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theme/theme5.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theme/theme8.xml" ContentType="application/vnd.openxmlformats-officedocument.theme+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theme/theme9.xml" ContentType="application/vnd.openxmlformats-officedocument.theme+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10.xml" ContentType="application/vnd.openxmlformats-officedocument.theme+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theme/theme11.xml" ContentType="application/vnd.openxmlformats-officedocument.theme+xml"/>
  <Override PartName="/ppt/slideLayouts/slideLayout112.xml" ContentType="application/vnd.openxmlformats-officedocument.presentationml.slideLayout+xml"/>
  <Override PartName="/ppt/theme/theme12.xml" ContentType="application/vnd.openxmlformats-officedocument.them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theme/theme13.xml" ContentType="application/vnd.openxmlformats-officedocument.theme+xml"/>
  <Override PartName="/ppt/slideLayouts/slideLayout124.xml" ContentType="application/vnd.openxmlformats-officedocument.presentationml.slideLayout+xml"/>
  <Override PartName="/ppt/theme/theme14.xml" ContentType="application/vnd.openxmlformats-officedocument.theme+xml"/>
  <Override PartName="/ppt/slideLayouts/slideLayout125.xml" ContentType="application/vnd.openxmlformats-officedocument.presentationml.slideLayout+xml"/>
  <Override PartName="/ppt/theme/theme15.xml" ContentType="application/vnd.openxmlformats-officedocument.theme+xml"/>
  <Override PartName="/ppt/slideLayouts/slideLayout126.xml" ContentType="application/vnd.openxmlformats-officedocument.presentationml.slideLayout+xml"/>
  <Override PartName="/ppt/theme/theme16.xml" ContentType="application/vnd.openxmlformats-officedocument.theme+xml"/>
  <Override PartName="/ppt/slideLayouts/slideLayout127.xml" ContentType="application/vnd.openxmlformats-officedocument.presentationml.slideLayout+xml"/>
  <Override PartName="/ppt/theme/theme17.xml" ContentType="application/vnd.openxmlformats-officedocument.theme+xml"/>
  <Override PartName="/ppt/slideLayouts/slideLayout128.xml" ContentType="application/vnd.openxmlformats-officedocument.presentationml.slideLayout+xml"/>
  <Override PartName="/ppt/theme/theme18.xml" ContentType="application/vnd.openxmlformats-officedocument.theme+xml"/>
  <Override PartName="/ppt/slideLayouts/slideLayout129.xml" ContentType="application/vnd.openxmlformats-officedocument.presentationml.slideLayout+xml"/>
  <Override PartName="/ppt/theme/theme19.xml" ContentType="application/vnd.openxmlformats-officedocument.theme+xml"/>
  <Override PartName="/ppt/slideLayouts/slideLayout130.xml" ContentType="application/vnd.openxmlformats-officedocument.presentationml.slideLayout+xml"/>
  <Override PartName="/ppt/theme/theme20.xml" ContentType="application/vnd.openxmlformats-officedocument.theme+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theme/theme21.xml" ContentType="application/vnd.openxmlformats-officedocument.theme+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theme/theme22.xml" ContentType="application/vnd.openxmlformats-officedocument.theme+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theme/theme23.xml" ContentType="application/vnd.openxmlformats-officedocument.theme+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theme/theme24.xml" ContentType="application/vnd.openxmlformats-officedocument.theme+xml"/>
  <Override PartName="/ppt/slideLayouts/slideLayout518.xml" ContentType="application/vnd.openxmlformats-officedocument.presentationml.slideLayout+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theme/theme25.xml" ContentType="application/vnd.openxmlformats-officedocument.theme+xml"/>
  <Override PartName="/ppt/slideLayouts/slideLayout529.xml" ContentType="application/vnd.openxmlformats-officedocument.presentationml.slideLayout+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26.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slideLayouts/slideLayout554.xml" ContentType="application/vnd.openxmlformats-officedocument.presentationml.slideLayout+xml"/>
  <Override PartName="/ppt/slideLayouts/slideLayout555.xml" ContentType="application/vnd.openxmlformats-officedocument.presentationml.slideLayout+xml"/>
  <Override PartName="/ppt/slideLayouts/slideLayout556.xml" ContentType="application/vnd.openxmlformats-officedocument.presentationml.slideLayout+xml"/>
  <Override PartName="/ppt/slideLayouts/slideLayout557.xml" ContentType="application/vnd.openxmlformats-officedocument.presentationml.slideLayout+xml"/>
  <Override PartName="/ppt/theme/theme27.xml" ContentType="application/vnd.openxmlformats-officedocument.theme+xml"/>
  <Override PartName="/ppt/slideLayouts/slideLayout558.xml" ContentType="application/vnd.openxmlformats-officedocument.presentationml.slideLayout+xml"/>
  <Override PartName="/ppt/slideLayouts/slideLayout559.xml" ContentType="application/vnd.openxmlformats-officedocument.presentationml.slideLayout+xml"/>
  <Override PartName="/ppt/theme/theme28.xml" ContentType="application/vnd.openxmlformats-officedocument.theme+xml"/>
  <Override PartName="/ppt/slideLayouts/slideLayout560.xml" ContentType="application/vnd.openxmlformats-officedocument.presentationml.slideLayout+xml"/>
  <Override PartName="/ppt/slideLayouts/slideLayout561.xml" ContentType="application/vnd.openxmlformats-officedocument.presentationml.slideLayout+xml"/>
  <Override PartName="/ppt/slideLayouts/slideLayout562.xml" ContentType="application/vnd.openxmlformats-officedocument.presentationml.slideLayout+xml"/>
  <Override PartName="/ppt/slideLayouts/slideLayout563.xml" ContentType="application/vnd.openxmlformats-officedocument.presentationml.slideLayout+xml"/>
  <Override PartName="/ppt/slideLayouts/slideLayout564.xml" ContentType="application/vnd.openxmlformats-officedocument.presentationml.slideLayout+xml"/>
  <Override PartName="/ppt/slideLayouts/slideLayout565.xml" ContentType="application/vnd.openxmlformats-officedocument.presentationml.slideLayout+xml"/>
  <Override PartName="/ppt/slideLayouts/slideLayout566.xml" ContentType="application/vnd.openxmlformats-officedocument.presentationml.slideLayout+xml"/>
  <Override PartName="/ppt/slideLayouts/slideLayout567.xml" ContentType="application/vnd.openxmlformats-officedocument.presentationml.slideLayout+xml"/>
  <Override PartName="/ppt/slideLayouts/slideLayout568.xml" ContentType="application/vnd.openxmlformats-officedocument.presentationml.slideLayout+xml"/>
  <Override PartName="/ppt/slideLayouts/slideLayout569.xml" ContentType="application/vnd.openxmlformats-officedocument.presentationml.slideLayout+xml"/>
  <Override PartName="/ppt/slideLayouts/slideLayout570.xml" ContentType="application/vnd.openxmlformats-officedocument.presentationml.slideLayout+xml"/>
  <Override PartName="/ppt/theme/theme29.xml" ContentType="application/vnd.openxmlformats-officedocument.theme+xml"/>
  <Override PartName="/ppt/slideLayouts/slideLayout571.xml" ContentType="application/vnd.openxmlformats-officedocument.presentationml.slideLayout+xml"/>
  <Override PartName="/ppt/slideLayouts/slideLayout572.xml" ContentType="application/vnd.openxmlformats-officedocument.presentationml.slideLayout+xml"/>
  <Override PartName="/ppt/slideLayouts/slideLayout573.xml" ContentType="application/vnd.openxmlformats-officedocument.presentationml.slideLayout+xml"/>
  <Override PartName="/ppt/slideLayouts/slideLayout574.xml" ContentType="application/vnd.openxmlformats-officedocument.presentationml.slideLayout+xml"/>
  <Override PartName="/ppt/slideLayouts/slideLayout575.xml" ContentType="application/vnd.openxmlformats-officedocument.presentationml.slideLayout+xml"/>
  <Override PartName="/ppt/slideLayouts/slideLayout576.xml" ContentType="application/vnd.openxmlformats-officedocument.presentationml.slideLayout+xml"/>
  <Override PartName="/ppt/slideLayouts/slideLayout577.xml" ContentType="application/vnd.openxmlformats-officedocument.presentationml.slideLayout+xml"/>
  <Override PartName="/ppt/slideLayouts/slideLayout578.xml" ContentType="application/vnd.openxmlformats-officedocument.presentationml.slideLayout+xml"/>
  <Override PartName="/ppt/slideLayouts/slideLayout579.xml" ContentType="application/vnd.openxmlformats-officedocument.presentationml.slideLayout+xml"/>
  <Override PartName="/ppt/slideLayouts/slideLayout580.xml" ContentType="application/vnd.openxmlformats-officedocument.presentationml.slideLayout+xml"/>
  <Override PartName="/ppt/slideLayouts/slideLayout581.xml" ContentType="application/vnd.openxmlformats-officedocument.presentationml.slideLayout+xml"/>
  <Override PartName="/ppt/theme/theme30.xml" ContentType="application/vnd.openxmlformats-officedocument.theme+xml"/>
  <Override PartName="/ppt/slideLayouts/slideLayout582.xml" ContentType="application/vnd.openxmlformats-officedocument.presentationml.slideLayout+xml"/>
  <Override PartName="/ppt/slideLayouts/slideLayout583.xml" ContentType="application/vnd.openxmlformats-officedocument.presentationml.slideLayout+xml"/>
  <Override PartName="/ppt/slideLayouts/slideLayout584.xml" ContentType="application/vnd.openxmlformats-officedocument.presentationml.slideLayout+xml"/>
  <Override PartName="/ppt/slideLayouts/slideLayout585.xml" ContentType="application/vnd.openxmlformats-officedocument.presentationml.slideLayout+xml"/>
  <Override PartName="/ppt/slideLayouts/slideLayout586.xml" ContentType="application/vnd.openxmlformats-officedocument.presentationml.slideLayout+xml"/>
  <Override PartName="/ppt/slideLayouts/slideLayout587.xml" ContentType="application/vnd.openxmlformats-officedocument.presentationml.slideLayout+xml"/>
  <Override PartName="/ppt/slideLayouts/slideLayout588.xml" ContentType="application/vnd.openxmlformats-officedocument.presentationml.slideLayout+xml"/>
  <Override PartName="/ppt/slideLayouts/slideLayout589.xml" ContentType="application/vnd.openxmlformats-officedocument.presentationml.slideLayout+xml"/>
  <Override PartName="/ppt/slideLayouts/slideLayout590.xml" ContentType="application/vnd.openxmlformats-officedocument.presentationml.slideLayout+xml"/>
  <Override PartName="/ppt/slideLayouts/slideLayout591.xml" ContentType="application/vnd.openxmlformats-officedocument.presentationml.slideLayout+xml"/>
  <Override PartName="/ppt/slideLayouts/slideLayout592.xml" ContentType="application/vnd.openxmlformats-officedocument.presentationml.slideLayout+xml"/>
  <Override PartName="/ppt/slideLayouts/slideLayout593.xml" ContentType="application/vnd.openxmlformats-officedocument.presentationml.slideLayout+xml"/>
  <Override PartName="/ppt/theme/theme31.xml" ContentType="application/vnd.openxmlformats-officedocument.theme+xml"/>
  <Override PartName="/ppt/slideLayouts/slideLayout594.xml" ContentType="application/vnd.openxmlformats-officedocument.presentationml.slideLayout+xml"/>
  <Override PartName="/ppt/slideLayouts/slideLayout595.xml" ContentType="application/vnd.openxmlformats-officedocument.presentationml.slideLayout+xml"/>
  <Override PartName="/ppt/slideLayouts/slideLayout596.xml" ContentType="application/vnd.openxmlformats-officedocument.presentationml.slideLayout+xml"/>
  <Override PartName="/ppt/slideLayouts/slideLayout597.xml" ContentType="application/vnd.openxmlformats-officedocument.presentationml.slideLayout+xml"/>
  <Override PartName="/ppt/slideLayouts/slideLayout598.xml" ContentType="application/vnd.openxmlformats-officedocument.presentationml.slideLayout+xml"/>
  <Override PartName="/ppt/slideLayouts/slideLayout599.xml" ContentType="application/vnd.openxmlformats-officedocument.presentationml.slideLayout+xml"/>
  <Override PartName="/ppt/slideLayouts/slideLayout600.xml" ContentType="application/vnd.openxmlformats-officedocument.presentationml.slideLayout+xml"/>
  <Override PartName="/ppt/slideLayouts/slideLayout601.xml" ContentType="application/vnd.openxmlformats-officedocument.presentationml.slideLayout+xml"/>
  <Override PartName="/ppt/slideLayouts/slideLayout602.xml" ContentType="application/vnd.openxmlformats-officedocument.presentationml.slideLayout+xml"/>
  <Override PartName="/ppt/slideLayouts/slideLayout603.xml" ContentType="application/vnd.openxmlformats-officedocument.presentationml.slideLayout+xml"/>
  <Override PartName="/ppt/slideLayouts/slideLayout604.xml" ContentType="application/vnd.openxmlformats-officedocument.presentationml.slideLayout+xml"/>
  <Override PartName="/ppt/slideLayouts/slideLayout605.xml" ContentType="application/vnd.openxmlformats-officedocument.presentationml.slideLayout+xml"/>
  <Override PartName="/ppt/slideLayouts/slideLayout606.xml" ContentType="application/vnd.openxmlformats-officedocument.presentationml.slideLayout+xml"/>
  <Override PartName="/ppt/theme/theme32.xml" ContentType="application/vnd.openxmlformats-officedocument.theme+xml"/>
  <Override PartName="/ppt/slideLayouts/slideLayout607.xml" ContentType="application/vnd.openxmlformats-officedocument.presentationml.slideLayout+xml"/>
  <Override PartName="/ppt/slideLayouts/slideLayout608.xml" ContentType="application/vnd.openxmlformats-officedocument.presentationml.slideLayout+xml"/>
  <Override PartName="/ppt/slideLayouts/slideLayout609.xml" ContentType="application/vnd.openxmlformats-officedocument.presentationml.slideLayout+xml"/>
  <Override PartName="/ppt/slideLayouts/slideLayout610.xml" ContentType="application/vnd.openxmlformats-officedocument.presentationml.slideLayout+xml"/>
  <Override PartName="/ppt/slideLayouts/slideLayout611.xml" ContentType="application/vnd.openxmlformats-officedocument.presentationml.slideLayout+xml"/>
  <Override PartName="/ppt/slideLayouts/slideLayout612.xml" ContentType="application/vnd.openxmlformats-officedocument.presentationml.slideLayout+xml"/>
  <Override PartName="/ppt/slideLayouts/slideLayout613.xml" ContentType="application/vnd.openxmlformats-officedocument.presentationml.slideLayout+xml"/>
  <Override PartName="/ppt/slideLayouts/slideLayout614.xml" ContentType="application/vnd.openxmlformats-officedocument.presentationml.slideLayout+xml"/>
  <Override PartName="/ppt/slideLayouts/slideLayout615.xml" ContentType="application/vnd.openxmlformats-officedocument.presentationml.slideLayout+xml"/>
  <Override PartName="/ppt/slideLayouts/slideLayout616.xml" ContentType="application/vnd.openxmlformats-officedocument.presentationml.slideLayout+xml"/>
  <Override PartName="/ppt/slideLayouts/slideLayout617.xml" ContentType="application/vnd.openxmlformats-officedocument.presentationml.slideLayout+xml"/>
  <Override PartName="/ppt/theme/theme33.xml" ContentType="application/vnd.openxmlformats-officedocument.theme+xml"/>
  <Override PartName="/ppt/slideLayouts/slideLayout618.xml" ContentType="application/vnd.openxmlformats-officedocument.presentationml.slideLayout+xml"/>
  <Override PartName="/ppt/slideLayouts/slideLayout619.xml" ContentType="application/vnd.openxmlformats-officedocument.presentationml.slideLayout+xml"/>
  <Override PartName="/ppt/slideLayouts/slideLayout620.xml" ContentType="application/vnd.openxmlformats-officedocument.presentationml.slideLayout+xml"/>
  <Override PartName="/ppt/slideLayouts/slideLayout621.xml" ContentType="application/vnd.openxmlformats-officedocument.presentationml.slideLayout+xml"/>
  <Override PartName="/ppt/slideLayouts/slideLayout622.xml" ContentType="application/vnd.openxmlformats-officedocument.presentationml.slideLayout+xml"/>
  <Override PartName="/ppt/slideLayouts/slideLayout623.xml" ContentType="application/vnd.openxmlformats-officedocument.presentationml.slideLayout+xml"/>
  <Override PartName="/ppt/slideLayouts/slideLayout624.xml" ContentType="application/vnd.openxmlformats-officedocument.presentationml.slideLayout+xml"/>
  <Override PartName="/ppt/slideLayouts/slideLayout625.xml" ContentType="application/vnd.openxmlformats-officedocument.presentationml.slideLayout+xml"/>
  <Override PartName="/ppt/slideLayouts/slideLayout626.xml" ContentType="application/vnd.openxmlformats-officedocument.presentationml.slideLayout+xml"/>
  <Override PartName="/ppt/slideLayouts/slideLayout627.xml" ContentType="application/vnd.openxmlformats-officedocument.presentationml.slideLayout+xml"/>
  <Override PartName="/ppt/slideLayouts/slideLayout628.xml" ContentType="application/vnd.openxmlformats-officedocument.presentationml.slideLayout+xml"/>
  <Override PartName="/ppt/theme/theme34.xml" ContentType="application/vnd.openxmlformats-officedocument.theme+xml"/>
  <Override PartName="/ppt/slideLayouts/slideLayout629.xml" ContentType="application/vnd.openxmlformats-officedocument.presentationml.slideLayout+xml"/>
  <Override PartName="/ppt/slideLayouts/slideLayout630.xml" ContentType="application/vnd.openxmlformats-officedocument.presentationml.slideLayout+xml"/>
  <Override PartName="/ppt/slideLayouts/slideLayout631.xml" ContentType="application/vnd.openxmlformats-officedocument.presentationml.slideLayout+xml"/>
  <Override PartName="/ppt/slideLayouts/slideLayout632.xml" ContentType="application/vnd.openxmlformats-officedocument.presentationml.slideLayout+xml"/>
  <Override PartName="/ppt/slideLayouts/slideLayout633.xml" ContentType="application/vnd.openxmlformats-officedocument.presentationml.slideLayout+xml"/>
  <Override PartName="/ppt/slideLayouts/slideLayout634.xml" ContentType="application/vnd.openxmlformats-officedocument.presentationml.slideLayout+xml"/>
  <Override PartName="/ppt/slideLayouts/slideLayout635.xml" ContentType="application/vnd.openxmlformats-officedocument.presentationml.slideLayout+xml"/>
  <Override PartName="/ppt/slideLayouts/slideLayout636.xml" ContentType="application/vnd.openxmlformats-officedocument.presentationml.slideLayout+xml"/>
  <Override PartName="/ppt/slideLayouts/slideLayout637.xml" ContentType="application/vnd.openxmlformats-officedocument.presentationml.slideLayout+xml"/>
  <Override PartName="/ppt/slideLayouts/slideLayout638.xml" ContentType="application/vnd.openxmlformats-officedocument.presentationml.slideLayout+xml"/>
  <Override PartName="/ppt/slideLayouts/slideLayout639.xml" ContentType="application/vnd.openxmlformats-officedocument.presentationml.slideLayout+xml"/>
  <Override PartName="/ppt/slideLayouts/slideLayout640.xml" ContentType="application/vnd.openxmlformats-officedocument.presentationml.slideLayout+xml"/>
  <Override PartName="/ppt/theme/theme35.xml" ContentType="application/vnd.openxmlformats-officedocument.theme+xml"/>
  <Override PartName="/ppt/slideLayouts/slideLayout641.xml" ContentType="application/vnd.openxmlformats-officedocument.presentationml.slideLayout+xml"/>
  <Override PartName="/ppt/slideLayouts/slideLayout642.xml" ContentType="application/vnd.openxmlformats-officedocument.presentationml.slideLayout+xml"/>
  <Override PartName="/ppt/slideLayouts/slideLayout643.xml" ContentType="application/vnd.openxmlformats-officedocument.presentationml.slideLayout+xml"/>
  <Override PartName="/ppt/slideLayouts/slideLayout644.xml" ContentType="application/vnd.openxmlformats-officedocument.presentationml.slideLayout+xml"/>
  <Override PartName="/ppt/slideLayouts/slideLayout645.xml" ContentType="application/vnd.openxmlformats-officedocument.presentationml.slideLayout+xml"/>
  <Override PartName="/ppt/slideLayouts/slideLayout646.xml" ContentType="application/vnd.openxmlformats-officedocument.presentationml.slideLayout+xml"/>
  <Override PartName="/ppt/slideLayouts/slideLayout647.xml" ContentType="application/vnd.openxmlformats-officedocument.presentationml.slideLayout+xml"/>
  <Override PartName="/ppt/slideLayouts/slideLayout648.xml" ContentType="application/vnd.openxmlformats-officedocument.presentationml.slideLayout+xml"/>
  <Override PartName="/ppt/slideLayouts/slideLayout649.xml" ContentType="application/vnd.openxmlformats-officedocument.presentationml.slideLayout+xml"/>
  <Override PartName="/ppt/slideLayouts/slideLayout650.xml" ContentType="application/vnd.openxmlformats-officedocument.presentationml.slideLayout+xml"/>
  <Override PartName="/ppt/slideLayouts/slideLayout651.xml" ContentType="application/vnd.openxmlformats-officedocument.presentationml.slideLayout+xml"/>
  <Override PartName="/ppt/slideLayouts/slideLayout652.xml" ContentType="application/vnd.openxmlformats-officedocument.presentationml.slideLayout+xml"/>
  <Override PartName="/ppt/theme/theme36.xml" ContentType="application/vnd.openxmlformats-officedocument.theme+xml"/>
  <Override PartName="/ppt/slideLayouts/slideLayout653.xml" ContentType="application/vnd.openxmlformats-officedocument.presentationml.slideLayout+xml"/>
  <Override PartName="/ppt/slideLayouts/slideLayout654.xml" ContentType="application/vnd.openxmlformats-officedocument.presentationml.slideLayout+xml"/>
  <Override PartName="/ppt/slideLayouts/slideLayout655.xml" ContentType="application/vnd.openxmlformats-officedocument.presentationml.slideLayout+xml"/>
  <Override PartName="/ppt/slideLayouts/slideLayout656.xml" ContentType="application/vnd.openxmlformats-officedocument.presentationml.slideLayout+xml"/>
  <Override PartName="/ppt/slideLayouts/slideLayout657.xml" ContentType="application/vnd.openxmlformats-officedocument.presentationml.slideLayout+xml"/>
  <Override PartName="/ppt/slideLayouts/slideLayout658.xml" ContentType="application/vnd.openxmlformats-officedocument.presentationml.slideLayout+xml"/>
  <Override PartName="/ppt/slideLayouts/slideLayout659.xml" ContentType="application/vnd.openxmlformats-officedocument.presentationml.slideLayout+xml"/>
  <Override PartName="/ppt/slideLayouts/slideLayout660.xml" ContentType="application/vnd.openxmlformats-officedocument.presentationml.slideLayout+xml"/>
  <Override PartName="/ppt/slideLayouts/slideLayout661.xml" ContentType="application/vnd.openxmlformats-officedocument.presentationml.slideLayout+xml"/>
  <Override PartName="/ppt/slideLayouts/slideLayout662.xml" ContentType="application/vnd.openxmlformats-officedocument.presentationml.slideLayout+xml"/>
  <Override PartName="/ppt/slideLayouts/slideLayout663.xml" ContentType="application/vnd.openxmlformats-officedocument.presentationml.slideLayout+xml"/>
  <Override PartName="/ppt/theme/theme37.xml" ContentType="application/vnd.openxmlformats-officedocument.theme+xml"/>
  <Override PartName="/ppt/slideLayouts/slideLayout664.xml" ContentType="application/vnd.openxmlformats-officedocument.presentationml.slideLayout+xml"/>
  <Override PartName="/ppt/slideLayouts/slideLayout665.xml" ContentType="application/vnd.openxmlformats-officedocument.presentationml.slideLayout+xml"/>
  <Override PartName="/ppt/slideLayouts/slideLayout666.xml" ContentType="application/vnd.openxmlformats-officedocument.presentationml.slideLayout+xml"/>
  <Override PartName="/ppt/slideLayouts/slideLayout667.xml" ContentType="application/vnd.openxmlformats-officedocument.presentationml.slideLayout+xml"/>
  <Override PartName="/ppt/slideLayouts/slideLayout668.xml" ContentType="application/vnd.openxmlformats-officedocument.presentationml.slideLayout+xml"/>
  <Override PartName="/ppt/slideLayouts/slideLayout669.xml" ContentType="application/vnd.openxmlformats-officedocument.presentationml.slideLayout+xml"/>
  <Override PartName="/ppt/slideLayouts/slideLayout670.xml" ContentType="application/vnd.openxmlformats-officedocument.presentationml.slideLayout+xml"/>
  <Override PartName="/ppt/slideLayouts/slideLayout671.xml" ContentType="application/vnd.openxmlformats-officedocument.presentationml.slideLayout+xml"/>
  <Override PartName="/ppt/slideLayouts/slideLayout672.xml" ContentType="application/vnd.openxmlformats-officedocument.presentationml.slideLayout+xml"/>
  <Override PartName="/ppt/slideLayouts/slideLayout673.xml" ContentType="application/vnd.openxmlformats-officedocument.presentationml.slideLayout+xml"/>
  <Override PartName="/ppt/slideLayouts/slideLayout674.xml" ContentType="application/vnd.openxmlformats-officedocument.presentationml.slideLayout+xml"/>
  <Override PartName="/ppt/theme/theme38.xml" ContentType="application/vnd.openxmlformats-officedocument.theme+xml"/>
  <Override PartName="/ppt/theme/theme3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theme/themeOverride1.xml" ContentType="application/vnd.openxmlformats-officedocument.themeOverr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 id="2147483708" r:id="rId5"/>
    <p:sldMasterId id="2147483710" r:id="rId6"/>
    <p:sldMasterId id="2147483722" r:id="rId7"/>
    <p:sldMasterId id="2147483734" r:id="rId8"/>
    <p:sldMasterId id="2147483746" r:id="rId9"/>
    <p:sldMasterId id="2147483758" r:id="rId10"/>
    <p:sldMasterId id="2147483770" r:id="rId11"/>
    <p:sldMasterId id="2147483784" r:id="rId12"/>
    <p:sldMasterId id="2147483786" r:id="rId13"/>
    <p:sldMasterId id="2147483798" r:id="rId14"/>
    <p:sldMasterId id="2147483800" r:id="rId15"/>
    <p:sldMasterId id="2147483802" r:id="rId16"/>
    <p:sldMasterId id="2147483804" r:id="rId17"/>
    <p:sldMasterId id="2147483806" r:id="rId18"/>
    <p:sldMasterId id="2147483808" r:id="rId19"/>
    <p:sldMasterId id="2147483810" r:id="rId20"/>
    <p:sldMasterId id="2147483814" r:id="rId21"/>
    <p:sldMasterId id="2147483838" r:id="rId22"/>
    <p:sldMasterId id="2147483851" r:id="rId23"/>
    <p:sldMasterId id="2147484205" r:id="rId24"/>
    <p:sldMasterId id="2147484218" r:id="rId25"/>
    <p:sldMasterId id="2147484230" r:id="rId26"/>
    <p:sldMasterId id="2147484243" r:id="rId27"/>
    <p:sldMasterId id="2147484261" r:id="rId28"/>
    <p:sldMasterId id="2147484264" r:id="rId29"/>
    <p:sldMasterId id="2147484276" r:id="rId30"/>
    <p:sldMasterId id="2147484288" r:id="rId31"/>
    <p:sldMasterId id="2147484301" r:id="rId32"/>
    <p:sldMasterId id="2147484315" r:id="rId33"/>
    <p:sldMasterId id="2147484327" r:id="rId34"/>
    <p:sldMasterId id="2147484339" r:id="rId35"/>
    <p:sldMasterId id="2147484352" r:id="rId36"/>
    <p:sldMasterId id="2147484365" r:id="rId37"/>
    <p:sldMasterId id="2147484377" r:id="rId38"/>
  </p:sldMasterIdLst>
  <p:notesMasterIdLst>
    <p:notesMasterId r:id="rId206"/>
  </p:notesMasterIdLst>
  <p:sldIdLst>
    <p:sldId id="256" r:id="rId39"/>
    <p:sldId id="5538" r:id="rId40"/>
    <p:sldId id="5345" r:id="rId41"/>
    <p:sldId id="5616" r:id="rId42"/>
    <p:sldId id="5617" r:id="rId43"/>
    <p:sldId id="5347" r:id="rId44"/>
    <p:sldId id="5419" r:id="rId45"/>
    <p:sldId id="5624" r:id="rId46"/>
    <p:sldId id="257" r:id="rId47"/>
    <p:sldId id="281" r:id="rId48"/>
    <p:sldId id="282" r:id="rId49"/>
    <p:sldId id="283" r:id="rId50"/>
    <p:sldId id="284" r:id="rId51"/>
    <p:sldId id="285" r:id="rId52"/>
    <p:sldId id="286" r:id="rId53"/>
    <p:sldId id="287" r:id="rId54"/>
    <p:sldId id="288" r:id="rId55"/>
    <p:sldId id="289" r:id="rId56"/>
    <p:sldId id="290" r:id="rId57"/>
    <p:sldId id="291" r:id="rId58"/>
    <p:sldId id="292" r:id="rId59"/>
    <p:sldId id="293" r:id="rId60"/>
    <p:sldId id="294" r:id="rId61"/>
    <p:sldId id="295" r:id="rId62"/>
    <p:sldId id="296" r:id="rId63"/>
    <p:sldId id="297" r:id="rId64"/>
    <p:sldId id="298" r:id="rId65"/>
    <p:sldId id="299" r:id="rId66"/>
    <p:sldId id="300" r:id="rId67"/>
    <p:sldId id="301" r:id="rId68"/>
    <p:sldId id="302" r:id="rId69"/>
    <p:sldId id="5339" r:id="rId70"/>
    <p:sldId id="322" r:id="rId71"/>
    <p:sldId id="323" r:id="rId72"/>
    <p:sldId id="324" r:id="rId73"/>
    <p:sldId id="326" r:id="rId74"/>
    <p:sldId id="327" r:id="rId75"/>
    <p:sldId id="328" r:id="rId76"/>
    <p:sldId id="329" r:id="rId77"/>
    <p:sldId id="330" r:id="rId78"/>
    <p:sldId id="331" r:id="rId79"/>
    <p:sldId id="332" r:id="rId80"/>
    <p:sldId id="333" r:id="rId81"/>
    <p:sldId id="334" r:id="rId82"/>
    <p:sldId id="335" r:id="rId83"/>
    <p:sldId id="336" r:id="rId84"/>
    <p:sldId id="337" r:id="rId85"/>
    <p:sldId id="338" r:id="rId86"/>
    <p:sldId id="339" r:id="rId87"/>
    <p:sldId id="340" r:id="rId88"/>
    <p:sldId id="341" r:id="rId89"/>
    <p:sldId id="342" r:id="rId90"/>
    <p:sldId id="343" r:id="rId91"/>
    <p:sldId id="344" r:id="rId92"/>
    <p:sldId id="345" r:id="rId93"/>
    <p:sldId id="346" r:id="rId94"/>
    <p:sldId id="347" r:id="rId95"/>
    <p:sldId id="348" r:id="rId96"/>
    <p:sldId id="258" r:id="rId97"/>
    <p:sldId id="259" r:id="rId98"/>
    <p:sldId id="349" r:id="rId99"/>
    <p:sldId id="350" r:id="rId100"/>
    <p:sldId id="351" r:id="rId101"/>
    <p:sldId id="352" r:id="rId102"/>
    <p:sldId id="353" r:id="rId103"/>
    <p:sldId id="354" r:id="rId104"/>
    <p:sldId id="355" r:id="rId105"/>
    <p:sldId id="356" r:id="rId106"/>
    <p:sldId id="357" r:id="rId107"/>
    <p:sldId id="358" r:id="rId108"/>
    <p:sldId id="260" r:id="rId109"/>
    <p:sldId id="261" r:id="rId110"/>
    <p:sldId id="373" r:id="rId111"/>
    <p:sldId id="360" r:id="rId112"/>
    <p:sldId id="361" r:id="rId113"/>
    <p:sldId id="362" r:id="rId114"/>
    <p:sldId id="363" r:id="rId115"/>
    <p:sldId id="364" r:id="rId116"/>
    <p:sldId id="365" r:id="rId117"/>
    <p:sldId id="366" r:id="rId118"/>
    <p:sldId id="367" r:id="rId119"/>
    <p:sldId id="368" r:id="rId120"/>
    <p:sldId id="369" r:id="rId121"/>
    <p:sldId id="370" r:id="rId122"/>
    <p:sldId id="371" r:id="rId123"/>
    <p:sldId id="372" r:id="rId124"/>
    <p:sldId id="262" r:id="rId125"/>
    <p:sldId id="263" r:id="rId126"/>
    <p:sldId id="534" r:id="rId127"/>
    <p:sldId id="1362" r:id="rId128"/>
    <p:sldId id="1363" r:id="rId129"/>
    <p:sldId id="1364" r:id="rId130"/>
    <p:sldId id="1365" r:id="rId131"/>
    <p:sldId id="1366" r:id="rId132"/>
    <p:sldId id="1367" r:id="rId133"/>
    <p:sldId id="1368" r:id="rId134"/>
    <p:sldId id="1369" r:id="rId135"/>
    <p:sldId id="5618" r:id="rId136"/>
    <p:sldId id="1370" r:id="rId137"/>
    <p:sldId id="1371" r:id="rId138"/>
    <p:sldId id="546" r:id="rId139"/>
    <p:sldId id="264" r:id="rId140"/>
    <p:sldId id="5537" r:id="rId141"/>
    <p:sldId id="5535" r:id="rId142"/>
    <p:sldId id="265" r:id="rId143"/>
    <p:sldId id="5536" r:id="rId144"/>
    <p:sldId id="266" r:id="rId145"/>
    <p:sldId id="267" r:id="rId146"/>
    <p:sldId id="2338" r:id="rId147"/>
    <p:sldId id="2339" r:id="rId148"/>
    <p:sldId id="5615" r:id="rId149"/>
    <p:sldId id="3703" r:id="rId150"/>
    <p:sldId id="268" r:id="rId151"/>
    <p:sldId id="5340" r:id="rId152"/>
    <p:sldId id="269" r:id="rId153"/>
    <p:sldId id="270" r:id="rId154"/>
    <p:sldId id="4990" r:id="rId155"/>
    <p:sldId id="4931" r:id="rId156"/>
    <p:sldId id="5004" r:id="rId157"/>
    <p:sldId id="5003" r:id="rId158"/>
    <p:sldId id="5002" r:id="rId159"/>
    <p:sldId id="5009" r:id="rId160"/>
    <p:sldId id="5010" r:id="rId161"/>
    <p:sldId id="5619" r:id="rId162"/>
    <p:sldId id="5006" r:id="rId163"/>
    <p:sldId id="5620" r:id="rId164"/>
    <p:sldId id="271" r:id="rId165"/>
    <p:sldId id="5403" r:id="rId166"/>
    <p:sldId id="5374" r:id="rId167"/>
    <p:sldId id="4971" r:id="rId168"/>
    <p:sldId id="4958" r:id="rId169"/>
    <p:sldId id="5024" r:id="rId170"/>
    <p:sldId id="5621" r:id="rId171"/>
    <p:sldId id="5026" r:id="rId172"/>
    <p:sldId id="5401" r:id="rId173"/>
    <p:sldId id="5402" r:id="rId174"/>
    <p:sldId id="4941" r:id="rId175"/>
    <p:sldId id="272" r:id="rId176"/>
    <p:sldId id="273" r:id="rId177"/>
    <p:sldId id="274" r:id="rId178"/>
    <p:sldId id="275" r:id="rId179"/>
    <p:sldId id="276" r:id="rId180"/>
    <p:sldId id="277" r:id="rId181"/>
    <p:sldId id="304" r:id="rId182"/>
    <p:sldId id="305" r:id="rId183"/>
    <p:sldId id="306" r:id="rId184"/>
    <p:sldId id="307" r:id="rId185"/>
    <p:sldId id="308" r:id="rId186"/>
    <p:sldId id="309" r:id="rId187"/>
    <p:sldId id="310" r:id="rId188"/>
    <p:sldId id="311" r:id="rId189"/>
    <p:sldId id="5622" r:id="rId190"/>
    <p:sldId id="313" r:id="rId191"/>
    <p:sldId id="314" r:id="rId192"/>
    <p:sldId id="315" r:id="rId193"/>
    <p:sldId id="316" r:id="rId194"/>
    <p:sldId id="317" r:id="rId195"/>
    <p:sldId id="318" r:id="rId196"/>
    <p:sldId id="319" r:id="rId197"/>
    <p:sldId id="278" r:id="rId198"/>
    <p:sldId id="280" r:id="rId199"/>
    <p:sldId id="5379" r:id="rId200"/>
    <p:sldId id="5623" r:id="rId201"/>
    <p:sldId id="5533" r:id="rId202"/>
    <p:sldId id="279" r:id="rId203"/>
    <p:sldId id="320" r:id="rId204"/>
    <p:sldId id="321" r:id="rId20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65AC8CD-E01F-4256-958E-730640E77AB2}">
          <p14:sldIdLst>
            <p14:sldId id="256"/>
            <p14:sldId id="5538"/>
            <p14:sldId id="5345"/>
            <p14:sldId id="5616"/>
            <p14:sldId id="5617"/>
            <p14:sldId id="5347"/>
            <p14:sldId id="5419"/>
            <p14:sldId id="5624"/>
          </p14:sldIdLst>
        </p14:section>
        <p14:section name="A. Feeding 5000" id="{75469C9E-09E4-454B-BDB8-731203D32B57}">
          <p14:sldIdLst>
            <p14:sldId id="257"/>
            <p14:sldId id="281"/>
            <p14:sldId id="282"/>
            <p14:sldId id="283"/>
            <p14:sldId id="284"/>
            <p14:sldId id="285"/>
            <p14:sldId id="286"/>
            <p14:sldId id="287"/>
            <p14:sldId id="288"/>
            <p14:sldId id="289"/>
            <p14:sldId id="290"/>
            <p14:sldId id="291"/>
            <p14:sldId id="292"/>
            <p14:sldId id="293"/>
            <p14:sldId id="294"/>
            <p14:sldId id="295"/>
            <p14:sldId id="296"/>
            <p14:sldId id="297"/>
            <p14:sldId id="298"/>
            <p14:sldId id="299"/>
            <p14:sldId id="300"/>
            <p14:sldId id="301"/>
            <p14:sldId id="302"/>
            <p14:sldId id="5339"/>
            <p14:sldId id="322"/>
            <p14:sldId id="323"/>
            <p14:sldId id="324"/>
            <p14:sldId id="326"/>
            <p14:sldId id="327"/>
            <p14:sldId id="328"/>
            <p14:sldId id="329"/>
            <p14:sldId id="330"/>
            <p14:sldId id="331"/>
            <p14:sldId id="332"/>
            <p14:sldId id="333"/>
            <p14:sldId id="334"/>
            <p14:sldId id="335"/>
            <p14:sldId id="336"/>
            <p14:sldId id="337"/>
            <p14:sldId id="338"/>
            <p14:sldId id="339"/>
            <p14:sldId id="340"/>
            <p14:sldId id="341"/>
            <p14:sldId id="342"/>
            <p14:sldId id="343"/>
            <p14:sldId id="344"/>
            <p14:sldId id="345"/>
            <p14:sldId id="346"/>
            <p14:sldId id="347"/>
            <p14:sldId id="348"/>
          </p14:sldIdLst>
        </p14:section>
        <p14:section name="B. Rejection of Offer to Make Christ King" id="{29341229-BFB1-47DF-BB5E-FCCB2772D937}">
          <p14:sldIdLst>
            <p14:sldId id="258"/>
          </p14:sldIdLst>
        </p14:section>
        <p14:section name="C. Instruction through the Storm" id="{1C2957B1-ABB4-4F50-B7F8-EF21EBAFA131}">
          <p14:sldIdLst>
            <p14:sldId id="259"/>
            <p14:sldId id="349"/>
            <p14:sldId id="350"/>
            <p14:sldId id="351"/>
            <p14:sldId id="352"/>
            <p14:sldId id="353"/>
            <p14:sldId id="354"/>
            <p14:sldId id="355"/>
            <p14:sldId id="356"/>
            <p14:sldId id="357"/>
            <p14:sldId id="358"/>
          </p14:sldIdLst>
        </p14:section>
        <p14:section name="D. Reception in Gennesaret" id="{16B65D3F-0DD9-4EB0-B94B-CDF72B628B35}">
          <p14:sldIdLst>
            <p14:sldId id="260"/>
          </p14:sldIdLst>
        </p14:section>
        <p14:section name="E. Instruction Concerning Bread of Life" id="{D5643210-32FD-41CE-944A-FF33E596CE2F}">
          <p14:sldIdLst>
            <p14:sldId id="261"/>
            <p14:sldId id="373"/>
            <p14:sldId id="360"/>
            <p14:sldId id="361"/>
            <p14:sldId id="362"/>
            <p14:sldId id="363"/>
            <p14:sldId id="364"/>
            <p14:sldId id="365"/>
            <p14:sldId id="366"/>
            <p14:sldId id="367"/>
            <p14:sldId id="368"/>
            <p14:sldId id="369"/>
            <p14:sldId id="370"/>
            <p14:sldId id="371"/>
            <p14:sldId id="372"/>
          </p14:sldIdLst>
        </p14:section>
        <p14:section name="F. Instruction Concerning Defilement" id="{5EEA3E5B-8DAD-48F7-85A0-6036776AE1B2}">
          <p14:sldIdLst>
            <p14:sldId id="262"/>
          </p14:sldIdLst>
        </p14:section>
        <p14:section name="G. Reception in Tyre and Sidon" id="{22AC3F47-55C5-46B3-B890-0C4C8975B2D1}">
          <p14:sldIdLst>
            <p14:sldId id="263"/>
            <p14:sldId id="534"/>
            <p14:sldId id="1362"/>
            <p14:sldId id="1363"/>
            <p14:sldId id="1364"/>
            <p14:sldId id="1365"/>
            <p14:sldId id="1366"/>
            <p14:sldId id="1367"/>
            <p14:sldId id="1368"/>
            <p14:sldId id="1369"/>
            <p14:sldId id="5618"/>
            <p14:sldId id="1370"/>
            <p14:sldId id="1371"/>
            <p14:sldId id="546"/>
          </p14:sldIdLst>
        </p14:section>
        <p14:section name="H. Reception in Decapolis" id="{A72246DF-1C8B-4867-A71E-CA843C33BF5B}">
          <p14:sldIdLst>
            <p14:sldId id="264"/>
            <p14:sldId id="5537"/>
            <p14:sldId id="5535"/>
          </p14:sldIdLst>
        </p14:section>
        <p14:section name="I. Rejection in Magadan" id="{06140875-7ECB-4A4E-B56E-7157AA6912FD}">
          <p14:sldIdLst>
            <p14:sldId id="265"/>
            <p14:sldId id="5536"/>
          </p14:sldIdLst>
        </p14:section>
        <p14:section name="J. Warning against Rejection" id="{3AC94ACD-C25C-4D20-A941-C2270DA099AA}">
          <p14:sldIdLst>
            <p14:sldId id="266"/>
          </p14:sldIdLst>
        </p14:section>
        <p14:section name="K. Confession of Peter" id="{ACBA41C5-3365-42C8-BCE0-4C584CAB02AD}">
          <p14:sldIdLst>
            <p14:sldId id="267"/>
            <p14:sldId id="2338"/>
            <p14:sldId id="2339"/>
            <p14:sldId id="5615"/>
            <p14:sldId id="3703"/>
          </p14:sldIdLst>
        </p14:section>
        <p14:section name="L. Instruction Concerning His Death" id="{2C24A40F-D93A-44B1-9920-63053EB50B7F}">
          <p14:sldIdLst>
            <p14:sldId id="268"/>
            <p14:sldId id="5340"/>
          </p14:sldIdLst>
        </p14:section>
        <p14:section name="M. Instruction Concerning Discipleship" id="{1BC1974D-6F65-41C5-8A21-7C237ADD6126}">
          <p14:sldIdLst>
            <p14:sldId id="269"/>
          </p14:sldIdLst>
        </p14:section>
        <p14:section name="N. Revelation of the Kingdom" id="{CCD9D3B1-EA48-4404-8E43-7CD6B21BBBC5}">
          <p14:sldIdLst>
            <p14:sldId id="270"/>
            <p14:sldId id="4990"/>
            <p14:sldId id="4931"/>
            <p14:sldId id="5004"/>
            <p14:sldId id="5003"/>
            <p14:sldId id="5002"/>
            <p14:sldId id="5009"/>
            <p14:sldId id="5010"/>
            <p14:sldId id="5619"/>
            <p14:sldId id="5006"/>
            <p14:sldId id="5620"/>
          </p14:sldIdLst>
        </p14:section>
        <p14:section name="O. Instruction Concerning Elijah" id="{C1877DAF-2D3E-4D58-9E85-EA5F7C6A68AF}">
          <p14:sldIdLst>
            <p14:sldId id="271"/>
            <p14:sldId id="5403"/>
            <p14:sldId id="5374"/>
            <p14:sldId id="4971"/>
            <p14:sldId id="4958"/>
            <p14:sldId id="5024"/>
            <p14:sldId id="5621"/>
            <p14:sldId id="5026"/>
            <p14:sldId id="5401"/>
            <p14:sldId id="5402"/>
            <p14:sldId id="4941"/>
          </p14:sldIdLst>
        </p14:section>
        <p14:section name="P. Instruction Concerning Dependence" id="{96B369B8-3683-47F8-8A24-5AC09692DFFE}">
          <p14:sldIdLst>
            <p14:sldId id="272"/>
          </p14:sldIdLst>
        </p14:section>
        <p14:section name="Q. Additional Instruction Concerning His Death" id="{D6CF1A7C-B4A9-4829-A2CB-4C19200AFA72}">
          <p14:sldIdLst>
            <p14:sldId id="273"/>
          </p14:sldIdLst>
        </p14:section>
        <p14:section name="R. Instruction Concerning Sonship" id="{5EC4BB11-7D08-465C-8D85-7ECFCA072DE5}">
          <p14:sldIdLst>
            <p14:sldId id="274"/>
          </p14:sldIdLst>
        </p14:section>
        <p14:section name="S. Instruction Concerning Humility" id="{B227A205-B949-4E8E-AB8C-2E3AB4A0D00A}">
          <p14:sldIdLst>
            <p14:sldId id="275"/>
          </p14:sldIdLst>
        </p14:section>
        <p14:section name="T. Instruction Concerning Pride" id="{176FD696-CA0F-4C38-8DE6-64B181653649}">
          <p14:sldIdLst>
            <p14:sldId id="276"/>
          </p14:sldIdLst>
        </p14:section>
        <p14:section name="U. Instruction Concerning Forgiveness" id="{D6D20F1E-9231-48C7-AA21-4F57FB81E855}">
          <p14:sldIdLst>
            <p14:sldId id="277"/>
            <p14:sldId id="304"/>
            <p14:sldId id="305"/>
            <p14:sldId id="306"/>
            <p14:sldId id="307"/>
            <p14:sldId id="308"/>
            <p14:sldId id="309"/>
            <p14:sldId id="310"/>
            <p14:sldId id="311"/>
            <p14:sldId id="5622"/>
            <p14:sldId id="313"/>
            <p14:sldId id="314"/>
            <p14:sldId id="315"/>
            <p14:sldId id="316"/>
            <p14:sldId id="317"/>
            <p14:sldId id="318"/>
            <p14:sldId id="319"/>
          </p14:sldIdLst>
        </p14:section>
        <p14:section name="V. Instruction Concerning Discipleship" id="{E336799B-0D1D-4183-BD35-EFA2C5E88335}">
          <p14:sldIdLst>
            <p14:sldId id="278"/>
          </p14:sldIdLst>
        </p14:section>
        <p14:section name="W. Challenge by his Brothers" id="{E2B1F5DD-00E8-41E9-A053-EBFBD57B4FEE}">
          <p14:sldIdLst>
            <p14:sldId id="280"/>
            <p14:sldId id="5379"/>
            <p14:sldId id="5623"/>
            <p14:sldId id="5533"/>
          </p14:sldIdLst>
        </p14:section>
        <p14:section name="X. Journey to Jerusalem" id="{CCDFD637-3C33-4160-A70E-4CD3EA72EB39}">
          <p14:sldIdLst>
            <p14:sldId id="279"/>
            <p14:sldId id="320"/>
            <p14:sldId id="321"/>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FC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220" autoAdjust="0"/>
    <p:restoredTop sz="78118" autoAdjust="0"/>
  </p:normalViewPr>
  <p:slideViewPr>
    <p:cSldViewPr snapToGrid="0">
      <p:cViewPr varScale="1">
        <p:scale>
          <a:sx n="120" d="100"/>
          <a:sy n="120" d="100"/>
        </p:scale>
        <p:origin x="1600" y="64"/>
      </p:cViewPr>
      <p:guideLst>
        <p:guide orient="horz" pos="2160"/>
        <p:guide pos="2880"/>
      </p:guideLst>
    </p:cSldViewPr>
  </p:slideViewPr>
  <p:outlineViewPr>
    <p:cViewPr>
      <p:scale>
        <a:sx n="33" d="100"/>
        <a:sy n="33" d="100"/>
      </p:scale>
      <p:origin x="0" y="0"/>
    </p:cViewPr>
  </p:outlineViewPr>
  <p:notesTextViewPr>
    <p:cViewPr>
      <p:scale>
        <a:sx n="170" d="100"/>
        <a:sy n="170" d="100"/>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79.xml"/><Relationship Id="rId21" Type="http://schemas.openxmlformats.org/officeDocument/2006/relationships/slideMaster" Target="slideMasters/slideMaster21.xml"/><Relationship Id="rId42" Type="http://schemas.openxmlformats.org/officeDocument/2006/relationships/slide" Target="slides/slide4.xml"/><Relationship Id="rId63" Type="http://schemas.openxmlformats.org/officeDocument/2006/relationships/slide" Target="slides/slide25.xml"/><Relationship Id="rId84" Type="http://schemas.openxmlformats.org/officeDocument/2006/relationships/slide" Target="slides/slide46.xml"/><Relationship Id="rId138" Type="http://schemas.openxmlformats.org/officeDocument/2006/relationships/slide" Target="slides/slide100.xml"/><Relationship Id="rId159" Type="http://schemas.openxmlformats.org/officeDocument/2006/relationships/slide" Target="slides/slide121.xml"/><Relationship Id="rId170" Type="http://schemas.openxmlformats.org/officeDocument/2006/relationships/slide" Target="slides/slide132.xml"/><Relationship Id="rId191" Type="http://schemas.openxmlformats.org/officeDocument/2006/relationships/slide" Target="slides/slide153.xml"/><Relationship Id="rId205" Type="http://schemas.openxmlformats.org/officeDocument/2006/relationships/slide" Target="slides/slide167.xml"/><Relationship Id="rId107" Type="http://schemas.openxmlformats.org/officeDocument/2006/relationships/slide" Target="slides/slide69.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 Target="slides/slide15.xml"/><Relationship Id="rId74" Type="http://schemas.openxmlformats.org/officeDocument/2006/relationships/slide" Target="slides/slide36.xml"/><Relationship Id="rId128" Type="http://schemas.openxmlformats.org/officeDocument/2006/relationships/slide" Target="slides/slide90.xml"/><Relationship Id="rId149" Type="http://schemas.openxmlformats.org/officeDocument/2006/relationships/slide" Target="slides/slide111.xml"/><Relationship Id="rId5" Type="http://schemas.openxmlformats.org/officeDocument/2006/relationships/slideMaster" Target="slideMasters/slideMaster5.xml"/><Relationship Id="rId95" Type="http://schemas.openxmlformats.org/officeDocument/2006/relationships/slide" Target="slides/slide57.xml"/><Relationship Id="rId160" Type="http://schemas.openxmlformats.org/officeDocument/2006/relationships/slide" Target="slides/slide122.xml"/><Relationship Id="rId181" Type="http://schemas.openxmlformats.org/officeDocument/2006/relationships/slide" Target="slides/slide143.xml"/><Relationship Id="rId22" Type="http://schemas.openxmlformats.org/officeDocument/2006/relationships/slideMaster" Target="slideMasters/slideMaster22.xml"/><Relationship Id="rId43" Type="http://schemas.openxmlformats.org/officeDocument/2006/relationships/slide" Target="slides/slide5.xml"/><Relationship Id="rId64" Type="http://schemas.openxmlformats.org/officeDocument/2006/relationships/slide" Target="slides/slide26.xml"/><Relationship Id="rId118" Type="http://schemas.openxmlformats.org/officeDocument/2006/relationships/slide" Target="slides/slide80.xml"/><Relationship Id="rId139" Type="http://schemas.openxmlformats.org/officeDocument/2006/relationships/slide" Target="slides/slide101.xml"/><Relationship Id="rId85" Type="http://schemas.openxmlformats.org/officeDocument/2006/relationships/slide" Target="slides/slide47.xml"/><Relationship Id="rId150" Type="http://schemas.openxmlformats.org/officeDocument/2006/relationships/slide" Target="slides/slide112.xml"/><Relationship Id="rId171" Type="http://schemas.openxmlformats.org/officeDocument/2006/relationships/slide" Target="slides/slide133.xml"/><Relationship Id="rId192" Type="http://schemas.openxmlformats.org/officeDocument/2006/relationships/slide" Target="slides/slide154.xml"/><Relationship Id="rId206" Type="http://schemas.openxmlformats.org/officeDocument/2006/relationships/notesMaster" Target="notesMasters/notesMaster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70.xml"/><Relationship Id="rId129" Type="http://schemas.openxmlformats.org/officeDocument/2006/relationships/slide" Target="slides/slide91.xml"/><Relationship Id="rId54" Type="http://schemas.openxmlformats.org/officeDocument/2006/relationships/slide" Target="slides/slide16.xml"/><Relationship Id="rId75" Type="http://schemas.openxmlformats.org/officeDocument/2006/relationships/slide" Target="slides/slide37.xml"/><Relationship Id="rId96" Type="http://schemas.openxmlformats.org/officeDocument/2006/relationships/slide" Target="slides/slide58.xml"/><Relationship Id="rId140" Type="http://schemas.openxmlformats.org/officeDocument/2006/relationships/slide" Target="slides/slide102.xml"/><Relationship Id="rId161" Type="http://schemas.openxmlformats.org/officeDocument/2006/relationships/slide" Target="slides/slide123.xml"/><Relationship Id="rId182" Type="http://schemas.openxmlformats.org/officeDocument/2006/relationships/slide" Target="slides/slide144.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81.xml"/><Relationship Id="rId44" Type="http://schemas.openxmlformats.org/officeDocument/2006/relationships/slide" Target="slides/slide6.xml"/><Relationship Id="rId65" Type="http://schemas.openxmlformats.org/officeDocument/2006/relationships/slide" Target="slides/slide27.xml"/><Relationship Id="rId86" Type="http://schemas.openxmlformats.org/officeDocument/2006/relationships/slide" Target="slides/slide48.xml"/><Relationship Id="rId130" Type="http://schemas.openxmlformats.org/officeDocument/2006/relationships/slide" Target="slides/slide92.xml"/><Relationship Id="rId151" Type="http://schemas.openxmlformats.org/officeDocument/2006/relationships/slide" Target="slides/slide113.xml"/><Relationship Id="rId172" Type="http://schemas.openxmlformats.org/officeDocument/2006/relationships/slide" Target="slides/slide134.xml"/><Relationship Id="rId193" Type="http://schemas.openxmlformats.org/officeDocument/2006/relationships/slide" Target="slides/slide155.xml"/><Relationship Id="rId207" Type="http://schemas.openxmlformats.org/officeDocument/2006/relationships/presProps" Target="presProps.xml"/><Relationship Id="rId13" Type="http://schemas.openxmlformats.org/officeDocument/2006/relationships/slideMaster" Target="slideMasters/slideMaster13.xml"/><Relationship Id="rId109" Type="http://schemas.openxmlformats.org/officeDocument/2006/relationships/slide" Target="slides/slide71.xml"/><Relationship Id="rId34" Type="http://schemas.openxmlformats.org/officeDocument/2006/relationships/slideMaster" Target="slideMasters/slideMaster34.xml"/><Relationship Id="rId55" Type="http://schemas.openxmlformats.org/officeDocument/2006/relationships/slide" Target="slides/slide17.xml"/><Relationship Id="rId76" Type="http://schemas.openxmlformats.org/officeDocument/2006/relationships/slide" Target="slides/slide38.xml"/><Relationship Id="rId97" Type="http://schemas.openxmlformats.org/officeDocument/2006/relationships/slide" Target="slides/slide59.xml"/><Relationship Id="rId120" Type="http://schemas.openxmlformats.org/officeDocument/2006/relationships/slide" Target="slides/slide82.xml"/><Relationship Id="rId141" Type="http://schemas.openxmlformats.org/officeDocument/2006/relationships/slide" Target="slides/slide103.xml"/><Relationship Id="rId7" Type="http://schemas.openxmlformats.org/officeDocument/2006/relationships/slideMaster" Target="slideMasters/slideMaster7.xml"/><Relationship Id="rId162" Type="http://schemas.openxmlformats.org/officeDocument/2006/relationships/slide" Target="slides/slide124.xml"/><Relationship Id="rId183" Type="http://schemas.openxmlformats.org/officeDocument/2006/relationships/slide" Target="slides/slide145.xml"/><Relationship Id="rId24" Type="http://schemas.openxmlformats.org/officeDocument/2006/relationships/slideMaster" Target="slideMasters/slideMaster24.xml"/><Relationship Id="rId45" Type="http://schemas.openxmlformats.org/officeDocument/2006/relationships/slide" Target="slides/slide7.xml"/><Relationship Id="rId66" Type="http://schemas.openxmlformats.org/officeDocument/2006/relationships/slide" Target="slides/slide28.xml"/><Relationship Id="rId87" Type="http://schemas.openxmlformats.org/officeDocument/2006/relationships/slide" Target="slides/slide49.xml"/><Relationship Id="rId110" Type="http://schemas.openxmlformats.org/officeDocument/2006/relationships/slide" Target="slides/slide72.xml"/><Relationship Id="rId131" Type="http://schemas.openxmlformats.org/officeDocument/2006/relationships/slide" Target="slides/slide93.xml"/><Relationship Id="rId61" Type="http://schemas.openxmlformats.org/officeDocument/2006/relationships/slide" Target="slides/slide23.xml"/><Relationship Id="rId82" Type="http://schemas.openxmlformats.org/officeDocument/2006/relationships/slide" Target="slides/slide44.xml"/><Relationship Id="rId152" Type="http://schemas.openxmlformats.org/officeDocument/2006/relationships/slide" Target="slides/slide114.xml"/><Relationship Id="rId173" Type="http://schemas.openxmlformats.org/officeDocument/2006/relationships/slide" Target="slides/slide135.xml"/><Relationship Id="rId194" Type="http://schemas.openxmlformats.org/officeDocument/2006/relationships/slide" Target="slides/slide156.xml"/><Relationship Id="rId199" Type="http://schemas.openxmlformats.org/officeDocument/2006/relationships/slide" Target="slides/slide161.xml"/><Relationship Id="rId203" Type="http://schemas.openxmlformats.org/officeDocument/2006/relationships/slide" Target="slides/slide165.xml"/><Relationship Id="rId208" Type="http://schemas.openxmlformats.org/officeDocument/2006/relationships/viewProps" Target="viewProps.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56" Type="http://schemas.openxmlformats.org/officeDocument/2006/relationships/slide" Target="slides/slide18.xml"/><Relationship Id="rId77" Type="http://schemas.openxmlformats.org/officeDocument/2006/relationships/slide" Target="slides/slide39.xml"/><Relationship Id="rId100" Type="http://schemas.openxmlformats.org/officeDocument/2006/relationships/slide" Target="slides/slide62.xml"/><Relationship Id="rId105" Type="http://schemas.openxmlformats.org/officeDocument/2006/relationships/slide" Target="slides/slide67.xml"/><Relationship Id="rId126" Type="http://schemas.openxmlformats.org/officeDocument/2006/relationships/slide" Target="slides/slide88.xml"/><Relationship Id="rId147" Type="http://schemas.openxmlformats.org/officeDocument/2006/relationships/slide" Target="slides/slide109.xml"/><Relationship Id="rId168" Type="http://schemas.openxmlformats.org/officeDocument/2006/relationships/slide" Target="slides/slide130.xml"/><Relationship Id="rId8" Type="http://schemas.openxmlformats.org/officeDocument/2006/relationships/slideMaster" Target="slideMasters/slideMaster8.xml"/><Relationship Id="rId51" Type="http://schemas.openxmlformats.org/officeDocument/2006/relationships/slide" Target="slides/slide13.xml"/><Relationship Id="rId72" Type="http://schemas.openxmlformats.org/officeDocument/2006/relationships/slide" Target="slides/slide34.xml"/><Relationship Id="rId93" Type="http://schemas.openxmlformats.org/officeDocument/2006/relationships/slide" Target="slides/slide55.xml"/><Relationship Id="rId98" Type="http://schemas.openxmlformats.org/officeDocument/2006/relationships/slide" Target="slides/slide60.xml"/><Relationship Id="rId121" Type="http://schemas.openxmlformats.org/officeDocument/2006/relationships/slide" Target="slides/slide83.xml"/><Relationship Id="rId142" Type="http://schemas.openxmlformats.org/officeDocument/2006/relationships/slide" Target="slides/slide104.xml"/><Relationship Id="rId163" Type="http://schemas.openxmlformats.org/officeDocument/2006/relationships/slide" Target="slides/slide125.xml"/><Relationship Id="rId184" Type="http://schemas.openxmlformats.org/officeDocument/2006/relationships/slide" Target="slides/slide146.xml"/><Relationship Id="rId189"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8.xml"/><Relationship Id="rId67" Type="http://schemas.openxmlformats.org/officeDocument/2006/relationships/slide" Target="slides/slide29.xml"/><Relationship Id="rId116" Type="http://schemas.openxmlformats.org/officeDocument/2006/relationships/slide" Target="slides/slide78.xml"/><Relationship Id="rId137" Type="http://schemas.openxmlformats.org/officeDocument/2006/relationships/slide" Target="slides/slide99.xml"/><Relationship Id="rId158" Type="http://schemas.openxmlformats.org/officeDocument/2006/relationships/slide" Target="slides/slide120.xml"/><Relationship Id="rId20" Type="http://schemas.openxmlformats.org/officeDocument/2006/relationships/slideMaster" Target="slideMasters/slideMaster20.xml"/><Relationship Id="rId41" Type="http://schemas.openxmlformats.org/officeDocument/2006/relationships/slide" Target="slides/slide3.xml"/><Relationship Id="rId62" Type="http://schemas.openxmlformats.org/officeDocument/2006/relationships/slide" Target="slides/slide24.xml"/><Relationship Id="rId83" Type="http://schemas.openxmlformats.org/officeDocument/2006/relationships/slide" Target="slides/slide45.xml"/><Relationship Id="rId88" Type="http://schemas.openxmlformats.org/officeDocument/2006/relationships/slide" Target="slides/slide50.xml"/><Relationship Id="rId111" Type="http://schemas.openxmlformats.org/officeDocument/2006/relationships/slide" Target="slides/slide73.xml"/><Relationship Id="rId132" Type="http://schemas.openxmlformats.org/officeDocument/2006/relationships/slide" Target="slides/slide94.xml"/><Relationship Id="rId153" Type="http://schemas.openxmlformats.org/officeDocument/2006/relationships/slide" Target="slides/slide115.xml"/><Relationship Id="rId174" Type="http://schemas.openxmlformats.org/officeDocument/2006/relationships/slide" Target="slides/slide136.xml"/><Relationship Id="rId179" Type="http://schemas.openxmlformats.org/officeDocument/2006/relationships/slide" Target="slides/slide141.xml"/><Relationship Id="rId195" Type="http://schemas.openxmlformats.org/officeDocument/2006/relationships/slide" Target="slides/slide157.xml"/><Relationship Id="rId209" Type="http://schemas.openxmlformats.org/officeDocument/2006/relationships/theme" Target="theme/theme1.xml"/><Relationship Id="rId190" Type="http://schemas.openxmlformats.org/officeDocument/2006/relationships/slide" Target="slides/slide152.xml"/><Relationship Id="rId204" Type="http://schemas.openxmlformats.org/officeDocument/2006/relationships/slide" Target="slides/slide166.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19.xml"/><Relationship Id="rId106" Type="http://schemas.openxmlformats.org/officeDocument/2006/relationships/slide" Target="slides/slide68.xml"/><Relationship Id="rId127" Type="http://schemas.openxmlformats.org/officeDocument/2006/relationships/slide" Target="slides/slide89.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 Target="slides/slide14.xml"/><Relationship Id="rId73" Type="http://schemas.openxmlformats.org/officeDocument/2006/relationships/slide" Target="slides/slide35.xml"/><Relationship Id="rId78" Type="http://schemas.openxmlformats.org/officeDocument/2006/relationships/slide" Target="slides/slide40.xml"/><Relationship Id="rId94" Type="http://schemas.openxmlformats.org/officeDocument/2006/relationships/slide" Target="slides/slide56.xml"/><Relationship Id="rId99" Type="http://schemas.openxmlformats.org/officeDocument/2006/relationships/slide" Target="slides/slide61.xml"/><Relationship Id="rId101" Type="http://schemas.openxmlformats.org/officeDocument/2006/relationships/slide" Target="slides/slide63.xml"/><Relationship Id="rId122" Type="http://schemas.openxmlformats.org/officeDocument/2006/relationships/slide" Target="slides/slide84.xml"/><Relationship Id="rId143" Type="http://schemas.openxmlformats.org/officeDocument/2006/relationships/slide" Target="slides/slide105.xml"/><Relationship Id="rId148" Type="http://schemas.openxmlformats.org/officeDocument/2006/relationships/slide" Target="slides/slide110.xml"/><Relationship Id="rId164" Type="http://schemas.openxmlformats.org/officeDocument/2006/relationships/slide" Target="slides/slide126.xml"/><Relationship Id="rId169" Type="http://schemas.openxmlformats.org/officeDocument/2006/relationships/slide" Target="slides/slide131.xml"/><Relationship Id="rId185" Type="http://schemas.openxmlformats.org/officeDocument/2006/relationships/slide" Target="slides/slide147.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42.xml"/><Relationship Id="rId210" Type="http://schemas.openxmlformats.org/officeDocument/2006/relationships/tableStyles" Target="tableStyles.xml"/><Relationship Id="rId26" Type="http://schemas.openxmlformats.org/officeDocument/2006/relationships/slideMaster" Target="slideMasters/slideMaster26.xml"/><Relationship Id="rId47" Type="http://schemas.openxmlformats.org/officeDocument/2006/relationships/slide" Target="slides/slide9.xml"/><Relationship Id="rId68" Type="http://schemas.openxmlformats.org/officeDocument/2006/relationships/slide" Target="slides/slide30.xml"/><Relationship Id="rId89" Type="http://schemas.openxmlformats.org/officeDocument/2006/relationships/slide" Target="slides/slide51.xml"/><Relationship Id="rId112" Type="http://schemas.openxmlformats.org/officeDocument/2006/relationships/slide" Target="slides/slide74.xml"/><Relationship Id="rId133" Type="http://schemas.openxmlformats.org/officeDocument/2006/relationships/slide" Target="slides/slide95.xml"/><Relationship Id="rId154" Type="http://schemas.openxmlformats.org/officeDocument/2006/relationships/slide" Target="slides/slide116.xml"/><Relationship Id="rId175" Type="http://schemas.openxmlformats.org/officeDocument/2006/relationships/slide" Target="slides/slide137.xml"/><Relationship Id="rId196" Type="http://schemas.openxmlformats.org/officeDocument/2006/relationships/slide" Target="slides/slide158.xml"/><Relationship Id="rId200" Type="http://schemas.openxmlformats.org/officeDocument/2006/relationships/slide" Target="slides/slide162.xml"/><Relationship Id="rId16" Type="http://schemas.openxmlformats.org/officeDocument/2006/relationships/slideMaster" Target="slideMasters/slideMaster16.xml"/><Relationship Id="rId37" Type="http://schemas.openxmlformats.org/officeDocument/2006/relationships/slideMaster" Target="slideMasters/slideMaster37.xml"/><Relationship Id="rId58" Type="http://schemas.openxmlformats.org/officeDocument/2006/relationships/slide" Target="slides/slide20.xml"/><Relationship Id="rId79" Type="http://schemas.openxmlformats.org/officeDocument/2006/relationships/slide" Target="slides/slide41.xml"/><Relationship Id="rId102" Type="http://schemas.openxmlformats.org/officeDocument/2006/relationships/slide" Target="slides/slide64.xml"/><Relationship Id="rId123" Type="http://schemas.openxmlformats.org/officeDocument/2006/relationships/slide" Target="slides/slide85.xml"/><Relationship Id="rId144" Type="http://schemas.openxmlformats.org/officeDocument/2006/relationships/slide" Target="slides/slide106.xml"/><Relationship Id="rId90" Type="http://schemas.openxmlformats.org/officeDocument/2006/relationships/slide" Target="slides/slide52.xml"/><Relationship Id="rId165" Type="http://schemas.openxmlformats.org/officeDocument/2006/relationships/slide" Target="slides/slide127.xml"/><Relationship Id="rId186" Type="http://schemas.openxmlformats.org/officeDocument/2006/relationships/slide" Target="slides/slide148.xml"/><Relationship Id="rId27" Type="http://schemas.openxmlformats.org/officeDocument/2006/relationships/slideMaster" Target="slideMasters/slideMaster27.xml"/><Relationship Id="rId48" Type="http://schemas.openxmlformats.org/officeDocument/2006/relationships/slide" Target="slides/slide10.xml"/><Relationship Id="rId69" Type="http://schemas.openxmlformats.org/officeDocument/2006/relationships/slide" Target="slides/slide31.xml"/><Relationship Id="rId113" Type="http://schemas.openxmlformats.org/officeDocument/2006/relationships/slide" Target="slides/slide75.xml"/><Relationship Id="rId134" Type="http://schemas.openxmlformats.org/officeDocument/2006/relationships/slide" Target="slides/slide96.xml"/><Relationship Id="rId80" Type="http://schemas.openxmlformats.org/officeDocument/2006/relationships/slide" Target="slides/slide42.xml"/><Relationship Id="rId155" Type="http://schemas.openxmlformats.org/officeDocument/2006/relationships/slide" Target="slides/slide117.xml"/><Relationship Id="rId176" Type="http://schemas.openxmlformats.org/officeDocument/2006/relationships/slide" Target="slides/slide138.xml"/><Relationship Id="rId197" Type="http://schemas.openxmlformats.org/officeDocument/2006/relationships/slide" Target="slides/slide159.xml"/><Relationship Id="rId201" Type="http://schemas.openxmlformats.org/officeDocument/2006/relationships/slide" Target="slides/slide163.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21.xml"/><Relationship Id="rId103" Type="http://schemas.openxmlformats.org/officeDocument/2006/relationships/slide" Target="slides/slide65.xml"/><Relationship Id="rId124" Type="http://schemas.openxmlformats.org/officeDocument/2006/relationships/slide" Target="slides/slide86.xml"/><Relationship Id="rId70" Type="http://schemas.openxmlformats.org/officeDocument/2006/relationships/slide" Target="slides/slide32.xml"/><Relationship Id="rId91" Type="http://schemas.openxmlformats.org/officeDocument/2006/relationships/slide" Target="slides/slide53.xml"/><Relationship Id="rId145" Type="http://schemas.openxmlformats.org/officeDocument/2006/relationships/slide" Target="slides/slide107.xml"/><Relationship Id="rId166" Type="http://schemas.openxmlformats.org/officeDocument/2006/relationships/slide" Target="slides/slide128.xml"/><Relationship Id="rId187" Type="http://schemas.openxmlformats.org/officeDocument/2006/relationships/slide" Target="slides/slide149.xml"/><Relationship Id="rId1" Type="http://schemas.openxmlformats.org/officeDocument/2006/relationships/slideMaster" Target="slideMasters/slideMaster1.xml"/><Relationship Id="rId28" Type="http://schemas.openxmlformats.org/officeDocument/2006/relationships/slideMaster" Target="slideMasters/slideMaster28.xml"/><Relationship Id="rId49" Type="http://schemas.openxmlformats.org/officeDocument/2006/relationships/slide" Target="slides/slide11.xml"/><Relationship Id="rId114" Type="http://schemas.openxmlformats.org/officeDocument/2006/relationships/slide" Target="slides/slide76.xml"/><Relationship Id="rId60" Type="http://schemas.openxmlformats.org/officeDocument/2006/relationships/slide" Target="slides/slide22.xml"/><Relationship Id="rId81" Type="http://schemas.openxmlformats.org/officeDocument/2006/relationships/slide" Target="slides/slide43.xml"/><Relationship Id="rId135" Type="http://schemas.openxmlformats.org/officeDocument/2006/relationships/slide" Target="slides/slide97.xml"/><Relationship Id="rId156" Type="http://schemas.openxmlformats.org/officeDocument/2006/relationships/slide" Target="slides/slide118.xml"/><Relationship Id="rId177" Type="http://schemas.openxmlformats.org/officeDocument/2006/relationships/slide" Target="slides/slide139.xml"/><Relationship Id="rId198" Type="http://schemas.openxmlformats.org/officeDocument/2006/relationships/slide" Target="slides/slide160.xml"/><Relationship Id="rId202" Type="http://schemas.openxmlformats.org/officeDocument/2006/relationships/slide" Target="slides/slide164.xml"/><Relationship Id="rId18" Type="http://schemas.openxmlformats.org/officeDocument/2006/relationships/slideMaster" Target="slideMasters/slideMaster18.xml"/><Relationship Id="rId39" Type="http://schemas.openxmlformats.org/officeDocument/2006/relationships/slide" Target="slides/slide1.xml"/><Relationship Id="rId50" Type="http://schemas.openxmlformats.org/officeDocument/2006/relationships/slide" Target="slides/slide12.xml"/><Relationship Id="rId104" Type="http://schemas.openxmlformats.org/officeDocument/2006/relationships/slide" Target="slides/slide66.xml"/><Relationship Id="rId125" Type="http://schemas.openxmlformats.org/officeDocument/2006/relationships/slide" Target="slides/slide87.xml"/><Relationship Id="rId146" Type="http://schemas.openxmlformats.org/officeDocument/2006/relationships/slide" Target="slides/slide108.xml"/><Relationship Id="rId167" Type="http://schemas.openxmlformats.org/officeDocument/2006/relationships/slide" Target="slides/slide129.xml"/><Relationship Id="rId188" Type="http://schemas.openxmlformats.org/officeDocument/2006/relationships/slide" Target="slides/slide150.xml"/><Relationship Id="rId71" Type="http://schemas.openxmlformats.org/officeDocument/2006/relationships/slide" Target="slides/slide33.xml"/><Relationship Id="rId92" Type="http://schemas.openxmlformats.org/officeDocument/2006/relationships/slide" Target="slides/slide54.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 Target="slides/slide2.xml"/><Relationship Id="rId115" Type="http://schemas.openxmlformats.org/officeDocument/2006/relationships/slide" Target="slides/slide77.xml"/><Relationship Id="rId136" Type="http://schemas.openxmlformats.org/officeDocument/2006/relationships/slide" Target="slides/slide98.xml"/><Relationship Id="rId157" Type="http://schemas.openxmlformats.org/officeDocument/2006/relationships/slide" Target="slides/slide119.xml"/><Relationship Id="rId178" Type="http://schemas.openxmlformats.org/officeDocument/2006/relationships/slide" Target="slides/slide14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9.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8D3E4A9-0201-4325-902A-81C4BA9C2DFB}" type="datetimeFigureOut">
              <a:rPr lang="en-GB" smtClean="0"/>
              <a:pPr/>
              <a:t>21/02/2025</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122EC1E-BBDA-469C-A934-AB22BDD9F132}" type="slidenum">
              <a:rPr lang="en-GB" smtClean="0"/>
              <a:pPr/>
              <a:t>‹#›</a:t>
            </a:fld>
            <a:endParaRPr lang="en-GB"/>
          </a:p>
        </p:txBody>
      </p:sp>
    </p:spTree>
    <p:extLst>
      <p:ext uri="{BB962C8B-B14F-4D97-AF65-F5344CB8AC3E}">
        <p14:creationId xmlns:p14="http://schemas.microsoft.com/office/powerpoint/2010/main" val="3373345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Walk Thru outline of the life of Christ forms a chiasm or literary arrangement with repeating elements in the opposite order. This structure makes Confirmation parallel to Preparation, Closing Events parallel to Opening Events, etc. until the only event without parallel becomes the focus: Climatic Galilean. Such an arrangement of material was common in ancient antiquity and is seen in both the OT (e.g., Zephaniah) and the NT (1 Thess) where the central teaching appears in the middle of each writing.</a:t>
            </a:r>
          </a:p>
          <a:p>
            <a:r>
              <a:rPr lang="en-US" dirty="0"/>
              <a:t>_______</a:t>
            </a:r>
          </a:p>
          <a:p>
            <a:r>
              <a:rPr lang="en-US" dirty="0"/>
              <a:t>LC-00-Syllabus-63</a:t>
            </a:r>
          </a:p>
          <a:p>
            <a:r>
              <a:rPr lang="en-US" dirty="0"/>
              <a:t>LC-01-Introduction-265</a:t>
            </a:r>
          </a:p>
          <a:p>
            <a:r>
              <a:rPr lang="en-US" dirty="0"/>
              <a:t>LC-05-Opposition-4</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5E2ADFD7-D11B-1947-91FB-744DDB5B077E}"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Tree>
    <p:extLst>
      <p:ext uri="{BB962C8B-B14F-4D97-AF65-F5344CB8AC3E}">
        <p14:creationId xmlns:p14="http://schemas.microsoft.com/office/powerpoint/2010/main" val="40429872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72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072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898759"/>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C1D5869-8365-754A-905B-BFCBAF5FC61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9490" name="Rectangle 2"/>
          <p:cNvSpPr>
            <a:spLocks noGrp="1" noRot="1" noChangeAspect="1" noChangeArrowheads="1"/>
          </p:cNvSpPr>
          <p:nvPr>
            <p:ph type="sldImg"/>
          </p:nvPr>
        </p:nvSpPr>
        <p:spPr>
          <a:solidFill>
            <a:srgbClr val="FFFFFF"/>
          </a:solidFill>
          <a:ln/>
        </p:spPr>
      </p:sp>
      <p:sp>
        <p:nvSpPr>
          <p:cNvPr id="31949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right to judge is actually delegated to us! </a:t>
            </a:r>
          </a:p>
        </p:txBody>
      </p:sp>
    </p:spTree>
    <p:extLst>
      <p:ext uri="{BB962C8B-B14F-4D97-AF65-F5344CB8AC3E}">
        <p14:creationId xmlns:p14="http://schemas.microsoft.com/office/powerpoint/2010/main" val="32363040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5BEE171-5AF1-A74E-9142-04A8CFBAF9F2}"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28706" name="Rectangle 2"/>
          <p:cNvSpPr>
            <a:spLocks noGrp="1" noRot="1" noChangeAspect="1" noChangeArrowheads="1"/>
          </p:cNvSpPr>
          <p:nvPr>
            <p:ph type="sldImg"/>
          </p:nvPr>
        </p:nvSpPr>
        <p:spPr>
          <a:solidFill>
            <a:srgbClr val="FFFFFF"/>
          </a:solidFill>
          <a:ln/>
        </p:spPr>
      </p:sp>
      <p:sp>
        <p:nvSpPr>
          <p:cNvPr id="32870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When we seek to restore someone, we act in the presence and authority of Christ (20).</a:t>
            </a:r>
            <a:r>
              <a:rPr lang="en-SG" dirty="0">
                <a:effectLst/>
              </a:rPr>
              <a:t> </a:t>
            </a:r>
            <a:endParaRPr lang="en-US" dirty="0"/>
          </a:p>
        </p:txBody>
      </p:sp>
    </p:spTree>
    <p:extLst>
      <p:ext uri="{BB962C8B-B14F-4D97-AF65-F5344CB8AC3E}">
        <p14:creationId xmlns:p14="http://schemas.microsoft.com/office/powerpoint/2010/main" val="2387088165"/>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163</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Luke 1:35</a:t>
            </a:r>
            <a:r>
              <a:rPr lang="en-US"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John 7:1</a:t>
            </a:r>
            <a:r>
              <a:rPr lang="en-US" dirty="0">
                <a:effectLst/>
                <a:latin typeface="Lucida Grande" panose="020B0600040502020204" pitchFamily="34" charset="0"/>
              </a:rPr>
              <a:t>    After this, Jesus traveled around Galilee. He wanted to stay out of Judea, where the Jewish leaders were plotting his death. </a:t>
            </a:r>
            <a:r>
              <a:rPr lang="en-US" b="1" baseline="30000" dirty="0">
                <a:solidFill>
                  <a:srgbClr val="006699"/>
                </a:solidFill>
                <a:effectLst/>
                <a:latin typeface="Helvetica Neue" panose="02000503000000020004" pitchFamily="2" charset="0"/>
              </a:rPr>
              <a:t>2</a:t>
            </a:r>
            <a:r>
              <a:rPr lang="en-US" dirty="0">
                <a:effectLst/>
                <a:latin typeface="Lucida Grande" panose="020B0600040502020204" pitchFamily="34" charset="0"/>
              </a:rPr>
              <a:t> But soon it was time for the Jewish Festival of Shelters, </a:t>
            </a:r>
            <a:r>
              <a:rPr lang="en-US" b="1" baseline="30000" dirty="0">
                <a:solidFill>
                  <a:srgbClr val="006699"/>
                </a:solidFill>
                <a:effectLst/>
                <a:latin typeface="Helvetica Neue" panose="02000503000000020004" pitchFamily="2" charset="0"/>
              </a:rPr>
              <a:t>3</a:t>
            </a:r>
            <a:r>
              <a:rPr lang="en-US" dirty="0">
                <a:effectLst/>
                <a:latin typeface="Lucida Grande" panose="020B0600040502020204" pitchFamily="34" charset="0"/>
              </a:rPr>
              <a:t> and Jesus’ brothers said to him, “Leave here and go to Judea, where your followers can see your miracles! </a:t>
            </a:r>
            <a:r>
              <a:rPr lang="en-US" b="1" baseline="30000" dirty="0">
                <a:solidFill>
                  <a:srgbClr val="006699"/>
                </a:solidFill>
                <a:effectLst/>
                <a:latin typeface="Helvetica Neue" panose="02000503000000020004" pitchFamily="2" charset="0"/>
              </a:rPr>
              <a:t>4</a:t>
            </a:r>
            <a:r>
              <a:rPr lang="en-US" dirty="0">
                <a:effectLst/>
                <a:latin typeface="Lucida Grande" panose="020B0600040502020204" pitchFamily="34" charset="0"/>
              </a:rPr>
              <a:t> You can’t become famous if you hide like this! If you can do such wonderful things, show yourself to the world!” </a:t>
            </a:r>
            <a:r>
              <a:rPr lang="en-US" b="1" baseline="30000" dirty="0">
                <a:solidFill>
                  <a:srgbClr val="006699"/>
                </a:solidFill>
                <a:effectLst/>
                <a:latin typeface="Helvetica Neue" panose="02000503000000020004" pitchFamily="2" charset="0"/>
              </a:rPr>
              <a:t>5</a:t>
            </a:r>
            <a:r>
              <a:rPr lang="en-US" dirty="0">
                <a:effectLst/>
                <a:latin typeface="Lucida Grande" panose="020B0600040502020204" pitchFamily="34" charset="0"/>
              </a:rPr>
              <a:t> For even his brothers didn’t believe in him (NLT).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effectLst/>
              <a:latin typeface="Lucida Grande" panose="020B0600040502020204" pitchFamily="34" charset="0"/>
              <a:ea typeface="ＭＳ Ｐゴシック" charset="0"/>
              <a:cs typeface="ＭＳ Ｐゴシック"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ea typeface="ＭＳ Ｐゴシック" charset="0"/>
                <a:cs typeface="ＭＳ Ｐゴシック" charset="0"/>
              </a:rPr>
              <a:t>But God worked on these brothers. After the resurrection, they believed and were in the Upper Room with the disciples: "</a:t>
            </a:r>
            <a:r>
              <a:rPr lang="en-US" dirty="0">
                <a:effectLst/>
                <a:latin typeface="Lucida Grande" panose="020B0600040502020204" pitchFamily="34" charset="0"/>
              </a:rPr>
              <a:t>These all with one mind were continually devoting themselves to prayer, along with the women, and Mary the mother of Jesus, and with His brothers" (Acts 1:14 NLT). In fact, both James and Jude went on to each record a General Epistle!</a:t>
            </a:r>
            <a:endParaRPr lang="en-US" dirty="0">
              <a:latin typeface="Times New Roman" charset="0"/>
              <a:ea typeface="ＭＳ Ｐゴシック" charset="0"/>
              <a:cs typeface="ＭＳ Ｐゴシック" charset="0"/>
            </a:endParaRPr>
          </a:p>
          <a:p>
            <a:r>
              <a:rPr lang="en-US" dirty="0">
                <a:latin typeface="Times New Roman" charset="0"/>
                <a:ea typeface="ＭＳ Ｐゴシック" charset="0"/>
                <a:cs typeface="ＭＳ Ｐゴシック" charset="0"/>
              </a:rPr>
              <a:t>__________</a:t>
            </a:r>
          </a:p>
          <a:p>
            <a:r>
              <a:rPr lang="en-US" dirty="0">
                <a:latin typeface="Times New Roman" charset="0"/>
                <a:ea typeface="ＭＳ Ｐゴシック" charset="0"/>
                <a:cs typeface="ＭＳ Ｐゴシック" charset="0"/>
              </a:rPr>
              <a:t>LC-03-Controversy-122</a:t>
            </a:r>
          </a:p>
          <a:p>
            <a:r>
              <a:rPr lang="en-US" dirty="0">
                <a:latin typeface="Times New Roman" charset="0"/>
                <a:ea typeface="ＭＳ Ｐゴシック" charset="0"/>
                <a:cs typeface="ＭＳ Ｐゴシック" charset="0"/>
              </a:rPr>
              <a:t>LC-04-Instruction-163</a:t>
            </a:r>
          </a:p>
          <a:p>
            <a:r>
              <a:rPr lang="en-US" dirty="0">
                <a:latin typeface="Times New Roman" charset="0"/>
                <a:ea typeface="ＭＳ Ｐゴシック" charset="0"/>
                <a:cs typeface="ＭＳ Ｐゴシック" charset="0"/>
              </a:rPr>
              <a:t>NS-02-Mark1-9-slide 168, 246</a:t>
            </a:r>
          </a:p>
          <a:p>
            <a:r>
              <a:rPr lang="en-US" dirty="0">
                <a:latin typeface="Times New Roman" charset="0"/>
                <a:ea typeface="ＭＳ Ｐゴシック" charset="0"/>
                <a:cs typeface="ＭＳ Ｐゴシック" charset="0"/>
              </a:rPr>
              <a:t>NS-04-John1-11—slide 387</a:t>
            </a:r>
          </a:p>
          <a:p>
            <a:r>
              <a:rPr lang="en-US" dirty="0">
                <a:latin typeface="Times New Roman" charset="0"/>
                <a:ea typeface="ＭＳ Ｐゴシック" charset="0"/>
                <a:cs typeface="ＭＳ Ｐゴシック" charset="0"/>
              </a:rPr>
              <a:t>NS-20-James1-2—slide 61</a:t>
            </a:r>
          </a:p>
          <a:p>
            <a:r>
              <a:rPr lang="en-US">
                <a:latin typeface="Times New Roman" charset="0"/>
                <a:ea typeface="ＭＳ Ｐゴシック" charset="0"/>
                <a:cs typeface="ＭＳ Ｐゴシック" charset="0"/>
              </a:rPr>
              <a:t>NS-26-Jude-90</a:t>
            </a:r>
          </a:p>
          <a:p>
            <a:endParaRPr lang="en-US"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8E65E13-9B34-2E45-81D3-F863642B161A}" type="slidenum">
              <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rPr>
              <a:pPr marL="0" marR="0" lvl="0" indent="0" algn="r" defTabSz="914400" rtl="0" eaLnBrk="1" fontAlgn="base" latinLnBrk="0" hangingPunct="1">
                <a:lnSpc>
                  <a:spcPct val="100000"/>
                </a:lnSpc>
                <a:spcBef>
                  <a:spcPct val="0"/>
                </a:spcBef>
                <a:spcAft>
                  <a:spcPct val="0"/>
                </a:spcAft>
                <a:buClrTx/>
                <a:buSzTx/>
                <a:buFontTx/>
                <a:buNone/>
                <a:tabLst/>
                <a:defRPr/>
              </a:pPr>
              <a:t>164</a:t>
            </a:fld>
            <a:endParaRPr kumimoji="0" lang="en-US" sz="1200" b="0" i="0" u="none" strike="noStrike" kern="1200" cap="none" spc="0" normalizeH="0" baseline="0" noProof="0">
              <a:ln>
                <a:noFill/>
              </a:ln>
              <a:solidFill>
                <a:srgbClr val="000000"/>
              </a:solidFill>
              <a:effectLst/>
              <a:uLnTx/>
              <a:uFillTx/>
              <a:latin typeface="Times" charset="0"/>
              <a:ea typeface="ＭＳ Ｐゴシック" charset="0"/>
              <a:sym typeface="Arial"/>
            </a:endParaRPr>
          </a:p>
        </p:txBody>
      </p:sp>
      <p:sp>
        <p:nvSpPr>
          <p:cNvPr id="301058" name="Rectangle 2"/>
          <p:cNvSpPr>
            <a:spLocks noGrp="1" noRot="1" noChangeAspect="1" noChangeArrowheads="1" noTextEdit="1"/>
          </p:cNvSpPr>
          <p:nvPr>
            <p:ph type="sldImg"/>
          </p:nvPr>
        </p:nvSpPr>
        <p:spPr>
          <a:ln/>
        </p:spPr>
      </p:sp>
      <p:sp>
        <p:nvSpPr>
          <p:cNvPr id="301059"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solidFill>
                  <a:srgbClr val="006699"/>
                </a:solidFill>
                <a:effectLst/>
                <a:latin typeface="Helvetica Neue" panose="02000503000000020004" pitchFamily="2" charset="0"/>
              </a:rPr>
              <a:t>Luke 1:35</a:t>
            </a:r>
            <a:r>
              <a:rPr lang="en-US" b="0" dirty="0">
                <a:effectLst/>
                <a:latin typeface="Lucida Grande" panose="020B0600040502020204" pitchFamily="34" charset="0"/>
              </a:rPr>
              <a:t>    The angel replied [to Mary], “The Holy Spirit will come upon you, and the power of the Most High will overshadow you. So the baby to be born will be holy, and he will be called the Son of God.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dirty="0">
              <a:effectLst/>
              <a:latin typeface="Lucida Grande" panose="020B06000405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There existed no sexual union between Mary and the Holy Spirit, but instead it was God's power "overshadowing" her. Such was not the case with the four brothers and at least two sisters of Jesus, conceived and born in the natural manner. Yet these siblings evidently did not believe even as adults that their mother Mary was a virgin at the birth of Jesus. John brings out their unbelief in John 7:1-5…</a:t>
            </a:r>
          </a:p>
          <a:p>
            <a:r>
              <a:rPr lang="en-US" b="0" dirty="0">
                <a:latin typeface="Times New Roman" charset="0"/>
                <a:ea typeface="ＭＳ Ｐゴシック" charset="0"/>
                <a:cs typeface="ＭＳ Ｐゴシック" charset="0"/>
              </a:rPr>
              <a:t>__________</a:t>
            </a:r>
          </a:p>
          <a:p>
            <a:r>
              <a:rPr lang="en-US" b="0" dirty="0">
                <a:latin typeface="Times New Roman" charset="0"/>
                <a:ea typeface="ＭＳ Ｐゴシック" charset="0"/>
                <a:cs typeface="ＭＳ Ｐゴシック" charset="0"/>
              </a:rPr>
              <a:t>LC-04-Instruction-154</a:t>
            </a:r>
          </a:p>
          <a:p>
            <a:r>
              <a:rPr lang="en-US" b="0" dirty="0">
                <a:latin typeface="Times New Roman" charset="0"/>
                <a:ea typeface="ＭＳ Ｐゴシック" charset="0"/>
                <a:cs typeface="ＭＳ Ｐゴシック" charset="0"/>
              </a:rPr>
              <a:t>NS-04-John1-11—slide 388</a:t>
            </a:r>
          </a:p>
          <a:p>
            <a:endParaRPr lang="en-US" b="0" dirty="0">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68095602"/>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A2EDCEA-0CB3-DA48-9F73-F780BAA943B6}"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167</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r>
              <a:rPr lang="en-US" sz="1200" b="1" dirty="0">
                <a:solidFill>
                  <a:srgbClr val="FFFFFF"/>
                </a:solidFill>
                <a:latin typeface="Arial" panose="020B0604020202020204" pitchFamily="34" charset="0"/>
                <a:ea typeface="ＭＳ Ｐゴシック" charset="0"/>
              </a:rPr>
              <a:t>NT Survey (ns)</a:t>
            </a:r>
            <a:endParaRPr lang="en-US" b="1" dirty="0">
              <a:latin typeface="Arial" panose="020B0604020202020204" pitchFamily="34" charset="0"/>
              <a:ea typeface="ＭＳ Ｐゴシック" charset="0"/>
              <a:cs typeface="ＭＳ Ｐゴシック" charset="0"/>
            </a:endParaRPr>
          </a:p>
        </p:txBody>
      </p:sp>
    </p:spTree>
    <p:extLst>
      <p:ext uri="{BB962C8B-B14F-4D97-AF65-F5344CB8AC3E}">
        <p14:creationId xmlns:p14="http://schemas.microsoft.com/office/powerpoint/2010/main" val="38737756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174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174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91422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276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277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4634254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379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379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8830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481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481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874390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584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584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86416067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686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686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72865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788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789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8601717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891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891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87826214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93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3993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664285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DB6E0D7-93A5-884A-A306-D492894B27A1}" type="slidenum">
              <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9318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3187" name="Rectangle 3"/>
          <p:cNvSpPr>
            <a:spLocks noGrp="1" noChangeArrowheads="1"/>
          </p:cNvSpPr>
          <p:nvPr>
            <p:ph type="body" idx="1"/>
          </p:nvPr>
        </p:nvSpPr>
        <p:spPr/>
        <p:txBody>
          <a:bodyPr/>
          <a:lstStyle/>
          <a:p>
            <a:r>
              <a:rPr lang="en-US" dirty="0"/>
              <a:t>Jesus did all that we should expect of the Messiah (King) from the start:</a:t>
            </a:r>
          </a:p>
          <a:p>
            <a:r>
              <a:rPr lang="en-US" dirty="0"/>
              <a:t>1—He arrived in the proper lineage of David, born of a virgin, and knew his deity even at age 12</a:t>
            </a:r>
          </a:p>
          <a:p>
            <a:r>
              <a:rPr lang="en-US" dirty="0"/>
              <a:t>2—His forerunner John knew his role in preparing Israel for her king</a:t>
            </a:r>
          </a:p>
          <a:p>
            <a:r>
              <a:rPr lang="en-US" dirty="0"/>
              <a:t>3—He had the best witnesses possible in the Father (baptism), Spirit (temptation), and John (prophesied herald)</a:t>
            </a:r>
          </a:p>
          <a:p>
            <a:endParaRPr lang="en-US" dirty="0"/>
          </a:p>
        </p:txBody>
      </p:sp>
    </p:spTree>
    <p:extLst>
      <p:ext uri="{BB962C8B-B14F-4D97-AF65-F5344CB8AC3E}">
        <p14:creationId xmlns:p14="http://schemas.microsoft.com/office/powerpoint/2010/main" val="229333611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6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096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42163716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198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198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59939801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300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301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540768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403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1724992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505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9121922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1"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6082"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7602145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5"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47106"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3281347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a:extLst>
              <a:ext uri="{FF2B5EF4-FFF2-40B4-BE49-F238E27FC236}">
                <a16:creationId xmlns:a16="http://schemas.microsoft.com/office/drawing/2014/main" id="{105FE33F-BD1C-421C-9344-2CE6D3712E8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97B068-2D35-47F1-B8A3-0D9FA545AD6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48131" name="Rectangle 2">
            <a:extLst>
              <a:ext uri="{FF2B5EF4-FFF2-40B4-BE49-F238E27FC236}">
                <a16:creationId xmlns:a16="http://schemas.microsoft.com/office/drawing/2014/main" id="{49A25C7A-D63F-4A26-855A-DF6433DDD17A}"/>
              </a:ext>
            </a:extLst>
          </p:cNvPr>
          <p:cNvSpPr>
            <a:spLocks noGrp="1" noRot="1" noChangeAspect="1" noChangeArrowheads="1" noTextEdit="1"/>
          </p:cNvSpPr>
          <p:nvPr>
            <p:ph type="sldImg"/>
          </p:nvPr>
        </p:nvSpPr>
        <p:spPr>
          <a:ln/>
        </p:spPr>
      </p:sp>
      <p:sp>
        <p:nvSpPr>
          <p:cNvPr id="48132" name="Rectangle 3">
            <a:extLst>
              <a:ext uri="{FF2B5EF4-FFF2-40B4-BE49-F238E27FC236}">
                <a16:creationId xmlns:a16="http://schemas.microsoft.com/office/drawing/2014/main" id="{0B97CCA3-C5A1-49C2-AD16-0F0BC28ECED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83025502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a:extLst>
              <a:ext uri="{FF2B5EF4-FFF2-40B4-BE49-F238E27FC236}">
                <a16:creationId xmlns:a16="http://schemas.microsoft.com/office/drawing/2014/main" id="{9F1C0A0A-F6FB-4F1D-ADCC-9AB7D51FE8B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E65571-1BE9-41B4-92F2-EB997B627F3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3251" name="Rectangle 2">
            <a:extLst>
              <a:ext uri="{FF2B5EF4-FFF2-40B4-BE49-F238E27FC236}">
                <a16:creationId xmlns:a16="http://schemas.microsoft.com/office/drawing/2014/main" id="{149DF607-6FE3-4A89-9BA9-4A4336E22A89}"/>
              </a:ext>
            </a:extLst>
          </p:cNvPr>
          <p:cNvSpPr>
            <a:spLocks noGrp="1" noRot="1" noChangeAspect="1" noChangeArrowheads="1" noTextEdit="1"/>
          </p:cNvSpPr>
          <p:nvPr>
            <p:ph type="sldImg"/>
          </p:nvPr>
        </p:nvSpPr>
        <p:spPr>
          <a:ln/>
        </p:spPr>
      </p:sp>
      <p:sp>
        <p:nvSpPr>
          <p:cNvPr id="53252" name="Rectangle 3">
            <a:extLst>
              <a:ext uri="{FF2B5EF4-FFF2-40B4-BE49-F238E27FC236}">
                <a16:creationId xmlns:a16="http://schemas.microsoft.com/office/drawing/2014/main" id="{D3AC22F7-B90C-40C4-AE79-497B44190E5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26</a:t>
            </a:r>
          </a:p>
          <a:p>
            <a:pPr eaLnBrk="1" hangingPunct="1"/>
            <a:r>
              <a:rPr lang="en-US" altLang="en-US" b="1" dirty="0">
                <a:latin typeface="Times New Roman" panose="02020603050405020304" pitchFamily="18" charset="0"/>
                <a:ea typeface="ＭＳ Ｐゴシック" panose="020B0600070205080204" pitchFamily="34" charset="-128"/>
              </a:rPr>
              <a:t>Why did the crowd search for Jesus?</a:t>
            </a:r>
          </a:p>
          <a:p>
            <a:pPr eaLnBrk="1" hangingPunct="1"/>
            <a:r>
              <a:rPr lang="en-US" altLang="en-US" dirty="0">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85113423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a:extLst>
              <a:ext uri="{FF2B5EF4-FFF2-40B4-BE49-F238E27FC236}">
                <a16:creationId xmlns:a16="http://schemas.microsoft.com/office/drawing/2014/main" id="{E361C2F2-8AB6-475B-ACE5-1BC7C66E2F3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5D713B1-8E12-46DC-A3E4-58D4D9E7CD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5299" name="Rectangle 2">
            <a:extLst>
              <a:ext uri="{FF2B5EF4-FFF2-40B4-BE49-F238E27FC236}">
                <a16:creationId xmlns:a16="http://schemas.microsoft.com/office/drawing/2014/main" id="{AE2B0A2B-B3C3-4E9F-8C0C-4DDF27705749}"/>
              </a:ext>
            </a:extLst>
          </p:cNvPr>
          <p:cNvSpPr>
            <a:spLocks noGrp="1" noRot="1" noChangeAspect="1" noChangeArrowheads="1" noTextEdit="1"/>
          </p:cNvSpPr>
          <p:nvPr>
            <p:ph type="sldImg"/>
          </p:nvPr>
        </p:nvSpPr>
        <p:spPr>
          <a:ln/>
        </p:spPr>
      </p:sp>
      <p:sp>
        <p:nvSpPr>
          <p:cNvPr id="55300" name="Rectangle 3">
            <a:extLst>
              <a:ext uri="{FF2B5EF4-FFF2-40B4-BE49-F238E27FC236}">
                <a16:creationId xmlns:a16="http://schemas.microsoft.com/office/drawing/2014/main" id="{59EC3AA5-22A0-4E62-B9DA-D6B64975375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0389731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people of various places (Judea, Samaria, Galilee) and types (Nicodemus, Samaritan woman, common Jews)  initially believed in him.</a:t>
            </a:r>
          </a:p>
          <a:p>
            <a:r>
              <a:rPr lang="en-US" dirty="0"/>
              <a:t>Jesus also showed in 19 incidents the power expected of the Messiah to interpret the Law to preach and with authority over men, defilement, Sabbath, nature, sickness, and even death.</a:t>
            </a:r>
          </a:p>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FF8FD0F-CF75-4E76-A791-C623B2213724}"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4592043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a:extLst>
              <a:ext uri="{FF2B5EF4-FFF2-40B4-BE49-F238E27FC236}">
                <a16:creationId xmlns:a16="http://schemas.microsoft.com/office/drawing/2014/main" id="{17041D37-19FE-4465-A123-996749004B5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BFF314E-C13E-49B2-A5C7-5A9BAA1D46E6}"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7347" name="Rectangle 2">
            <a:extLst>
              <a:ext uri="{FF2B5EF4-FFF2-40B4-BE49-F238E27FC236}">
                <a16:creationId xmlns:a16="http://schemas.microsoft.com/office/drawing/2014/main" id="{CB1E8A9E-4472-4CA6-857A-F523197A8C82}"/>
              </a:ext>
            </a:extLst>
          </p:cNvPr>
          <p:cNvSpPr>
            <a:spLocks noGrp="1" noRot="1" noChangeAspect="1" noChangeArrowheads="1" noTextEdit="1"/>
          </p:cNvSpPr>
          <p:nvPr>
            <p:ph type="sldImg"/>
          </p:nvPr>
        </p:nvSpPr>
        <p:spPr>
          <a:ln/>
        </p:spPr>
      </p:sp>
      <p:sp>
        <p:nvSpPr>
          <p:cNvPr id="57348" name="Rectangle 3">
            <a:extLst>
              <a:ext uri="{FF2B5EF4-FFF2-40B4-BE49-F238E27FC236}">
                <a16:creationId xmlns:a16="http://schemas.microsoft.com/office/drawing/2014/main" id="{B45CB97F-3CA2-4F81-A9D9-AC80C195098F}"/>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2166151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868F786-EECC-4BC8-B633-D9DCA7A4F09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a:extLst>
              <a:ext uri="{FF2B5EF4-FFF2-40B4-BE49-F238E27FC236}">
                <a16:creationId xmlns:a16="http://schemas.microsoft.com/office/drawing/2014/main" id="{58733A3A-9E43-4289-A132-EA034AC533F2}"/>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95557D5-494A-4EE9-BC66-D343981A04D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1443" name="Rectangle 2">
            <a:extLst>
              <a:ext uri="{FF2B5EF4-FFF2-40B4-BE49-F238E27FC236}">
                <a16:creationId xmlns:a16="http://schemas.microsoft.com/office/drawing/2014/main" id="{3D6CF51C-85DA-483A-B5EF-30D748D906CA}"/>
              </a:ext>
            </a:extLst>
          </p:cNvPr>
          <p:cNvSpPr>
            <a:spLocks noGrp="1" noRot="1" noChangeAspect="1" noChangeArrowheads="1" noTextEdit="1"/>
          </p:cNvSpPr>
          <p:nvPr>
            <p:ph type="sldImg"/>
          </p:nvPr>
        </p:nvSpPr>
        <p:spPr>
          <a:ln/>
        </p:spPr>
      </p:sp>
      <p:sp>
        <p:nvSpPr>
          <p:cNvPr id="61444" name="Rectangle 3">
            <a:extLst>
              <a:ext uri="{FF2B5EF4-FFF2-40B4-BE49-F238E27FC236}">
                <a16:creationId xmlns:a16="http://schemas.microsoft.com/office/drawing/2014/main" id="{B0E3F6B2-3019-477E-8C1C-1CA216896651}"/>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3884331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a:extLst>
              <a:ext uri="{FF2B5EF4-FFF2-40B4-BE49-F238E27FC236}">
                <a16:creationId xmlns:a16="http://schemas.microsoft.com/office/drawing/2014/main" id="{FB2AA310-6292-4F2C-9D0F-7AB64E1A98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A2B357-B648-49D2-B45C-8F63D0C8463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3491" name="Rectangle 2">
            <a:extLst>
              <a:ext uri="{FF2B5EF4-FFF2-40B4-BE49-F238E27FC236}">
                <a16:creationId xmlns:a16="http://schemas.microsoft.com/office/drawing/2014/main" id="{3473FAAC-0120-4CFD-822D-45945508A7E8}"/>
              </a:ext>
            </a:extLst>
          </p:cNvPr>
          <p:cNvSpPr>
            <a:spLocks noGrp="1" noRot="1" noChangeAspect="1" noChangeArrowheads="1" noTextEdit="1"/>
          </p:cNvSpPr>
          <p:nvPr>
            <p:ph type="sldImg"/>
          </p:nvPr>
        </p:nvSpPr>
        <p:spPr>
          <a:ln/>
        </p:spPr>
      </p:sp>
      <p:sp>
        <p:nvSpPr>
          <p:cNvPr id="63492" name="Rectangle 3">
            <a:extLst>
              <a:ext uri="{FF2B5EF4-FFF2-40B4-BE49-F238E27FC236}">
                <a16:creationId xmlns:a16="http://schemas.microsoft.com/office/drawing/2014/main" id="{1A38C7EF-35AC-41F3-82B6-957316ADA88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Jesus went up to the mountain &amp; Sat down to teach the disciples</a:t>
            </a:r>
          </a:p>
        </p:txBody>
      </p:sp>
    </p:spTree>
    <p:extLst>
      <p:ext uri="{BB962C8B-B14F-4D97-AF65-F5344CB8AC3E}">
        <p14:creationId xmlns:p14="http://schemas.microsoft.com/office/powerpoint/2010/main" val="38006369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7">
            <a:extLst>
              <a:ext uri="{FF2B5EF4-FFF2-40B4-BE49-F238E27FC236}">
                <a16:creationId xmlns:a16="http://schemas.microsoft.com/office/drawing/2014/main" id="{B360EA42-B478-4BDF-80F0-41AB9482C06A}"/>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F1953B0-C8E7-4B05-87A6-493E2DE213D8}"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5539" name="Rectangle 2">
            <a:extLst>
              <a:ext uri="{FF2B5EF4-FFF2-40B4-BE49-F238E27FC236}">
                <a16:creationId xmlns:a16="http://schemas.microsoft.com/office/drawing/2014/main" id="{D6654717-8792-4EC8-BFE6-D68DF1AFED42}"/>
              </a:ext>
            </a:extLst>
          </p:cNvPr>
          <p:cNvSpPr>
            <a:spLocks noGrp="1" noRot="1" noChangeAspect="1" noChangeArrowheads="1" noTextEdit="1"/>
          </p:cNvSpPr>
          <p:nvPr>
            <p:ph type="sldImg"/>
          </p:nvPr>
        </p:nvSpPr>
        <p:spPr>
          <a:ln/>
        </p:spPr>
      </p:sp>
      <p:sp>
        <p:nvSpPr>
          <p:cNvPr id="65540" name="Rectangle 3">
            <a:extLst>
              <a:ext uri="{FF2B5EF4-FFF2-40B4-BE49-F238E27FC236}">
                <a16:creationId xmlns:a16="http://schemas.microsoft.com/office/drawing/2014/main" id="{A371B03F-1F27-47BC-AC91-2B725F14438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5-7</a:t>
            </a:r>
          </a:p>
          <a:p>
            <a:pPr eaLnBrk="1" hangingPunct="1"/>
            <a:r>
              <a:rPr lang="en-US" altLang="en-US" dirty="0">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239978014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a:extLst>
              <a:ext uri="{FF2B5EF4-FFF2-40B4-BE49-F238E27FC236}">
                <a16:creationId xmlns:a16="http://schemas.microsoft.com/office/drawing/2014/main" id="{7B958FF3-4E95-4E6C-8A3B-1E4F86BD4F4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B86BE9-67DD-46E7-AE04-47947AFF494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7587" name="Rectangle 2">
            <a:extLst>
              <a:ext uri="{FF2B5EF4-FFF2-40B4-BE49-F238E27FC236}">
                <a16:creationId xmlns:a16="http://schemas.microsoft.com/office/drawing/2014/main" id="{5DBE7B18-8733-4FF6-83C4-CE028E71D618}"/>
              </a:ext>
            </a:extLst>
          </p:cNvPr>
          <p:cNvSpPr>
            <a:spLocks noGrp="1" noRot="1" noChangeAspect="1" noChangeArrowheads="1" noTextEdit="1"/>
          </p:cNvSpPr>
          <p:nvPr>
            <p:ph type="sldImg"/>
          </p:nvPr>
        </p:nvSpPr>
        <p:spPr>
          <a:ln/>
        </p:spPr>
      </p:sp>
      <p:sp>
        <p:nvSpPr>
          <p:cNvPr id="67588" name="Rectangle 3">
            <a:extLst>
              <a:ext uri="{FF2B5EF4-FFF2-40B4-BE49-F238E27FC236}">
                <a16:creationId xmlns:a16="http://schemas.microsoft.com/office/drawing/2014/main" id="{4D2E0CDA-E103-4843-B5FE-58C399E717C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266576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a:extLst>
              <a:ext uri="{FF2B5EF4-FFF2-40B4-BE49-F238E27FC236}">
                <a16:creationId xmlns:a16="http://schemas.microsoft.com/office/drawing/2014/main" id="{A74A848C-FC2D-40B5-AC0E-2DEAC5ABCE88}"/>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195B642-C432-45C8-B314-3115F868906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69635" name="Rectangle 2">
            <a:extLst>
              <a:ext uri="{FF2B5EF4-FFF2-40B4-BE49-F238E27FC236}">
                <a16:creationId xmlns:a16="http://schemas.microsoft.com/office/drawing/2014/main" id="{0F3D28A8-9D93-427F-8543-C1A448D63916}"/>
              </a:ext>
            </a:extLst>
          </p:cNvPr>
          <p:cNvSpPr>
            <a:spLocks noGrp="1" noRot="1" noChangeAspect="1" noChangeArrowheads="1" noTextEdit="1"/>
          </p:cNvSpPr>
          <p:nvPr>
            <p:ph type="sldImg"/>
          </p:nvPr>
        </p:nvSpPr>
        <p:spPr>
          <a:ln/>
        </p:spPr>
      </p:sp>
      <p:sp>
        <p:nvSpPr>
          <p:cNvPr id="69636" name="Rectangle 3">
            <a:extLst>
              <a:ext uri="{FF2B5EF4-FFF2-40B4-BE49-F238E27FC236}">
                <a16:creationId xmlns:a16="http://schemas.microsoft.com/office/drawing/2014/main" id="{EECCCD59-5236-4AB4-BDB1-7A9C5984344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198452685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a:extLst>
              <a:ext uri="{FF2B5EF4-FFF2-40B4-BE49-F238E27FC236}">
                <a16:creationId xmlns:a16="http://schemas.microsoft.com/office/drawing/2014/main" id="{8E6AC066-0A73-49F0-9AC6-765FD280406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6366E2A-8883-4BA5-993F-4A7F2462B461}"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1683" name="Rectangle 2">
            <a:extLst>
              <a:ext uri="{FF2B5EF4-FFF2-40B4-BE49-F238E27FC236}">
                <a16:creationId xmlns:a16="http://schemas.microsoft.com/office/drawing/2014/main" id="{6E7221EA-FBC8-402D-A66B-3D757B9F35C4}"/>
              </a:ext>
            </a:extLst>
          </p:cNvPr>
          <p:cNvSpPr>
            <a:spLocks noGrp="1" noRot="1" noChangeAspect="1" noChangeArrowheads="1" noTextEdit="1"/>
          </p:cNvSpPr>
          <p:nvPr>
            <p:ph type="sldImg"/>
          </p:nvPr>
        </p:nvSpPr>
        <p:spPr>
          <a:ln/>
        </p:spPr>
      </p:sp>
      <p:sp>
        <p:nvSpPr>
          <p:cNvPr id="71684" name="Rectangle 3">
            <a:extLst>
              <a:ext uri="{FF2B5EF4-FFF2-40B4-BE49-F238E27FC236}">
                <a16:creationId xmlns:a16="http://schemas.microsoft.com/office/drawing/2014/main" id="{B0E7A594-E7E1-4DAB-A6F8-DE394024AE16}"/>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06746907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7">
            <a:extLst>
              <a:ext uri="{FF2B5EF4-FFF2-40B4-BE49-F238E27FC236}">
                <a16:creationId xmlns:a16="http://schemas.microsoft.com/office/drawing/2014/main" id="{29AC51E7-32C0-4980-B7A8-E300264A409D}"/>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E3AA6FD-6C33-4F69-AF58-BA51902DFB29}"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4755" name="Rectangle 2">
            <a:extLst>
              <a:ext uri="{FF2B5EF4-FFF2-40B4-BE49-F238E27FC236}">
                <a16:creationId xmlns:a16="http://schemas.microsoft.com/office/drawing/2014/main" id="{B12CC565-4528-42EE-BCA8-96247D5FC3EC}"/>
              </a:ext>
            </a:extLst>
          </p:cNvPr>
          <p:cNvSpPr>
            <a:spLocks noGrp="1" noRot="1" noChangeAspect="1" noChangeArrowheads="1" noTextEdit="1"/>
          </p:cNvSpPr>
          <p:nvPr>
            <p:ph type="sldImg"/>
          </p:nvPr>
        </p:nvSpPr>
        <p:spPr>
          <a:ln/>
        </p:spPr>
      </p:sp>
      <p:sp>
        <p:nvSpPr>
          <p:cNvPr id="74756" name="Rectangle 3">
            <a:extLst>
              <a:ext uri="{FF2B5EF4-FFF2-40B4-BE49-F238E27FC236}">
                <a16:creationId xmlns:a16="http://schemas.microsoft.com/office/drawing/2014/main" id="{9D2C2F8C-D101-4A13-B0B3-6CAC3F080E3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5-7</a:t>
            </a:r>
          </a:p>
          <a:p>
            <a:pPr eaLnBrk="1" hangingPunct="1"/>
            <a:r>
              <a:rPr lang="en-US" altLang="en-US">
                <a:latin typeface="Times New Roman" panose="02020603050405020304" pitchFamily="18" charset="0"/>
                <a:ea typeface="ＭＳ Ｐゴシック" panose="020B0600070205080204" pitchFamily="34" charset="-128"/>
              </a:rPr>
              <a:t>Do you have faith in God? </a:t>
            </a:r>
          </a:p>
        </p:txBody>
      </p:sp>
    </p:spTree>
    <p:extLst>
      <p:ext uri="{BB962C8B-B14F-4D97-AF65-F5344CB8AC3E}">
        <p14:creationId xmlns:p14="http://schemas.microsoft.com/office/powerpoint/2010/main" val="312635297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7">
            <a:extLst>
              <a:ext uri="{FF2B5EF4-FFF2-40B4-BE49-F238E27FC236}">
                <a16:creationId xmlns:a16="http://schemas.microsoft.com/office/drawing/2014/main" id="{82CF4A4D-C9BD-4C7E-BB8D-8DC52E61DD3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7514538-3253-4785-B283-C032E4F6CB5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6803" name="Rectangle 2">
            <a:extLst>
              <a:ext uri="{FF2B5EF4-FFF2-40B4-BE49-F238E27FC236}">
                <a16:creationId xmlns:a16="http://schemas.microsoft.com/office/drawing/2014/main" id="{A70E6178-1D05-4CE1-A11A-75ADD4EBB31F}"/>
              </a:ext>
            </a:extLst>
          </p:cNvPr>
          <p:cNvSpPr>
            <a:spLocks noGrp="1" noRot="1" noChangeAspect="1" noChangeArrowheads="1" noTextEdit="1"/>
          </p:cNvSpPr>
          <p:nvPr>
            <p:ph type="sldImg"/>
          </p:nvPr>
        </p:nvSpPr>
        <p:spPr>
          <a:ln/>
        </p:spPr>
      </p:sp>
      <p:sp>
        <p:nvSpPr>
          <p:cNvPr id="76804" name="Rectangle 3">
            <a:extLst>
              <a:ext uri="{FF2B5EF4-FFF2-40B4-BE49-F238E27FC236}">
                <a16:creationId xmlns:a16="http://schemas.microsoft.com/office/drawing/2014/main" id="{7C7AC13F-DCC5-4AEA-85F7-38C6BA86D30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287819369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Life of Christ brought increasing polarization. The more Jesus showed about himself, the greater the resistance to him and his message. Also, the more intense the controversy leading to opposition, the higher priority Christ placed on preparing his men for when he would be gone. The climactic rejection when he presented himself as king of Israel at the Triumphal Entry resulted in rejection to the point of crucifixion followed by the victory of resurrection.</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Introduction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Authentication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Controversy over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Instruction of the Twelve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Opposition to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of the Disciples by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Official Presentation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Preparation for the Death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Rejection of the King</a:t>
            </a:r>
          </a:p>
          <a:p>
            <a:pPr marL="574675" marR="0" lvl="0" indent="-574675" algn="l" defTabSz="914400" rtl="0" eaLnBrk="1" fontAlgn="base" latinLnBrk="0" hangingPunct="1">
              <a:lnSpc>
                <a:spcPct val="100000"/>
              </a:lnSpc>
              <a:spcBef>
                <a:spcPct val="0"/>
              </a:spcBef>
              <a:spcAft>
                <a:spcPct val="0"/>
              </a:spcAft>
              <a:buClrTx/>
              <a:buSzTx/>
              <a:buFont typeface="+mj-lt"/>
              <a:buAutoNum type="arabicPeriod"/>
              <a:tabLst/>
              <a:defRPr/>
            </a:pPr>
            <a:r>
              <a:rPr lang="en-US" dirty="0"/>
              <a:t>Resurrection of the King</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325535828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a:extLst>
              <a:ext uri="{FF2B5EF4-FFF2-40B4-BE49-F238E27FC236}">
                <a16:creationId xmlns:a16="http://schemas.microsoft.com/office/drawing/2014/main" id="{9AE328BB-EF14-41EB-859D-F290D8D2C977}"/>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D8BA02-1D94-43F5-8038-A26E81AC849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78851" name="Rectangle 2">
            <a:extLst>
              <a:ext uri="{FF2B5EF4-FFF2-40B4-BE49-F238E27FC236}">
                <a16:creationId xmlns:a16="http://schemas.microsoft.com/office/drawing/2014/main" id="{2EB078DB-37E3-4659-9E9A-76220251FBDA}"/>
              </a:ext>
            </a:extLst>
          </p:cNvPr>
          <p:cNvSpPr>
            <a:spLocks noGrp="1" noRot="1" noChangeAspect="1" noChangeArrowheads="1" noTextEdit="1"/>
          </p:cNvSpPr>
          <p:nvPr>
            <p:ph type="sldImg"/>
          </p:nvPr>
        </p:nvSpPr>
        <p:spPr>
          <a:ln/>
        </p:spPr>
      </p:sp>
      <p:sp>
        <p:nvSpPr>
          <p:cNvPr id="78852" name="Rectangle 3">
            <a:extLst>
              <a:ext uri="{FF2B5EF4-FFF2-40B4-BE49-F238E27FC236}">
                <a16:creationId xmlns:a16="http://schemas.microsoft.com/office/drawing/2014/main" id="{0B31A926-4DB2-4B2C-B9BD-1CA78A2B0DB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Do you believe that God can use what you have and multiply it? </a:t>
            </a:r>
          </a:p>
        </p:txBody>
      </p:sp>
    </p:spTree>
    <p:extLst>
      <p:ext uri="{BB962C8B-B14F-4D97-AF65-F5344CB8AC3E}">
        <p14:creationId xmlns:p14="http://schemas.microsoft.com/office/powerpoint/2010/main" val="311707853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Rectangle 7">
            <a:extLst>
              <a:ext uri="{FF2B5EF4-FFF2-40B4-BE49-F238E27FC236}">
                <a16:creationId xmlns:a16="http://schemas.microsoft.com/office/drawing/2014/main" id="{36F80727-3CE4-4674-9368-E3133D2B0DA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4C9710E-FA86-45A5-A7BD-AA0E4C43558E}" type="slidenum">
              <a:rPr kumimoji="0" lang="en-US" altLang="en-US" sz="1200" b="0" i="0" u="none" strike="noStrike" kern="1200" cap="none" spc="0" normalizeH="0" baseline="0" noProof="0" smtClean="0">
                <a:ln>
                  <a:noFill/>
                </a:ln>
                <a:solidFill>
                  <a:srgbClr val="FFFFFF"/>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3971" name="Rectangle 2">
            <a:extLst>
              <a:ext uri="{FF2B5EF4-FFF2-40B4-BE49-F238E27FC236}">
                <a16:creationId xmlns:a16="http://schemas.microsoft.com/office/drawing/2014/main" id="{53DA952B-9C03-4C8D-9ACA-0D7979224B63}"/>
              </a:ext>
            </a:extLst>
          </p:cNvPr>
          <p:cNvSpPr>
            <a:spLocks noGrp="1" noRot="1" noChangeAspect="1" noChangeArrowheads="1" noTextEdit="1"/>
          </p:cNvSpPr>
          <p:nvPr>
            <p:ph type="sldImg"/>
          </p:nvPr>
        </p:nvSpPr>
        <p:spPr>
          <a:ln/>
        </p:spPr>
      </p:sp>
      <p:sp>
        <p:nvSpPr>
          <p:cNvPr id="83972" name="Rectangle 3">
            <a:extLst>
              <a:ext uri="{FF2B5EF4-FFF2-40B4-BE49-F238E27FC236}">
                <a16:creationId xmlns:a16="http://schemas.microsoft.com/office/drawing/2014/main" id="{A85E1E2C-CE08-4969-9407-7A524888AEB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b="1" dirty="0">
              <a:latin typeface="Arial" panose="020B0604020202020204" pitchFamily="34" charset="0"/>
              <a:ea typeface="ＭＳ Ｐゴシック" panose="020B0600070205080204" pitchFamily="34" charset="-128"/>
            </a:endParaRPr>
          </a:p>
        </p:txBody>
      </p:sp>
    </p:spTree>
    <p:extLst>
      <p:ext uri="{BB962C8B-B14F-4D97-AF65-F5344CB8AC3E}">
        <p14:creationId xmlns:p14="http://schemas.microsoft.com/office/powerpoint/2010/main" val="305419340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1031">
            <a:extLst>
              <a:ext uri="{FF2B5EF4-FFF2-40B4-BE49-F238E27FC236}">
                <a16:creationId xmlns:a16="http://schemas.microsoft.com/office/drawing/2014/main" id="{426C98D4-92E9-4642-B85B-DFEB500D73E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290C37-3DED-4A90-9213-20AA8DD8CA43}"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6019" name="Rectangle 1026">
            <a:extLst>
              <a:ext uri="{FF2B5EF4-FFF2-40B4-BE49-F238E27FC236}">
                <a16:creationId xmlns:a16="http://schemas.microsoft.com/office/drawing/2014/main" id="{C02AB07C-AA16-45B9-9E24-C22370F93C6F}"/>
              </a:ext>
            </a:extLst>
          </p:cNvPr>
          <p:cNvSpPr>
            <a:spLocks noGrp="1" noRot="1" noChangeAspect="1" noChangeArrowheads="1" noTextEdit="1"/>
          </p:cNvSpPr>
          <p:nvPr>
            <p:ph type="sldImg"/>
          </p:nvPr>
        </p:nvSpPr>
        <p:spPr>
          <a:ln/>
        </p:spPr>
      </p:sp>
      <p:sp>
        <p:nvSpPr>
          <p:cNvPr id="86020" name="Rectangle 1027">
            <a:extLst>
              <a:ext uri="{FF2B5EF4-FFF2-40B4-BE49-F238E27FC236}">
                <a16:creationId xmlns:a16="http://schemas.microsoft.com/office/drawing/2014/main" id="{7DC5665D-5FB0-44E4-AFE2-34C91CF9C3DD}"/>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3972456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1031">
            <a:extLst>
              <a:ext uri="{FF2B5EF4-FFF2-40B4-BE49-F238E27FC236}">
                <a16:creationId xmlns:a16="http://schemas.microsoft.com/office/drawing/2014/main" id="{A0055F4E-7AE7-4B82-BBB5-F9BDE99876D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23AC016-1F8A-43B4-A3EF-D2A95E6730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88067" name="Rectangle 2">
            <a:extLst>
              <a:ext uri="{FF2B5EF4-FFF2-40B4-BE49-F238E27FC236}">
                <a16:creationId xmlns:a16="http://schemas.microsoft.com/office/drawing/2014/main" id="{7B6F3EC4-E1F5-414E-B8F6-EDE68413A0A5}"/>
              </a:ext>
            </a:extLst>
          </p:cNvPr>
          <p:cNvSpPr>
            <a:spLocks noGrp="1" noRot="1" noChangeAspect="1" noChangeArrowheads="1" noTextEdit="1"/>
          </p:cNvSpPr>
          <p:nvPr>
            <p:ph type="sldImg"/>
          </p:nvPr>
        </p:nvSpPr>
        <p:spPr>
          <a:ln/>
        </p:spPr>
      </p:sp>
      <p:sp>
        <p:nvSpPr>
          <p:cNvPr id="88068" name="Rectangle 3">
            <a:extLst>
              <a:ext uri="{FF2B5EF4-FFF2-40B4-BE49-F238E27FC236}">
                <a16:creationId xmlns:a16="http://schemas.microsoft.com/office/drawing/2014/main" id="{7C0B90E8-8FE4-4B63-B2AA-17A8E6EA47BE}"/>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dirty="0">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41292346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7">
            <a:extLst>
              <a:ext uri="{FF2B5EF4-FFF2-40B4-BE49-F238E27FC236}">
                <a16:creationId xmlns:a16="http://schemas.microsoft.com/office/drawing/2014/main" id="{9A8C9BDC-2534-429E-8F5C-F254CEEEA4D3}"/>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2AC5397-ADCA-4043-B213-01B16EA971AB}"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0115" name="Rectangle 2">
            <a:extLst>
              <a:ext uri="{FF2B5EF4-FFF2-40B4-BE49-F238E27FC236}">
                <a16:creationId xmlns:a16="http://schemas.microsoft.com/office/drawing/2014/main" id="{71EA6787-1BA0-4ED1-9102-4783734DBA08}"/>
              </a:ext>
            </a:extLst>
          </p:cNvPr>
          <p:cNvSpPr>
            <a:spLocks noGrp="1" noRot="1" noChangeAspect="1" noChangeArrowheads="1" noTextEdit="1"/>
          </p:cNvSpPr>
          <p:nvPr>
            <p:ph type="sldImg"/>
          </p:nvPr>
        </p:nvSpPr>
        <p:spPr>
          <a:ln/>
        </p:spPr>
      </p:sp>
      <p:sp>
        <p:nvSpPr>
          <p:cNvPr id="90116" name="Rectangle 3">
            <a:extLst>
              <a:ext uri="{FF2B5EF4-FFF2-40B4-BE49-F238E27FC236}">
                <a16:creationId xmlns:a16="http://schemas.microsoft.com/office/drawing/2014/main" id="{BD628F25-7150-4BC8-A60E-6925588BA6DC}"/>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dirty="0">
                <a:latin typeface="Times New Roman" panose="02020603050405020304" pitchFamily="18" charset="0"/>
                <a:ea typeface="ＭＳ Ｐゴシック" panose="020B0600070205080204" pitchFamily="34" charset="-128"/>
              </a:rPr>
              <a:t>Verse 15</a:t>
            </a:r>
          </a:p>
          <a:p>
            <a:pPr eaLnBrk="1" hangingPunct="1"/>
            <a:r>
              <a:rPr lang="en-US" altLang="en-US" b="1" dirty="0">
                <a:latin typeface="Times New Roman" panose="02020603050405020304" pitchFamily="18" charset="0"/>
                <a:ea typeface="ＭＳ Ｐゴシック" panose="020B0600070205080204" pitchFamily="34" charset="-128"/>
              </a:rPr>
              <a:t>who is this ‘prophet’ that the people are referring to?</a:t>
            </a:r>
          </a:p>
          <a:p>
            <a:pPr eaLnBrk="1" hangingPunct="1"/>
            <a:r>
              <a:rPr lang="en-US" altLang="en-US" dirty="0">
                <a:latin typeface="Times New Roman" panose="02020603050405020304" pitchFamily="18" charset="0"/>
                <a:ea typeface="ＭＳ Ｐゴシック" panose="020B0600070205080204" pitchFamily="34" charset="-128"/>
              </a:rPr>
              <a:t>“The Prophet” is the one prophesied by Moses (</a:t>
            </a:r>
            <a:r>
              <a:rPr lang="en-US" altLang="en-US" dirty="0" err="1">
                <a:latin typeface="Times New Roman" panose="02020603050405020304" pitchFamily="18" charset="0"/>
                <a:ea typeface="ＭＳ Ｐゴシック" panose="020B0600070205080204" pitchFamily="34" charset="-128"/>
              </a:rPr>
              <a:t>Deu</a:t>
            </a:r>
            <a:r>
              <a:rPr lang="en-US" altLang="en-US" dirty="0">
                <a:latin typeface="Times New Roman" panose="02020603050405020304" pitchFamily="18" charset="0"/>
                <a:ea typeface="ＭＳ Ｐゴシック" panose="020B0600070205080204" pitchFamily="34" charset="-128"/>
              </a:rPr>
              <a:t> 18:15). They acknowledge that Jesus was the Prophet who would come into the world to deliver them from the control of the Roman Empire. </a:t>
            </a:r>
          </a:p>
          <a:p>
            <a:pPr eaLnBrk="1" hangingPunct="1"/>
            <a:r>
              <a:rPr lang="en-US" altLang="en-US" dirty="0">
                <a:latin typeface="Times New Roman" panose="02020603050405020304" pitchFamily="18" charset="0"/>
                <a:ea typeface="ＭＳ Ｐゴシック" panose="020B0600070205080204" pitchFamily="34" charset="-128"/>
              </a:rPr>
              <a:t>Jesus knew that they want to make him king but he withdrew again to the mountains.</a:t>
            </a:r>
          </a:p>
        </p:txBody>
      </p:sp>
    </p:spTree>
    <p:extLst>
      <p:ext uri="{BB962C8B-B14F-4D97-AF65-F5344CB8AC3E}">
        <p14:creationId xmlns:p14="http://schemas.microsoft.com/office/powerpoint/2010/main" val="193649716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7">
            <a:extLst>
              <a:ext uri="{FF2B5EF4-FFF2-40B4-BE49-F238E27FC236}">
                <a16:creationId xmlns:a16="http://schemas.microsoft.com/office/drawing/2014/main" id="{A982B94E-B311-4C7E-BF59-9B4D4D3E8D8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1B6E182-E67D-4C6D-BEBE-A3C88DFDC155}"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94211" name="Rectangle 2">
            <a:extLst>
              <a:ext uri="{FF2B5EF4-FFF2-40B4-BE49-F238E27FC236}">
                <a16:creationId xmlns:a16="http://schemas.microsoft.com/office/drawing/2014/main" id="{DFF5CBED-C799-4D63-93FB-17B10A350F87}"/>
              </a:ext>
            </a:extLst>
          </p:cNvPr>
          <p:cNvSpPr>
            <a:spLocks noGrp="1" noRot="1" noChangeAspect="1" noChangeArrowheads="1" noTextEdit="1"/>
          </p:cNvSpPr>
          <p:nvPr>
            <p:ph type="sldImg"/>
          </p:nvPr>
        </p:nvSpPr>
        <p:spPr>
          <a:ln/>
        </p:spPr>
      </p:sp>
      <p:sp>
        <p:nvSpPr>
          <p:cNvPr id="94212" name="Rectangle 3">
            <a:extLst>
              <a:ext uri="{FF2B5EF4-FFF2-40B4-BE49-F238E27FC236}">
                <a16:creationId xmlns:a16="http://schemas.microsoft.com/office/drawing/2014/main" id="{C7E6AF19-3BE9-4A9A-91DC-BEE354066F5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64031447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402" name="Text Box 1">
            <a:extLst>
              <a:ext uri="{FF2B5EF4-FFF2-40B4-BE49-F238E27FC236}">
                <a16:creationId xmlns:a16="http://schemas.microsoft.com/office/drawing/2014/main" id="{02043094-5136-4D16-9952-B36E9B6BE3F0}"/>
              </a:ext>
            </a:extLst>
          </p:cNvPr>
          <p:cNvSpPr txBox="1">
            <a:spLocks noChangeArrowheads="1"/>
          </p:cNvSpPr>
          <p:nvPr/>
        </p:nvSpPr>
        <p:spPr bwMode="auto">
          <a:xfrm>
            <a:off x="914400" y="457200"/>
            <a:ext cx="5029200" cy="3886200"/>
          </a:xfrm>
          <a:prstGeom prst="rect">
            <a:avLst/>
          </a:prstGeom>
          <a:solidFill>
            <a:srgbClr val="FFFFFF"/>
          </a:solidFill>
          <a:ln w="9525">
            <a:solidFill>
              <a:srgbClr val="000000"/>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2403" name="Text Box 2">
            <a:extLst>
              <a:ext uri="{FF2B5EF4-FFF2-40B4-BE49-F238E27FC236}">
                <a16:creationId xmlns:a16="http://schemas.microsoft.com/office/drawing/2014/main" id="{85D01132-BFAE-48B9-9E3F-B2047217F0AA}"/>
              </a:ext>
            </a:extLst>
          </p:cNvPr>
          <p:cNvSpPr>
            <a:spLocks noGrp="1" noChangeArrowheads="1"/>
          </p:cNvSpPr>
          <p:nvPr>
            <p:ph type="body"/>
          </p:nvPr>
        </p:nvSpPr>
        <p:spPr>
          <a:xfrm>
            <a:off x="914400" y="4343400"/>
            <a:ext cx="5029200" cy="411638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p>
            <a:r>
              <a:rPr lang="en-US" altLang="en-US" dirty="0">
                <a:latin typeface="Times New Roman" panose="02020603050405020304" pitchFamily="18" charset="0"/>
                <a:ea typeface="ＭＳ Ｐゴシック" panose="020B0600070205080204" pitchFamily="34" charset="-128"/>
              </a:rPr>
              <a:t>John uses “I Am” 24 times—and only once is it NOT spoken by Jesus.  In John 9:9 the formerly blind man says to those who doubt that it is really him, “I am he.”  Otherwise, this is clearly a divine title for Christ used by John, with the direct quote of God to Moses in Exodus 3:14.</a:t>
            </a:r>
          </a:p>
        </p:txBody>
      </p:sp>
    </p:spTree>
    <p:extLst>
      <p:ext uri="{BB962C8B-B14F-4D97-AF65-F5344CB8AC3E}">
        <p14:creationId xmlns:p14="http://schemas.microsoft.com/office/powerpoint/2010/main" val="326531609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7">
            <a:extLst>
              <a:ext uri="{FF2B5EF4-FFF2-40B4-BE49-F238E27FC236}">
                <a16:creationId xmlns:a16="http://schemas.microsoft.com/office/drawing/2014/main" id="{87DCCEE9-66D5-4657-B099-EB1D5415D3CE}"/>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FF47E42-AF31-4385-AD57-F36DC631508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4451" name="Rectangle 2">
            <a:extLst>
              <a:ext uri="{FF2B5EF4-FFF2-40B4-BE49-F238E27FC236}">
                <a16:creationId xmlns:a16="http://schemas.microsoft.com/office/drawing/2014/main" id="{6257660C-6395-4676-8FA9-2832BBB2DF7F}"/>
              </a:ext>
            </a:extLst>
          </p:cNvPr>
          <p:cNvSpPr>
            <a:spLocks noGrp="1" noRot="1" noChangeAspect="1" noChangeArrowheads="1" noTextEdit="1"/>
          </p:cNvSpPr>
          <p:nvPr>
            <p:ph type="sldImg"/>
          </p:nvPr>
        </p:nvSpPr>
        <p:spPr>
          <a:ln/>
        </p:spPr>
      </p:sp>
      <p:sp>
        <p:nvSpPr>
          <p:cNvPr id="104452" name="Rectangle 3">
            <a:extLst>
              <a:ext uri="{FF2B5EF4-FFF2-40B4-BE49-F238E27FC236}">
                <a16:creationId xmlns:a16="http://schemas.microsoft.com/office/drawing/2014/main" id="{0817F78F-7D86-44B4-B2D6-A3D4991E68DB}"/>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22029821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7">
            <a:extLst>
              <a:ext uri="{FF2B5EF4-FFF2-40B4-BE49-F238E27FC236}">
                <a16:creationId xmlns:a16="http://schemas.microsoft.com/office/drawing/2014/main" id="{CC5721D9-EC80-485A-8103-456F4ADBB07F}"/>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B59811-6DA9-473C-926C-4121F0E9BAFD}"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06499" name="Rectangle 2">
            <a:extLst>
              <a:ext uri="{FF2B5EF4-FFF2-40B4-BE49-F238E27FC236}">
                <a16:creationId xmlns:a16="http://schemas.microsoft.com/office/drawing/2014/main" id="{61B34306-2261-4034-AE1B-EDD6C380DC5B}"/>
              </a:ext>
            </a:extLst>
          </p:cNvPr>
          <p:cNvSpPr>
            <a:spLocks noGrp="1" noRot="1" noChangeAspect="1" noChangeArrowheads="1" noTextEdit="1"/>
          </p:cNvSpPr>
          <p:nvPr>
            <p:ph type="sldImg"/>
          </p:nvPr>
        </p:nvSpPr>
        <p:spPr>
          <a:ln/>
        </p:spPr>
      </p:sp>
      <p:sp>
        <p:nvSpPr>
          <p:cNvPr id="106500" name="Rectangle 3">
            <a:extLst>
              <a:ext uri="{FF2B5EF4-FFF2-40B4-BE49-F238E27FC236}">
                <a16:creationId xmlns:a16="http://schemas.microsoft.com/office/drawing/2014/main" id="{DA50EBE7-FA28-4CD8-B4BC-E05A5B52EAF9}"/>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1087209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a:extLst>
              <a:ext uri="{FF2B5EF4-FFF2-40B4-BE49-F238E27FC236}">
                <a16:creationId xmlns:a16="http://schemas.microsoft.com/office/drawing/2014/main" id="{269798B5-A7E0-4B67-ACFB-6F93F8DB1BAB}"/>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algn="r" defTabSz="914400" eaLnBrk="1" fontAlgn="base" hangingPunct="1">
              <a:spcBef>
                <a:spcPct val="0"/>
              </a:spcBef>
              <a:spcAft>
                <a:spcPct val="0"/>
              </a:spcAft>
              <a:defRPr/>
            </a:pPr>
            <a:fld id="{0868F786-EECC-4BC8-B633-D9DCA7A4F095}" type="slidenum">
              <a:rPr lang="en-US" altLang="en-US" sz="1200" smtClean="0">
                <a:solidFill>
                  <a:srgbClr val="000000"/>
                </a:solidFill>
              </a:rPr>
              <a:pPr algn="r" defTabSz="914400" eaLnBrk="1" fontAlgn="base" hangingPunct="1">
                <a:spcBef>
                  <a:spcPct val="0"/>
                </a:spcBef>
                <a:spcAft>
                  <a:spcPct val="0"/>
                </a:spcAft>
                <a:defRPr/>
              </a:pPr>
              <a:t>73</a:t>
            </a:fld>
            <a:endParaRPr lang="en-US" altLang="en-US" sz="1200">
              <a:solidFill>
                <a:srgbClr val="000000"/>
              </a:solidFill>
            </a:endParaRPr>
          </a:p>
        </p:txBody>
      </p:sp>
      <p:sp>
        <p:nvSpPr>
          <p:cNvPr id="59395" name="Rectangle 2">
            <a:extLst>
              <a:ext uri="{FF2B5EF4-FFF2-40B4-BE49-F238E27FC236}">
                <a16:creationId xmlns:a16="http://schemas.microsoft.com/office/drawing/2014/main" id="{530EF368-3B46-46BC-9BBD-9298B32012EC}"/>
              </a:ext>
            </a:extLst>
          </p:cNvPr>
          <p:cNvSpPr>
            <a:spLocks noGrp="1" noRot="1" noChangeAspect="1" noChangeArrowheads="1" noTextEdit="1"/>
          </p:cNvSpPr>
          <p:nvPr>
            <p:ph type="sldImg"/>
          </p:nvPr>
        </p:nvSpPr>
        <p:spPr>
          <a:ln/>
        </p:spPr>
      </p:sp>
      <p:sp>
        <p:nvSpPr>
          <p:cNvPr id="59396" name="Rectangle 3">
            <a:extLst>
              <a:ext uri="{FF2B5EF4-FFF2-40B4-BE49-F238E27FC236}">
                <a16:creationId xmlns:a16="http://schemas.microsoft.com/office/drawing/2014/main" id="{1522F983-2A6F-4E38-9D0D-299EDB06CC62}"/>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153776810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OVERVIEW OF THIS SESSION: The Controversy Over the King means that Jesus was debated by those who rejected and accepted Him. Sadly, the nation's leaders who disbelieved had greater authority than women who believed, but Jesus promised many believers after the time between his two comings (Interadvent Age). In the meantime, even the Sea of Galilee, death, blindness, etc., submitted to His power.</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ABA1A6-141C-43C4-AA7E-A02F3768BD78}"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753797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7">
            <a:extLst>
              <a:ext uri="{FF2B5EF4-FFF2-40B4-BE49-F238E27FC236}">
                <a16:creationId xmlns:a16="http://schemas.microsoft.com/office/drawing/2014/main" id="{1887DC47-95E0-4599-9566-45E7542A03F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30B7DA9-3678-4283-BCEC-23577FF44EBC}"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0595" name="Rectangle 2">
            <a:extLst>
              <a:ext uri="{FF2B5EF4-FFF2-40B4-BE49-F238E27FC236}">
                <a16:creationId xmlns:a16="http://schemas.microsoft.com/office/drawing/2014/main" id="{5F818504-13D7-46F4-BE80-F27C54A097A0}"/>
              </a:ext>
            </a:extLst>
          </p:cNvPr>
          <p:cNvSpPr>
            <a:spLocks noGrp="1" noRot="1" noChangeAspect="1" noChangeArrowheads="1" noTextEdit="1"/>
          </p:cNvSpPr>
          <p:nvPr>
            <p:ph type="sldImg"/>
          </p:nvPr>
        </p:nvSpPr>
        <p:spPr>
          <a:ln/>
        </p:spPr>
      </p:sp>
      <p:sp>
        <p:nvSpPr>
          <p:cNvPr id="110596" name="Rectangle 3">
            <a:extLst>
              <a:ext uri="{FF2B5EF4-FFF2-40B4-BE49-F238E27FC236}">
                <a16:creationId xmlns:a16="http://schemas.microsoft.com/office/drawing/2014/main" id="{4D38F30D-D395-438D-8A32-D303F7859BC4}"/>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94866600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7">
            <a:extLst>
              <a:ext uri="{FF2B5EF4-FFF2-40B4-BE49-F238E27FC236}">
                <a16:creationId xmlns:a16="http://schemas.microsoft.com/office/drawing/2014/main" id="{EC842D05-4B13-4552-B40E-8245164C1460}"/>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3E9451A-13AF-439D-B014-A15D72FA601A}"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76</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3667" name="Rectangle 2">
            <a:extLst>
              <a:ext uri="{FF2B5EF4-FFF2-40B4-BE49-F238E27FC236}">
                <a16:creationId xmlns:a16="http://schemas.microsoft.com/office/drawing/2014/main" id="{AEAAF4A6-B886-47BE-8B66-E73333BAE10F}"/>
              </a:ext>
            </a:extLst>
          </p:cNvPr>
          <p:cNvSpPr>
            <a:spLocks noGrp="1" noRot="1" noChangeAspect="1" noChangeArrowheads="1" noTextEdit="1"/>
          </p:cNvSpPr>
          <p:nvPr>
            <p:ph type="sldImg"/>
          </p:nvPr>
        </p:nvSpPr>
        <p:spPr>
          <a:ln/>
        </p:spPr>
      </p:sp>
      <p:sp>
        <p:nvSpPr>
          <p:cNvPr id="113668" name="Rectangle 3">
            <a:extLst>
              <a:ext uri="{FF2B5EF4-FFF2-40B4-BE49-F238E27FC236}">
                <a16:creationId xmlns:a16="http://schemas.microsoft.com/office/drawing/2014/main" id="{3BD32626-DA49-48D8-9D19-ED33FB0F7FF8}"/>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26</a:t>
            </a:r>
          </a:p>
          <a:p>
            <a:pPr eaLnBrk="1" hangingPunct="1"/>
            <a:r>
              <a:rPr lang="en-US" altLang="en-US" b="1">
                <a:latin typeface="Times New Roman" panose="02020603050405020304" pitchFamily="18" charset="0"/>
                <a:ea typeface="ＭＳ Ｐゴシック" panose="020B0600070205080204" pitchFamily="34" charset="-128"/>
              </a:rPr>
              <a:t>Why did the crowd search for Jesus?</a:t>
            </a:r>
          </a:p>
          <a:p>
            <a:pPr eaLnBrk="1" hangingPunct="1"/>
            <a:r>
              <a:rPr lang="en-US" altLang="en-US">
                <a:latin typeface="Times New Roman" panose="02020603050405020304" pitchFamily="18" charset="0"/>
                <a:ea typeface="ＭＳ Ｐゴシック" panose="020B0600070205080204" pitchFamily="34" charset="-128"/>
              </a:rPr>
              <a:t>The crowd wants follow a prophet who will provide free food and political deliverance. </a:t>
            </a:r>
          </a:p>
        </p:txBody>
      </p:sp>
    </p:spTree>
    <p:extLst>
      <p:ext uri="{BB962C8B-B14F-4D97-AF65-F5344CB8AC3E}">
        <p14:creationId xmlns:p14="http://schemas.microsoft.com/office/powerpoint/2010/main" val="35832102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7">
            <a:extLst>
              <a:ext uri="{FF2B5EF4-FFF2-40B4-BE49-F238E27FC236}">
                <a16:creationId xmlns:a16="http://schemas.microsoft.com/office/drawing/2014/main" id="{76FAD824-0FA5-4CE2-A0A6-B139E19F3236}"/>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6AF95C5-20E5-4AD1-8972-1B4619115960}"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77</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15715" name="Rectangle 2">
            <a:extLst>
              <a:ext uri="{FF2B5EF4-FFF2-40B4-BE49-F238E27FC236}">
                <a16:creationId xmlns:a16="http://schemas.microsoft.com/office/drawing/2014/main" id="{F3745119-F3D3-4BBB-83AA-55CF093745F2}"/>
              </a:ext>
            </a:extLst>
          </p:cNvPr>
          <p:cNvSpPr>
            <a:spLocks noGrp="1" noRot="1" noChangeAspect="1" noChangeArrowheads="1" noTextEdit="1"/>
          </p:cNvSpPr>
          <p:nvPr>
            <p:ph type="sldImg"/>
          </p:nvPr>
        </p:nvSpPr>
        <p:spPr>
          <a:ln/>
        </p:spPr>
      </p:sp>
      <p:sp>
        <p:nvSpPr>
          <p:cNvPr id="115716" name="Rectangle 3">
            <a:extLst>
              <a:ext uri="{FF2B5EF4-FFF2-40B4-BE49-F238E27FC236}">
                <a16:creationId xmlns:a16="http://schemas.microsoft.com/office/drawing/2014/main" id="{9EECF7D6-D586-4B96-8D39-403830F55A9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altLang="en-US">
                <a:latin typeface="Times New Roman" panose="02020603050405020304" pitchFamily="18" charset="0"/>
                <a:ea typeface="ＭＳ Ｐゴシック" panose="020B0600070205080204" pitchFamily="34" charset="-128"/>
              </a:rPr>
              <a:t>Verse 27</a:t>
            </a:r>
          </a:p>
          <a:p>
            <a:pPr eaLnBrk="1" hangingPunct="1"/>
            <a:r>
              <a:rPr lang="en-US" altLang="en-US" b="1">
                <a:latin typeface="Times New Roman" panose="02020603050405020304" pitchFamily="18" charset="0"/>
                <a:ea typeface="ＭＳ Ｐゴシック" panose="020B0600070205080204" pitchFamily="34" charset="-128"/>
              </a:rPr>
              <a:t>What is the meaning behind these verses?</a:t>
            </a:r>
          </a:p>
          <a:p>
            <a:pPr eaLnBrk="1" hangingPunct="1"/>
            <a:r>
              <a:rPr lang="en-US" altLang="en-US">
                <a:latin typeface="Times New Roman" panose="02020603050405020304" pitchFamily="18" charset="0"/>
                <a:ea typeface="ＭＳ Ｐゴシック" panose="020B0600070205080204" pitchFamily="34" charset="-128"/>
              </a:rPr>
              <a:t>The people’s work should have been directed to a food that endures. Jesus explains the meaning of preservation, namely eternal life. The source of eternal life is the Son of Man. He is the one who gives eternal life, the food that does not perish. Jesus turned the concern of the Jews on its head and defined the assuring work not as usual labor but as believing Him. Both believing and obeying are parallel ways one acknowledges dependence on God. </a:t>
            </a:r>
          </a:p>
        </p:txBody>
      </p:sp>
    </p:spTree>
    <p:extLst>
      <p:ext uri="{BB962C8B-B14F-4D97-AF65-F5344CB8AC3E}">
        <p14:creationId xmlns:p14="http://schemas.microsoft.com/office/powerpoint/2010/main" val="186911453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Image Placeholder 1">
            <a:extLst>
              <a:ext uri="{FF2B5EF4-FFF2-40B4-BE49-F238E27FC236}">
                <a16:creationId xmlns:a16="http://schemas.microsoft.com/office/drawing/2014/main" id="{D8D7B4BF-E789-4112-84FF-78A7DE797296}"/>
              </a:ext>
            </a:extLst>
          </p:cNvPr>
          <p:cNvSpPr>
            <a:spLocks noGrp="1" noRot="1" noChangeAspect="1"/>
          </p:cNvSpPr>
          <p:nvPr>
            <p:ph type="sldImg"/>
          </p:nvPr>
        </p:nvSpPr>
        <p:spPr>
          <a:ln/>
        </p:spPr>
      </p:sp>
      <p:sp>
        <p:nvSpPr>
          <p:cNvPr id="117763" name="Notes Placeholder 2">
            <a:extLst>
              <a:ext uri="{FF2B5EF4-FFF2-40B4-BE49-F238E27FC236}">
                <a16:creationId xmlns:a16="http://schemas.microsoft.com/office/drawing/2014/main" id="{38435713-0A8A-45BD-99DB-90CA780B22F1}"/>
              </a:ext>
            </a:extLst>
          </p:cNvPr>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ltLang="en-US">
                <a:latin typeface="Times New Roman" panose="02020603050405020304" pitchFamily="18" charset="0"/>
                <a:ea typeface="ＭＳ Ｐゴシック" panose="020B0600070205080204" pitchFamily="34" charset="-128"/>
              </a:rPr>
              <a:t>They replied, “We want to perform God’s works, too. What should we do?” Jn 6:28 NLT</a:t>
            </a:r>
          </a:p>
          <a:p>
            <a:endParaRPr lang="en-US" altLang="en-US">
              <a:latin typeface="Times New Roman" panose="02020603050405020304" pitchFamily="18" charset="0"/>
              <a:ea typeface="ＭＳ Ｐゴシック" panose="020B0600070205080204" pitchFamily="34" charset="-128"/>
            </a:endParaRPr>
          </a:p>
        </p:txBody>
      </p:sp>
      <p:sp>
        <p:nvSpPr>
          <p:cNvPr id="117764" name="Slide Number Placeholder 3">
            <a:extLst>
              <a:ext uri="{FF2B5EF4-FFF2-40B4-BE49-F238E27FC236}">
                <a16:creationId xmlns:a16="http://schemas.microsoft.com/office/drawing/2014/main" id="{3376FA44-52C3-403E-8E52-72C348585612}"/>
              </a:ext>
            </a:extLst>
          </p:cNvPr>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6E327A-D910-4677-B132-D17098AE8EB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78</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Tree>
    <p:extLst>
      <p:ext uri="{BB962C8B-B14F-4D97-AF65-F5344CB8AC3E}">
        <p14:creationId xmlns:p14="http://schemas.microsoft.com/office/powerpoint/2010/main" val="276983172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7">
            <a:extLst>
              <a:ext uri="{FF2B5EF4-FFF2-40B4-BE49-F238E27FC236}">
                <a16:creationId xmlns:a16="http://schemas.microsoft.com/office/drawing/2014/main" id="{DD0AC80F-EB4F-4711-8846-4EFE7813DB71}"/>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2CC444-9FCE-4351-B092-8E9E1B448C64}" type="slidenum">
              <a:rPr kumimoji="0" lang="en-US" altLang="en-US" sz="1200" b="0" i="0" u="none" strike="noStrike" kern="1200" cap="none" spc="0" normalizeH="0" baseline="0" noProof="0" smtClean="0">
                <a:ln>
                  <a:noFill/>
                </a:ln>
                <a:solidFill>
                  <a:srgbClr val="000000"/>
                </a:solidFill>
                <a:effectLst/>
                <a:uLnTx/>
                <a:uFillTx/>
                <a:latin typeface="Times New Roman" panose="02020603050405020304" pitchFamily="18" charset="0"/>
                <a:ea typeface="ＭＳ Ｐゴシック" panose="020B0600070205080204"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altLang="en-US" sz="1200" b="0" i="0" u="none" strike="noStrike" kern="1200" cap="none" spc="0" normalizeH="0" baseline="0" noProof="0">
              <a:ln>
                <a:noFill/>
              </a:ln>
              <a:solidFill>
                <a:srgbClr val="000000"/>
              </a:solidFill>
              <a:effectLst/>
              <a:uLnTx/>
              <a:uFillTx/>
              <a:latin typeface="Times New Roman" panose="02020603050405020304" pitchFamily="18" charset="0"/>
              <a:ea typeface="ＭＳ Ｐゴシック" panose="020B0600070205080204" pitchFamily="34" charset="-128"/>
              <a:cs typeface="+mn-cs"/>
            </a:endParaRPr>
          </a:p>
        </p:txBody>
      </p:sp>
      <p:sp>
        <p:nvSpPr>
          <p:cNvPr id="122883" name="Rectangle 2">
            <a:extLst>
              <a:ext uri="{FF2B5EF4-FFF2-40B4-BE49-F238E27FC236}">
                <a16:creationId xmlns:a16="http://schemas.microsoft.com/office/drawing/2014/main" id="{70A67B13-34A1-40F7-B977-D5052D2CE017}"/>
              </a:ext>
            </a:extLst>
          </p:cNvPr>
          <p:cNvSpPr>
            <a:spLocks noGrp="1" noRot="1" noChangeAspect="1" noChangeArrowheads="1" noTextEdit="1"/>
          </p:cNvSpPr>
          <p:nvPr>
            <p:ph type="sldImg"/>
          </p:nvPr>
        </p:nvSpPr>
        <p:spPr>
          <a:ln/>
        </p:spPr>
      </p:sp>
      <p:sp>
        <p:nvSpPr>
          <p:cNvPr id="122884" name="Rectangle 3">
            <a:extLst>
              <a:ext uri="{FF2B5EF4-FFF2-40B4-BE49-F238E27FC236}">
                <a16:creationId xmlns:a16="http://schemas.microsoft.com/office/drawing/2014/main" id="{0B3603BF-87E3-4EFD-8BC7-6FB80A7E57BA}"/>
              </a:ext>
            </a:extLst>
          </p:cNvPr>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altLang="en-US">
              <a:latin typeface="Times New Roman" panose="02020603050405020304" pitchFamily="18" charset="0"/>
              <a:ea typeface="ＭＳ Ｐゴシック" panose="020B0600070205080204" pitchFamily="34" charset="-128"/>
            </a:endParaRPr>
          </a:p>
        </p:txBody>
      </p:sp>
    </p:spTree>
    <p:extLst>
      <p:ext uri="{BB962C8B-B14F-4D97-AF65-F5344CB8AC3E}">
        <p14:creationId xmlns:p14="http://schemas.microsoft.com/office/powerpoint/2010/main" val="363992079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09" name="Text Box 1">
            <a:extLst>
              <a:ext uri="{FF2B5EF4-FFF2-40B4-BE49-F238E27FC236}">
                <a16:creationId xmlns:a16="http://schemas.microsoft.com/office/drawing/2014/main" id="{07CDA1DD-0711-6E4E-B2E8-914ACD2F8D48}"/>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7410" name="Text Box 2">
            <a:extLst>
              <a:ext uri="{FF2B5EF4-FFF2-40B4-BE49-F238E27FC236}">
                <a16:creationId xmlns:a16="http://schemas.microsoft.com/office/drawing/2014/main" id="{1B0337F1-0C4E-6040-91B4-D8346956E9A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7:24</a:t>
            </a:r>
            <a:r>
              <a:rPr lang="en-US" dirty="0">
                <a:effectLst/>
                <a:latin typeface="Lucida Grande" panose="020B0600040502020204" pitchFamily="34" charset="0"/>
              </a:rPr>
              <a:t>    Then Jesus left Galilee and went north to the region of Tyre. He didn’t want anyone to know which house he was staying in, but he couldn’t keep it a secret. </a:t>
            </a:r>
            <a:endParaRPr lang="en-US" altLang="en-US" dirty="0"/>
          </a:p>
        </p:txBody>
      </p:sp>
    </p:spTree>
    <p:extLst>
      <p:ext uri="{BB962C8B-B14F-4D97-AF65-F5344CB8AC3E}">
        <p14:creationId xmlns:p14="http://schemas.microsoft.com/office/powerpoint/2010/main" val="238392148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3" name="Text Box 1">
            <a:extLst>
              <a:ext uri="{FF2B5EF4-FFF2-40B4-BE49-F238E27FC236}">
                <a16:creationId xmlns:a16="http://schemas.microsoft.com/office/drawing/2014/main" id="{A48360EA-46B6-014B-B910-2E54BFD82B2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8434" name="Text Box 2">
            <a:extLst>
              <a:ext uri="{FF2B5EF4-FFF2-40B4-BE49-F238E27FC236}">
                <a16:creationId xmlns:a16="http://schemas.microsoft.com/office/drawing/2014/main" id="{A922EF37-B0DB-A046-9DA8-121FF25A64FD}"/>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Jews despised Gentiles and few went even as far away as the nearby city of Tyre. This is even the farthest Jesus traveled in his lifetime.</a:t>
            </a:r>
            <a:endParaRPr lang="en-US" altLang="en-US" b="0" baseline="0" dirty="0"/>
          </a:p>
        </p:txBody>
      </p:sp>
    </p:spTree>
    <p:extLst>
      <p:ext uri="{BB962C8B-B14F-4D97-AF65-F5344CB8AC3E}">
        <p14:creationId xmlns:p14="http://schemas.microsoft.com/office/powerpoint/2010/main" val="23331395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7" name="Text Box 1">
            <a:extLst>
              <a:ext uri="{FF2B5EF4-FFF2-40B4-BE49-F238E27FC236}">
                <a16:creationId xmlns:a16="http://schemas.microsoft.com/office/drawing/2014/main" id="{F482826B-BE6C-1041-BA37-B94AA0479AE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19458" name="Text Box 2">
            <a:extLst>
              <a:ext uri="{FF2B5EF4-FFF2-40B4-BE49-F238E27FC236}">
                <a16:creationId xmlns:a16="http://schemas.microsoft.com/office/drawing/2014/main" id="{44542CFB-CACE-3542-85FE-06325DF8DED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Jews considered a woman of Tyre like this lady unclean.</a:t>
            </a:r>
          </a:p>
        </p:txBody>
      </p:sp>
    </p:spTree>
    <p:extLst>
      <p:ext uri="{BB962C8B-B14F-4D97-AF65-F5344CB8AC3E}">
        <p14:creationId xmlns:p14="http://schemas.microsoft.com/office/powerpoint/2010/main" val="23479135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81" name="Text Box 1">
            <a:extLst>
              <a:ext uri="{FF2B5EF4-FFF2-40B4-BE49-F238E27FC236}">
                <a16:creationId xmlns:a16="http://schemas.microsoft.com/office/drawing/2014/main" id="{3B3D2CA2-B44E-3D4D-9BC8-DCC828D7D93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0482" name="Text Box 2">
            <a:extLst>
              <a:ext uri="{FF2B5EF4-FFF2-40B4-BE49-F238E27FC236}">
                <a16:creationId xmlns:a16="http://schemas.microsoft.com/office/drawing/2014/main" id="{C6329F7B-C9C5-1D42-9525-1D167A2B3ABB}"/>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b="0" baseline="0" dirty="0">
                <a:solidFill>
                  <a:srgbClr val="006699"/>
                </a:solidFill>
                <a:effectLst/>
                <a:latin typeface="Helvetica Neue" panose="02000503000000020004" pitchFamily="2" charset="0"/>
              </a:rPr>
              <a:t>Yet Mark 11 records...</a:t>
            </a:r>
          </a:p>
          <a:p>
            <a:r>
              <a:rPr lang="en-US" b="0" baseline="30000" dirty="0">
                <a:solidFill>
                  <a:srgbClr val="006699"/>
                </a:solidFill>
                <a:effectLst/>
                <a:latin typeface="Helvetica Neue" panose="02000503000000020004" pitchFamily="2" charset="0"/>
              </a:rPr>
              <a:t>25</a:t>
            </a:r>
            <a:r>
              <a:rPr lang="en-US" b="0" dirty="0">
                <a:effectLst/>
                <a:latin typeface="Lucida Grande" panose="020B0600040502020204" pitchFamily="34" charset="0"/>
              </a:rPr>
              <a:t> Right away a woman who had heard about him came and fell at his feet. </a:t>
            </a:r>
            <a:endParaRPr lang="en-US" altLang="en-US" b="0" dirty="0"/>
          </a:p>
        </p:txBody>
      </p:sp>
    </p:spTree>
    <p:extLst>
      <p:ext uri="{BB962C8B-B14F-4D97-AF65-F5344CB8AC3E}">
        <p14:creationId xmlns:p14="http://schemas.microsoft.com/office/powerpoint/2010/main" val="197795471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5" name="Text Box 1">
            <a:extLst>
              <a:ext uri="{FF2B5EF4-FFF2-40B4-BE49-F238E27FC236}">
                <a16:creationId xmlns:a16="http://schemas.microsoft.com/office/drawing/2014/main" id="{2229433F-A31D-8542-BA02-6A343BD66245}"/>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1506" name="Text Box 2">
            <a:extLst>
              <a:ext uri="{FF2B5EF4-FFF2-40B4-BE49-F238E27FC236}">
                <a16:creationId xmlns:a16="http://schemas.microsoft.com/office/drawing/2014/main" id="{17E82560-11B8-D64B-A4C8-8575FC52195C}"/>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latin typeface="Lucida Grande" panose="020B0600040502020204" pitchFamily="34" charset="0"/>
              </a:rPr>
              <a:t>Her little girl was possessed by an evil spirit, </a:t>
            </a:r>
            <a:r>
              <a:rPr lang="en-US" b="1" baseline="30000" dirty="0">
                <a:solidFill>
                  <a:srgbClr val="006699"/>
                </a:solidFill>
                <a:effectLst/>
                <a:latin typeface="Helvetica Neue" panose="02000503000000020004" pitchFamily="2" charset="0"/>
              </a:rPr>
              <a:t>26</a:t>
            </a:r>
            <a:r>
              <a:rPr lang="en-US" dirty="0">
                <a:effectLst/>
                <a:latin typeface="Lucida Grande" panose="020B0600040502020204" pitchFamily="34" charset="0"/>
              </a:rPr>
              <a:t>  and she begged him to cast out the demon from her daughter. </a:t>
            </a:r>
          </a:p>
          <a:p>
            <a:endParaRPr lang="en-US" altLang="en-US" dirty="0"/>
          </a:p>
        </p:txBody>
      </p:sp>
    </p:spTree>
    <p:extLst>
      <p:ext uri="{BB962C8B-B14F-4D97-AF65-F5344CB8AC3E}">
        <p14:creationId xmlns:p14="http://schemas.microsoft.com/office/powerpoint/2010/main" val="2097413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A2769C-8A55-3B70-348C-492487E4F03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6D12A1B-C4B7-CB5E-8C7F-4643D7C75F8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3DA85CD-145E-FB83-C744-F21381657586}"/>
              </a:ext>
            </a:extLst>
          </p:cNvPr>
          <p:cNvSpPr>
            <a:spLocks noGrp="1"/>
          </p:cNvSpPr>
          <p:nvPr>
            <p:ph type="body" idx="1"/>
          </p:nvPr>
        </p:nvSpPr>
        <p:spPr/>
        <p:txBody>
          <a:bodyPr/>
          <a:lstStyle/>
          <a:p>
            <a:pPr algn="r"/>
            <a:r>
              <a:rPr lang="ar-EG" dirty="0"/>
              <a:t>على الرغم من توثيق الملك (02) ، اندلع الجدل (03) ، لذلك رأى يسوع حاجته إلى إعداد رجاله من خلال تعليمهم (04) لأنه سرعان ما ستؤدي المعارضة (05) إلى موته (09). تغطي مرحلتنا الحالية (04) حول تعليم الاثني عشر من قبل الملك 24 مجالا من منهج الملك لرجاله. يظهر الرمز قبل كل منها فئته وتسلسله وحرفه في المخطط التفصيلي. على سبيل المثال ، "</a:t>
            </a:r>
            <a:r>
              <a:rPr lang="en-US" dirty="0"/>
              <a:t>J1A" </a:t>
            </a:r>
            <a:r>
              <a:rPr lang="ar-EG" dirty="0"/>
              <a:t>تعني هوية يسوع ، والحدث الأول ، والحرف </a:t>
            </a:r>
            <a:r>
              <a:rPr lang="en-US" dirty="0"/>
              <a:t>A </a:t>
            </a:r>
            <a:r>
              <a:rPr lang="ar-EG" dirty="0"/>
              <a:t>في المخطط التفصيلي في الشريحة 8 حيث يوجد شرح أكمل لهذه النقطة. 
</a:t>
            </a:r>
            <a:r>
              <a:rPr lang="en-US" dirty="0"/>
              <a:t>J1A-Sufficiency (</a:t>
            </a:r>
            <a:r>
              <a:rPr lang="ar-EG" dirty="0"/>
              <a:t>لإطعام 5000 كموسى جديد على الرغم من أعمى روحيا) - الشريحة 9
</a:t>
            </a:r>
            <a:r>
              <a:rPr lang="en-US" dirty="0"/>
              <a:t>K2B-</a:t>
            </a:r>
            <a:r>
              <a:rPr lang="ar-EG" dirty="0"/>
              <a:t>الرفض (ملكية على الجليل فقط كما لا يؤمن القادة) - الشريحة 57
</a:t>
            </a:r>
            <a:r>
              <a:rPr lang="en-US" dirty="0"/>
              <a:t>M3C-Trust (</a:t>
            </a:r>
            <a:r>
              <a:rPr lang="ar-EG" dirty="0"/>
              <a:t>يسوع فوق العقبات بالمشي على الماء) - الشريحة 59
</a:t>
            </a:r>
            <a:r>
              <a:rPr lang="en-US" dirty="0"/>
              <a:t>K4D-Healing (</a:t>
            </a:r>
            <a:r>
              <a:rPr lang="ar-EG" dirty="0"/>
              <a:t>يمثل الجسدي الروحي الأكثر أهمية) - الشريحة 70
</a:t>
            </a:r>
            <a:r>
              <a:rPr lang="en-US" dirty="0"/>
              <a:t>J5E-Bread (</a:t>
            </a:r>
            <a:r>
              <a:rPr lang="ar-EG" dirty="0"/>
              <a:t>يسوع هو خبز حقيقي للحياة الأبدية) - الشريحة 71
</a:t>
            </a:r>
            <a:r>
              <a:rPr lang="en-US" dirty="0"/>
              <a:t>C6F-Defilment (</a:t>
            </a:r>
            <a:r>
              <a:rPr lang="ar-EG" dirty="0"/>
              <a:t>داخلي وليس خارجي) - الشريحة 86
</a:t>
            </a:r>
            <a:r>
              <a:rPr lang="en-US" dirty="0"/>
              <a:t>K7G-Nentiles (</a:t>
            </a:r>
            <a:r>
              <a:rPr lang="ar-EG" dirty="0"/>
              <a:t>تم حفظه في صور وصيدا قبل أن يتوب إسرائيل) - الشريحة 87
</a:t>
            </a:r>
            <a:r>
              <a:rPr lang="en-US" dirty="0"/>
              <a:t>M8H-Decapolis (</a:t>
            </a:r>
            <a:r>
              <a:rPr lang="ar-EG" dirty="0"/>
              <a:t>لإطعام 4000 من الأمم) - الشريحة 101
علامات </a:t>
            </a:r>
            <a:r>
              <a:rPr lang="en-US" dirty="0"/>
              <a:t>K9I (</a:t>
            </a:r>
            <a:r>
              <a:rPr lang="ar-EG" dirty="0"/>
              <a:t>ليست ضرورية للإيمان ، لذلك يرفض يسوع إعطاء علامة) - الشريحة 104
</a:t>
            </a:r>
            <a:r>
              <a:rPr lang="en-US" dirty="0"/>
              <a:t>C10J-</a:t>
            </a:r>
            <a:r>
              <a:rPr lang="ar-EG" dirty="0"/>
              <a:t>النفاق (تحذير من النفاق الفريسي للإمكانات في الذات) - الشريحة 106
</a:t>
            </a:r>
            <a:r>
              <a:rPr lang="en-US" dirty="0"/>
              <a:t>K11K-Church (</a:t>
            </a:r>
            <a:r>
              <a:rPr lang="ar-EG" dirty="0"/>
              <a:t>تأسست على ألوهية المسيح الموضحة في اعتراف بطرس) - الشريحة 107
</a:t>
            </a:r>
            <a:r>
              <a:rPr lang="en-US" dirty="0"/>
              <a:t>K12L-</a:t>
            </a:r>
            <a:r>
              <a:rPr lang="ar-EG" dirty="0"/>
              <a:t>الموت (كذبيحة عن الخطيئة تليها القيامة) - الشريحة 112
</a:t>
            </a:r>
            <a:r>
              <a:rPr lang="en-US" dirty="0"/>
              <a:t>M13M-</a:t>
            </a:r>
            <a:r>
              <a:rPr lang="ar-EG" dirty="0"/>
              <a:t>التلمذة (لا تخضع للفريسيين بل يسوع كقاضي/حاكم لإسرائيل) – الشريحة 114
</a:t>
            </a:r>
            <a:r>
              <a:rPr lang="en-US" dirty="0"/>
              <a:t>K14N-Kingdom (</a:t>
            </a:r>
            <a:r>
              <a:rPr lang="ar-EG" dirty="0"/>
              <a:t>المجد المتغير يتنبأ بعهد يسوع الذي يستحق الطاعة) - الشريحة 115
</a:t>
            </a:r>
            <a:r>
              <a:rPr lang="en-US" dirty="0"/>
              <a:t>K15O-Elijah (</a:t>
            </a:r>
            <a:r>
              <a:rPr lang="ar-EG" dirty="0"/>
              <a:t>يجب أن يسبق الملكوت كما سبقت تضحية يوحنا المجد) - الشريحة 126
</a:t>
            </a:r>
            <a:r>
              <a:rPr lang="en-US" dirty="0"/>
              <a:t>M16P-</a:t>
            </a:r>
            <a:r>
              <a:rPr lang="ar-EG" dirty="0"/>
              <a:t>الاعتماد (على يسوع لطرد الأرواح الشريرة المطلوب لإنقاذ إسرائيل) - الشريحة 137
</a:t>
            </a:r>
            <a:r>
              <a:rPr lang="en-US" dirty="0"/>
              <a:t>J17Q-</a:t>
            </a:r>
            <a:r>
              <a:rPr lang="ar-EG" dirty="0"/>
              <a:t>القيامة (بعد الموت في نفس المسيح ، وليس مسيحين) - الشريحة 138
</a:t>
            </a:r>
            <a:r>
              <a:rPr lang="en-US" dirty="0"/>
              <a:t>C18R-</a:t>
            </a:r>
            <a:r>
              <a:rPr lang="ar-EG" dirty="0"/>
              <a:t>البنوة (تؤكد على القيمة العالية للتلاميذ ليسوع) - الشريحة 139
</a:t>
            </a:r>
            <a:r>
              <a:rPr lang="en-US" dirty="0"/>
              <a:t>C19S-</a:t>
            </a:r>
            <a:r>
              <a:rPr lang="ar-EG" dirty="0"/>
              <a:t>التواضع (يظهر العظمة الحقيقية في المملكة) - الشريحة 140
</a:t>
            </a:r>
            <a:r>
              <a:rPr lang="en-US" dirty="0"/>
              <a:t>C20T-Pride (</a:t>
            </a:r>
            <a:r>
              <a:rPr lang="ar-EG" dirty="0"/>
              <a:t>لا ينبغي إظهاره تجاه الآخرين الذين لا يستطيعون طرد الأرواح الشريرة) - الشريحة 141
</a:t>
            </a:r>
            <a:r>
              <a:rPr lang="en-US" dirty="0"/>
              <a:t>M21U-</a:t>
            </a:r>
            <a:r>
              <a:rPr lang="ar-EG" dirty="0"/>
              <a:t>الغفران (دون قيد أو شرط وتماما كما يفعل الله) - الشريحة 142
</a:t>
            </a:r>
            <a:r>
              <a:rPr lang="en-US" dirty="0"/>
              <a:t>M22V-</a:t>
            </a:r>
            <a:r>
              <a:rPr lang="ar-EG" dirty="0"/>
              <a:t>التلمذة (تكلف كل شيء ، على عكس ثلاثة رجال اختلقوا الأعذار) - الشريحة 159
</a:t>
            </a:r>
            <a:r>
              <a:rPr lang="en-US" dirty="0"/>
              <a:t>J23W-Brothers (</a:t>
            </a:r>
            <a:r>
              <a:rPr lang="ar-EG" dirty="0"/>
              <a:t>غالبا ما يقدمون مشورة ملوثة ، لكن يسوع يحافظ على توقيت الله) - الشريحة 160
</a:t>
            </a:r>
            <a:r>
              <a:rPr lang="en-US" dirty="0"/>
              <a:t>J24X-Journey (</a:t>
            </a:r>
            <a:r>
              <a:rPr lang="ar-EG" dirty="0"/>
              <a:t>إلى أورشليم مرفوضة في السامرة ولكن تم توبيخ أبناء الرعد) - الشريحة 164
تندرج هذه اللحظات التعليمية ال 24 في أربعة مجالات تعليمية واسعة:
• الشخصية (من يكون) - 5 حوادث تركز على مشاكل القلب للتلاميذ
• هوية يسوع - 5 أحداث تثقل عن طبيعة المسيح
• خطة الملكوت - جاءت 8 فرص عندما أظهر يسوع جوانب من خطة الله
• أوامر المسيرة (ماذا تفعل) - 6 لحظات قابلة للتعليم سلطت الضوء على الإجراءات التي يجب على التلاميذ تحديد أولوياتها</a:t>
            </a:r>
            <a:endParaRPr lang="en-US" dirty="0"/>
          </a:p>
        </p:txBody>
      </p:sp>
      <p:sp>
        <p:nvSpPr>
          <p:cNvPr id="4" name="Slide Number Placeholder 3">
            <a:extLst>
              <a:ext uri="{FF2B5EF4-FFF2-40B4-BE49-F238E27FC236}">
                <a16:creationId xmlns:a16="http://schemas.microsoft.com/office/drawing/2014/main" id="{289736BE-4017-CEEE-6D45-027D6A8D46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DF78E62C-A091-49C7-B4DF-2F8432CFE4E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ＭＳ Ｐゴシック" charset="0"/>
                <a:cs typeface="+mn-cs"/>
              </a:rPr>
              <a:pPr marL="0" marR="0" lvl="0" indent="0" algn="r" defTabSz="4572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0" normalizeH="0" baseline="0" noProof="0">
              <a:ln>
                <a:noFill/>
              </a:ln>
              <a:solidFill>
                <a:prstClr val="black"/>
              </a:solidFill>
              <a:effectLst/>
              <a:uLnTx/>
              <a:uFillTx/>
              <a:latin typeface="Calibri" panose="020F0502020204030204"/>
              <a:ea typeface="ＭＳ Ｐゴシック" charset="0"/>
              <a:cs typeface="+mn-cs"/>
            </a:endParaRPr>
          </a:p>
        </p:txBody>
      </p:sp>
    </p:spTree>
    <p:extLst>
      <p:ext uri="{BB962C8B-B14F-4D97-AF65-F5344CB8AC3E}">
        <p14:creationId xmlns:p14="http://schemas.microsoft.com/office/powerpoint/2010/main" val="258666267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529" name="Text Box 1">
            <a:extLst>
              <a:ext uri="{FF2B5EF4-FFF2-40B4-BE49-F238E27FC236}">
                <a16:creationId xmlns:a16="http://schemas.microsoft.com/office/drawing/2014/main" id="{7BAA3151-FD4B-694F-A8C3-379572CFA780}"/>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2530" name="Text Box 2">
            <a:extLst>
              <a:ext uri="{FF2B5EF4-FFF2-40B4-BE49-F238E27FC236}">
                <a16:creationId xmlns:a16="http://schemas.microsoft.com/office/drawing/2014/main" id="{E7C15A27-C235-3F43-8859-D96E213EB59F}"/>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endParaRPr lang="en-US" altLang="en-US"/>
          </a:p>
        </p:txBody>
      </p:sp>
    </p:spTree>
    <p:extLst>
      <p:ext uri="{BB962C8B-B14F-4D97-AF65-F5344CB8AC3E}">
        <p14:creationId xmlns:p14="http://schemas.microsoft.com/office/powerpoint/2010/main" val="233076321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3" name="Text Box 1">
            <a:extLst>
              <a:ext uri="{FF2B5EF4-FFF2-40B4-BE49-F238E27FC236}">
                <a16:creationId xmlns:a16="http://schemas.microsoft.com/office/drawing/2014/main" id="{EA502E75-73D7-AE4D-A759-024AB7930BC3}"/>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3554" name="Text Box 2">
            <a:extLst>
              <a:ext uri="{FF2B5EF4-FFF2-40B4-BE49-F238E27FC236}">
                <a16:creationId xmlns:a16="http://schemas.microsoft.com/office/drawing/2014/main" id="{4098C221-9E60-5A47-B830-E9D997053A55}"/>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dirty="0">
                <a:effectLst/>
                <a:latin typeface="Lucida Grande" panose="020B0600040502020204" pitchFamily="34" charset="0"/>
              </a:rPr>
              <a:t>Since she was a Gentile, born in Syrian Phoenicia,</a:t>
            </a:r>
          </a:p>
          <a:p>
            <a:r>
              <a:rPr lang="en-US" b="1" baseline="30000" dirty="0">
                <a:solidFill>
                  <a:srgbClr val="006699"/>
                </a:solidFill>
                <a:effectLst/>
                <a:latin typeface="Helvetica Neue" panose="02000503000000020004" pitchFamily="2" charset="0"/>
              </a:rPr>
              <a:t>27</a:t>
            </a:r>
            <a:r>
              <a:rPr lang="en-US" dirty="0">
                <a:solidFill>
                  <a:srgbClr val="000000"/>
                </a:solidFill>
                <a:effectLst/>
                <a:latin typeface="Lucida Grande" panose="020B0600040502020204" pitchFamily="34" charset="0"/>
              </a:rPr>
              <a:t> Jesus told her, </a:t>
            </a:r>
            <a:r>
              <a:rPr lang="en-US" dirty="0">
                <a:solidFill>
                  <a:srgbClr val="FF2500"/>
                </a:solidFill>
                <a:effectLst/>
                <a:latin typeface="Lucida Grande" panose="020B0600040502020204" pitchFamily="34" charset="0"/>
              </a:rPr>
              <a:t>“First I should feed the children—my own family, the Jews. It isn’t right to take food from the children and throw it to the dogs.”</a:t>
            </a:r>
          </a:p>
          <a:p>
            <a:endParaRPr lang="en-US" altLang="en-US" dirty="0"/>
          </a:p>
        </p:txBody>
      </p:sp>
    </p:spTree>
    <p:extLst>
      <p:ext uri="{BB962C8B-B14F-4D97-AF65-F5344CB8AC3E}">
        <p14:creationId xmlns:p14="http://schemas.microsoft.com/office/powerpoint/2010/main" val="408450535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577" name="Text Box 1">
            <a:extLst>
              <a:ext uri="{FF2B5EF4-FFF2-40B4-BE49-F238E27FC236}">
                <a16:creationId xmlns:a16="http://schemas.microsoft.com/office/drawing/2014/main" id="{298D82E0-8D95-4D42-8A30-C46ED2FD0AFE}"/>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4578" name="Text Box 2">
            <a:extLst>
              <a:ext uri="{FF2B5EF4-FFF2-40B4-BE49-F238E27FC236}">
                <a16:creationId xmlns:a16="http://schemas.microsoft.com/office/drawing/2014/main" id="{B2DB9790-E1B5-4D40-9755-B633655ECCB7}"/>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r>
              <a:rPr lang="en-US" altLang="en-US" dirty="0"/>
              <a:t>Jesus was telling her not that God did not care for Gentiles but that He designed for Jews to hear the message first and then bring the gospel to the Gentiles as the OT commanded them to be a "light to the Gentiles."</a:t>
            </a:r>
          </a:p>
        </p:txBody>
      </p:sp>
    </p:spTree>
    <p:extLst>
      <p:ext uri="{BB962C8B-B14F-4D97-AF65-F5344CB8AC3E}">
        <p14:creationId xmlns:p14="http://schemas.microsoft.com/office/powerpoint/2010/main" val="360085899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1" name="Text Box 1">
            <a:extLst>
              <a:ext uri="{FF2B5EF4-FFF2-40B4-BE49-F238E27FC236}">
                <a16:creationId xmlns:a16="http://schemas.microsoft.com/office/drawing/2014/main" id="{7E8479EE-F223-FE42-9BDA-884E94183AB1}"/>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5602" name="Text Box 2">
            <a:extLst>
              <a:ext uri="{FF2B5EF4-FFF2-40B4-BE49-F238E27FC236}">
                <a16:creationId xmlns:a16="http://schemas.microsoft.com/office/drawing/2014/main" id="{7A0FC31A-9CCB-0F48-AC9F-89F8762DF58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7:28</a:t>
            </a:r>
            <a:r>
              <a:rPr lang="en-US" dirty="0">
                <a:effectLst/>
                <a:latin typeface="Lucida Grande" panose="020B0600040502020204" pitchFamily="34" charset="0"/>
              </a:rPr>
              <a:t>    She replied, “That’s true, Lord, but even the dogs under the table are allowed to eat the scraps from the children’s plates.”</a:t>
            </a:r>
          </a:p>
          <a:p>
            <a:endParaRPr lang="en-US" altLang="en-US" dirty="0"/>
          </a:p>
        </p:txBody>
      </p:sp>
    </p:spTree>
    <p:extLst>
      <p:ext uri="{BB962C8B-B14F-4D97-AF65-F5344CB8AC3E}">
        <p14:creationId xmlns:p14="http://schemas.microsoft.com/office/powerpoint/2010/main" val="205543779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25" name="Text Box 1">
            <a:extLst>
              <a:ext uri="{FF2B5EF4-FFF2-40B4-BE49-F238E27FC236}">
                <a16:creationId xmlns:a16="http://schemas.microsoft.com/office/drawing/2014/main" id="{4196682F-A482-F34A-9FBF-6877CB4744A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6626" name="Text Box 2">
            <a:extLst>
              <a:ext uri="{FF2B5EF4-FFF2-40B4-BE49-F238E27FC236}">
                <a16:creationId xmlns:a16="http://schemas.microsoft.com/office/drawing/2014/main" id="{F12D4A7C-5FBE-9341-870F-87965BA3BAFE}"/>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solidFill>
                  <a:srgbClr val="006699"/>
                </a:solidFill>
                <a:effectLst/>
                <a:latin typeface="Helvetica Neue" panose="02000503000000020004" pitchFamily="2" charset="0"/>
              </a:rPr>
              <a:t>Mark 7:29</a:t>
            </a:r>
            <a:r>
              <a:rPr lang="en-US" dirty="0">
                <a:solidFill>
                  <a:srgbClr val="000000"/>
                </a:solidFill>
                <a:effectLst/>
                <a:latin typeface="Lucida Grande" panose="020B0600040502020204" pitchFamily="34" charset="0"/>
              </a:rPr>
              <a:t>    </a:t>
            </a:r>
            <a:r>
              <a:rPr lang="en-US" dirty="0">
                <a:solidFill>
                  <a:srgbClr val="FF2500"/>
                </a:solidFill>
                <a:effectLst/>
                <a:latin typeface="Lucida Grande" panose="020B0600040502020204" pitchFamily="34" charset="0"/>
              </a:rPr>
              <a:t>“Good answer!”</a:t>
            </a:r>
            <a:r>
              <a:rPr lang="en-US" dirty="0">
                <a:solidFill>
                  <a:srgbClr val="000000"/>
                </a:solidFill>
                <a:effectLst/>
                <a:latin typeface="Lucida Grande" panose="020B0600040502020204" pitchFamily="34" charset="0"/>
              </a:rPr>
              <a:t> he said. </a:t>
            </a:r>
            <a:r>
              <a:rPr lang="en-US" dirty="0">
                <a:solidFill>
                  <a:srgbClr val="FF2500"/>
                </a:solidFill>
                <a:effectLst/>
                <a:latin typeface="Lucida Grande" panose="020B0600040502020204" pitchFamily="34" charset="0"/>
              </a:rPr>
              <a:t>“Now go home, for the demon has left your daughter.”</a:t>
            </a:r>
            <a:r>
              <a:rPr lang="en-US" dirty="0">
                <a:solidFill>
                  <a:srgbClr val="000000"/>
                </a:solidFill>
                <a:effectLst/>
                <a:latin typeface="Lucida Grande" panose="020B0600040502020204" pitchFamily="34" charset="0"/>
              </a:rPr>
              <a:t> </a:t>
            </a:r>
            <a:endParaRPr lang="en-US" dirty="0">
              <a:solidFill>
                <a:srgbClr val="FF2500"/>
              </a:solidFill>
              <a:effectLst/>
              <a:latin typeface="Lucida Grande" panose="020B0600040502020204" pitchFamily="34" charset="0"/>
            </a:endParaRPr>
          </a:p>
          <a:p>
            <a:endParaRPr lang="en-US" altLang="en-US" dirty="0"/>
          </a:p>
        </p:txBody>
      </p:sp>
    </p:spTree>
    <p:extLst>
      <p:ext uri="{BB962C8B-B14F-4D97-AF65-F5344CB8AC3E}">
        <p14:creationId xmlns:p14="http://schemas.microsoft.com/office/powerpoint/2010/main" val="395822811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a:extLst>
              <a:ext uri="{FF2B5EF4-FFF2-40B4-BE49-F238E27FC236}">
                <a16:creationId xmlns:a16="http://schemas.microsoft.com/office/drawing/2014/main" id="{7ADC6FEA-ADE0-FB4A-AB10-D355AC5D2B6D}"/>
              </a:ext>
            </a:extLst>
          </p:cNvPr>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a14="http://schemas.microsoft.com/office/drawing/2010/main">
                <a:effectLst>
                  <a:outerShdw dist="35921" dir="2700000" algn="ctr" rotWithShape="0">
                    <a:srgbClr val="808080"/>
                  </a:outerShdw>
                </a:effectLst>
              </a14:hiddenEffects>
            </a:ext>
          </a:extLst>
        </p:spPr>
      </p:sp>
      <p:sp>
        <p:nvSpPr>
          <p:cNvPr id="27650" name="Text Box 2">
            <a:extLst>
              <a:ext uri="{FF2B5EF4-FFF2-40B4-BE49-F238E27FC236}">
                <a16:creationId xmlns:a16="http://schemas.microsoft.com/office/drawing/2014/main" id="{9BF16570-2B69-524E-884C-03224BF541EA}"/>
              </a:ext>
            </a:extLst>
          </p:cNvPr>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baseline="30000" dirty="0">
                <a:solidFill>
                  <a:srgbClr val="006699"/>
                </a:solidFill>
                <a:effectLst/>
                <a:latin typeface="Helvetica Neue" panose="02000503000000020004" pitchFamily="2" charset="0"/>
              </a:rPr>
              <a:t>30</a:t>
            </a:r>
            <a:r>
              <a:rPr lang="en-US" b="0" dirty="0">
                <a:effectLst/>
                <a:latin typeface="Lucida Grande" panose="020B0600040502020204" pitchFamily="34" charset="0"/>
              </a:rPr>
              <a:t> And when she arrived home, she found her little girl lying quietly in bed, and the demon was gone.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___________</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effectLst/>
                <a:latin typeface="Lucida Grande" panose="020B0600040502020204" pitchFamily="34" charset="0"/>
              </a:rPr>
              <a:t>Some think that Jesus held to the prejudices of his days, but the opposite is true. </a:t>
            </a:r>
            <a:r>
              <a:rPr lang="en-GB" sz="1200" b="0" kern="0" dirty="0">
                <a:solidFill>
                  <a:srgbClr val="FFFFFF"/>
                </a:solidFill>
                <a:effectLst>
                  <a:glow rad="228600">
                    <a:srgbClr val="220011"/>
                  </a:glow>
                </a:effectLst>
                <a:latin typeface="Arial"/>
                <a:ea typeface="ＭＳ Ｐゴシック" charset="0"/>
                <a:cs typeface="Arial"/>
              </a:rPr>
              <a:t>Jesus healed this Canaanite woman's demon-possessed daughter to teach individual Gentile salvation now before Israel repents</a:t>
            </a:r>
            <a:r>
              <a:rPr kumimoji="0" lang="en-US" sz="1200" b="0"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 later just before His return!</a:t>
            </a:r>
            <a:endParaRPr lang="en-US" b="0" dirty="0">
              <a:effectLst/>
              <a:latin typeface="Lucida Grande" panose="020B0600040502020204" pitchFamily="34" charset="0"/>
            </a:endParaRPr>
          </a:p>
          <a:p>
            <a:endParaRPr lang="en-US" altLang="en-US" b="0" dirty="0"/>
          </a:p>
        </p:txBody>
      </p:sp>
    </p:spTree>
    <p:extLst>
      <p:ext uri="{BB962C8B-B14F-4D97-AF65-F5344CB8AC3E}">
        <p14:creationId xmlns:p14="http://schemas.microsoft.com/office/powerpoint/2010/main" val="16603520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122A89F3-C62A-B243-B1B8-3FF8AABCA2F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103</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69986"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6998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defRPr/>
            </a:pPr>
            <a:endParaRPr lang="en-US">
              <a:cs typeface="+mn-cs"/>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________</a:t>
            </a:r>
          </a:p>
          <a:p>
            <a:r>
              <a:rPr lang="en-US" dirty="0"/>
              <a:t>BG-04-Intertestamental-13</a:t>
            </a:r>
          </a:p>
          <a:p>
            <a:r>
              <a:rPr lang="en-US" dirty="0"/>
              <a:t>LC-04-Instruction-97</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3875EA95-403A-A842-A4EA-2D0EB09B2FF1}"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658752124"/>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64F4A24-E927-7045-BE28-3718406B4082}"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rPr>
              <a:pPr marL="0" marR="0" lvl="0" indent="0" algn="r" defTabSz="914400" rtl="0" eaLnBrk="1" fontAlgn="base" latinLnBrk="0" hangingPunct="1">
                <a:lnSpc>
                  <a:spcPct val="100000"/>
                </a:lnSpc>
                <a:spcBef>
                  <a:spcPct val="0"/>
                </a:spcBef>
                <a:spcAft>
                  <a:spcPct val="0"/>
                </a:spcAft>
                <a:buClrTx/>
                <a:buSzTx/>
                <a:buFontTx/>
                <a:buNone/>
                <a:tabLst/>
                <a:defRPr/>
              </a:pPr>
              <a:t>106</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cs typeface="+mn-cs"/>
            </a:endParaRPr>
          </a:p>
        </p:txBody>
      </p:sp>
      <p:sp>
        <p:nvSpPr>
          <p:cNvPr id="159746" name="Rectangle 2"/>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59747" name="Rectangle 3"/>
          <p:cNvSpPr>
            <a:spLocks noGrp="1" noChangeArrowheads="1"/>
          </p:cNvSpPr>
          <p:nvPr>
            <p:ph type="body" idx="1"/>
          </p:nvPr>
        </p:nvSpPr>
        <p:spPr/>
        <p:txBody>
          <a:bodyPr/>
          <a:lstStyle/>
          <a:p>
            <a:pPr eaLnBrk="1" hangingPunct="1">
              <a:defRPr/>
            </a:pPr>
            <a:endParaRPr lang="en-US">
              <a:cs typeface="+mn-cs"/>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109</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483219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2045820458"/>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F371F489-9317-2742-8EE6-9975ED4BAE9F}" type="slidenum">
              <a:rPr kumimoji="0" lang="en-US" sz="1200" b="0" i="0" u="none" strike="noStrike" kern="1200" cap="none" spc="0" normalizeH="0" baseline="0" noProof="0" smtClean="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110</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Tree>
    <p:extLst>
      <p:ext uri="{BB962C8B-B14F-4D97-AF65-F5344CB8AC3E}">
        <p14:creationId xmlns:p14="http://schemas.microsoft.com/office/powerpoint/2010/main" val="37194453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ECCBD9A-5F15-6D4A-94C1-71AC2DDE8E3D}"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111</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6434" name="Rectangle 2"/>
          <p:cNvSpPr>
            <a:spLocks noGrp="1" noRot="1" noChangeAspect="1" noChangeArrowheads="1" noTextEdit="1"/>
          </p:cNvSpPr>
          <p:nvPr>
            <p:ph type="sldImg"/>
          </p:nvPr>
        </p:nvSpPr>
        <p:spPr>
          <a:ln/>
        </p:spPr>
      </p:sp>
      <p:sp>
        <p:nvSpPr>
          <p:cNvPr id="146435"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b="1" dirty="0">
              <a:latin typeface="Arial" panose="020B0604020202020204" pitchFamily="34" charset="0"/>
              <a:ea typeface="ＭＳ Ｐゴシック" charset="0"/>
              <a:cs typeface="ＭＳ Ｐゴシック"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649" name="Text Box 1"/>
          <p:cNvSpPr txBox="1">
            <a:spLocks noGrp="1" noRot="1" noChangeAspect="1" noChangeArrowheads="1"/>
          </p:cNvSpPr>
          <p:nvPr>
            <p:ph type="sldImg"/>
          </p:nvPr>
        </p:nvSpPr>
        <p:spPr>
          <a:xfrm>
            <a:off x="1143000" y="695325"/>
            <a:ext cx="4572000" cy="3429000"/>
          </a:xfrm>
          <a:solidFill>
            <a:srgbClr val="FFFFFF"/>
          </a:solidFill>
          <a:ln>
            <a:solidFill>
              <a:srgbClr val="000000"/>
            </a:solidFill>
            <a:miter lim="800000"/>
            <a:headEnd/>
            <a:tailEnd/>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sp>
      <p:sp>
        <p:nvSpPr>
          <p:cNvPr id="27650" name="Text Box 2"/>
          <p:cNvSpPr txBox="1">
            <a:spLocks noGrp="1" noChangeArrowheads="1"/>
          </p:cNvSpPr>
          <p:nvPr>
            <p:ph type="body" idx="1"/>
          </p:nvPr>
        </p:nvSpPr>
        <p:spPr>
          <a:xfrm>
            <a:off x="685800" y="4343400"/>
            <a:ext cx="5486400" cy="4114800"/>
          </a:xfrm>
          <a:ln/>
          <a:extLs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wrap="none" anchor="ctr"/>
          <a:lstStyle/>
          <a:p>
            <a:pPr defTabSz="457109">
              <a:defRPr/>
            </a:pPr>
            <a:endParaRPr lang="en-US">
              <a:cs typeface="+mn-cs"/>
            </a:endParaRPr>
          </a:p>
        </p:txBody>
      </p:sp>
    </p:spTree>
    <p:extLst>
      <p:ext uri="{BB962C8B-B14F-4D97-AF65-F5344CB8AC3E}">
        <p14:creationId xmlns:p14="http://schemas.microsoft.com/office/powerpoint/2010/main" val="39420977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966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C6A294A4-E6E0-0E4D-956F-F08D8E04D30F}" type="slidenum">
              <a:rPr kumimoji="0" lang="en-US" sz="1200" b="0" i="0" u="none" strike="noStrike" kern="1200" cap="none" spc="0" normalizeH="0" baseline="0" noProof="0">
                <a:ln>
                  <a:noFill/>
                </a:ln>
                <a:solidFill>
                  <a:srgbClr val="000000"/>
                </a:solidFill>
                <a:effectLst/>
                <a:uLnTx/>
                <a:uFillTx/>
                <a:latin typeface="Arial"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114</a:t>
            </a:fld>
            <a:endParaRPr kumimoji="0" lang="en-US" sz="1200" b="0" i="0" u="none" strike="noStrike" kern="1200" cap="none" spc="0" normalizeH="0" baseline="0" noProof="0">
              <a:ln>
                <a:noFill/>
              </a:ln>
              <a:solidFill>
                <a:srgbClr val="000000"/>
              </a:solidFill>
              <a:effectLst/>
              <a:uLnTx/>
              <a:uFillTx/>
              <a:latin typeface="Arial" charset="0"/>
              <a:ea typeface="ＭＳ Ｐゴシック" charset="0"/>
            </a:endParaRPr>
          </a:p>
        </p:txBody>
      </p:sp>
      <p:sp>
        <p:nvSpPr>
          <p:cNvPr id="369666" name="Rectangle 2"/>
          <p:cNvSpPr>
            <a:spLocks noGrp="1" noRot="1" noChangeAspect="1" noChangeArrowheads="1"/>
          </p:cNvSpPr>
          <p:nvPr>
            <p:ph type="sldImg"/>
          </p:nvPr>
        </p:nvSpPr>
        <p:spPr>
          <a:solidFill>
            <a:srgbClr val="FFFFFF"/>
          </a:solidFill>
          <a:ln/>
        </p:spPr>
      </p:sp>
      <p:sp>
        <p:nvSpPr>
          <p:cNvPr id="369667"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endParaRPr lang="en-US" dirty="0">
              <a:latin typeface="Arial" charset="0"/>
              <a:ea typeface="ＭＳ Ｐゴシック" charset="0"/>
              <a:cs typeface="ＭＳ Ｐゴシック"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three Synoptic Gospels all record the Transfiguration of Jesus. Here is the only glimpse of the true nature of Christ that we find in the gospels as no one sees him in his full glory during his earthly life—and the Transfiguration was only for a few moments. God, in his mercy, did not let people view the glorified Christ lest they die in doing so! But this experience on the mountain (probably Mount Tabor) lifted the veil, as it were, so that at least Peter, James, and John could imagine the glory of Jesus when he reigns in the millennial kingdom.</a:t>
            </a:r>
          </a:p>
          <a:p>
            <a:r>
              <a:rPr lang="en-US" dirty="0"/>
              <a:t>_____________</a:t>
            </a:r>
          </a:p>
          <a:p>
            <a:r>
              <a:rPr lang="en-US" dirty="0"/>
              <a:t>LC-04-Instruction of the Twelve-106</a:t>
            </a:r>
          </a:p>
          <a:p>
            <a:r>
              <a:rPr lang="en-US" dirty="0"/>
              <a:t>NS-01-Matt15-18—slide 12</a:t>
            </a:r>
          </a:p>
          <a:p>
            <a:r>
              <a:rPr lang="en-US" dirty="0"/>
              <a:t>NS-02-Mark9-16—slide 3</a:t>
            </a:r>
          </a:p>
          <a:p>
            <a:r>
              <a:rPr lang="en-US" dirty="0"/>
              <a:t>NS-03-Luke1-12—slide 387</a:t>
            </a:r>
          </a:p>
          <a:p>
            <a:endParaRPr lang="en-US" dirty="0"/>
          </a:p>
        </p:txBody>
      </p:sp>
      <p:sp>
        <p:nvSpPr>
          <p:cNvPr id="4" name="Slide Number Placeholder 3"/>
          <p:cNvSpPr>
            <a:spLocks noGrp="1"/>
          </p:cNvSpPr>
          <p:nvPr>
            <p:ph type="sldNum" sz="quarter" idx="5"/>
          </p:nvPr>
        </p:nvSpPr>
        <p:spPr/>
        <p:txBody>
          <a:bodyPr/>
          <a:lstStyle/>
          <a:p>
            <a:fld id="{1122EC1E-BBDA-469C-A934-AB22BDD9F132}" type="slidenum">
              <a:rPr lang="en-GB" smtClean="0"/>
              <a:pPr/>
              <a:t>116</a:t>
            </a:fld>
            <a:endParaRPr lang="en-GB"/>
          </a:p>
        </p:txBody>
      </p:sp>
    </p:spTree>
    <p:extLst>
      <p:ext uri="{BB962C8B-B14F-4D97-AF65-F5344CB8AC3E}">
        <p14:creationId xmlns:p14="http://schemas.microsoft.com/office/powerpoint/2010/main" val="338755704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Today’s scripture, found in Mark chapter 9, vs 2-13 is also about a transformation.  This transformation is known as the Transfiguration of Jesus.</a:t>
            </a:r>
          </a:p>
          <a:p>
            <a:endParaRPr lang="en-US" dirty="0"/>
          </a:p>
          <a:p>
            <a:r>
              <a:rPr lang="en-US" dirty="0"/>
              <a:t>Transformation is an important theme in the Bible. The passage we read together earlier was from Paul’s letter to the Romans, </a:t>
            </a:r>
            <a:r>
              <a:rPr lang="en-US" dirty="0" err="1"/>
              <a:t>ch</a:t>
            </a:r>
            <a:r>
              <a:rPr lang="en-US" dirty="0"/>
              <a:t> 8 vs 19-30 was about transformation.  As we saw in Romans 8:30, reading now from the ESV, Paul writes that “and those whom he predestined he also called, and those whom he called he also justified, and those whom he justified he also glorified.” </a:t>
            </a:r>
          </a:p>
          <a:p>
            <a:endParaRPr lang="en-US" dirty="0"/>
          </a:p>
          <a:p>
            <a:r>
              <a:rPr lang="en-US" dirty="0"/>
              <a:t>To go from sin and suffering to being called, justified, and glorified is an extreme transformation.  So how do we get to that transformation?  We look to Jesus.  That is what we are going to do today.  We will look at Jesus and his “transfiguration” or “transformation.”</a:t>
            </a:r>
          </a:p>
          <a:p>
            <a:endParaRPr lang="en-US" dirty="0"/>
          </a:p>
          <a:p>
            <a:r>
              <a:rPr lang="en-US" dirty="0"/>
              <a:t>We will see how it affected the disciples and how it should affect us.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64784473"/>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6912475"/>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73141006"/>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89884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9334644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73"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8674"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203971504"/>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AA3D4D-D428-420A-8F82-530372D1DF5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1A87E4A-9C31-1EB0-6952-ACD6F7FFD07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5E53545-99F2-50A2-78FC-20F4382D12CD}"/>
              </a:ext>
            </a:extLst>
          </p:cNvPr>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a:extLst>
              <a:ext uri="{FF2B5EF4-FFF2-40B4-BE49-F238E27FC236}">
                <a16:creationId xmlns:a16="http://schemas.microsoft.com/office/drawing/2014/main" id="{1B59447E-6D02-0D32-9020-5716A76CBEE4}"/>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11940836"/>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C9D090-9590-3DCE-5561-9DD1BE1DBA1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A85ACAB-E5A7-013B-3027-B2B906CF7D65}"/>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E8D881-2AA4-AF49-3B6E-0FDD6E50DB7E}"/>
              </a:ext>
            </a:extLst>
          </p:cNvPr>
          <p:cNvSpPr>
            <a:spLocks noGrp="1"/>
          </p:cNvSpPr>
          <p:nvPr>
            <p:ph type="body" idx="1"/>
          </p:nvPr>
        </p:nvSpPr>
        <p:spPr/>
        <p:txBody>
          <a:bodyPr/>
          <a:lstStyle/>
          <a:p>
            <a:r>
              <a:rPr lang="en-US" dirty="0"/>
              <a:t>Now we pick in in Mark </a:t>
            </a:r>
            <a:r>
              <a:rPr lang="en-US" dirty="0" err="1"/>
              <a:t>ch</a:t>
            </a:r>
            <a:r>
              <a:rPr lang="en-US" dirty="0"/>
              <a:t> 9 vs 2</a:t>
            </a:r>
          </a:p>
        </p:txBody>
      </p:sp>
      <p:sp>
        <p:nvSpPr>
          <p:cNvPr id="4" name="Slide Number Placeholder 3">
            <a:extLst>
              <a:ext uri="{FF2B5EF4-FFF2-40B4-BE49-F238E27FC236}">
                <a16:creationId xmlns:a16="http://schemas.microsoft.com/office/drawing/2014/main" id="{C949B710-9745-C6C5-56F9-235482FD060E}"/>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26101251"/>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the final two verse of the Old Testament that include both blessing and a curse.</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Twelve-118</a:t>
            </a:r>
          </a:p>
          <a:p>
            <a:pPr>
              <a:defRPr/>
            </a:pPr>
            <a:r>
              <a:rPr lang="en-US" sz="1200" kern="1200" dirty="0">
                <a:solidFill>
                  <a:schemeClr val="tx1"/>
                </a:solidFill>
                <a:latin typeface="Arial" pitchFamily="-112" charset="0"/>
                <a:ea typeface="ＭＳ Ｐゴシック" charset="-128"/>
                <a:cs typeface="ＭＳ Ｐゴシック" charset="-128"/>
              </a:rPr>
              <a:t>OS-39-Malachi-135</a:t>
            </a:r>
          </a:p>
          <a:p>
            <a:pPr>
              <a:defRPr/>
            </a:pPr>
            <a:r>
              <a:rPr lang="en-US" sz="1200" kern="1200" dirty="0">
                <a:solidFill>
                  <a:schemeClr val="tx1"/>
                </a:solidFill>
                <a:latin typeface="Arial" pitchFamily="-112" charset="0"/>
                <a:ea typeface="ＭＳ Ｐゴシック" charset="-128"/>
                <a:cs typeface="ＭＳ Ｐゴシック" charset="-128"/>
              </a:rPr>
              <a:t>NS-01-Matt 15-28-slide 23</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0" fontAlgn="base" latinLnBrk="0" hangingPunct="0">
              <a:lnSpc>
                <a:spcPct val="100000"/>
              </a:lnSpc>
              <a:spcBef>
                <a:spcPct val="0"/>
              </a:spcBef>
              <a:spcAft>
                <a:spcPct val="0"/>
              </a:spcAft>
              <a:buClrTx/>
              <a:buSzTx/>
              <a:buFontTx/>
              <a:buNone/>
              <a:tabLst/>
              <a:defRPr/>
            </a:pPr>
            <a:fld id="{CEDF7DFA-A3CF-194A-B210-6B70D87E067C}" type="slidenum">
              <a:rPr kumimoji="0" lang="en-US" sz="1200" b="0" i="0" u="none" strike="noStrike" kern="1200" cap="none" spc="0" normalizeH="0" baseline="0" noProof="0" smtClean="0">
                <a:ln>
                  <a:noFill/>
                </a:ln>
                <a:solidFill>
                  <a:srgbClr val="000000"/>
                </a:solidFill>
                <a:effectLst/>
                <a:uLnTx/>
                <a:uFillTx/>
                <a:latin typeface="Times New Roman"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128</a:t>
            </a:fld>
            <a:endParaRPr kumimoji="0" lang="en-US" sz="1200" b="0" i="0" u="none" strike="noStrike" kern="1200" cap="none" spc="0" normalizeH="0" baseline="0" noProof="0">
              <a:ln>
                <a:noFill/>
              </a:ln>
              <a:solidFill>
                <a:srgbClr val="000000"/>
              </a:solidFill>
              <a:effectLst/>
              <a:uLnTx/>
              <a:uFillTx/>
              <a:latin typeface="Times New Roman" charset="0"/>
              <a:ea typeface="ＭＳ Ｐゴシック" charset="0"/>
            </a:endParaRPr>
          </a:p>
        </p:txBody>
      </p:sp>
    </p:spTree>
    <p:extLst>
      <p:ext uri="{BB962C8B-B14F-4D97-AF65-F5344CB8AC3E}">
        <p14:creationId xmlns:p14="http://schemas.microsoft.com/office/powerpoint/2010/main" val="371461143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6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335F2BB-C96F-4E49-B7A8-95D59148686C}" type="slidenum">
              <a:rPr kumimoji="0" lang="en-US" sz="1200" b="1" i="0"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129</a:t>
            </a:fld>
            <a:endParaRPr kumimoji="0" lang="en-US" sz="12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367618" name="Rectangle 2"/>
          <p:cNvSpPr>
            <a:spLocks noGrp="1" noRot="1" noChangeAspect="1" noChangeArrowheads="1"/>
          </p:cNvSpPr>
          <p:nvPr>
            <p:ph type="sldImg"/>
          </p:nvPr>
        </p:nvSpPr>
        <p:spPr>
          <a:solidFill>
            <a:srgbClr val="FFFFFF"/>
          </a:solidFill>
          <a:ln/>
        </p:spPr>
      </p:sp>
      <p:sp>
        <p:nvSpPr>
          <p:cNvPr id="302083" name="Rectangle 3"/>
          <p:cNvSpPr>
            <a:spLocks noGrp="1" noChangeArrowheads="1"/>
          </p:cNvSpPr>
          <p:nvPr>
            <p:ph type="body" idx="1"/>
          </p:nvPr>
        </p:nvSpPr>
        <p:spPr>
          <a:solidFill>
            <a:srgbClr val="FFFFFF"/>
          </a:solidFill>
          <a:ln>
            <a:solidFill>
              <a:srgbClr val="000000"/>
            </a:solidFill>
          </a:ln>
        </p:spPr>
        <p:txBody>
          <a:bodyPr/>
          <a:lstStyle/>
          <a:p>
            <a:pPr algn="r" rtl="1">
              <a:defRPr/>
            </a:pPr>
            <a:r>
              <a:rPr lang="ar-JO" b="1" dirty="0">
                <a:cs typeface="Arial" panose="020B0604020202020204" pitchFamily="34" charset="0"/>
              </a:rPr>
              <a:t>كان العنصر الرئيسي بين العصر الحالي والعصر القادم (عصر الملكوت) في اللاهوت اليهودي هو مجيء المسيح. لكنه سيسبقه شخصية إيليا. كان يمكن ليوحنا المعمدان أن يكون "إيليا" لو أن إسرائيل آمنت بالمسيح، لأن المملكة الألفية كانت ستتبع بعد ذلك بأمة صالحة. ولكن بما أن إسرائيل رفضت ملكها، سيأتي "إيليا" آخر – ربما يكون أحد شاهدي رؤيا 11. في هذه الأثناء، فإن عصر المجيء الدولي هذا له الملكوت في شكل سري مع فوائد روحية تعطى للأمم حتى يحدث العدد الكامل من الأمم (روم 11: 25-27). ثم، بدلا من الدينونة على إسرائيل والبركة على الأمم، سوف ينعكس. ستكون الدينونة على الأمم المعارضة لإسرائيل (حزقيق 38-39) تليها البركة على إسرائيل (حزقيق 40-48). 
</a:t>
            </a:r>
            <a:r>
              <a:rPr lang="en-US" dirty="0">
                <a:cs typeface="+mn-cs"/>
              </a:rPr>
              <a:t>__________</a:t>
            </a:r>
          </a:p>
          <a:p>
            <a:pPr>
              <a:defRPr/>
            </a:pPr>
            <a:r>
              <a:rPr lang="en-US" sz="1200" kern="1200" dirty="0">
                <a:solidFill>
                  <a:schemeClr val="tx1"/>
                </a:solidFill>
                <a:latin typeface="Arial" pitchFamily="-112" charset="0"/>
                <a:ea typeface="ＭＳ Ｐゴシック" charset="-128"/>
                <a:cs typeface="ＭＳ Ｐゴシック" charset="-128"/>
              </a:rPr>
              <a:t>__________</a:t>
            </a:r>
          </a:p>
          <a:p>
            <a:pPr>
              <a:defRPr/>
            </a:pPr>
            <a:r>
              <a:rPr lang="en-US" sz="1200" kern="1200" dirty="0">
                <a:solidFill>
                  <a:schemeClr val="tx1"/>
                </a:solidFill>
                <a:latin typeface="Arial" pitchFamily="-112" charset="0"/>
                <a:ea typeface="ＭＳ Ｐゴシック" charset="-128"/>
                <a:cs typeface="ＭＳ Ｐゴシック" charset="-128"/>
              </a:rPr>
              <a:t>LC-04-Instruction of the Twelve-119</a:t>
            </a:r>
          </a:p>
          <a:p>
            <a:pPr>
              <a:defRPr/>
            </a:pPr>
            <a:r>
              <a:rPr lang="en-US" sz="1200" kern="1200" dirty="0">
                <a:solidFill>
                  <a:schemeClr val="tx1"/>
                </a:solidFill>
                <a:latin typeface="Arial" pitchFamily="-112" charset="0"/>
                <a:ea typeface="ＭＳ Ｐゴシック" charset="-128"/>
                <a:cs typeface="ＭＳ Ｐゴシック" charset="-128"/>
              </a:rPr>
              <a:t>OS-39-Malachi-136</a:t>
            </a:r>
          </a:p>
          <a:p>
            <a:pPr>
              <a:defRPr/>
            </a:pPr>
            <a:r>
              <a:rPr lang="en-US" sz="1200" kern="1200" dirty="0">
                <a:solidFill>
                  <a:schemeClr val="tx1"/>
                </a:solidFill>
                <a:latin typeface="Arial" pitchFamily="-112" charset="0"/>
                <a:ea typeface="ＭＳ Ｐゴシック" charset="-128"/>
                <a:cs typeface="ＭＳ Ｐゴシック" charset="-128"/>
              </a:rPr>
              <a:t>NS-01-Matt 15-28-slide 24</a:t>
            </a:r>
          </a:p>
        </p:txBody>
      </p:sp>
    </p:spTree>
    <p:extLst>
      <p:ext uri="{BB962C8B-B14F-4D97-AF65-F5344CB8AC3E}">
        <p14:creationId xmlns:p14="http://schemas.microsoft.com/office/powerpoint/2010/main" val="355400259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most of the miracles mentioned in the gospels are performed by Jesus.  Some 61 out of 76 miracles were Jesus making the blind see, the lame walk, the deaf hear, and the dead rise from the grave. These miracles were announcing Jesus as the Messiah, the Christ, the son of the Living God.</a:t>
            </a:r>
          </a:p>
          <a:p>
            <a:endParaRPr lang="en-US" dirty="0"/>
          </a:p>
          <a:p>
            <a:r>
              <a:rPr lang="en-US" dirty="0"/>
              <a:t>A list of all the miracles in the gospels is available in an excel file that has been uploaded into this zoom chat, our Church WhatsApp group, and will be placed on our website, along with the slides, notes, and audio for this and the other sermons.</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2990188"/>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16B70DC-70D4-4E47-A650-AEA54912CC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116485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971F615-72CA-5341-AF54-020DCDE80116}"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36546" name="Rectangle 2"/>
          <p:cNvSpPr>
            <a:spLocks noGrp="1" noRot="1" noChangeAspect="1" noChangeArrowheads="1" noTextEdit="1"/>
          </p:cNvSpPr>
          <p:nvPr>
            <p:ph type="sldImg"/>
          </p:nvPr>
        </p:nvSpPr>
        <p:spPr>
          <a:ln/>
        </p:spPr>
      </p:sp>
      <p:sp>
        <p:nvSpPr>
          <p:cNvPr id="236547"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p:txBody>
      </p:sp>
    </p:spTree>
    <p:extLst>
      <p:ext uri="{BB962C8B-B14F-4D97-AF65-F5344CB8AC3E}">
        <p14:creationId xmlns:p14="http://schemas.microsoft.com/office/powerpoint/2010/main" val="4089229491"/>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3"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780BC78-7903-174B-B132-F4B8359C81EE}"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145</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6194" name="Rectangle 2"/>
          <p:cNvSpPr>
            <a:spLocks noGrp="1" noRot="1" noChangeAspect="1" noChangeArrowheads="1"/>
          </p:cNvSpPr>
          <p:nvPr>
            <p:ph type="sldImg"/>
          </p:nvPr>
        </p:nvSpPr>
        <p:spPr>
          <a:solidFill>
            <a:srgbClr val="FFFFFF"/>
          </a:solidFill>
          <a:ln/>
        </p:spPr>
      </p:sp>
      <p:sp>
        <p:nvSpPr>
          <p:cNvPr id="136195"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dirty="0">
                <a:latin typeface="Times New Roman" charset="0"/>
                <a:ea typeface="ＭＳ Ｐゴシック" charset="0"/>
                <a:cs typeface="ＭＳ Ｐゴシック" charset="0"/>
              </a:rPr>
              <a:t>PR 09.33</a:t>
            </a:r>
          </a:p>
          <a:p>
            <a:pPr eaLnBrk="1" hangingPunct="1"/>
            <a:r>
              <a:rPr lang="en-US" dirty="0">
                <a:latin typeface="Times New Roman" charset="0"/>
                <a:ea typeface="ＭＳ Ｐゴシック" charset="0"/>
                <a:cs typeface="ＭＳ Ｐゴシック" charset="0"/>
              </a:rPr>
              <a:t>BS 20.33; 25.09</a:t>
            </a:r>
          </a:p>
          <a:p>
            <a:pPr eaLnBrk="1" hangingPunct="1"/>
            <a:r>
              <a:rPr lang="en-US" dirty="0">
                <a:latin typeface="Times New Roman" charset="0"/>
                <a:ea typeface="ＭＳ Ｐゴシック" charset="0"/>
                <a:cs typeface="ＭＳ Ｐゴシック" charset="0"/>
              </a:rPr>
              <a:t>NS Mt 15.8</a:t>
            </a:r>
          </a:p>
        </p:txBody>
      </p:sp>
    </p:spTree>
    <p:extLst>
      <p:ext uri="{BB962C8B-B14F-4D97-AF65-F5344CB8AC3E}">
        <p14:creationId xmlns:p14="http://schemas.microsoft.com/office/powerpoint/2010/main" val="25492720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8791A80-ACC7-054D-B32E-7E3E4D9E7BD4}"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146</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38242" name="Rectangle 2"/>
          <p:cNvSpPr>
            <a:spLocks noGrp="1" noRot="1" noChangeAspect="1" noChangeArrowheads="1"/>
          </p:cNvSpPr>
          <p:nvPr>
            <p:ph type="sldImg"/>
          </p:nvPr>
        </p:nvSpPr>
        <p:spPr>
          <a:solidFill>
            <a:srgbClr val="FFFFFF"/>
          </a:solidFill>
          <a:ln/>
        </p:spPr>
      </p:sp>
      <p:sp>
        <p:nvSpPr>
          <p:cNvPr id="138243"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09.34</a:t>
            </a:r>
          </a:p>
          <a:p>
            <a:pPr eaLnBrk="1" hangingPunct="1"/>
            <a:r>
              <a:rPr lang="en-US">
                <a:latin typeface="Times New Roman" charset="0"/>
                <a:ea typeface="ＭＳ Ｐゴシック" charset="0"/>
                <a:cs typeface="ＭＳ Ｐゴシック" charset="0"/>
              </a:rPr>
              <a:t>BS 20.34; 25.10</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15.9</a:t>
            </a:r>
          </a:p>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27555954"/>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89"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D3757E-68ED-F447-A497-8BC20F183FE0}" type="slidenum">
              <a:rPr kumimoji="0" lang="en-US" sz="1200" b="1" u="none" strike="noStrike" kern="1200" cap="none" spc="0" normalizeH="0" baseline="0" noProof="0">
                <a:ln>
                  <a:noFill/>
                </a:ln>
                <a:solidFill>
                  <a:srgbClr val="000000"/>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147</a:t>
            </a:fld>
            <a:endParaRPr kumimoji="0" lang="en-US" sz="12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140290" name="Rectangle 2"/>
          <p:cNvSpPr>
            <a:spLocks noGrp="1" noRot="1" noChangeAspect="1" noChangeArrowheads="1"/>
          </p:cNvSpPr>
          <p:nvPr>
            <p:ph type="sldImg"/>
          </p:nvPr>
        </p:nvSpPr>
        <p:spPr>
          <a:solidFill>
            <a:srgbClr val="FFFFFF"/>
          </a:solidFill>
          <a:ln/>
        </p:spPr>
      </p:sp>
      <p:sp>
        <p:nvSpPr>
          <p:cNvPr id="14029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Times New Roman" charset="0"/>
                <a:ea typeface="ＭＳ Ｐゴシック" charset="0"/>
                <a:cs typeface="ＭＳ Ｐゴシック" charset="0"/>
              </a:rPr>
              <a:t>PR 07.15. 09.35; 11.25; 12.16; 16:11 HO subject only</a:t>
            </a:r>
          </a:p>
          <a:p>
            <a:pPr eaLnBrk="1" hangingPunct="1"/>
            <a:r>
              <a:rPr lang="en-US">
                <a:latin typeface="Times New Roman" charset="0"/>
                <a:ea typeface="MS PGothic" charset="0"/>
                <a:cs typeface="MS PGothic" charset="0"/>
              </a:rPr>
              <a:t>BS 18.43; 20.31; 25.11</a:t>
            </a:r>
          </a:p>
          <a:p>
            <a:pPr marL="0" marR="0" indent="0" algn="l" defTabSz="914400" rtl="0" eaLnBrk="1" fontAlgn="base" latinLnBrk="0" hangingPunct="1">
              <a:lnSpc>
                <a:spcPct val="100000"/>
              </a:lnSpc>
              <a:spcBef>
                <a:spcPct val="30000"/>
              </a:spcBef>
              <a:spcAft>
                <a:spcPct val="0"/>
              </a:spcAft>
              <a:buClrTx/>
              <a:buSzTx/>
              <a:buFontTx/>
              <a:buNone/>
              <a:tabLst/>
              <a:defRPr/>
            </a:pPr>
            <a:r>
              <a:rPr lang="en-US">
                <a:latin typeface="Times New Roman" charset="0"/>
                <a:ea typeface="ＭＳ Ｐゴシック" charset="0"/>
                <a:cs typeface="ＭＳ Ｐゴシック" charset="0"/>
              </a:rPr>
              <a:t>NS Mt 15.10</a:t>
            </a:r>
          </a:p>
          <a:p>
            <a:pPr eaLnBrk="1" hangingPunct="1"/>
            <a:endParaRPr lang="en-US">
              <a:latin typeface="Times New Roman" charset="0"/>
              <a:ea typeface="MS PGothic" charset="0"/>
              <a:cs typeface="MS PGothic" charset="0"/>
            </a:endParaRPr>
          </a:p>
        </p:txBody>
      </p:sp>
    </p:spTree>
    <p:extLst>
      <p:ext uri="{BB962C8B-B14F-4D97-AF65-F5344CB8AC3E}">
        <p14:creationId xmlns:p14="http://schemas.microsoft.com/office/powerpoint/2010/main" val="38013098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697" name="Text Box 1"/>
          <p:cNvSpPr txBox="1">
            <a:spLocks noGrp="1" noRot="1" noChangeAspect="1" noChangeArrowheads="1"/>
          </p:cNvSpPr>
          <p:nvPr>
            <p:ph type="sldImg"/>
          </p:nvPr>
        </p:nvSpPr>
        <p:spPr bwMode="auto">
          <a:xfrm>
            <a:off x="1143000" y="695325"/>
            <a:ext cx="4572000" cy="3429000"/>
          </a:xfrm>
          <a:prstGeom prst="rect">
            <a:avLst/>
          </a:prstGeom>
          <a:solidFill>
            <a:srgbClr val="FFFFFF"/>
          </a:solidFill>
          <a:ln>
            <a:solidFill>
              <a:srgbClr val="000000"/>
            </a:solidFill>
            <a:miter lim="800000"/>
            <a:headEnd/>
            <a:tailEnd/>
          </a:ln>
          <a:extLs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sp>
      <p:sp>
        <p:nvSpPr>
          <p:cNvPr id="29698" name="Text Box 2"/>
          <p:cNvSpPr txBox="1">
            <a:spLocks noGrp="1" noChangeArrowheads="1"/>
          </p:cNvSpPr>
          <p:nvPr>
            <p:ph type="body" idx="1"/>
          </p:nvPr>
        </p:nvSpPr>
        <p:spPr bwMode="auto">
          <a:xfrm>
            <a:off x="685800" y="4343400"/>
            <a:ext cx="5486400" cy="411480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wrap="none" anchor="ctr"/>
          <a:lstStyle/>
          <a:p>
            <a:endParaRPr lang="en-US"/>
          </a:p>
        </p:txBody>
      </p:sp>
    </p:spTree>
    <p:extLst>
      <p:ext uri="{BB962C8B-B14F-4D97-AF65-F5344CB8AC3E}">
        <p14:creationId xmlns:p14="http://schemas.microsoft.com/office/powerpoint/2010/main" val="167084163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545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D8EA46-0008-4D40-8638-8DC57CA3E8D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148</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75458" name="Rectangle 2"/>
          <p:cNvSpPr>
            <a:spLocks noGrp="1" noRot="1" noChangeAspect="1" noChangeArrowheads="1"/>
          </p:cNvSpPr>
          <p:nvPr>
            <p:ph type="sldImg"/>
          </p:nvPr>
        </p:nvSpPr>
        <p:spPr>
          <a:solidFill>
            <a:srgbClr val="FFFFFF"/>
          </a:solidFill>
          <a:ln/>
        </p:spPr>
      </p:sp>
      <p:sp>
        <p:nvSpPr>
          <p:cNvPr id="27545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indent="0" algn="l" defTabSz="914400" rtl="0" eaLnBrk="1" fontAlgn="base" latinLnBrk="0" hangingPunct="1">
              <a:lnSpc>
                <a:spcPct val="100000"/>
              </a:lnSpc>
              <a:spcBef>
                <a:spcPct val="30000"/>
              </a:spcBef>
              <a:spcAft>
                <a:spcPct val="0"/>
              </a:spcAft>
              <a:buClrTx/>
              <a:buSzTx/>
              <a:buFontTx/>
              <a:buNone/>
              <a:tabLst/>
              <a:defRPr/>
            </a:pPr>
            <a:r>
              <a:rPr lang="en-US" dirty="0"/>
              <a:t>God</a:t>
            </a:r>
            <a:r>
              <a:rPr lang="mr-IN" dirty="0"/>
              <a:t>'</a:t>
            </a:r>
            <a:r>
              <a:rPr lang="en-US" dirty="0"/>
              <a:t>s strategy to bring sinning Christians back is to involve as few people as you can.</a:t>
            </a:r>
          </a:p>
        </p:txBody>
      </p:sp>
    </p:spTree>
    <p:extLst>
      <p:ext uri="{BB962C8B-B14F-4D97-AF65-F5344CB8AC3E}">
        <p14:creationId xmlns:p14="http://schemas.microsoft.com/office/powerpoint/2010/main" val="522334386"/>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16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404CFFA-CE29-8C44-9E35-F91F94ACC02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149</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1602" name="Rectangle 2"/>
          <p:cNvSpPr>
            <a:spLocks noGrp="1" noRot="1" noChangeAspect="1" noChangeArrowheads="1" noTextEdit="1"/>
          </p:cNvSpPr>
          <p:nvPr>
            <p:ph type="sldImg"/>
          </p:nvPr>
        </p:nvSpPr>
        <p:spPr>
          <a:ln/>
        </p:spPr>
      </p:sp>
      <p:sp>
        <p:nvSpPr>
          <p:cNvPr id="281603" name="Rectangle 3"/>
          <p:cNvSpPr>
            <a:spLocks noGrp="1" noChangeArrowheads="1"/>
          </p:cNvSpPr>
          <p:nvPr>
            <p:ph type="body" idx="1"/>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God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restoring process has four steps that progressively tell more and more people about the sin (15-17).</a:t>
            </a:r>
            <a:r>
              <a:rPr lang="en-SG" dirty="0">
                <a:effectLst/>
              </a:rPr>
              <a:t> </a:t>
            </a:r>
            <a:endParaRPr lang="en-US" dirty="0"/>
          </a:p>
        </p:txBody>
      </p:sp>
    </p:spTree>
    <p:extLst>
      <p:ext uri="{BB962C8B-B14F-4D97-AF65-F5344CB8AC3E}">
        <p14:creationId xmlns:p14="http://schemas.microsoft.com/office/powerpoint/2010/main" val="2189897344"/>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364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650EA232-455D-794C-999F-BED6900D2CF0}"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150</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3650" name="Rectangle 2"/>
          <p:cNvSpPr>
            <a:spLocks noGrp="1" noRot="1" noChangeAspect="1" noChangeArrowheads="1"/>
          </p:cNvSpPr>
          <p:nvPr>
            <p:ph type="sldImg"/>
          </p:nvPr>
        </p:nvSpPr>
        <p:spPr>
          <a:solidFill>
            <a:srgbClr val="FFFFFF"/>
          </a:solidFill>
          <a:ln/>
        </p:spPr>
      </p:sp>
      <p:sp>
        <p:nvSpPr>
          <p:cNvPr id="28365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What</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s our human tendency here?  </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 It is to tell others about the problem instead of the one involved.</a:t>
            </a:r>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a:t>
            </a:r>
            <a:r>
              <a:rPr lang="en-US" sz="1200" b="1" kern="1200" baseline="0" dirty="0">
                <a:solidFill>
                  <a:schemeClr val="tx1"/>
                </a:solidFill>
                <a:effectLst/>
                <a:latin typeface="Arial" panose="020B0604020202020204" pitchFamily="34" charset="0"/>
                <a:ea typeface="ＭＳ Ｐゴシック" charset="0"/>
                <a:cs typeface="+mn-cs"/>
              </a:rPr>
              <a:t> </a:t>
            </a:r>
            <a:r>
              <a:rPr lang="en-US" sz="1200" b="1" kern="1200" dirty="0">
                <a:solidFill>
                  <a:schemeClr val="tx1"/>
                </a:solidFill>
                <a:effectLst/>
                <a:latin typeface="Arial" panose="020B0604020202020204" pitchFamily="34" charset="0"/>
                <a:ea typeface="ＭＳ Ｐゴシック" charset="0"/>
                <a:cs typeface="+mn-cs"/>
              </a:rPr>
              <a:t>God commands us to keep the issue as private as possible.</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2213708555"/>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56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151</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p:cNvSpPr>
            <a:spLocks noGrp="1" noRot="1" noChangeAspect="1" noChangeArrowheads="1"/>
          </p:cNvSpPr>
          <p:nvPr>
            <p:ph type="sldImg"/>
          </p:nvPr>
        </p:nvSpPr>
        <p:spPr>
          <a:solidFill>
            <a:srgbClr val="FFFFFF"/>
          </a:solidFill>
          <a:ln/>
        </p:spPr>
      </p:sp>
      <p:sp>
        <p:nvSpPr>
          <p:cNvPr id="2856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This differs from Matthew 5 in that you</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re not an offender, but the offended.</a:t>
            </a:r>
            <a:r>
              <a:rPr lang="en-SG" dirty="0">
                <a:effectLst/>
              </a:rPr>
              <a:t> </a:t>
            </a:r>
          </a:p>
          <a:p>
            <a:pPr marL="0" marR="0"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ＭＳ Ｐゴシック" charset="0"/>
              </a:rPr>
              <a:t>Note also that in Matthew 5 sin may not be in the picture, but Matthew 18 deals specifically with a believer living in sin.  This does not refer simply to differences of opinion on debatable matters.</a:t>
            </a:r>
            <a:r>
              <a:rPr lang="en-SG" dirty="0">
                <a:effectLst/>
              </a:rPr>
              <a:t> </a:t>
            </a:r>
          </a:p>
          <a:p>
            <a:pPr eaLnBrk="1" hangingPunct="1"/>
            <a:endParaRPr lang="en-US" dirty="0"/>
          </a:p>
        </p:txBody>
      </p:sp>
    </p:spTree>
    <p:extLst>
      <p:ext uri="{BB962C8B-B14F-4D97-AF65-F5344CB8AC3E}">
        <p14:creationId xmlns:p14="http://schemas.microsoft.com/office/powerpoint/2010/main" val="1119496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EE5F21-7436-1AED-D9B7-77128BD98D20}"/>
            </a:ext>
          </a:extLst>
        </p:cNvPr>
        <p:cNvGrpSpPr/>
        <p:nvPr/>
      </p:nvGrpSpPr>
      <p:grpSpPr>
        <a:xfrm>
          <a:off x="0" y="0"/>
          <a:ext cx="0" cy="0"/>
          <a:chOff x="0" y="0"/>
          <a:chExt cx="0" cy="0"/>
        </a:xfrm>
      </p:grpSpPr>
      <p:sp>
        <p:nvSpPr>
          <p:cNvPr id="285697" name="Rectangle 7">
            <a:extLst>
              <a:ext uri="{FF2B5EF4-FFF2-40B4-BE49-F238E27FC236}">
                <a16:creationId xmlns:a16="http://schemas.microsoft.com/office/drawing/2014/main" id="{06F535DC-1AEA-B808-8F0F-6A47CB8E2CC4}"/>
              </a:ext>
            </a:extLst>
          </p:cNvPr>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2ABE78D-4BBC-8D43-9033-FBBD02FA18BA}" type="slidenum">
              <a:rPr kumimoji="0" lang="en-US" sz="1200" b="1" i="0"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152</a:t>
            </a:fld>
            <a:endParaRPr kumimoji="0" lang="en-US" sz="1200" b="1" i="0"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85698" name="Rectangle 2">
            <a:extLst>
              <a:ext uri="{FF2B5EF4-FFF2-40B4-BE49-F238E27FC236}">
                <a16:creationId xmlns:a16="http://schemas.microsoft.com/office/drawing/2014/main" id="{B5EB6036-FD0A-4FDB-8F35-8DFD4C4124AC}"/>
              </a:ext>
            </a:extLst>
          </p:cNvPr>
          <p:cNvSpPr>
            <a:spLocks noGrp="1" noRot="1" noChangeAspect="1" noChangeArrowheads="1"/>
          </p:cNvSpPr>
          <p:nvPr>
            <p:ph type="sldImg"/>
          </p:nvPr>
        </p:nvSpPr>
        <p:spPr>
          <a:solidFill>
            <a:srgbClr val="FFFFFF"/>
          </a:solidFill>
          <a:ln/>
        </p:spPr>
      </p:sp>
      <p:sp>
        <p:nvSpPr>
          <p:cNvPr id="285699" name="Rectangle 3">
            <a:extLst>
              <a:ext uri="{FF2B5EF4-FFF2-40B4-BE49-F238E27FC236}">
                <a16:creationId xmlns:a16="http://schemas.microsoft.com/office/drawing/2014/main" id="{B742A6F6-A8EA-1398-759C-40C9C08D54D5}"/>
              </a:ext>
            </a:extLst>
          </p:cNvPr>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kern="1200" dirty="0">
                <a:solidFill>
                  <a:schemeClr val="tx1"/>
                </a:solidFill>
                <a:effectLst/>
                <a:latin typeface="Arial" charset="0"/>
                <a:ea typeface="ＭＳ Ｐゴシック" charset="0"/>
                <a:cs typeface="ＭＳ Ｐゴシック" charset="0"/>
              </a:rPr>
              <a:t>Earlier we saw from Matthew 5:23-24 that God places the responsibility to reconcile on </a:t>
            </a:r>
            <a:r>
              <a:rPr lang="en-US" sz="1200" i="1" kern="1200" dirty="0">
                <a:solidFill>
                  <a:schemeClr val="tx1"/>
                </a:solidFill>
                <a:effectLst/>
                <a:latin typeface="Arial" charset="0"/>
                <a:ea typeface="ＭＳ Ｐゴシック" charset="0"/>
                <a:cs typeface="ＭＳ Ｐゴシック" charset="0"/>
              </a:rPr>
              <a:t>you</a:t>
            </a:r>
            <a:r>
              <a:rPr lang="en-US" sz="1200" kern="1200" dirty="0">
                <a:solidFill>
                  <a:schemeClr val="tx1"/>
                </a:solidFill>
                <a:effectLst/>
                <a:latin typeface="Arial" charset="0"/>
                <a:ea typeface="ＭＳ Ｐゴシック" charset="0"/>
                <a:cs typeface="ＭＳ Ｐゴシック" charset="0"/>
              </a:rPr>
              <a:t> if you are the </a:t>
            </a:r>
            <a:r>
              <a:rPr lang="en-US" sz="1200" i="1" kern="1200" dirty="0">
                <a:solidFill>
                  <a:schemeClr val="tx1"/>
                </a:solidFill>
                <a:effectLst/>
                <a:latin typeface="Arial" charset="0"/>
                <a:ea typeface="ＭＳ Ｐゴシック" charset="0"/>
                <a:cs typeface="ＭＳ Ｐゴシック" charset="0"/>
              </a:rPr>
              <a:t>offender</a:t>
            </a:r>
            <a:r>
              <a:rPr lang="en-US" sz="1200" kern="1200" dirty="0">
                <a:solidFill>
                  <a:schemeClr val="tx1"/>
                </a:solidFill>
                <a:effectLst/>
                <a:latin typeface="Arial" charset="0"/>
                <a:ea typeface="ＭＳ Ｐゴシック" charset="0"/>
                <a:cs typeface="ＭＳ Ｐゴシック" charset="0"/>
              </a:rPr>
              <a:t>.  Now whose job is it to initiate if you are the </a:t>
            </a:r>
            <a:r>
              <a:rPr lang="en-US" sz="1200" i="1" kern="1200" dirty="0">
                <a:solidFill>
                  <a:schemeClr val="tx1"/>
                </a:solidFill>
                <a:effectLst/>
                <a:latin typeface="Arial" charset="0"/>
                <a:ea typeface="ＭＳ Ｐゴシック" charset="0"/>
                <a:cs typeface="ＭＳ Ｐゴシック" charset="0"/>
              </a:rPr>
              <a:t>offended</a:t>
            </a:r>
            <a:r>
              <a:rPr lang="en-US" sz="1200" kern="1200" dirty="0">
                <a:solidFill>
                  <a:schemeClr val="tx1"/>
                </a:solidFill>
                <a:effectLst/>
                <a:latin typeface="Arial" charset="0"/>
                <a:ea typeface="ＭＳ Ｐゴシック" charset="0"/>
                <a:cs typeface="ＭＳ Ｐゴシック" charset="0"/>
              </a:rPr>
              <a:t>?  </a:t>
            </a:r>
          </a:p>
          <a:p>
            <a:r>
              <a:rPr lang="en-US" sz="1200" kern="1200" dirty="0">
                <a:solidFill>
                  <a:schemeClr val="tx1"/>
                </a:solidFill>
                <a:effectLst/>
                <a:latin typeface="Arial" charset="0"/>
                <a:ea typeface="ＭＳ Ｐゴシック" charset="0"/>
                <a:cs typeface="ＭＳ Ｐゴシック" charset="0"/>
              </a:rPr>
              <a:t>• Yes, again it is </a:t>
            </a:r>
            <a:r>
              <a:rPr lang="en-US" sz="1200" i="1" kern="1200" dirty="0">
                <a:solidFill>
                  <a:schemeClr val="tx1"/>
                </a:solidFill>
                <a:effectLst/>
                <a:latin typeface="Arial" charset="0"/>
                <a:ea typeface="ＭＳ Ｐゴシック" charset="0"/>
                <a:cs typeface="ＭＳ Ｐゴシック" charset="0"/>
              </a:rPr>
              <a:t>your</a:t>
            </a:r>
            <a:r>
              <a:rPr lang="en-US" sz="1200" kern="1200" dirty="0">
                <a:solidFill>
                  <a:schemeClr val="tx1"/>
                </a:solidFill>
                <a:effectLst/>
                <a:latin typeface="Arial" charset="0"/>
                <a:ea typeface="ＭＳ Ｐゴシック" charset="0"/>
                <a:cs typeface="ＭＳ Ｐゴシック" charset="0"/>
              </a:rPr>
              <a:t> responsibility again!  You say, </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That</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s not fair!  Why is it my job in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situations?  Whether I am the </a:t>
            </a:r>
            <a:r>
              <a:rPr lang="en-US" sz="1200" i="1" kern="1200" dirty="0">
                <a:solidFill>
                  <a:schemeClr val="tx1"/>
                </a:solidFill>
                <a:effectLst/>
                <a:latin typeface="Arial" charset="0"/>
                <a:ea typeface="ＭＳ Ｐゴシック" charset="0"/>
                <a:cs typeface="ＭＳ Ｐゴシック" charset="0"/>
              </a:rPr>
              <a:t>offender or the offended </a:t>
            </a:r>
            <a:r>
              <a:rPr lang="en-US" sz="1200" kern="1200" dirty="0">
                <a:solidFill>
                  <a:schemeClr val="tx1"/>
                </a:solidFill>
                <a:effectLst/>
                <a:latin typeface="Arial" charset="0"/>
                <a:ea typeface="ＭＳ Ｐゴシック" charset="0"/>
                <a:cs typeface="ＭＳ Ｐゴシック" charset="0"/>
              </a:rPr>
              <a:t>I still have to make the first move?</a:t>
            </a:r>
            <a:r>
              <a:rPr lang="mr-IN" sz="1200" kern="1200" dirty="0">
                <a:solidFill>
                  <a:schemeClr val="tx1"/>
                </a:solidFill>
                <a:effectLst/>
                <a:latin typeface="Arial" charset="0"/>
                <a:ea typeface="ＭＳ Ｐゴシック" charset="0"/>
                <a:cs typeface="ＭＳ Ｐゴシック" charset="0"/>
              </a:rPr>
              <a:t>"</a:t>
            </a:r>
            <a:r>
              <a:rPr lang="en-US" sz="1200" kern="1200" dirty="0">
                <a:solidFill>
                  <a:schemeClr val="tx1"/>
                </a:solidFill>
                <a:effectLst/>
                <a:latin typeface="Arial" charset="0"/>
                <a:ea typeface="ＭＳ Ｐゴシック" charset="0"/>
                <a:cs typeface="ＭＳ Ｐゴシック" charset="0"/>
              </a:rPr>
              <a:t>  Well, if relationships are not resolved between believers, it has to be through the fault of both—as </a:t>
            </a:r>
            <a:r>
              <a:rPr lang="en-US" sz="1200" i="1" kern="1200" dirty="0">
                <a:solidFill>
                  <a:schemeClr val="tx1"/>
                </a:solidFill>
                <a:effectLst/>
                <a:latin typeface="Arial" charset="0"/>
                <a:ea typeface="ＭＳ Ｐゴシック" charset="0"/>
                <a:cs typeface="ＭＳ Ｐゴシック" charset="0"/>
              </a:rPr>
              <a:t>both</a:t>
            </a:r>
            <a:r>
              <a:rPr lang="en-US" sz="1200" kern="1200" dirty="0">
                <a:solidFill>
                  <a:schemeClr val="tx1"/>
                </a:solidFill>
                <a:effectLst/>
                <a:latin typeface="Arial" charset="0"/>
                <a:ea typeface="ＭＳ Ｐゴシック" charset="0"/>
                <a:cs typeface="ＭＳ Ｐゴシック" charset="0"/>
              </a:rPr>
              <a:t> have the command of God to resolve it!</a:t>
            </a:r>
            <a:r>
              <a:rPr lang="en-SG" dirty="0">
                <a:effectLst/>
              </a:rPr>
              <a:t> </a:t>
            </a:r>
            <a:endParaRPr lang="en-US" dirty="0"/>
          </a:p>
          <a:p>
            <a:pPr eaLnBrk="1" hangingPunct="1"/>
            <a:endParaRPr lang="en-US" dirty="0"/>
          </a:p>
        </p:txBody>
      </p:sp>
    </p:spTree>
    <p:extLst>
      <p:ext uri="{BB962C8B-B14F-4D97-AF65-F5344CB8AC3E}">
        <p14:creationId xmlns:p14="http://schemas.microsoft.com/office/powerpoint/2010/main" val="4145431489"/>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985"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67E22A8-3BDA-E745-BC5E-9A820BC50BA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153</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297986" name="Rectangle 2"/>
          <p:cNvSpPr>
            <a:spLocks noGrp="1" noRot="1" noChangeAspect="1" noChangeArrowheads="1"/>
          </p:cNvSpPr>
          <p:nvPr>
            <p:ph type="sldImg"/>
          </p:nvPr>
        </p:nvSpPr>
        <p:spPr>
          <a:solidFill>
            <a:srgbClr val="FFFFFF"/>
          </a:solidFill>
          <a:ln/>
        </p:spPr>
      </p:sp>
      <p:sp>
        <p:nvSpPr>
          <p:cNvPr id="297987"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Take </a:t>
            </a:r>
            <a:r>
              <a:rPr lang="en-US" sz="1200" b="1" u="sng" kern="1200" dirty="0">
                <a:solidFill>
                  <a:schemeClr val="tx1"/>
                </a:solidFill>
                <a:effectLst/>
                <a:latin typeface="Arial" panose="020B0604020202020204" pitchFamily="34" charset="0"/>
                <a:ea typeface="ＭＳ Ｐゴシック" charset="0"/>
                <a:cs typeface="ＭＳ Ｐゴシック" charset="0"/>
              </a:rPr>
              <a:t>one or two</a:t>
            </a:r>
            <a:r>
              <a:rPr lang="en-US" sz="1200" b="1" kern="1200" dirty="0">
                <a:solidFill>
                  <a:schemeClr val="tx1"/>
                </a:solidFill>
                <a:effectLst/>
                <a:latin typeface="Arial" panose="020B0604020202020204" pitchFamily="34" charset="0"/>
                <a:ea typeface="ＭＳ Ｐゴシック" charset="0"/>
                <a:cs typeface="ＭＳ Ｐゴシック" charset="0"/>
              </a:rPr>
              <a:t> others along (</a:t>
            </a:r>
            <a:r>
              <a:rPr lang="en-US" sz="1200" b="1" u="sng" kern="1200" dirty="0">
                <a:solidFill>
                  <a:schemeClr val="tx1"/>
                </a:solidFill>
                <a:effectLst/>
                <a:latin typeface="Arial" panose="020B0604020202020204" pitchFamily="34" charset="0"/>
                <a:ea typeface="ＭＳ Ｐゴシック" charset="0"/>
                <a:cs typeface="ＭＳ Ｐゴシック" charset="0"/>
              </a:rPr>
              <a:t>16</a:t>
            </a:r>
            <a:r>
              <a:rPr lang="en-US" sz="1200" b="1" kern="1200" dirty="0">
                <a:solidFill>
                  <a:schemeClr val="tx1"/>
                </a:solidFill>
                <a:effectLst/>
                <a:latin typeface="Arial" panose="020B0604020202020204" pitchFamily="34" charset="0"/>
                <a:ea typeface="ＭＳ Ｐゴシック" charset="0"/>
                <a:cs typeface="ＭＳ Ｐゴシック" charset="0"/>
              </a:rPr>
              <a:t>).</a:t>
            </a:r>
            <a:r>
              <a:rPr lang="en-SG" dirty="0">
                <a:effectLst/>
              </a:rPr>
              <a:t> </a:t>
            </a:r>
            <a:endParaRPr lang="en-US" dirty="0"/>
          </a:p>
        </p:txBody>
      </p:sp>
    </p:spTree>
    <p:extLst>
      <p:ext uri="{BB962C8B-B14F-4D97-AF65-F5344CB8AC3E}">
        <p14:creationId xmlns:p14="http://schemas.microsoft.com/office/powerpoint/2010/main" val="1354184699"/>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6E27B37-B720-0D40-89D7-00E3D3CDD171}"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154</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4130" name="Rectangle 2"/>
          <p:cNvSpPr>
            <a:spLocks noGrp="1" noRot="1" noChangeAspect="1" noChangeArrowheads="1"/>
          </p:cNvSpPr>
          <p:nvPr>
            <p:ph type="sldImg"/>
          </p:nvPr>
        </p:nvSpPr>
        <p:spPr>
          <a:solidFill>
            <a:srgbClr val="FFFFFF"/>
          </a:solidFill>
          <a:ln/>
        </p:spPr>
      </p:sp>
      <p:sp>
        <p:nvSpPr>
          <p:cNvPr id="304131"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marL="0" marR="0" lvl="3" indent="0" algn="l" defTabSz="914400" rtl="0" eaLnBrk="1" fontAlgn="base" latinLnBrk="0" hangingPunct="1">
              <a:lnSpc>
                <a:spcPct val="100000"/>
              </a:lnSpc>
              <a:spcBef>
                <a:spcPct val="30000"/>
              </a:spcBef>
              <a:spcAft>
                <a:spcPct val="0"/>
              </a:spcAft>
              <a:buClrTx/>
              <a:buSzTx/>
              <a:buFontTx/>
              <a:buNone/>
              <a:tabLst/>
              <a:defRPr/>
            </a:pPr>
            <a:r>
              <a:rPr lang="en-US" sz="1200" b="1" kern="1200" dirty="0">
                <a:solidFill>
                  <a:schemeClr val="tx1"/>
                </a:solidFill>
                <a:effectLst/>
                <a:latin typeface="Arial" panose="020B0604020202020204" pitchFamily="34" charset="0"/>
                <a:ea typeface="ＭＳ Ｐゴシック" charset="0"/>
                <a:cs typeface="+mn-cs"/>
              </a:rPr>
              <a:t>The church leadership certainly must be involved at this point before the matter is brought to the congregation.  They also must see the issue isn</a:t>
            </a:r>
            <a:r>
              <a:rPr lang="mr-IN" sz="1200" b="1" kern="1200" dirty="0">
                <a:solidFill>
                  <a:schemeClr val="tx1"/>
                </a:solidFill>
                <a:effectLst/>
                <a:latin typeface="Arial" panose="020B0604020202020204" pitchFamily="34" charset="0"/>
                <a:ea typeface="ＭＳ Ｐゴシック" charset="0"/>
                <a:cs typeface="+mn-cs"/>
              </a:rPr>
              <a:t>'</a:t>
            </a:r>
            <a:r>
              <a:rPr lang="en-US" sz="1200" b="1" kern="1200" dirty="0">
                <a:solidFill>
                  <a:schemeClr val="tx1"/>
                </a:solidFill>
                <a:effectLst/>
                <a:latin typeface="Arial" panose="020B0604020202020204" pitchFamily="34" charset="0"/>
                <a:ea typeface="ＭＳ Ｐゴシック" charset="0"/>
                <a:cs typeface="+mn-cs"/>
              </a:rPr>
              <a:t>t just a difference of opinion between two parties; the biblical basis for the offender living in sin must be clearly shown with specific passages.</a:t>
            </a:r>
            <a:endParaRPr lang="en-SG" sz="1200" b="1" kern="1200" dirty="0">
              <a:solidFill>
                <a:schemeClr val="tx1"/>
              </a:solidFill>
              <a:effectLst/>
              <a:latin typeface="Arial" panose="020B0604020202020204" pitchFamily="34" charset="0"/>
              <a:ea typeface="ＭＳ Ｐゴシック" charset="0"/>
              <a:cs typeface="+mn-cs"/>
            </a:endParaRPr>
          </a:p>
          <a:p>
            <a:pPr eaLnBrk="1" hangingPunct="1"/>
            <a:endParaRPr lang="en-US" dirty="0"/>
          </a:p>
        </p:txBody>
      </p:sp>
    </p:spTree>
    <p:extLst>
      <p:ext uri="{BB962C8B-B14F-4D97-AF65-F5344CB8AC3E}">
        <p14:creationId xmlns:p14="http://schemas.microsoft.com/office/powerpoint/2010/main" val="399120057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0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AB2ECB7D-A857-B342-886C-3BE9841D7E19}"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155</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07202" name="Rectangle 2"/>
          <p:cNvSpPr>
            <a:spLocks noGrp="1" noRot="1" noChangeAspect="1" noChangeArrowheads="1"/>
          </p:cNvSpPr>
          <p:nvPr>
            <p:ph type="sldImg"/>
          </p:nvPr>
        </p:nvSpPr>
        <p:spPr>
          <a:solidFill>
            <a:srgbClr val="FFFFFF"/>
          </a:solidFill>
          <a:ln/>
        </p:spPr>
      </p:sp>
      <p:sp>
        <p:nvSpPr>
          <p:cNvPr id="30720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a:p>
        </p:txBody>
      </p:sp>
    </p:spTree>
    <p:extLst>
      <p:ext uri="{BB962C8B-B14F-4D97-AF65-F5344CB8AC3E}">
        <p14:creationId xmlns:p14="http://schemas.microsoft.com/office/powerpoint/2010/main" val="412758060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297"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26D7745-AD11-B04D-BB4A-FFE34817FC0B}"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156</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1298" name="Rectangle 2"/>
          <p:cNvSpPr>
            <a:spLocks noGrp="1" noRot="1" noChangeAspect="1" noChangeArrowheads="1"/>
          </p:cNvSpPr>
          <p:nvPr>
            <p:ph type="sldImg"/>
          </p:nvPr>
        </p:nvSpPr>
        <p:spPr>
          <a:solidFill>
            <a:srgbClr val="FFFFFF"/>
          </a:solidFill>
          <a:ln/>
        </p:spPr>
      </p:sp>
      <p:sp>
        <p:nvSpPr>
          <p:cNvPr id="311299"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But Jesus said to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treat him as you would a pagan or a tax collector.</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Jesus treated pagans with love and kindness, but he didn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ask them to evangelize the lost as part of his team.  You shouldn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be ugly or ungodly, but…</a:t>
            </a:r>
            <a:r>
              <a:rPr lang="en-SG" dirty="0">
                <a:effectLst/>
              </a:rPr>
              <a:t> </a:t>
            </a:r>
          </a:p>
          <a:p>
            <a:pPr eaLnBrk="1" hangingPunct="1"/>
            <a:r>
              <a:rPr lang="en-US" sz="1200" b="1" kern="1200" dirty="0">
                <a:solidFill>
                  <a:schemeClr val="tx1"/>
                </a:solidFill>
                <a:effectLst/>
                <a:latin typeface="Arial" panose="020B0604020202020204" pitchFamily="34" charset="0"/>
                <a:ea typeface="ＭＳ Ｐゴシック" charset="0"/>
                <a:cs typeface="ＭＳ Ｐゴシック" charset="0"/>
              </a:rPr>
              <a:t>• 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refer to him/her as a Christian. (ILL: I have done this with my former brother-in-law who divorced my sister to marry another woman.)</a:t>
            </a:r>
            <a:r>
              <a:rPr lang="en-SG" dirty="0">
                <a:effectLst/>
              </a:rPr>
              <a:t> </a:t>
            </a:r>
          </a:p>
          <a:p>
            <a:pPr eaLnBrk="1" hangingPunct="1"/>
            <a:r>
              <a:rPr lang="en-US" sz="1200" b="0" kern="1200" dirty="0">
                <a:solidFill>
                  <a:schemeClr val="tx1"/>
                </a:solidFill>
                <a:effectLst/>
                <a:latin typeface="+mn-lt"/>
                <a:ea typeface="+mn-ea"/>
                <a:cs typeface="+mn-cs"/>
              </a:rPr>
              <a:t>• Evangelize this person.</a:t>
            </a:r>
            <a:r>
              <a:rPr lang="en-SG" sz="1200" b="1" kern="1200" dirty="0">
                <a:solidFill>
                  <a:schemeClr val="tx1"/>
                </a:solidFill>
                <a:effectLst/>
                <a:latin typeface="+mn-lt"/>
                <a:ea typeface="+mn-ea"/>
                <a:cs typeface="+mn-cs"/>
              </a:rPr>
              <a:t> </a:t>
            </a:r>
          </a:p>
          <a:p>
            <a:pPr eaLnBrk="1" hangingPunct="1"/>
            <a:r>
              <a:rPr lang="en-US" sz="1200" b="0" kern="1200" dirty="0">
                <a:solidFill>
                  <a:schemeClr val="tx1"/>
                </a:solidFill>
                <a:effectLst/>
                <a:latin typeface="+mn-lt"/>
                <a:ea typeface="+mn-ea"/>
                <a:cs typeface="+mn-cs"/>
              </a:rPr>
              <a:t>• Don</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t let him/her take the Lord</a:t>
            </a:r>
            <a:r>
              <a:rPr lang="mr-IN" sz="1200" b="0" kern="1200" dirty="0">
                <a:solidFill>
                  <a:schemeClr val="tx1"/>
                </a:solidFill>
                <a:effectLst/>
                <a:latin typeface="+mn-lt"/>
                <a:ea typeface="+mn-ea"/>
                <a:cs typeface="+mn-cs"/>
              </a:rPr>
              <a:t>'</a:t>
            </a:r>
            <a:r>
              <a:rPr lang="en-US" sz="1200" b="0" kern="1200" dirty="0">
                <a:solidFill>
                  <a:schemeClr val="tx1"/>
                </a:solidFill>
                <a:effectLst/>
                <a:latin typeface="+mn-lt"/>
                <a:ea typeface="+mn-ea"/>
                <a:cs typeface="+mn-cs"/>
              </a:rPr>
              <a:t>s Supper.</a:t>
            </a:r>
            <a:endParaRPr lang="en-SG" sz="1200" b="1" kern="1200" dirty="0">
              <a:solidFill>
                <a:schemeClr val="tx1"/>
              </a:solidFill>
              <a:effectLst/>
              <a:latin typeface="+mn-lt"/>
              <a:ea typeface="+mn-ea"/>
              <a:cs typeface="+mn-cs"/>
            </a:endParaRPr>
          </a:p>
          <a:p>
            <a:pPr eaLnBrk="1" hangingPunct="1"/>
            <a:r>
              <a:rPr lang="en-US" sz="1200" b="0" kern="1200" dirty="0">
                <a:solidFill>
                  <a:schemeClr val="tx1"/>
                </a:solidFill>
                <a:effectLst/>
                <a:latin typeface="+mn-lt"/>
                <a:ea typeface="+mn-ea"/>
                <a:cs typeface="+mn-cs"/>
              </a:rPr>
              <a:t>• Remove the person from membership.</a:t>
            </a:r>
            <a:endParaRPr lang="en-SG" sz="1200" b="1" kern="1200" dirty="0">
              <a:solidFill>
                <a:schemeClr val="tx1"/>
              </a:solidFill>
              <a:effectLst/>
              <a:latin typeface="+mn-lt"/>
              <a:ea typeface="+mn-ea"/>
              <a:cs typeface="+mn-cs"/>
            </a:endParaRPr>
          </a:p>
          <a:p>
            <a:r>
              <a:rPr lang="en-US" sz="1200" b="1" kern="1200" dirty="0">
                <a:solidFill>
                  <a:schemeClr val="tx1"/>
                </a:solidFill>
                <a:effectLst/>
                <a:latin typeface="Arial" panose="020B0604020202020204" pitchFamily="34" charset="0"/>
                <a:ea typeface="ＭＳ Ｐゴシック" charset="0"/>
                <a:cs typeface="ＭＳ Ｐゴシック" charset="0"/>
              </a:rPr>
              <a:t>• Remove this person from church roles (ILL: My friend Paula was asked to leave her church kitchen ministry once her adultery was discovered.)</a:t>
            </a:r>
            <a:r>
              <a:rPr lang="en-SG" dirty="0">
                <a:effectLst/>
              </a:rPr>
              <a:t> </a:t>
            </a:r>
          </a:p>
          <a:p>
            <a:r>
              <a:rPr lang="en-US" sz="1200" b="1" kern="1200" dirty="0">
                <a:solidFill>
                  <a:schemeClr val="tx1"/>
                </a:solidFill>
                <a:effectLst/>
                <a:latin typeface="Arial" panose="020B0604020202020204" pitchFamily="34" charset="0"/>
                <a:ea typeface="ＭＳ Ｐゴシック" charset="0"/>
                <a:cs typeface="ＭＳ Ｐゴシック" charset="0"/>
              </a:rPr>
              <a:t>But in other ways it is more serious than how we treat unbelievers:</a:t>
            </a:r>
            <a:r>
              <a:rPr lang="en-SG" dirty="0">
                <a:effectLst/>
              </a:rPr>
              <a:t> </a:t>
            </a:r>
          </a:p>
          <a:p>
            <a:r>
              <a:rPr lang="en-US" dirty="0"/>
              <a:t>• </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Deliver over to Satan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 one in sex sin (1 Cor. 5:5).  Years ago a friend named John left his wife and two small boys for another woman.  My church disciplined him, but an elder kept up with him to restore him.  After five years, he showed up at church—but he looked 20 years older!</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Don</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t eat with him/her (1 Cor. 5:11).</a:t>
            </a:r>
            <a:r>
              <a:rPr lang="en-SG" dirty="0">
                <a:effectLst/>
              </a:rPr>
              <a:t> </a:t>
            </a:r>
          </a:p>
          <a:p>
            <a:r>
              <a:rPr lang="en-SG" dirty="0">
                <a:effectLst/>
              </a:rPr>
              <a:t>• </a:t>
            </a:r>
            <a:r>
              <a:rPr lang="en-US" sz="1200" b="1" kern="1200" dirty="0">
                <a:solidFill>
                  <a:schemeClr val="tx1"/>
                </a:solidFill>
                <a:effectLst/>
                <a:latin typeface="Arial" panose="020B0604020202020204" pitchFamily="34" charset="0"/>
                <a:ea typeface="ＭＳ Ｐゴシック" charset="0"/>
                <a:cs typeface="ＭＳ Ｐゴシック" charset="0"/>
              </a:rPr>
              <a:t>Should we prohibit the person from attending church? Some say they, like unbelievers, should be welcomed in services without taking the Lord</a:t>
            </a:r>
            <a:r>
              <a:rPr lang="mr-IN" sz="1200" b="1" kern="1200" dirty="0">
                <a:solidFill>
                  <a:schemeClr val="tx1"/>
                </a:solidFill>
                <a:effectLst/>
                <a:latin typeface="Arial" panose="020B0604020202020204" pitchFamily="34" charset="0"/>
                <a:ea typeface="ＭＳ Ｐゴシック" charset="0"/>
                <a:cs typeface="ＭＳ Ｐゴシック" charset="0"/>
              </a:rPr>
              <a:t>'</a:t>
            </a:r>
            <a:r>
              <a:rPr lang="en-US" sz="1200" b="1" kern="1200" dirty="0">
                <a:solidFill>
                  <a:schemeClr val="tx1"/>
                </a:solidFill>
                <a:effectLst/>
                <a:latin typeface="Arial" panose="020B0604020202020204" pitchFamily="34" charset="0"/>
                <a:ea typeface="ＭＳ Ｐゴシック" charset="0"/>
                <a:cs typeface="ＭＳ Ｐゴシック" charset="0"/>
              </a:rPr>
              <a:t>s Supper; but in most discipline cases this is not even an issue as few disciplined believers seek to return to the assembly until repentant.</a:t>
            </a:r>
            <a:r>
              <a:rPr lang="en-SG" dirty="0">
                <a:effectLst/>
              </a:rPr>
              <a:t> </a:t>
            </a:r>
            <a:endParaRPr lang="en-US" dirty="0"/>
          </a:p>
        </p:txBody>
      </p:sp>
    </p:spTree>
    <p:extLst>
      <p:ext uri="{BB962C8B-B14F-4D97-AF65-F5344CB8AC3E}">
        <p14:creationId xmlns:p14="http://schemas.microsoft.com/office/powerpoint/2010/main" val="1452665454"/>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9FA5C73-164A-3344-9B75-63D63B49E6BD}" type="slidenum">
              <a:rPr kumimoji="0" lang="en-US" sz="1200" b="1" u="none" strike="noStrike" kern="1200" cap="none" spc="0" normalizeH="0" baseline="0" noProof="0">
                <a:ln>
                  <a:noFill/>
                </a:ln>
                <a:solidFill>
                  <a:prstClr val="black"/>
                </a:solidFill>
                <a:effectLst/>
                <a:uLnTx/>
                <a:uFillTx/>
                <a:latin typeface="Arial" panose="020B0604020202020204" pitchFamily="34"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157</a:t>
            </a:fld>
            <a:endParaRPr kumimoji="0" lang="en-US" sz="1200" b="1" u="none" strike="noStrike" kern="1200" cap="none" spc="0" normalizeH="0" baseline="0" noProof="0" dirty="0">
              <a:ln>
                <a:noFill/>
              </a:ln>
              <a:solidFill>
                <a:prstClr val="black"/>
              </a:solidFill>
              <a:effectLst/>
              <a:uLnTx/>
              <a:uFillTx/>
              <a:latin typeface="Arial" panose="020B0604020202020204" pitchFamily="34" charset="0"/>
              <a:ea typeface="ＭＳ Ｐゴシック" charset="0"/>
            </a:endParaRPr>
          </a:p>
        </p:txBody>
      </p:sp>
      <p:sp>
        <p:nvSpPr>
          <p:cNvPr id="317442" name="Rectangle 2"/>
          <p:cNvSpPr>
            <a:spLocks noGrp="1" noRot="1" noChangeAspect="1" noChangeArrowheads="1"/>
          </p:cNvSpPr>
          <p:nvPr>
            <p:ph type="sldImg"/>
          </p:nvPr>
        </p:nvSpPr>
        <p:spPr>
          <a:solidFill>
            <a:srgbClr val="FFFFFF"/>
          </a:solidFill>
          <a:ln/>
        </p:spPr>
      </p:sp>
      <p:sp>
        <p:nvSpPr>
          <p:cNvPr id="317443" name="Rectangle 3"/>
          <p:cNvSpPr>
            <a:spLocks noGrp="1" noChangeArrowheads="1"/>
          </p:cNvSpPr>
          <p:nvPr>
            <p:ph type="body" idx="1"/>
          </p:nvPr>
        </p:nvSpPr>
        <p:spPr>
          <a:solidFill>
            <a:srgbClr val="FFFFFF"/>
          </a:solidFill>
          <a:ln>
            <a:solidFill>
              <a:srgbClr val="000000"/>
            </a:solidFill>
            <a:miter lim="800000"/>
            <a:headEnd/>
            <a:tailEnd/>
          </a:ln>
          <a:extLst>
            <a:ext uri="{FAA26D3D-D897-4be2-8F04-BA451C77F1D7}">
              <ma14:placeholderFlag xmlns="" xmlns:ma14="http://schemas.microsoft.com/office/mac/drawingml/2011/main" val="1"/>
            </a:ext>
          </a:extLst>
        </p:spPr>
        <p:txBody>
          <a:bodyPr/>
          <a:lstStyle/>
          <a:p>
            <a:pPr eaLnBrk="1" hangingPunct="1"/>
            <a:endParaRPr lang="en-US" dirty="0"/>
          </a:p>
          <a:p>
            <a:r>
              <a:rPr lang="en-US" sz="1200" b="1" kern="1200" dirty="0">
                <a:solidFill>
                  <a:schemeClr val="tx1"/>
                </a:solidFill>
                <a:effectLst/>
                <a:latin typeface="Arial" panose="020B0604020202020204" pitchFamily="34" charset="0"/>
                <a:ea typeface="ＭＳ Ｐゴシック" charset="0"/>
                <a:cs typeface="ＭＳ Ｐゴシック" charset="0"/>
              </a:rPr>
              <a:t>But why must we do all this?  What right do we have to discipline our members?  Why must we restore sinning Christians properly?  Because…</a:t>
            </a:r>
            <a:r>
              <a:rPr lang="en-SG" dirty="0">
                <a:effectLst/>
              </a:rPr>
              <a:t> </a:t>
            </a:r>
            <a:endParaRPr lang="en-US" dirty="0"/>
          </a:p>
        </p:txBody>
      </p:sp>
    </p:spTree>
    <p:extLst>
      <p:ext uri="{BB962C8B-B14F-4D97-AF65-F5344CB8AC3E}">
        <p14:creationId xmlns:p14="http://schemas.microsoft.com/office/powerpoint/2010/main" val="14996201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15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6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16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8.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6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Master" Target="../slideMasters/slideMaster23.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18.gif"/><Relationship Id="rId1" Type="http://schemas.openxmlformats.org/officeDocument/2006/relationships/slideMaster" Target="../slideMasters/slideMaster23.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5.png"/><Relationship Id="rId1" Type="http://schemas.openxmlformats.org/officeDocument/2006/relationships/slideMaster" Target="../slideMasters/slideMaster6.xml"/><Relationship Id="rId4" Type="http://schemas.openxmlformats.org/officeDocument/2006/relationships/image" Target="../media/image6.png"/></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Master" Target="../slideMasters/slideMaster2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27.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54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27.xml"/></Relationships>
</file>

<file path=ppt/slideLayouts/_rels/slideLayout547.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27.xml"/></Relationships>
</file>

<file path=ppt/slideLayouts/_rels/slideLayout54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Master" Target="../slideMasters/slideMaster27.xml"/></Relationships>
</file>

<file path=ppt/slideLayouts/_rels/slideLayout54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Master" Target="../slideMasters/slideMaster2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Master" Target="../slideMasters/slideMaster27.xml"/></Relationships>
</file>

<file path=ppt/slideLayouts/_rels/slideLayout55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Master" Target="../slideMasters/slideMaster27.xml"/></Relationships>
</file>

<file path=ppt/slideLayouts/_rels/slideLayout55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27.xml"/></Relationships>
</file>

<file path=ppt/slideLayouts/_rels/slideLayout55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Master" Target="../slideMasters/slideMaster27.xml"/></Relationships>
</file>

<file path=ppt/slideLayouts/_rels/slideLayout554.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Master" Target="../slideMasters/slideMaster27.xml"/></Relationships>
</file>

<file path=ppt/slideLayouts/_rels/slideLayout55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Master" Target="../slideMasters/slideMaster27.xml"/></Relationships>
</file>

<file path=ppt/slideLayouts/_rels/slideLayout556.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7.xml"/><Relationship Id="rId4" Type="http://schemas.openxmlformats.org/officeDocument/2006/relationships/image" Target="../media/image34.jpeg"/></Relationships>
</file>

<file path=ppt/slideLayouts/_rels/slideLayout55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Master" Target="../slideMasters/slideMaster27.xml"/><Relationship Id="rId4" Type="http://schemas.openxmlformats.org/officeDocument/2006/relationships/image" Target="../media/image34.jpeg"/></Relationships>
</file>

<file path=ppt/slideLayouts/_rels/slideLayout55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5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6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57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7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58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8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59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59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0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60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0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61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1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62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3.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4.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5.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7.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8.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39.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0.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64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65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66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6.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7.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8.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6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0.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1.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2.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3.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74.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88277483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1893437"/>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6880" indent="0" algn="ctr">
              <a:buNone/>
              <a:defRPr/>
            </a:lvl2pPr>
            <a:lvl3pPr marL="913758" indent="0" algn="ctr">
              <a:buNone/>
              <a:defRPr/>
            </a:lvl3pPr>
            <a:lvl4pPr marL="1370639" indent="0" algn="ctr">
              <a:buNone/>
              <a:defRPr/>
            </a:lvl4pPr>
            <a:lvl5pPr marL="1827517" indent="0" algn="ctr">
              <a:buNone/>
              <a:defRPr/>
            </a:lvl5pPr>
            <a:lvl6pPr marL="2284398" indent="0" algn="ctr">
              <a:buNone/>
              <a:defRPr/>
            </a:lvl6pPr>
            <a:lvl7pPr marL="2741275" indent="0" algn="ctr">
              <a:buNone/>
              <a:defRPr/>
            </a:lvl7pPr>
            <a:lvl8pPr marL="3198156" indent="0" algn="ctr">
              <a:buNone/>
              <a:defRPr/>
            </a:lvl8pPr>
            <a:lvl9pPr marL="3655033" indent="0" algn="ctr">
              <a:buNone/>
              <a:defRPr/>
            </a:lvl9pPr>
          </a:lstStyle>
          <a:p>
            <a:r>
              <a:rPr lang="en-US" dirty="0"/>
              <a:t>Click to edit Master subtitle style</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48436381-3B77-6E4F-AE9C-A01BC19F836C}" type="slidenum">
              <a:rPr lang="en-US" smtClean="0"/>
              <a:pPr>
                <a:defRPr/>
              </a:pPr>
              <a:t>‹#›</a:t>
            </a:fld>
            <a:endParaRPr lang="en-US" dirty="0"/>
          </a:p>
        </p:txBody>
      </p:sp>
    </p:spTree>
    <p:extLst>
      <p:ext uri="{BB962C8B-B14F-4D97-AF65-F5344CB8AC3E}">
        <p14:creationId xmlns:p14="http://schemas.microsoft.com/office/powerpoint/2010/main" val="386687741"/>
      </p:ext>
    </p:extLst>
  </p:cSld>
  <p:clrMapOvr>
    <a:masterClrMapping/>
  </p:clrMapOvr>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4EFE1D75-D386-4F5F-8A81-085064886C9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73E9899-8391-4B33-8A44-CF0DD336981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554EBCA5-98CE-4C04-AD95-9269549B7806}"/>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39AAEB0-90B6-4F59-B436-5F0D06B41A1F}" type="slidenum">
              <a:rPr lang="en-US" altLang="en-US" smtClean="0"/>
              <a:pPr/>
              <a:t>‹#›</a:t>
            </a:fld>
            <a:endParaRPr lang="en-US" altLang="en-US" dirty="0"/>
          </a:p>
        </p:txBody>
      </p:sp>
    </p:spTree>
    <p:extLst>
      <p:ext uri="{BB962C8B-B14F-4D97-AF65-F5344CB8AC3E}">
        <p14:creationId xmlns:p14="http://schemas.microsoft.com/office/powerpoint/2010/main" val="303562235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3390F60-8E1F-4C02-BABB-B0E88D03CEB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EE639A8-B09D-4022-AD5E-55080425E4F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CCDA254-7DF5-4F87-AE5F-762CF9D54A1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AA9E7421-2862-43D7-BEF5-823227856BA6}" type="slidenum">
              <a:rPr lang="en-US" altLang="en-US" smtClean="0"/>
              <a:pPr/>
              <a:t>‹#›</a:t>
            </a:fld>
            <a:endParaRPr lang="en-US" altLang="en-US" dirty="0"/>
          </a:p>
        </p:txBody>
      </p:sp>
    </p:spTree>
    <p:extLst>
      <p:ext uri="{BB962C8B-B14F-4D97-AF65-F5344CB8AC3E}">
        <p14:creationId xmlns:p14="http://schemas.microsoft.com/office/powerpoint/2010/main" val="3294910896"/>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BD7AF2B8-4FD8-49A3-8646-C8B7D69F5867}"/>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4A01BA1-0475-44D7-88D9-558A0AD08B5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1694016C-103E-4278-BF47-92B5319407C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1454362-75DB-49BF-B229-5920032A17DE}" type="slidenum">
              <a:rPr lang="en-US" altLang="en-US" smtClean="0"/>
              <a:pPr/>
              <a:t>‹#›</a:t>
            </a:fld>
            <a:endParaRPr lang="en-US" altLang="en-US" dirty="0"/>
          </a:p>
        </p:txBody>
      </p:sp>
    </p:spTree>
    <p:extLst>
      <p:ext uri="{BB962C8B-B14F-4D97-AF65-F5344CB8AC3E}">
        <p14:creationId xmlns:p14="http://schemas.microsoft.com/office/powerpoint/2010/main" val="3015332090"/>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494E483F-EC9F-43EC-8DB4-D0D16FD4B13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EE52D64C-F8A4-4978-B65C-AEF08400BD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166C8896-DCA7-4852-90B0-24B73063EC4F}"/>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C8874D5-A32C-4B1D-874B-904435AF680C}" type="slidenum">
              <a:rPr lang="en-US" altLang="en-US" smtClean="0"/>
              <a:pPr/>
              <a:t>‹#›</a:t>
            </a:fld>
            <a:endParaRPr lang="en-US" altLang="en-US" dirty="0"/>
          </a:p>
        </p:txBody>
      </p:sp>
    </p:spTree>
    <p:extLst>
      <p:ext uri="{BB962C8B-B14F-4D97-AF65-F5344CB8AC3E}">
        <p14:creationId xmlns:p14="http://schemas.microsoft.com/office/powerpoint/2010/main" val="328573725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CB5456D-72FA-4A0E-8F2C-BD79B54F2E1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DECBCED7-A7BB-4F5E-A065-E7C17B5B367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1773BD5-F9CB-432B-8992-C021E09D6690}"/>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27B97FF-2825-4A2F-AB51-93ABAA5760AE}" type="slidenum">
              <a:rPr lang="en-US" altLang="en-US" smtClean="0"/>
              <a:pPr/>
              <a:t>‹#›</a:t>
            </a:fld>
            <a:endParaRPr lang="en-US" altLang="en-US" dirty="0"/>
          </a:p>
        </p:txBody>
      </p:sp>
    </p:spTree>
    <p:extLst>
      <p:ext uri="{BB962C8B-B14F-4D97-AF65-F5344CB8AC3E}">
        <p14:creationId xmlns:p14="http://schemas.microsoft.com/office/powerpoint/2010/main" val="338567164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FEE317AF-24A6-4EDF-AE35-455BC7994ECC}"/>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E2999C75-DF7D-4F12-A35C-86442CC9364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DD17BEAE-7BBD-4C77-A04C-2176F1DC48F5}"/>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2D586DA8-4705-47FB-A745-6D1FFB295FB7}" type="slidenum">
              <a:rPr lang="en-US" altLang="en-US" smtClean="0"/>
              <a:pPr/>
              <a:t>‹#›</a:t>
            </a:fld>
            <a:endParaRPr lang="en-US" altLang="en-US" dirty="0"/>
          </a:p>
        </p:txBody>
      </p:sp>
    </p:spTree>
    <p:extLst>
      <p:ext uri="{BB962C8B-B14F-4D97-AF65-F5344CB8AC3E}">
        <p14:creationId xmlns:p14="http://schemas.microsoft.com/office/powerpoint/2010/main" val="2703242393"/>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A273FCC7-CC71-4902-9767-00318A25E44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C7C6A000-2CE6-4F6F-B1F5-58FB4D037F5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ED3A3F43-EA8E-4672-8737-554377D5EA6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92F981F0-8629-4748-89D2-2D3807042EB6}" type="slidenum">
              <a:rPr lang="en-US" altLang="en-US" smtClean="0"/>
              <a:pPr/>
              <a:t>‹#›</a:t>
            </a:fld>
            <a:endParaRPr lang="en-US" altLang="en-US" dirty="0"/>
          </a:p>
        </p:txBody>
      </p:sp>
    </p:spTree>
    <p:extLst>
      <p:ext uri="{BB962C8B-B14F-4D97-AF65-F5344CB8AC3E}">
        <p14:creationId xmlns:p14="http://schemas.microsoft.com/office/powerpoint/2010/main" val="318487520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28C173C-5BCC-4EE5-A04A-66F2C911936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7878C884-F22F-4326-9D74-A91E3CDE3CE7}"/>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C422ABB6-4084-4A3E-B16F-FB9C5F3B7C6D}"/>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130520C-A479-45A5-B624-DA9437530C98}" type="slidenum">
              <a:rPr lang="en-US" altLang="en-US" smtClean="0"/>
              <a:pPr/>
              <a:t>‹#›</a:t>
            </a:fld>
            <a:endParaRPr lang="en-US" altLang="en-US" dirty="0"/>
          </a:p>
        </p:txBody>
      </p:sp>
    </p:spTree>
    <p:extLst>
      <p:ext uri="{BB962C8B-B14F-4D97-AF65-F5344CB8AC3E}">
        <p14:creationId xmlns:p14="http://schemas.microsoft.com/office/powerpoint/2010/main" val="100409993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7F5AB8B3-46BD-4CB2-B138-2CC8D4BA69E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4CC2AE41-FCD6-4BC6-AC91-D2128B1D3F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E4FF93C-1766-4F1A-96C0-27EECC34FAF9}"/>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78876B71-18E0-4252-B10B-55AADFED924F}" type="slidenum">
              <a:rPr lang="en-US" altLang="en-US" smtClean="0"/>
              <a:pPr/>
              <a:t>‹#›</a:t>
            </a:fld>
            <a:endParaRPr lang="en-US" altLang="en-US" dirty="0"/>
          </a:p>
        </p:txBody>
      </p:sp>
    </p:spTree>
    <p:extLst>
      <p:ext uri="{BB962C8B-B14F-4D97-AF65-F5344CB8AC3E}">
        <p14:creationId xmlns:p14="http://schemas.microsoft.com/office/powerpoint/2010/main" val="3802801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7288220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3430F7C-8048-48C2-9697-AC8AEE205939}"/>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A002D685-32FF-4ADE-BBFD-5BCDCBF53FDC}"/>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88499AE4-AA9E-449F-9469-F2446E62E5F8}"/>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808375F7-3B7C-443C-AD8F-E2D1BDE67F09}" type="slidenum">
              <a:rPr lang="en-US" altLang="en-US" smtClean="0"/>
              <a:pPr/>
              <a:t>‹#›</a:t>
            </a:fld>
            <a:endParaRPr lang="en-US" altLang="en-US" dirty="0"/>
          </a:p>
        </p:txBody>
      </p:sp>
    </p:spTree>
    <p:extLst>
      <p:ext uri="{BB962C8B-B14F-4D97-AF65-F5344CB8AC3E}">
        <p14:creationId xmlns:p14="http://schemas.microsoft.com/office/powerpoint/2010/main" val="3184222199"/>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D4E50B9E-A179-4DCE-8CE9-731A13B2475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81203BD6-372D-4773-961D-4C1AABD5CD7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7ABE6F-DD49-4526-9F98-B5CB14A55EC2}"/>
              </a:ext>
            </a:extLst>
          </p:cNvPr>
          <p:cNvSpPr>
            <a:spLocks noGrp="1" noChangeArrowheads="1"/>
          </p:cNvSpPr>
          <p:nvPr>
            <p:ph type="sldNum" sz="quarter" idx="12"/>
          </p:nvPr>
        </p:nvSpPr>
        <p:spPr>
          <a:ln/>
        </p:spPr>
        <p:txBody>
          <a:bodyPr/>
          <a:lstStyle>
            <a:lvl1pPr>
              <a:defRPr b="1" i="0">
                <a:latin typeface="Arial" panose="020B0604020202020204" pitchFamily="34" charset="0"/>
              </a:defRPr>
            </a:lvl1pPr>
          </a:lstStyle>
          <a:p>
            <a:fld id="{FF152A31-AD03-48D9-B9BD-09A83E43A873}" type="slidenum">
              <a:rPr lang="en-US" altLang="en-US" smtClean="0"/>
              <a:pPr/>
              <a:t>‹#›</a:t>
            </a:fld>
            <a:endParaRPr lang="en-US" altLang="en-US" dirty="0"/>
          </a:p>
        </p:txBody>
      </p:sp>
    </p:spTree>
    <p:extLst>
      <p:ext uri="{BB962C8B-B14F-4D97-AF65-F5344CB8AC3E}">
        <p14:creationId xmlns:p14="http://schemas.microsoft.com/office/powerpoint/2010/main" val="1852848637"/>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228A341A-93ED-47CC-8E62-F41B9B71A003}"/>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9B8D690A-84D1-4591-B863-7052AA872C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87BE294-4090-4801-92F7-3BE34178C34D}"/>
              </a:ext>
            </a:extLst>
          </p:cNvPr>
          <p:cNvSpPr>
            <a:spLocks noGrp="1" noChangeArrowheads="1"/>
          </p:cNvSpPr>
          <p:nvPr>
            <p:ph type="sldNum" sz="quarter" idx="12"/>
          </p:nvPr>
        </p:nvSpPr>
        <p:spPr>
          <a:ln/>
        </p:spPr>
        <p:txBody>
          <a:bodyPr/>
          <a:lstStyle>
            <a:lvl1pPr>
              <a:defRPr/>
            </a:lvl1pPr>
          </a:lstStyle>
          <a:p>
            <a:fld id="{0A3D5B23-3FEC-431A-93CF-D09B206B2F03}" type="slidenum">
              <a:rPr lang="en-US" altLang="en-US"/>
              <a:pPr/>
              <a:t>‹#›</a:t>
            </a:fld>
            <a:endParaRPr lang="en-US" altLang="en-US"/>
          </a:p>
        </p:txBody>
      </p:sp>
    </p:spTree>
    <p:extLst>
      <p:ext uri="{BB962C8B-B14F-4D97-AF65-F5344CB8AC3E}">
        <p14:creationId xmlns:p14="http://schemas.microsoft.com/office/powerpoint/2010/main" val="2726166439"/>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pPr/>
              <a:t>‹#›</a:t>
            </a:fld>
            <a:endParaRPr lang="en-US" altLang="en-US"/>
          </a:p>
        </p:txBody>
      </p:sp>
    </p:spTree>
    <p:extLst>
      <p:ext uri="{BB962C8B-B14F-4D97-AF65-F5344CB8AC3E}">
        <p14:creationId xmlns:p14="http://schemas.microsoft.com/office/powerpoint/2010/main" val="3768315184"/>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pPr/>
              <a:t>‹#›</a:t>
            </a:fld>
            <a:endParaRPr lang="en-US" altLang="en-US"/>
          </a:p>
        </p:txBody>
      </p:sp>
    </p:spTree>
    <p:extLst>
      <p:ext uri="{BB962C8B-B14F-4D97-AF65-F5344CB8AC3E}">
        <p14:creationId xmlns:p14="http://schemas.microsoft.com/office/powerpoint/2010/main" val="113897903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pPr/>
              <a:t>‹#›</a:t>
            </a:fld>
            <a:endParaRPr lang="en-US" altLang="en-US"/>
          </a:p>
        </p:txBody>
      </p:sp>
    </p:spTree>
    <p:extLst>
      <p:ext uri="{BB962C8B-B14F-4D97-AF65-F5344CB8AC3E}">
        <p14:creationId xmlns:p14="http://schemas.microsoft.com/office/powerpoint/2010/main" val="333622906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pPr/>
              <a:t>‹#›</a:t>
            </a:fld>
            <a:endParaRPr lang="en-US" altLang="en-US"/>
          </a:p>
        </p:txBody>
      </p:sp>
    </p:spTree>
    <p:extLst>
      <p:ext uri="{BB962C8B-B14F-4D97-AF65-F5344CB8AC3E}">
        <p14:creationId xmlns:p14="http://schemas.microsoft.com/office/powerpoint/2010/main" val="2732109499"/>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pPr/>
              <a:t>‹#›</a:t>
            </a:fld>
            <a:endParaRPr lang="en-US" altLang="en-US"/>
          </a:p>
        </p:txBody>
      </p:sp>
    </p:spTree>
    <p:extLst>
      <p:ext uri="{BB962C8B-B14F-4D97-AF65-F5344CB8AC3E}">
        <p14:creationId xmlns:p14="http://schemas.microsoft.com/office/powerpoint/2010/main" val="3350112160"/>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pPr/>
              <a:t>‹#›</a:t>
            </a:fld>
            <a:endParaRPr lang="en-US" altLang="en-US"/>
          </a:p>
        </p:txBody>
      </p:sp>
    </p:spTree>
    <p:extLst>
      <p:ext uri="{BB962C8B-B14F-4D97-AF65-F5344CB8AC3E}">
        <p14:creationId xmlns:p14="http://schemas.microsoft.com/office/powerpoint/2010/main" val="226879220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pPr/>
              <a:t>‹#›</a:t>
            </a:fld>
            <a:endParaRPr lang="en-US" altLang="en-US"/>
          </a:p>
        </p:txBody>
      </p:sp>
    </p:spTree>
    <p:extLst>
      <p:ext uri="{BB962C8B-B14F-4D97-AF65-F5344CB8AC3E}">
        <p14:creationId xmlns:p14="http://schemas.microsoft.com/office/powerpoint/2010/main" val="4991750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0468557"/>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pPr/>
              <a:t>‹#›</a:t>
            </a:fld>
            <a:endParaRPr lang="en-US" altLang="en-US"/>
          </a:p>
        </p:txBody>
      </p:sp>
    </p:spTree>
    <p:extLst>
      <p:ext uri="{BB962C8B-B14F-4D97-AF65-F5344CB8AC3E}">
        <p14:creationId xmlns:p14="http://schemas.microsoft.com/office/powerpoint/2010/main" val="1730716880"/>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pPr/>
              <a:t>‹#›</a:t>
            </a:fld>
            <a:endParaRPr lang="en-US" altLang="en-US"/>
          </a:p>
        </p:txBody>
      </p:sp>
    </p:spTree>
    <p:extLst>
      <p:ext uri="{BB962C8B-B14F-4D97-AF65-F5344CB8AC3E}">
        <p14:creationId xmlns:p14="http://schemas.microsoft.com/office/powerpoint/2010/main" val="3457507573"/>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pPr/>
              <a:t>‹#›</a:t>
            </a:fld>
            <a:endParaRPr lang="en-US" altLang="en-US"/>
          </a:p>
        </p:txBody>
      </p:sp>
    </p:spTree>
    <p:extLst>
      <p:ext uri="{BB962C8B-B14F-4D97-AF65-F5344CB8AC3E}">
        <p14:creationId xmlns:p14="http://schemas.microsoft.com/office/powerpoint/2010/main" val="1304960462"/>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pPr/>
              <a:t>‹#›</a:t>
            </a:fld>
            <a:endParaRPr lang="en-US" altLang="en-US"/>
          </a:p>
        </p:txBody>
      </p:sp>
    </p:spTree>
    <p:extLst>
      <p:ext uri="{BB962C8B-B14F-4D97-AF65-F5344CB8AC3E}">
        <p14:creationId xmlns:p14="http://schemas.microsoft.com/office/powerpoint/2010/main" val="1281182506"/>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9F22CE3D-C01B-4196-A50C-75ADFF111A5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AB57838D-72D0-452D-8B07-3A09A14DCF8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D3A8E738-5E22-429E-A231-8D7BBBACC4ED}"/>
              </a:ext>
            </a:extLst>
          </p:cNvPr>
          <p:cNvSpPr>
            <a:spLocks noGrp="1" noChangeArrowheads="1"/>
          </p:cNvSpPr>
          <p:nvPr>
            <p:ph type="sldNum" sz="quarter" idx="12"/>
          </p:nvPr>
        </p:nvSpPr>
        <p:spPr>
          <a:ln/>
        </p:spPr>
        <p:txBody>
          <a:bodyPr/>
          <a:lstStyle>
            <a:lvl1pPr>
              <a:defRPr/>
            </a:lvl1pPr>
          </a:lstStyle>
          <a:p>
            <a:fld id="{C7775D16-7B16-4D2B-93E1-85F6311B8477}" type="slidenum">
              <a:rPr lang="en-US" altLang="en-US"/>
              <a:pPr/>
              <a:t>‹#›</a:t>
            </a:fld>
            <a:endParaRPr lang="en-US" altLang="en-US"/>
          </a:p>
        </p:txBody>
      </p:sp>
    </p:spTree>
    <p:extLst>
      <p:ext uri="{BB962C8B-B14F-4D97-AF65-F5344CB8AC3E}">
        <p14:creationId xmlns:p14="http://schemas.microsoft.com/office/powerpoint/2010/main" val="50274125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4557D418-299D-4CF7-B356-DB290676C3AE}"/>
              </a:ext>
            </a:extLst>
          </p:cNvPr>
          <p:cNvSpPr>
            <a:spLocks noGrp="1" noChangeArrowheads="1"/>
          </p:cNvSpPr>
          <p:nvPr>
            <p:ph type="dt" sz="half" idx="10"/>
          </p:nvPr>
        </p:nvSpPr>
        <p:spPr>
          <a:xfrm>
            <a:off x="685800" y="6248400"/>
            <a:ext cx="19050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5" name="Rectangle 5">
            <a:extLst>
              <a:ext uri="{FF2B5EF4-FFF2-40B4-BE49-F238E27FC236}">
                <a16:creationId xmlns:a16="http://schemas.microsoft.com/office/drawing/2014/main" id="{C47922EC-A981-4CB1-A5E9-7B49782B22D1}"/>
              </a:ext>
            </a:extLst>
          </p:cNvPr>
          <p:cNvSpPr>
            <a:spLocks noGrp="1" noChangeArrowheads="1"/>
          </p:cNvSpPr>
          <p:nvPr>
            <p:ph type="ftr" sz="quarter" idx="11"/>
          </p:nvPr>
        </p:nvSpPr>
        <p:spPr>
          <a:xfrm>
            <a:off x="3124200" y="6248400"/>
            <a:ext cx="2895600" cy="457200"/>
          </a:xfrm>
          <a:prstGeom prst="rect">
            <a:avLst/>
          </a:prstGeom>
        </p:spPr>
        <p:txBody>
          <a:bodyPr/>
          <a:lstStyle>
            <a:lvl1pPr>
              <a:defRPr>
                <a:solidFill>
                  <a:srgbClr val="FFFFFF"/>
                </a:solidFill>
                <a:latin typeface="Times New Roman" charset="0"/>
                <a:ea typeface="+mn-ea"/>
              </a:defRPr>
            </a:lvl1pPr>
          </a:lstStyle>
          <a:p>
            <a:pPr>
              <a:defRPr/>
            </a:pPr>
            <a:endParaRPr lang="en-US"/>
          </a:p>
        </p:txBody>
      </p:sp>
      <p:sp>
        <p:nvSpPr>
          <p:cNvPr id="6" name="Rectangle 6">
            <a:extLst>
              <a:ext uri="{FF2B5EF4-FFF2-40B4-BE49-F238E27FC236}">
                <a16:creationId xmlns:a16="http://schemas.microsoft.com/office/drawing/2014/main" id="{05A481CF-C501-4D5A-9A5A-A2A0A67021F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solidFill>
                  <a:srgbClr val="FFFFFF"/>
                </a:solidFill>
              </a:defRPr>
            </a:lvl1pPr>
          </a:lstStyle>
          <a:p>
            <a:fld id="{AA3CE17F-1125-4FA2-A8CC-8019B30FC3A0}" type="slidenum">
              <a:rPr lang="en-US" altLang="en-US"/>
              <a:pPr/>
              <a:t>‹#›</a:t>
            </a:fld>
            <a:endParaRPr lang="en-US" altLang="en-US"/>
          </a:p>
        </p:txBody>
      </p:sp>
    </p:spTree>
    <p:extLst>
      <p:ext uri="{BB962C8B-B14F-4D97-AF65-F5344CB8AC3E}">
        <p14:creationId xmlns:p14="http://schemas.microsoft.com/office/powerpoint/2010/main" val="189137670"/>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88EE888-15B3-49F6-AE49-EBA97E80FB51}"/>
              </a:ext>
            </a:extLst>
          </p:cNvPr>
          <p:cNvGrpSpPr>
            <a:grpSpLocks/>
          </p:cNvGrpSpPr>
          <p:nvPr/>
        </p:nvGrpSpPr>
        <p:grpSpPr bwMode="auto">
          <a:xfrm>
            <a:off x="228600" y="3124200"/>
            <a:ext cx="8564563" cy="390525"/>
            <a:chOff x="144" y="1968"/>
            <a:chExt cx="5395" cy="246"/>
          </a:xfrm>
        </p:grpSpPr>
        <p:sp>
          <p:nvSpPr>
            <p:cNvPr id="5" name="Freeform 3">
              <a:extLst>
                <a:ext uri="{FF2B5EF4-FFF2-40B4-BE49-F238E27FC236}">
                  <a16:creationId xmlns:a16="http://schemas.microsoft.com/office/drawing/2014/main" id="{7F4E2E66-9784-4D05-9075-0212AEF2EC1E}"/>
                </a:ext>
              </a:extLst>
            </p:cNvPr>
            <p:cNvSpPr>
              <a:spLocks/>
            </p:cNvSpPr>
            <p:nvPr userDrawn="1"/>
          </p:nvSpPr>
          <p:spPr bwMode="auto">
            <a:xfrm rot="-5400000" flipH="1" flipV="1">
              <a:off x="2794" y="-586"/>
              <a:ext cx="96" cy="5395"/>
            </a:xfrm>
            <a:custGeom>
              <a:avLst/>
              <a:gdLst/>
              <a:ahLst/>
              <a:cxnLst>
                <a:cxn ang="0">
                  <a:pos x="91" y="526"/>
                </a:cxn>
                <a:cxn ang="0">
                  <a:pos x="211" y="175"/>
                </a:cxn>
                <a:cxn ang="0">
                  <a:pos x="443" y="32"/>
                </a:cxn>
                <a:cxn ang="0">
                  <a:pos x="802" y="32"/>
                </a:cxn>
                <a:cxn ang="0">
                  <a:pos x="1206" y="10"/>
                </a:cxn>
                <a:cxn ang="0">
                  <a:pos x="1482" y="25"/>
                </a:cxn>
                <a:cxn ang="0">
                  <a:pos x="1655" y="160"/>
                </a:cxn>
                <a:cxn ang="0">
                  <a:pos x="1655" y="406"/>
                </a:cxn>
                <a:cxn ang="0">
                  <a:pos x="1572" y="736"/>
                </a:cxn>
                <a:cxn ang="0">
                  <a:pos x="1565" y="1177"/>
                </a:cxn>
                <a:cxn ang="0">
                  <a:pos x="1632" y="1581"/>
                </a:cxn>
                <a:cxn ang="0">
                  <a:pos x="1692" y="2232"/>
                </a:cxn>
                <a:cxn ang="0">
                  <a:pos x="1587" y="2830"/>
                </a:cxn>
                <a:cxn ang="0">
                  <a:pos x="1625" y="3055"/>
                </a:cxn>
                <a:cxn ang="0">
                  <a:pos x="1535" y="3234"/>
                </a:cxn>
                <a:cxn ang="0">
                  <a:pos x="1325" y="3234"/>
                </a:cxn>
                <a:cxn ang="0">
                  <a:pos x="921" y="3204"/>
                </a:cxn>
                <a:cxn ang="0">
                  <a:pos x="510" y="3249"/>
                </a:cxn>
                <a:cxn ang="0">
                  <a:pos x="136" y="3167"/>
                </a:cxn>
                <a:cxn ang="0">
                  <a:pos x="39" y="2950"/>
                </a:cxn>
                <a:cxn ang="0">
                  <a:pos x="99" y="2651"/>
                </a:cxn>
                <a:cxn ang="0">
                  <a:pos x="99" y="2232"/>
                </a:cxn>
                <a:cxn ang="0">
                  <a:pos x="9" y="1813"/>
                </a:cxn>
                <a:cxn ang="0">
                  <a:pos x="46" y="1259"/>
                </a:cxn>
                <a:cxn ang="0">
                  <a:pos x="61" y="915"/>
                </a:cxn>
                <a:cxn ang="0">
                  <a:pos x="91" y="526"/>
                </a:cxn>
              </a:cxnLst>
              <a:rect l="0" t="0" r="r" b="b"/>
              <a:pathLst>
                <a:path w="1699" h="3264">
                  <a:moveTo>
                    <a:pt x="91" y="526"/>
                  </a:moveTo>
                  <a:cubicBezTo>
                    <a:pt x="116" y="403"/>
                    <a:pt x="152" y="257"/>
                    <a:pt x="211" y="175"/>
                  </a:cubicBezTo>
                  <a:cubicBezTo>
                    <a:pt x="270" y="93"/>
                    <a:pt x="345" y="56"/>
                    <a:pt x="443" y="32"/>
                  </a:cubicBezTo>
                  <a:cubicBezTo>
                    <a:pt x="541" y="8"/>
                    <a:pt x="675" y="36"/>
                    <a:pt x="802" y="32"/>
                  </a:cubicBezTo>
                  <a:cubicBezTo>
                    <a:pt x="929" y="28"/>
                    <a:pt x="1093" y="11"/>
                    <a:pt x="1206" y="10"/>
                  </a:cubicBezTo>
                  <a:cubicBezTo>
                    <a:pt x="1319" y="9"/>
                    <a:pt x="1407" y="0"/>
                    <a:pt x="1482" y="25"/>
                  </a:cubicBezTo>
                  <a:cubicBezTo>
                    <a:pt x="1557" y="50"/>
                    <a:pt x="1626" y="97"/>
                    <a:pt x="1655" y="160"/>
                  </a:cubicBezTo>
                  <a:cubicBezTo>
                    <a:pt x="1684" y="223"/>
                    <a:pt x="1669" y="310"/>
                    <a:pt x="1655" y="406"/>
                  </a:cubicBezTo>
                  <a:cubicBezTo>
                    <a:pt x="1641" y="502"/>
                    <a:pt x="1587" y="608"/>
                    <a:pt x="1572" y="736"/>
                  </a:cubicBezTo>
                  <a:cubicBezTo>
                    <a:pt x="1557" y="864"/>
                    <a:pt x="1555" y="1036"/>
                    <a:pt x="1565" y="1177"/>
                  </a:cubicBezTo>
                  <a:cubicBezTo>
                    <a:pt x="1575" y="1318"/>
                    <a:pt x="1611" y="1405"/>
                    <a:pt x="1632" y="1581"/>
                  </a:cubicBezTo>
                  <a:cubicBezTo>
                    <a:pt x="1653" y="1757"/>
                    <a:pt x="1699" y="2024"/>
                    <a:pt x="1692" y="2232"/>
                  </a:cubicBezTo>
                  <a:cubicBezTo>
                    <a:pt x="1685" y="2440"/>
                    <a:pt x="1598" y="2693"/>
                    <a:pt x="1587" y="2830"/>
                  </a:cubicBezTo>
                  <a:cubicBezTo>
                    <a:pt x="1576" y="2967"/>
                    <a:pt x="1634" y="2988"/>
                    <a:pt x="1625" y="3055"/>
                  </a:cubicBezTo>
                  <a:cubicBezTo>
                    <a:pt x="1616" y="3122"/>
                    <a:pt x="1585" y="3204"/>
                    <a:pt x="1535" y="3234"/>
                  </a:cubicBezTo>
                  <a:cubicBezTo>
                    <a:pt x="1485" y="3264"/>
                    <a:pt x="1427" y="3239"/>
                    <a:pt x="1325" y="3234"/>
                  </a:cubicBezTo>
                  <a:cubicBezTo>
                    <a:pt x="1223" y="3229"/>
                    <a:pt x="1057" y="3202"/>
                    <a:pt x="921" y="3204"/>
                  </a:cubicBezTo>
                  <a:cubicBezTo>
                    <a:pt x="785" y="3206"/>
                    <a:pt x="641" y="3255"/>
                    <a:pt x="510" y="3249"/>
                  </a:cubicBezTo>
                  <a:cubicBezTo>
                    <a:pt x="379" y="3243"/>
                    <a:pt x="214" y="3217"/>
                    <a:pt x="136" y="3167"/>
                  </a:cubicBezTo>
                  <a:cubicBezTo>
                    <a:pt x="58" y="3117"/>
                    <a:pt x="45" y="3036"/>
                    <a:pt x="39" y="2950"/>
                  </a:cubicBezTo>
                  <a:cubicBezTo>
                    <a:pt x="33" y="2864"/>
                    <a:pt x="89" y="2771"/>
                    <a:pt x="99" y="2651"/>
                  </a:cubicBezTo>
                  <a:cubicBezTo>
                    <a:pt x="109" y="2531"/>
                    <a:pt x="114" y="2372"/>
                    <a:pt x="99" y="2232"/>
                  </a:cubicBezTo>
                  <a:cubicBezTo>
                    <a:pt x="84" y="2092"/>
                    <a:pt x="18" y="1975"/>
                    <a:pt x="9" y="1813"/>
                  </a:cubicBezTo>
                  <a:cubicBezTo>
                    <a:pt x="0" y="1651"/>
                    <a:pt x="37" y="1409"/>
                    <a:pt x="46" y="1259"/>
                  </a:cubicBezTo>
                  <a:cubicBezTo>
                    <a:pt x="55" y="1109"/>
                    <a:pt x="52" y="1036"/>
                    <a:pt x="61" y="915"/>
                  </a:cubicBezTo>
                  <a:cubicBezTo>
                    <a:pt x="70" y="794"/>
                    <a:pt x="66" y="649"/>
                    <a:pt x="91" y="526"/>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nvGrpSpPr>
            <p:cNvPr id="6" name="Group 4">
              <a:extLst>
                <a:ext uri="{FF2B5EF4-FFF2-40B4-BE49-F238E27FC236}">
                  <a16:creationId xmlns:a16="http://schemas.microsoft.com/office/drawing/2014/main" id="{CEC4DBD3-DEC8-4BB3-87D1-C8D81500F7FC}"/>
                </a:ext>
              </a:extLst>
            </p:cNvPr>
            <p:cNvGrpSpPr>
              <a:grpSpLocks/>
            </p:cNvGrpSpPr>
            <p:nvPr userDrawn="1"/>
          </p:nvGrpSpPr>
          <p:grpSpPr bwMode="auto">
            <a:xfrm>
              <a:off x="2400" y="1968"/>
              <a:ext cx="768" cy="246"/>
              <a:chOff x="1797" y="3074"/>
              <a:chExt cx="2346" cy="655"/>
            </a:xfrm>
          </p:grpSpPr>
          <p:grpSp>
            <p:nvGrpSpPr>
              <p:cNvPr id="7" name="Group 5">
                <a:extLst>
                  <a:ext uri="{FF2B5EF4-FFF2-40B4-BE49-F238E27FC236}">
                    <a16:creationId xmlns:a16="http://schemas.microsoft.com/office/drawing/2014/main" id="{FC7A45D9-4A42-449A-A696-1EB4F2C8B0F3}"/>
                  </a:ext>
                </a:extLst>
              </p:cNvPr>
              <p:cNvGrpSpPr>
                <a:grpSpLocks/>
              </p:cNvGrpSpPr>
              <p:nvPr/>
            </p:nvGrpSpPr>
            <p:grpSpPr bwMode="auto">
              <a:xfrm>
                <a:off x="1797" y="3074"/>
                <a:ext cx="2346" cy="655"/>
                <a:chOff x="1865" y="1810"/>
                <a:chExt cx="2346" cy="655"/>
              </a:xfrm>
            </p:grpSpPr>
            <p:sp>
              <p:nvSpPr>
                <p:cNvPr id="11" name="Freeform 6">
                  <a:extLst>
                    <a:ext uri="{FF2B5EF4-FFF2-40B4-BE49-F238E27FC236}">
                      <a16:creationId xmlns:a16="http://schemas.microsoft.com/office/drawing/2014/main" id="{47A147B8-B347-4560-9311-C86E0A14919F}"/>
                    </a:ext>
                  </a:extLst>
                </p:cNvPr>
                <p:cNvSpPr>
                  <a:spLocks/>
                </p:cNvSpPr>
                <p:nvPr/>
              </p:nvSpPr>
              <p:spPr bwMode="auto">
                <a:xfrm>
                  <a:off x="2051" y="2007"/>
                  <a:ext cx="2160" cy="458"/>
                </a:xfrm>
                <a:custGeom>
                  <a:avLst/>
                  <a:gdLst/>
                  <a:ahLst/>
                  <a:cxnLst>
                    <a:cxn ang="0">
                      <a:pos x="7" y="139"/>
                    </a:cxn>
                    <a:cxn ang="0">
                      <a:pos x="89" y="266"/>
                    </a:cxn>
                    <a:cxn ang="0">
                      <a:pos x="187" y="333"/>
                    </a:cxn>
                    <a:cxn ang="0">
                      <a:pos x="351" y="303"/>
                    </a:cxn>
                    <a:cxn ang="0">
                      <a:pos x="561" y="281"/>
                    </a:cxn>
                    <a:cxn ang="0">
                      <a:pos x="852" y="259"/>
                    </a:cxn>
                    <a:cxn ang="0">
                      <a:pos x="1167" y="259"/>
                    </a:cxn>
                    <a:cxn ang="0">
                      <a:pos x="1541" y="318"/>
                    </a:cxn>
                    <a:cxn ang="0">
                      <a:pos x="1758" y="401"/>
                    </a:cxn>
                    <a:cxn ang="0">
                      <a:pos x="1907" y="453"/>
                    </a:cxn>
                    <a:cxn ang="0">
                      <a:pos x="2049" y="423"/>
                    </a:cxn>
                    <a:cxn ang="0">
                      <a:pos x="2109" y="348"/>
                    </a:cxn>
                    <a:cxn ang="0">
                      <a:pos x="2109" y="251"/>
                    </a:cxn>
                    <a:cxn ang="0">
                      <a:pos x="2004" y="154"/>
                    </a:cxn>
                    <a:cxn ang="0">
                      <a:pos x="1167" y="27"/>
                    </a:cxn>
                    <a:cxn ang="0">
                      <a:pos x="336" y="4"/>
                    </a:cxn>
                    <a:cxn ang="0">
                      <a:pos x="52" y="49"/>
                    </a:cxn>
                    <a:cxn ang="0">
                      <a:pos x="7" y="139"/>
                    </a:cxn>
                  </a:cxnLst>
                  <a:rect l="0" t="0" r="r" b="b"/>
                  <a:pathLst>
                    <a:path w="2161" h="457">
                      <a:moveTo>
                        <a:pt x="7" y="139"/>
                      </a:moveTo>
                      <a:cubicBezTo>
                        <a:pt x="13" y="175"/>
                        <a:pt x="59" y="234"/>
                        <a:pt x="89" y="266"/>
                      </a:cubicBezTo>
                      <a:cubicBezTo>
                        <a:pt x="119" y="298"/>
                        <a:pt x="143" y="327"/>
                        <a:pt x="187" y="333"/>
                      </a:cubicBezTo>
                      <a:cubicBezTo>
                        <a:pt x="231" y="339"/>
                        <a:pt x="289" y="312"/>
                        <a:pt x="351" y="303"/>
                      </a:cubicBezTo>
                      <a:cubicBezTo>
                        <a:pt x="413" y="294"/>
                        <a:pt x="478" y="288"/>
                        <a:pt x="561" y="281"/>
                      </a:cubicBezTo>
                      <a:cubicBezTo>
                        <a:pt x="644" y="274"/>
                        <a:pt x="751" y="263"/>
                        <a:pt x="852" y="259"/>
                      </a:cubicBezTo>
                      <a:cubicBezTo>
                        <a:pt x="953" y="255"/>
                        <a:pt x="1052" y="249"/>
                        <a:pt x="1167" y="259"/>
                      </a:cubicBezTo>
                      <a:cubicBezTo>
                        <a:pt x="1282" y="269"/>
                        <a:pt x="1443" y="294"/>
                        <a:pt x="1541" y="318"/>
                      </a:cubicBezTo>
                      <a:cubicBezTo>
                        <a:pt x="1639" y="342"/>
                        <a:pt x="1697" y="379"/>
                        <a:pt x="1758" y="401"/>
                      </a:cubicBezTo>
                      <a:cubicBezTo>
                        <a:pt x="1819" y="423"/>
                        <a:pt x="1858" y="449"/>
                        <a:pt x="1907" y="453"/>
                      </a:cubicBezTo>
                      <a:cubicBezTo>
                        <a:pt x="1956" y="457"/>
                        <a:pt x="2015" y="440"/>
                        <a:pt x="2049" y="423"/>
                      </a:cubicBezTo>
                      <a:cubicBezTo>
                        <a:pt x="2083" y="406"/>
                        <a:pt x="2099" y="377"/>
                        <a:pt x="2109" y="348"/>
                      </a:cubicBezTo>
                      <a:cubicBezTo>
                        <a:pt x="2119" y="319"/>
                        <a:pt x="2127" y="283"/>
                        <a:pt x="2109" y="251"/>
                      </a:cubicBezTo>
                      <a:cubicBezTo>
                        <a:pt x="2091" y="219"/>
                        <a:pt x="2161" y="191"/>
                        <a:pt x="2004" y="154"/>
                      </a:cubicBezTo>
                      <a:cubicBezTo>
                        <a:pt x="1847" y="117"/>
                        <a:pt x="1445" y="52"/>
                        <a:pt x="1167" y="27"/>
                      </a:cubicBezTo>
                      <a:cubicBezTo>
                        <a:pt x="889" y="2"/>
                        <a:pt x="522" y="0"/>
                        <a:pt x="336" y="4"/>
                      </a:cubicBezTo>
                      <a:cubicBezTo>
                        <a:pt x="150" y="8"/>
                        <a:pt x="104" y="27"/>
                        <a:pt x="52" y="49"/>
                      </a:cubicBezTo>
                      <a:cubicBezTo>
                        <a:pt x="0" y="71"/>
                        <a:pt x="1" y="103"/>
                        <a:pt x="7" y="139"/>
                      </a:cubicBezTo>
                      <a:close/>
                    </a:path>
                  </a:pathLst>
                </a:custGeom>
                <a:solidFill>
                  <a:schemeClr val="bg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2" name="Freeform 7">
                  <a:extLst>
                    <a:ext uri="{FF2B5EF4-FFF2-40B4-BE49-F238E27FC236}">
                      <a16:creationId xmlns:a16="http://schemas.microsoft.com/office/drawing/2014/main" id="{4BCAA006-1E07-424C-8B56-45B63047CC28}"/>
                    </a:ext>
                  </a:extLst>
                </p:cNvPr>
                <p:cNvSpPr>
                  <a:spLocks/>
                </p:cNvSpPr>
                <p:nvPr/>
              </p:nvSpPr>
              <p:spPr bwMode="auto">
                <a:xfrm>
                  <a:off x="1865" y="1810"/>
                  <a:ext cx="2340" cy="586"/>
                </a:xfrm>
                <a:custGeom>
                  <a:avLst/>
                  <a:gdLst/>
                  <a:ahLst/>
                  <a:cxnLst>
                    <a:cxn ang="0">
                      <a:pos x="506" y="441"/>
                    </a:cxn>
                    <a:cxn ang="0">
                      <a:pos x="274" y="515"/>
                    </a:cxn>
                    <a:cxn ang="0">
                      <a:pos x="72" y="486"/>
                    </a:cxn>
                    <a:cxn ang="0">
                      <a:pos x="5" y="373"/>
                    </a:cxn>
                    <a:cxn ang="0">
                      <a:pos x="43" y="224"/>
                    </a:cxn>
                    <a:cxn ang="0">
                      <a:pos x="215" y="89"/>
                    </a:cxn>
                    <a:cxn ang="0">
                      <a:pos x="476" y="52"/>
                    </a:cxn>
                    <a:cxn ang="0">
                      <a:pos x="731" y="74"/>
                    </a:cxn>
                    <a:cxn ang="0">
                      <a:pos x="1090" y="37"/>
                    </a:cxn>
                    <a:cxn ang="0">
                      <a:pos x="1367" y="7"/>
                    </a:cxn>
                    <a:cxn ang="0">
                      <a:pos x="1778" y="7"/>
                    </a:cxn>
                    <a:cxn ang="0">
                      <a:pos x="2204" y="52"/>
                    </a:cxn>
                    <a:cxn ang="0">
                      <a:pos x="2287" y="111"/>
                    </a:cxn>
                    <a:cxn ang="0">
                      <a:pos x="2332" y="246"/>
                    </a:cxn>
                    <a:cxn ang="0">
                      <a:pos x="2339" y="373"/>
                    </a:cxn>
                    <a:cxn ang="0">
                      <a:pos x="2324" y="456"/>
                    </a:cxn>
                    <a:cxn ang="0">
                      <a:pos x="2339" y="538"/>
                    </a:cxn>
                    <a:cxn ang="0">
                      <a:pos x="2309" y="583"/>
                    </a:cxn>
                    <a:cxn ang="0">
                      <a:pos x="2234" y="553"/>
                    </a:cxn>
                    <a:cxn ang="0">
                      <a:pos x="2062" y="486"/>
                    </a:cxn>
                    <a:cxn ang="0">
                      <a:pos x="1778" y="448"/>
                    </a:cxn>
                    <a:cxn ang="0">
                      <a:pos x="1613" y="448"/>
                    </a:cxn>
                    <a:cxn ang="0">
                      <a:pos x="1329" y="418"/>
                    </a:cxn>
                    <a:cxn ang="0">
                      <a:pos x="1195" y="411"/>
                    </a:cxn>
                    <a:cxn ang="0">
                      <a:pos x="895" y="426"/>
                    </a:cxn>
                    <a:cxn ang="0">
                      <a:pos x="671" y="411"/>
                    </a:cxn>
                    <a:cxn ang="0">
                      <a:pos x="506" y="441"/>
                    </a:cxn>
                  </a:cxnLst>
                  <a:rect l="0" t="0" r="r" b="b"/>
                  <a:pathLst>
                    <a:path w="2341" h="585">
                      <a:moveTo>
                        <a:pt x="506" y="441"/>
                      </a:moveTo>
                      <a:cubicBezTo>
                        <a:pt x="440" y="458"/>
                        <a:pt x="346" y="507"/>
                        <a:pt x="274" y="515"/>
                      </a:cubicBezTo>
                      <a:cubicBezTo>
                        <a:pt x="202" y="523"/>
                        <a:pt x="117" y="510"/>
                        <a:pt x="72" y="486"/>
                      </a:cubicBezTo>
                      <a:cubicBezTo>
                        <a:pt x="27" y="462"/>
                        <a:pt x="10" y="417"/>
                        <a:pt x="5" y="373"/>
                      </a:cubicBezTo>
                      <a:cubicBezTo>
                        <a:pt x="0" y="329"/>
                        <a:pt x="8" y="271"/>
                        <a:pt x="43" y="224"/>
                      </a:cubicBezTo>
                      <a:cubicBezTo>
                        <a:pt x="78" y="177"/>
                        <a:pt x="143" y="118"/>
                        <a:pt x="215" y="89"/>
                      </a:cubicBezTo>
                      <a:cubicBezTo>
                        <a:pt x="287" y="60"/>
                        <a:pt x="390" y="55"/>
                        <a:pt x="476" y="52"/>
                      </a:cubicBezTo>
                      <a:cubicBezTo>
                        <a:pt x="562" y="49"/>
                        <a:pt x="629" y="77"/>
                        <a:pt x="731" y="74"/>
                      </a:cubicBezTo>
                      <a:cubicBezTo>
                        <a:pt x="833" y="71"/>
                        <a:pt x="984" y="48"/>
                        <a:pt x="1090" y="37"/>
                      </a:cubicBezTo>
                      <a:cubicBezTo>
                        <a:pt x="1196" y="26"/>
                        <a:pt x="1252" y="12"/>
                        <a:pt x="1367" y="7"/>
                      </a:cubicBezTo>
                      <a:cubicBezTo>
                        <a:pt x="1482" y="2"/>
                        <a:pt x="1639" y="0"/>
                        <a:pt x="1778" y="7"/>
                      </a:cubicBezTo>
                      <a:cubicBezTo>
                        <a:pt x="1917" y="14"/>
                        <a:pt x="2119" y="35"/>
                        <a:pt x="2204" y="52"/>
                      </a:cubicBezTo>
                      <a:cubicBezTo>
                        <a:pt x="2289" y="69"/>
                        <a:pt x="2266" y="79"/>
                        <a:pt x="2287" y="111"/>
                      </a:cubicBezTo>
                      <a:cubicBezTo>
                        <a:pt x="2308" y="143"/>
                        <a:pt x="2323" y="202"/>
                        <a:pt x="2332" y="246"/>
                      </a:cubicBezTo>
                      <a:cubicBezTo>
                        <a:pt x="2341" y="290"/>
                        <a:pt x="2340" y="338"/>
                        <a:pt x="2339" y="373"/>
                      </a:cubicBezTo>
                      <a:cubicBezTo>
                        <a:pt x="2338" y="408"/>
                        <a:pt x="2324" y="429"/>
                        <a:pt x="2324" y="456"/>
                      </a:cubicBezTo>
                      <a:cubicBezTo>
                        <a:pt x="2324" y="483"/>
                        <a:pt x="2341" y="517"/>
                        <a:pt x="2339" y="538"/>
                      </a:cubicBezTo>
                      <a:cubicBezTo>
                        <a:pt x="2337" y="559"/>
                        <a:pt x="2326" y="581"/>
                        <a:pt x="2309" y="583"/>
                      </a:cubicBezTo>
                      <a:cubicBezTo>
                        <a:pt x="2292" y="585"/>
                        <a:pt x="2275" y="569"/>
                        <a:pt x="2234" y="553"/>
                      </a:cubicBezTo>
                      <a:cubicBezTo>
                        <a:pt x="2193" y="537"/>
                        <a:pt x="2138" y="504"/>
                        <a:pt x="2062" y="486"/>
                      </a:cubicBezTo>
                      <a:cubicBezTo>
                        <a:pt x="1986" y="468"/>
                        <a:pt x="1853" y="454"/>
                        <a:pt x="1778" y="448"/>
                      </a:cubicBezTo>
                      <a:cubicBezTo>
                        <a:pt x="1703" y="442"/>
                        <a:pt x="1688" y="453"/>
                        <a:pt x="1613" y="448"/>
                      </a:cubicBezTo>
                      <a:cubicBezTo>
                        <a:pt x="1538" y="443"/>
                        <a:pt x="1399" y="424"/>
                        <a:pt x="1329" y="418"/>
                      </a:cubicBezTo>
                      <a:cubicBezTo>
                        <a:pt x="1259" y="412"/>
                        <a:pt x="1267" y="410"/>
                        <a:pt x="1195" y="411"/>
                      </a:cubicBezTo>
                      <a:cubicBezTo>
                        <a:pt x="1123" y="412"/>
                        <a:pt x="982" y="426"/>
                        <a:pt x="895" y="426"/>
                      </a:cubicBezTo>
                      <a:cubicBezTo>
                        <a:pt x="808" y="426"/>
                        <a:pt x="738" y="410"/>
                        <a:pt x="671" y="411"/>
                      </a:cubicBezTo>
                      <a:cubicBezTo>
                        <a:pt x="604" y="412"/>
                        <a:pt x="572" y="424"/>
                        <a:pt x="506" y="441"/>
                      </a:cubicBezTo>
                      <a:close/>
                    </a:path>
                  </a:pathLst>
                </a:custGeom>
                <a:solidFill>
                  <a:schemeClr val="accent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sp>
            <p:nvSpPr>
              <p:cNvPr id="8" name="Freeform 8">
                <a:extLst>
                  <a:ext uri="{FF2B5EF4-FFF2-40B4-BE49-F238E27FC236}">
                    <a16:creationId xmlns:a16="http://schemas.microsoft.com/office/drawing/2014/main" id="{7FF8F1E2-7811-44B6-8662-84DF9AFD0D94}"/>
                  </a:ext>
                </a:extLst>
              </p:cNvPr>
              <p:cNvSpPr>
                <a:spLocks/>
              </p:cNvSpPr>
              <p:nvPr/>
            </p:nvSpPr>
            <p:spPr bwMode="auto">
              <a:xfrm>
                <a:off x="1864" y="3173"/>
                <a:ext cx="898" cy="397"/>
              </a:xfrm>
              <a:custGeom>
                <a:avLst/>
                <a:gdLst/>
                <a:ahLst/>
                <a:cxnLst>
                  <a:cxn ang="0">
                    <a:pos x="247" y="397"/>
                  </a:cxn>
                  <a:cxn ang="0">
                    <a:pos x="239" y="269"/>
                  </a:cxn>
                  <a:cxn ang="0">
                    <a:pos x="142" y="307"/>
                  </a:cxn>
                  <a:cxn ang="0">
                    <a:pos x="0" y="299"/>
                  </a:cxn>
                  <a:cxn ang="0">
                    <a:pos x="120" y="262"/>
                  </a:cxn>
                  <a:cxn ang="0">
                    <a:pos x="224" y="202"/>
                  </a:cxn>
                  <a:cxn ang="0">
                    <a:pos x="209" y="67"/>
                  </a:cxn>
                  <a:cxn ang="0">
                    <a:pos x="232" y="0"/>
                  </a:cxn>
                  <a:cxn ang="0">
                    <a:pos x="292" y="90"/>
                  </a:cxn>
                  <a:cxn ang="0">
                    <a:pos x="314" y="187"/>
                  </a:cxn>
                  <a:cxn ang="0">
                    <a:pos x="486" y="135"/>
                  </a:cxn>
                  <a:cxn ang="0">
                    <a:pos x="651" y="112"/>
                  </a:cxn>
                  <a:cxn ang="0">
                    <a:pos x="898" y="82"/>
                  </a:cxn>
                  <a:cxn ang="0">
                    <a:pos x="748" y="150"/>
                  </a:cxn>
                  <a:cxn ang="0">
                    <a:pos x="464" y="187"/>
                  </a:cxn>
                  <a:cxn ang="0">
                    <a:pos x="314" y="232"/>
                  </a:cxn>
                  <a:cxn ang="0">
                    <a:pos x="322" y="374"/>
                  </a:cxn>
                  <a:cxn ang="0">
                    <a:pos x="247" y="397"/>
                  </a:cxn>
                </a:cxnLst>
                <a:rect l="0" t="0" r="r" b="b"/>
                <a:pathLst>
                  <a:path w="898" h="397">
                    <a:moveTo>
                      <a:pt x="247" y="397"/>
                    </a:moveTo>
                    <a:lnTo>
                      <a:pt x="239" y="269"/>
                    </a:lnTo>
                    <a:lnTo>
                      <a:pt x="142" y="307"/>
                    </a:lnTo>
                    <a:lnTo>
                      <a:pt x="0" y="299"/>
                    </a:lnTo>
                    <a:lnTo>
                      <a:pt x="120" y="262"/>
                    </a:lnTo>
                    <a:lnTo>
                      <a:pt x="224" y="202"/>
                    </a:lnTo>
                    <a:lnTo>
                      <a:pt x="209" y="67"/>
                    </a:lnTo>
                    <a:lnTo>
                      <a:pt x="232" y="0"/>
                    </a:lnTo>
                    <a:lnTo>
                      <a:pt x="292" y="90"/>
                    </a:lnTo>
                    <a:lnTo>
                      <a:pt x="314" y="187"/>
                    </a:lnTo>
                    <a:lnTo>
                      <a:pt x="486" y="135"/>
                    </a:lnTo>
                    <a:lnTo>
                      <a:pt x="651" y="112"/>
                    </a:lnTo>
                    <a:lnTo>
                      <a:pt x="898" y="82"/>
                    </a:lnTo>
                    <a:lnTo>
                      <a:pt x="748" y="150"/>
                    </a:lnTo>
                    <a:lnTo>
                      <a:pt x="464" y="187"/>
                    </a:lnTo>
                    <a:lnTo>
                      <a:pt x="314" y="232"/>
                    </a:lnTo>
                    <a:lnTo>
                      <a:pt x="322" y="374"/>
                    </a:lnTo>
                    <a:lnTo>
                      <a:pt x="247" y="397"/>
                    </a:lnTo>
                    <a:close/>
                  </a:path>
                </a:pathLst>
              </a:custGeom>
              <a:solidFill>
                <a:schemeClr val="folHlink"/>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9" name="Freeform 9">
                <a:extLst>
                  <a:ext uri="{FF2B5EF4-FFF2-40B4-BE49-F238E27FC236}">
                    <a16:creationId xmlns:a16="http://schemas.microsoft.com/office/drawing/2014/main" id="{2CDB06F6-D249-443D-886C-7DB16B8F2948}"/>
                  </a:ext>
                </a:extLst>
              </p:cNvPr>
              <p:cNvSpPr>
                <a:spLocks/>
              </p:cNvSpPr>
              <p:nvPr/>
            </p:nvSpPr>
            <p:spPr bwMode="auto">
              <a:xfrm>
                <a:off x="3352" y="3074"/>
                <a:ext cx="156" cy="338"/>
              </a:xfrm>
              <a:custGeom>
                <a:avLst/>
                <a:gdLst/>
                <a:ahLst/>
                <a:cxnLst>
                  <a:cxn ang="0">
                    <a:pos x="90" y="8"/>
                  </a:cxn>
                  <a:cxn ang="0">
                    <a:pos x="157" y="195"/>
                  </a:cxn>
                  <a:cxn ang="0">
                    <a:pos x="142" y="337"/>
                  </a:cxn>
                  <a:cxn ang="0">
                    <a:pos x="0" y="0"/>
                  </a:cxn>
                  <a:cxn ang="0">
                    <a:pos x="90" y="8"/>
                  </a:cxn>
                </a:cxnLst>
                <a:rect l="0" t="0" r="r" b="b"/>
                <a:pathLst>
                  <a:path w="157" h="337">
                    <a:moveTo>
                      <a:pt x="90" y="8"/>
                    </a:moveTo>
                    <a:lnTo>
                      <a:pt x="157" y="195"/>
                    </a:lnTo>
                    <a:lnTo>
                      <a:pt x="142" y="337"/>
                    </a:lnTo>
                    <a:lnTo>
                      <a:pt x="0" y="0"/>
                    </a:lnTo>
                    <a:lnTo>
                      <a:pt x="90" y="8"/>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10" name="Freeform 10">
                <a:extLst>
                  <a:ext uri="{FF2B5EF4-FFF2-40B4-BE49-F238E27FC236}">
                    <a16:creationId xmlns:a16="http://schemas.microsoft.com/office/drawing/2014/main" id="{9A3C062B-A57D-4AB4-9D15-4D88D5FF62D1}"/>
                  </a:ext>
                </a:extLst>
              </p:cNvPr>
              <p:cNvSpPr>
                <a:spLocks/>
              </p:cNvSpPr>
              <p:nvPr/>
            </p:nvSpPr>
            <p:spPr bwMode="auto">
              <a:xfrm>
                <a:off x="3306" y="3127"/>
                <a:ext cx="809" cy="397"/>
              </a:xfrm>
              <a:custGeom>
                <a:avLst/>
                <a:gdLst/>
                <a:ahLst/>
                <a:cxnLst>
                  <a:cxn ang="0">
                    <a:pos x="0" y="366"/>
                  </a:cxn>
                  <a:cxn ang="0">
                    <a:pos x="105" y="366"/>
                  </a:cxn>
                  <a:cxn ang="0">
                    <a:pos x="255" y="306"/>
                  </a:cxn>
                  <a:cxn ang="0">
                    <a:pos x="471" y="112"/>
                  </a:cxn>
                  <a:cxn ang="0">
                    <a:pos x="307" y="67"/>
                  </a:cxn>
                  <a:cxn ang="0">
                    <a:pos x="232" y="22"/>
                  </a:cxn>
                  <a:cxn ang="0">
                    <a:pos x="352" y="22"/>
                  </a:cxn>
                  <a:cxn ang="0">
                    <a:pos x="524" y="74"/>
                  </a:cxn>
                  <a:cxn ang="0">
                    <a:pos x="621" y="0"/>
                  </a:cxn>
                  <a:cxn ang="0">
                    <a:pos x="681" y="0"/>
                  </a:cxn>
                  <a:cxn ang="0">
                    <a:pos x="576" y="82"/>
                  </a:cxn>
                  <a:cxn ang="0">
                    <a:pos x="801" y="134"/>
                  </a:cxn>
                  <a:cxn ang="0">
                    <a:pos x="808" y="209"/>
                  </a:cxn>
                  <a:cxn ang="0">
                    <a:pos x="516" y="134"/>
                  </a:cxn>
                  <a:cxn ang="0">
                    <a:pos x="344" y="291"/>
                  </a:cxn>
                  <a:cxn ang="0">
                    <a:pos x="277" y="344"/>
                  </a:cxn>
                  <a:cxn ang="0">
                    <a:pos x="157" y="396"/>
                  </a:cxn>
                  <a:cxn ang="0">
                    <a:pos x="0" y="366"/>
                  </a:cxn>
                </a:cxnLst>
                <a:rect l="0" t="0" r="r" b="b"/>
                <a:pathLst>
                  <a:path w="808" h="396">
                    <a:moveTo>
                      <a:pt x="0" y="366"/>
                    </a:moveTo>
                    <a:lnTo>
                      <a:pt x="105" y="366"/>
                    </a:lnTo>
                    <a:lnTo>
                      <a:pt x="255" y="306"/>
                    </a:lnTo>
                    <a:lnTo>
                      <a:pt x="471" y="112"/>
                    </a:lnTo>
                    <a:lnTo>
                      <a:pt x="307" y="67"/>
                    </a:lnTo>
                    <a:lnTo>
                      <a:pt x="232" y="22"/>
                    </a:lnTo>
                    <a:lnTo>
                      <a:pt x="352" y="22"/>
                    </a:lnTo>
                    <a:lnTo>
                      <a:pt x="524" y="74"/>
                    </a:lnTo>
                    <a:lnTo>
                      <a:pt x="621" y="0"/>
                    </a:lnTo>
                    <a:lnTo>
                      <a:pt x="681" y="0"/>
                    </a:lnTo>
                    <a:lnTo>
                      <a:pt x="576" y="82"/>
                    </a:lnTo>
                    <a:lnTo>
                      <a:pt x="801" y="134"/>
                    </a:lnTo>
                    <a:lnTo>
                      <a:pt x="808" y="209"/>
                    </a:lnTo>
                    <a:lnTo>
                      <a:pt x="516" y="134"/>
                    </a:lnTo>
                    <a:lnTo>
                      <a:pt x="344" y="291"/>
                    </a:lnTo>
                    <a:lnTo>
                      <a:pt x="277" y="344"/>
                    </a:lnTo>
                    <a:lnTo>
                      <a:pt x="157" y="396"/>
                    </a:lnTo>
                    <a:lnTo>
                      <a:pt x="0" y="366"/>
                    </a:lnTo>
                    <a:close/>
                  </a:path>
                </a:pathLst>
              </a:custGeom>
              <a:solidFill>
                <a:schemeClr val="folHlink"/>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grpSp>
      </p:grpSp>
      <p:sp>
        <p:nvSpPr>
          <p:cNvPr id="34827" name="Rectangle 11"/>
          <p:cNvSpPr>
            <a:spLocks noGrp="1" noChangeArrowheads="1"/>
          </p:cNvSpPr>
          <p:nvPr>
            <p:ph type="ctrTitle"/>
          </p:nvPr>
        </p:nvSpPr>
        <p:spPr>
          <a:xfrm>
            <a:off x="685800" y="1416050"/>
            <a:ext cx="7772400" cy="1403350"/>
          </a:xfrm>
        </p:spPr>
        <p:txBody>
          <a:bodyPr anchor="b"/>
          <a:lstStyle>
            <a:lvl1pPr algn="ctr">
              <a:defRPr/>
            </a:lvl1pPr>
          </a:lstStyle>
          <a:p>
            <a:r>
              <a:rPr lang="en-US"/>
              <a:t>Click to edit Master title style</a:t>
            </a:r>
          </a:p>
        </p:txBody>
      </p:sp>
      <p:sp>
        <p:nvSpPr>
          <p:cNvPr id="34828" name="Rectangle 12"/>
          <p:cNvSpPr>
            <a:spLocks noGrp="1" noChangeArrowheads="1"/>
          </p:cNvSpPr>
          <p:nvPr>
            <p:ph type="subTitle" idx="1"/>
          </p:nvPr>
        </p:nvSpPr>
        <p:spPr>
          <a:xfrm>
            <a:off x="1371600" y="3886200"/>
            <a:ext cx="6400800" cy="1066800"/>
          </a:xfrm>
        </p:spPr>
        <p:txBody>
          <a:bodyPr>
            <a:spAutoFit/>
          </a:bodyPr>
          <a:lstStyle>
            <a:lvl1pPr marL="0" indent="0" algn="ctr">
              <a:buFontTx/>
              <a:buNone/>
              <a:defRPr/>
            </a:lvl1pPr>
          </a:lstStyle>
          <a:p>
            <a:r>
              <a:rPr lang="en-US"/>
              <a:t>Click to edit Master subtitle style</a:t>
            </a:r>
          </a:p>
        </p:txBody>
      </p:sp>
      <p:sp>
        <p:nvSpPr>
          <p:cNvPr id="13" name="Rectangle 13">
            <a:extLst>
              <a:ext uri="{FF2B5EF4-FFF2-40B4-BE49-F238E27FC236}">
                <a16:creationId xmlns:a16="http://schemas.microsoft.com/office/drawing/2014/main" id="{58FA9BDE-A334-4CD2-AC5D-E31197112329}"/>
              </a:ext>
            </a:extLst>
          </p:cNvPr>
          <p:cNvSpPr>
            <a:spLocks noGrp="1" noChangeArrowheads="1"/>
          </p:cNvSpPr>
          <p:nvPr>
            <p:ph type="dt" sz="half" idx="10"/>
          </p:nvPr>
        </p:nvSpPr>
        <p:spPr>
          <a:xfrm>
            <a:off x="685800" y="6324600"/>
            <a:ext cx="1905000" cy="457200"/>
          </a:xfrm>
        </p:spPr>
        <p:txBody>
          <a:bodyPr/>
          <a:lstStyle>
            <a:lvl1pPr algn="ctr">
              <a:defRPr/>
            </a:lvl1pPr>
          </a:lstStyle>
          <a:p>
            <a:pPr>
              <a:defRPr/>
            </a:pPr>
            <a:endParaRPr lang="en-US"/>
          </a:p>
        </p:txBody>
      </p:sp>
      <p:sp>
        <p:nvSpPr>
          <p:cNvPr id="14" name="Rectangle 14">
            <a:extLst>
              <a:ext uri="{FF2B5EF4-FFF2-40B4-BE49-F238E27FC236}">
                <a16:creationId xmlns:a16="http://schemas.microsoft.com/office/drawing/2014/main" id="{ABFB688A-98A4-43EE-A665-FC66A7D4CE48}"/>
              </a:ext>
            </a:extLst>
          </p:cNvPr>
          <p:cNvSpPr>
            <a:spLocks noGrp="1" noChangeArrowheads="1"/>
          </p:cNvSpPr>
          <p:nvPr>
            <p:ph type="ftr" sz="quarter" idx="11"/>
          </p:nvPr>
        </p:nvSpPr>
        <p:spPr>
          <a:xfrm>
            <a:off x="3124200" y="6324600"/>
            <a:ext cx="2895600" cy="457200"/>
          </a:xfrm>
        </p:spPr>
        <p:txBody>
          <a:bodyPr/>
          <a:lstStyle>
            <a:lvl1pPr>
              <a:defRPr/>
            </a:lvl1pPr>
          </a:lstStyle>
          <a:p>
            <a:pPr>
              <a:defRPr/>
            </a:pPr>
            <a:endParaRPr lang="en-US"/>
          </a:p>
        </p:txBody>
      </p:sp>
      <p:sp>
        <p:nvSpPr>
          <p:cNvPr id="15" name="Rectangle 15">
            <a:extLst>
              <a:ext uri="{FF2B5EF4-FFF2-40B4-BE49-F238E27FC236}">
                <a16:creationId xmlns:a16="http://schemas.microsoft.com/office/drawing/2014/main" id="{9BBCBE8E-6195-4FE5-B6E5-609762FC3F03}"/>
              </a:ext>
            </a:extLst>
          </p:cNvPr>
          <p:cNvSpPr>
            <a:spLocks noGrp="1" noChangeArrowheads="1"/>
          </p:cNvSpPr>
          <p:nvPr>
            <p:ph type="sldNum" sz="quarter" idx="12"/>
          </p:nvPr>
        </p:nvSpPr>
        <p:spPr>
          <a:xfrm>
            <a:off x="6553200" y="6324600"/>
            <a:ext cx="1905000" cy="457200"/>
          </a:xfrm>
        </p:spPr>
        <p:txBody>
          <a:bodyPr/>
          <a:lstStyle>
            <a:lvl1pPr>
              <a:defRPr/>
            </a:lvl1pPr>
          </a:lstStyle>
          <a:p>
            <a:fld id="{E2DA00B6-EB72-49FD-B37D-3D1E48C2AFDC}" type="slidenum">
              <a:rPr lang="en-US" altLang="en-US"/>
              <a:pPr/>
              <a:t>‹#›</a:t>
            </a:fld>
            <a:endParaRPr lang="en-US" altLang="en-US"/>
          </a:p>
        </p:txBody>
      </p:sp>
    </p:spTree>
    <p:extLst>
      <p:ext uri="{BB962C8B-B14F-4D97-AF65-F5344CB8AC3E}">
        <p14:creationId xmlns:p14="http://schemas.microsoft.com/office/powerpoint/2010/main" val="775373479"/>
      </p:ext>
    </p:extLst>
  </p:cSld>
  <p:clrMapOvr>
    <a:masterClrMapping/>
  </p:clrMapOvr>
  <p:transition>
    <p:fade thruBlk="1"/>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7D4DE9C7-E4C1-4AD0-849B-C22E8A429611}"/>
              </a:ext>
            </a:extLst>
          </p:cNvPr>
          <p:cNvSpPr>
            <a:spLocks noGrp="1" noChangeArrowheads="1"/>
          </p:cNvSpPr>
          <p:nvPr>
            <p:ph type="dt" sz="half" idx="10"/>
          </p:nvPr>
        </p:nvSpPr>
        <p:spPr/>
        <p:txBody>
          <a:bodyPr/>
          <a:lstStyle>
            <a:lvl1pPr algn="ctr">
              <a:defRPr/>
            </a:lvl1pPr>
          </a:lstStyle>
          <a:p>
            <a:pPr>
              <a:defRPr/>
            </a:pPr>
            <a:endParaRPr lang="en-US"/>
          </a:p>
        </p:txBody>
      </p:sp>
      <p:sp>
        <p:nvSpPr>
          <p:cNvPr id="3" name="Rectangle 7">
            <a:extLst>
              <a:ext uri="{FF2B5EF4-FFF2-40B4-BE49-F238E27FC236}">
                <a16:creationId xmlns:a16="http://schemas.microsoft.com/office/drawing/2014/main" id="{F7DA0728-DD6E-4586-B129-41268B0943A0}"/>
              </a:ext>
            </a:extLst>
          </p:cNvPr>
          <p:cNvSpPr>
            <a:spLocks noGrp="1" noChangeArrowheads="1"/>
          </p:cNvSpPr>
          <p:nvPr>
            <p:ph type="ftr" sz="quarter" idx="11"/>
          </p:nvPr>
        </p:nvSpPr>
        <p:spPr/>
        <p:txBody>
          <a:bodyPr/>
          <a:lstStyle>
            <a:lvl1pPr>
              <a:defRPr/>
            </a:lvl1pPr>
          </a:lstStyle>
          <a:p>
            <a:pPr>
              <a:defRPr/>
            </a:pPr>
            <a:endParaRPr lang="en-US"/>
          </a:p>
        </p:txBody>
      </p:sp>
      <p:sp>
        <p:nvSpPr>
          <p:cNvPr id="4" name="Rectangle 8">
            <a:extLst>
              <a:ext uri="{FF2B5EF4-FFF2-40B4-BE49-F238E27FC236}">
                <a16:creationId xmlns:a16="http://schemas.microsoft.com/office/drawing/2014/main" id="{6E61C10C-78BD-4AC5-A25F-B4EAD6169509}"/>
              </a:ext>
            </a:extLst>
          </p:cNvPr>
          <p:cNvSpPr>
            <a:spLocks noGrp="1" noChangeArrowheads="1"/>
          </p:cNvSpPr>
          <p:nvPr>
            <p:ph type="sldNum" sz="quarter" idx="12"/>
          </p:nvPr>
        </p:nvSpPr>
        <p:spPr/>
        <p:txBody>
          <a:bodyPr/>
          <a:lstStyle>
            <a:lvl1pPr>
              <a:defRPr/>
            </a:lvl1pPr>
          </a:lstStyle>
          <a:p>
            <a:fld id="{3FCF7544-9CD3-4C14-B0E8-CB9EF74AC27E}" type="slidenum">
              <a:rPr lang="en-US" altLang="en-US"/>
              <a:pPr/>
              <a:t>‹#›</a:t>
            </a:fld>
            <a:endParaRPr lang="en-US" altLang="en-US"/>
          </a:p>
        </p:txBody>
      </p:sp>
    </p:spTree>
    <p:extLst>
      <p:ext uri="{BB962C8B-B14F-4D97-AF65-F5344CB8AC3E}">
        <p14:creationId xmlns:p14="http://schemas.microsoft.com/office/powerpoint/2010/main" val="3232016756"/>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6">
            <a:extLst>
              <a:ext uri="{FF2B5EF4-FFF2-40B4-BE49-F238E27FC236}">
                <a16:creationId xmlns:a16="http://schemas.microsoft.com/office/drawing/2014/main" id="{8EF9CF6D-531F-443D-8DB6-A40010128C71}"/>
              </a:ext>
            </a:extLst>
          </p:cNvPr>
          <p:cNvSpPr>
            <a:spLocks noGrp="1" noChangeArrowheads="1"/>
          </p:cNvSpPr>
          <p:nvPr>
            <p:ph type="dt" sz="half" idx="10"/>
          </p:nvPr>
        </p:nvSpPr>
        <p:spPr/>
        <p:txBody>
          <a:bodyPr/>
          <a:lstStyle>
            <a:lvl1pPr algn="ctr" eaLnBrk="0" hangingPunct="0">
              <a:defRPr b="1" i="0">
                <a:latin typeface="Arial" pitchFamily="34" charset="0"/>
                <a:ea typeface="ＭＳ Ｐゴシック" pitchFamily="34" charset="-128"/>
              </a:defRPr>
            </a:lvl1pPr>
          </a:lstStyle>
          <a:p>
            <a:pPr>
              <a:defRPr/>
            </a:pPr>
            <a:endParaRPr lang="en-US" dirty="0"/>
          </a:p>
        </p:txBody>
      </p:sp>
      <p:sp>
        <p:nvSpPr>
          <p:cNvPr id="3" name="Rectangle 7">
            <a:extLst>
              <a:ext uri="{FF2B5EF4-FFF2-40B4-BE49-F238E27FC236}">
                <a16:creationId xmlns:a16="http://schemas.microsoft.com/office/drawing/2014/main" id="{2D6FBFF5-F195-4001-B628-35174D0469A1}"/>
              </a:ext>
            </a:extLst>
          </p:cNvPr>
          <p:cNvSpPr>
            <a:spLocks noGrp="1" noChangeArrowheads="1"/>
          </p:cNvSpPr>
          <p:nvPr>
            <p:ph type="ftr" sz="quarter" idx="11"/>
          </p:nvPr>
        </p:nvSpPr>
        <p:spPr/>
        <p:txBody>
          <a:bodyPr/>
          <a:lstStyle>
            <a:lvl1pPr eaLnBrk="0" hangingPunct="0">
              <a:defRPr b="1" i="0">
                <a:latin typeface="Arial" pitchFamily="34" charset="0"/>
                <a:ea typeface="ＭＳ Ｐゴシック" pitchFamily="34" charset="-128"/>
              </a:defRPr>
            </a:lvl1pPr>
          </a:lstStyle>
          <a:p>
            <a:pPr>
              <a:defRPr/>
            </a:pPr>
            <a:endParaRPr lang="en-US" dirty="0"/>
          </a:p>
        </p:txBody>
      </p:sp>
      <p:sp>
        <p:nvSpPr>
          <p:cNvPr id="4" name="Rectangle 8">
            <a:extLst>
              <a:ext uri="{FF2B5EF4-FFF2-40B4-BE49-F238E27FC236}">
                <a16:creationId xmlns:a16="http://schemas.microsoft.com/office/drawing/2014/main" id="{CA291F49-74B9-4C72-BFFB-8CC17C92C66F}"/>
              </a:ext>
            </a:extLst>
          </p:cNvPr>
          <p:cNvSpPr>
            <a:spLocks noGrp="1" noChangeArrowheads="1"/>
          </p:cNvSpPr>
          <p:nvPr>
            <p:ph type="sldNum" sz="quarter" idx="12"/>
          </p:nvPr>
        </p:nvSpPr>
        <p:spPr/>
        <p:txBody>
          <a:bodyPr/>
          <a:lstStyle>
            <a:lvl1pPr eaLnBrk="0" hangingPunct="0">
              <a:defRPr b="1" i="0">
                <a:latin typeface="Arial" panose="020B0604020202020204" pitchFamily="34" charset="0"/>
              </a:defRPr>
            </a:lvl1pPr>
          </a:lstStyle>
          <a:p>
            <a:fld id="{FD5B0657-E3AA-4CA6-977D-34198EA21CE3}" type="slidenum">
              <a:rPr lang="en-US" altLang="en-US" smtClean="0"/>
              <a:pPr/>
              <a:t>‹#›</a:t>
            </a:fld>
            <a:endParaRPr lang="en-US" altLang="en-US" dirty="0"/>
          </a:p>
        </p:txBody>
      </p:sp>
    </p:spTree>
    <p:extLst>
      <p:ext uri="{BB962C8B-B14F-4D97-AF65-F5344CB8AC3E}">
        <p14:creationId xmlns:p14="http://schemas.microsoft.com/office/powerpoint/2010/main" val="1657067217"/>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175171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81904153"/>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10">
            <a:extLst>
              <a:ext uri="{FF2B5EF4-FFF2-40B4-BE49-F238E27FC236}">
                <a16:creationId xmlns:a16="http://schemas.microsoft.com/office/drawing/2014/main" id="{A63D1860-EBE3-4048-ACD8-395859DBE364}"/>
              </a:ext>
            </a:extLst>
          </p:cNvPr>
          <p:cNvSpPr>
            <a:spLocks noGrp="1" noChangeArrowheads="1"/>
          </p:cNvSpPr>
          <p:nvPr>
            <p:ph type="dt" sz="half" idx="10"/>
          </p:nvPr>
        </p:nvSpPr>
        <p:spPr/>
        <p:txBody>
          <a:bodyPr/>
          <a:lstStyle>
            <a:lvl1pPr algn="ctr" eaLnBrk="1" hangingPunct="1">
              <a:defRPr/>
            </a:lvl1pPr>
          </a:lstStyle>
          <a:p>
            <a:pPr>
              <a:defRPr/>
            </a:pPr>
            <a:endParaRPr lang="en-US"/>
          </a:p>
        </p:txBody>
      </p:sp>
      <p:sp>
        <p:nvSpPr>
          <p:cNvPr id="3" name="Rectangle 11">
            <a:extLst>
              <a:ext uri="{FF2B5EF4-FFF2-40B4-BE49-F238E27FC236}">
                <a16:creationId xmlns:a16="http://schemas.microsoft.com/office/drawing/2014/main" id="{67D7B350-D807-4FF2-B60B-40A3D5B49C3A}"/>
              </a:ext>
            </a:extLst>
          </p:cNvPr>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12">
            <a:extLst>
              <a:ext uri="{FF2B5EF4-FFF2-40B4-BE49-F238E27FC236}">
                <a16:creationId xmlns:a16="http://schemas.microsoft.com/office/drawing/2014/main" id="{47BD1AB9-965C-4998-8DAE-E3CDE9598578}"/>
              </a:ext>
            </a:extLst>
          </p:cNvPr>
          <p:cNvSpPr>
            <a:spLocks noGrp="1" noChangeArrowheads="1"/>
          </p:cNvSpPr>
          <p:nvPr>
            <p:ph type="sldNum" sz="quarter" idx="12"/>
          </p:nvPr>
        </p:nvSpPr>
        <p:spPr/>
        <p:txBody>
          <a:bodyPr/>
          <a:lstStyle>
            <a:lvl1pPr eaLnBrk="1" hangingPunct="1">
              <a:defRPr/>
            </a:lvl1pPr>
          </a:lstStyle>
          <a:p>
            <a:fld id="{EFCEB871-77B0-447A-A048-7D92CF4C5E8F}" type="slidenum">
              <a:rPr lang="en-US" altLang="en-US"/>
              <a:pPr/>
              <a:t>‹#›</a:t>
            </a:fld>
            <a:endParaRPr lang="en-US" altLang="en-US"/>
          </a:p>
        </p:txBody>
      </p:sp>
    </p:spTree>
    <p:extLst>
      <p:ext uri="{BB962C8B-B14F-4D97-AF65-F5344CB8AC3E}">
        <p14:creationId xmlns:p14="http://schemas.microsoft.com/office/powerpoint/2010/main" val="3842500574"/>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AC20295D-D73B-4FE1-9BC9-FA50A4C285B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16D6D5B-6CB9-49E8-B59E-C8B5D825A554}"/>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66A8F412-5C58-4DD8-8B63-DC1431CE03B2}"/>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85B0C5D-788D-40FF-8618-57DACD93C80D}"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76831518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B4F483B6-DDD1-4A62-8A58-2690D6307EF4}"/>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F8A95C06-F220-4D22-AFD8-49E2A26665F6}"/>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590605AC-B30A-4AAD-A065-394B051AFB6E}"/>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16F174C0-0509-4A89-91DF-77D6178ED897}"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13897903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E966BA04-1ADD-40E7-9F83-A8315DB04626}"/>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0C80C8A-ADFC-41B3-99E8-232689A56C9A}"/>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1201D3AB-97A4-47BA-AD3A-4C2F7842ABC9}"/>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F3F3625-E391-46A1-9F52-6140949A6E34}"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36229061"/>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a:extLst>
              <a:ext uri="{FF2B5EF4-FFF2-40B4-BE49-F238E27FC236}">
                <a16:creationId xmlns:a16="http://schemas.microsoft.com/office/drawing/2014/main" id="{21071BBE-656D-4575-A980-F0C30554191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250AE73E-0983-4E1D-BCA4-B600E11ABC2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BA6365ED-07D2-49C1-A284-FC8D323734E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A9BAA72-EE24-42FD-A3AF-313432F8A946}"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732109499"/>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5E9631D5-F614-458D-8F93-B4FB14919A88}"/>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8" name="Rectangle 5">
            <a:extLst>
              <a:ext uri="{FF2B5EF4-FFF2-40B4-BE49-F238E27FC236}">
                <a16:creationId xmlns:a16="http://schemas.microsoft.com/office/drawing/2014/main" id="{3B402AD6-950C-488C-AFC6-2F6D4EA549FD}"/>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9" name="Rectangle 6">
            <a:extLst>
              <a:ext uri="{FF2B5EF4-FFF2-40B4-BE49-F238E27FC236}">
                <a16:creationId xmlns:a16="http://schemas.microsoft.com/office/drawing/2014/main" id="{2DD7A706-B15F-43DB-93A3-C1C9FCA62E96}"/>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797F2F3-A7A9-471E-B41D-16E8C704933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350112160"/>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BAADDFE4-BEDE-4DC6-8920-6E8ADA796BFA}"/>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5">
            <a:extLst>
              <a:ext uri="{FF2B5EF4-FFF2-40B4-BE49-F238E27FC236}">
                <a16:creationId xmlns:a16="http://schemas.microsoft.com/office/drawing/2014/main" id="{0CBEFD1D-34F2-4FAE-879F-67E18669A6D0}"/>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6">
            <a:extLst>
              <a:ext uri="{FF2B5EF4-FFF2-40B4-BE49-F238E27FC236}">
                <a16:creationId xmlns:a16="http://schemas.microsoft.com/office/drawing/2014/main" id="{A2658F48-0AEC-4695-8A19-3E50C56CD1F1}"/>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B36DC28-8CBB-4DCB-AD79-9944FD453745}"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226879220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3AC11595-3FF5-42BA-8099-189FCF6B8FCF}"/>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3" name="Rectangle 5">
            <a:extLst>
              <a:ext uri="{FF2B5EF4-FFF2-40B4-BE49-F238E27FC236}">
                <a16:creationId xmlns:a16="http://schemas.microsoft.com/office/drawing/2014/main" id="{3F436E6A-ACB0-4187-AA04-F345F17447BB}"/>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4" name="Rectangle 6">
            <a:extLst>
              <a:ext uri="{FF2B5EF4-FFF2-40B4-BE49-F238E27FC236}">
                <a16:creationId xmlns:a16="http://schemas.microsoft.com/office/drawing/2014/main" id="{25B8AC86-059D-4B60-9DF6-B5C1ED46BCCB}"/>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0B1BD640-223B-4E85-AF27-F027523C74F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499175006"/>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67CF2557-80EE-4CAE-9D60-996690F71422}"/>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389CF654-8F4C-43F3-8F1A-BE9C739D0DB9}"/>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68CFE59B-D744-4179-A9E8-F4F4203C6018}"/>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B5BC697C-FFEC-4E89-B134-EBC341A5A78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73071688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Date Placeholder 4">
            <a:extLst>
              <a:ext uri="{FF2B5EF4-FFF2-40B4-BE49-F238E27FC236}">
                <a16:creationId xmlns:a16="http://schemas.microsoft.com/office/drawing/2014/main" id="{24D023DB-0D92-4105-9851-1601BBB675AC}"/>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Footer Placeholder 5">
            <a:extLst>
              <a:ext uri="{FF2B5EF4-FFF2-40B4-BE49-F238E27FC236}">
                <a16:creationId xmlns:a16="http://schemas.microsoft.com/office/drawing/2014/main" id="{A4306DA0-8758-4C5E-B526-8C91872A27F8}"/>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7" name="Slide Number Placeholder 6">
            <a:extLst>
              <a:ext uri="{FF2B5EF4-FFF2-40B4-BE49-F238E27FC236}">
                <a16:creationId xmlns:a16="http://schemas.microsoft.com/office/drawing/2014/main" id="{23678641-59C7-4882-A8FE-998D46B358D7}"/>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D1B69000-3FDF-43E4-BAEC-0E681466AFB3}"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34575075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11970567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F15F470-A3AF-4E0A-A138-5FEFE8C3A8F0}"/>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9418177-5B1B-4C14-BB61-03DDBB7DA7D1}"/>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CC72A629-E97D-422C-B0F7-6396EE2CC7C3}"/>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6F7B4BE0-AAEB-4DC0-96CC-CF2B83B6E3C1}"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304960462"/>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1836FB95-68E8-4B1C-A533-677F30F36BCD}"/>
              </a:ext>
            </a:extLst>
          </p:cNvPr>
          <p:cNvSpPr>
            <a:spLocks noGrp="1" noChangeArrowheads="1"/>
          </p:cNvSpPr>
          <p:nvPr>
            <p:ph type="dt" sz="half" idx="10"/>
          </p:nvPr>
        </p:nvSpPr>
        <p:spPr>
          <a:xfrm>
            <a:off x="685800" y="6248400"/>
            <a:ext cx="19050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5" name="Rectangle 5">
            <a:extLst>
              <a:ext uri="{FF2B5EF4-FFF2-40B4-BE49-F238E27FC236}">
                <a16:creationId xmlns:a16="http://schemas.microsoft.com/office/drawing/2014/main" id="{6E177E3E-A9BB-40EE-945D-CEC053275387}"/>
              </a:ext>
            </a:extLst>
          </p:cNvPr>
          <p:cNvSpPr>
            <a:spLocks noGrp="1" noChangeArrowheads="1"/>
          </p:cNvSpPr>
          <p:nvPr>
            <p:ph type="ftr" sz="quarter" idx="11"/>
          </p:nvPr>
        </p:nvSpPr>
        <p:spPr>
          <a:xfrm>
            <a:off x="3124200" y="6248400"/>
            <a:ext cx="2895600" cy="457200"/>
          </a:xfrm>
          <a:prstGeom prst="rect">
            <a:avLst/>
          </a:prstGeom>
        </p:spPr>
        <p:txBody>
          <a:bodyPr/>
          <a:lstStyle>
            <a:lvl1pPr>
              <a:defRPr>
                <a:latin typeface="Times New Roman" charset="0"/>
                <a:ea typeface="+mn-ea"/>
              </a:defRPr>
            </a:lvl1pPr>
          </a:lstStyle>
          <a:p>
            <a:pPr>
              <a:defRPr/>
            </a:pPr>
            <a:endParaRPr lang="en-US">
              <a:solidFill>
                <a:srgbClr val="FFFFFF"/>
              </a:solidFill>
            </a:endParaRPr>
          </a:p>
        </p:txBody>
      </p:sp>
      <p:sp>
        <p:nvSpPr>
          <p:cNvPr id="6" name="Rectangle 6">
            <a:extLst>
              <a:ext uri="{FF2B5EF4-FFF2-40B4-BE49-F238E27FC236}">
                <a16:creationId xmlns:a16="http://schemas.microsoft.com/office/drawing/2014/main" id="{2E3E9F92-A4E2-4961-B108-16AEEA35B18C}"/>
              </a:ext>
            </a:extLst>
          </p:cNvPr>
          <p:cNvSpPr>
            <a:spLocks noGrp="1" noChangeArrowheads="1"/>
          </p:cNvSpPr>
          <p:nvPr>
            <p:ph type="sldNum" sz="quarter" idx="12"/>
          </p:nvPr>
        </p:nvSpPr>
        <p:spPr>
          <a:xfrm>
            <a:off x="6553200" y="6248400"/>
            <a:ext cx="1905000" cy="457200"/>
          </a:xfrm>
          <a:prstGeom prst="rect">
            <a:avLst/>
          </a:prstGeom>
        </p:spPr>
        <p:txBody>
          <a:bodyPr vert="horz" wrap="square" lIns="91440" tIns="45720" rIns="91440" bIns="45720" numCol="1" anchor="t" anchorCtr="0" compatLnSpc="1">
            <a:prstTxWarp prst="textNoShape">
              <a:avLst/>
            </a:prstTxWarp>
          </a:bodyPr>
          <a:lstStyle>
            <a:lvl1pPr>
              <a:defRPr/>
            </a:lvl1pPr>
          </a:lstStyle>
          <a:p>
            <a:fld id="{AE1563F5-BA53-44CF-A5A0-6B9D4816BA98}" type="slidenum">
              <a:rPr lang="en-US" altLang="en-US">
                <a:solidFill>
                  <a:srgbClr val="FFFFFF"/>
                </a:solidFill>
              </a:rPr>
              <a:pPr/>
              <a:t>‹#›</a:t>
            </a:fld>
            <a:endParaRPr lang="en-US" altLang="en-US">
              <a:solidFill>
                <a:srgbClr val="FFFFFF"/>
              </a:solidFill>
            </a:endParaRPr>
          </a:p>
        </p:txBody>
      </p:sp>
    </p:spTree>
    <p:extLst>
      <p:ext uri="{BB962C8B-B14F-4D97-AF65-F5344CB8AC3E}">
        <p14:creationId xmlns:p14="http://schemas.microsoft.com/office/powerpoint/2010/main" val="1281182506"/>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solidFill>
                <a:srgbClr val="FFFFCC"/>
              </a:solidFill>
            </a:endParaRPr>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4182334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21363262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748511118"/>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825548837"/>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solidFill>
                <a:srgbClr val="FFFFCC"/>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CC"/>
              </a:solidFill>
            </a:endParaRPr>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3387694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374997485"/>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CC"/>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CC"/>
              </a:solidFill>
            </a:endParaRPr>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3722312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15296328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702765656"/>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CC"/>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CC"/>
              </a:solidFill>
            </a:endParaRPr>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478787308"/>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12502644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solidFill>
                <a:srgbClr val="FFFFCC"/>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CC"/>
              </a:solidFill>
            </a:endParaRPr>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5395659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solidFill>
                <a:srgbClr val="FFFFCC"/>
              </a:solidFill>
            </a:endParaRPr>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solidFill>
                <a:srgbClr val="FFFFCC"/>
              </a:solidFill>
            </a:endParaRPr>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solidFill>
                  <a:srgbClr val="FFFFCC"/>
                </a:solidFill>
              </a:rPr>
              <a:pPr/>
              <a:t>‹#›</a:t>
            </a:fld>
            <a:endParaRPr lang="en-US">
              <a:solidFill>
                <a:srgbClr val="FFFFCC"/>
              </a:solidFill>
            </a:endParaRPr>
          </a:p>
        </p:txBody>
      </p:sp>
    </p:spTree>
    <p:extLst>
      <p:ext uri="{BB962C8B-B14F-4D97-AF65-F5344CB8AC3E}">
        <p14:creationId xmlns:p14="http://schemas.microsoft.com/office/powerpoint/2010/main" val="2704340643"/>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317" name="Title Text"/>
          <p:cNvSpPr txBox="1">
            <a:spLocks noGrp="1"/>
          </p:cNvSpPr>
          <p:nvPr>
            <p:ph type="title"/>
          </p:nvPr>
        </p:nvSpPr>
        <p:spPr>
          <a:prstGeom prst="rect">
            <a:avLst/>
          </a:prstGeom>
        </p:spPr>
        <p:txBody>
          <a:bodyPr/>
          <a:lstStyle/>
          <a:p>
            <a:r>
              <a:t>Title Text</a:t>
            </a:r>
          </a:p>
        </p:txBody>
      </p:sp>
      <p:sp>
        <p:nvSpPr>
          <p:cNvPr id="318" name="Body Level One…"/>
          <p:cNvSpPr txBox="1">
            <a:spLocks noGrp="1"/>
          </p:cNvSpPr>
          <p:nvPr>
            <p:ph type="body" idx="1"/>
          </p:nvPr>
        </p:nvSpPr>
        <p:spPr>
          <a:xfrm>
            <a:off x="685800" y="1981200"/>
            <a:ext cx="7772400" cy="4114800"/>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19"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98209199"/>
      </p:ext>
    </p:extLst>
  </p:cSld>
  <p:clrMapOvr>
    <a:masterClrMapping/>
  </p:clrMapOvr>
  <p:transition spd="med"/>
</p:sldLayout>
</file>

<file path=ppt/slideLayouts/slideLayout155.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326" name="Title Text"/>
          <p:cNvSpPr txBox="1">
            <a:spLocks noGrp="1"/>
          </p:cNvSpPr>
          <p:nvPr>
            <p:ph type="title"/>
          </p:nvPr>
        </p:nvSpPr>
        <p:spPr>
          <a:xfrm>
            <a:off x="722312" y="4406900"/>
            <a:ext cx="7772401" cy="1362075"/>
          </a:xfrm>
          <a:prstGeom prst="rect">
            <a:avLst/>
          </a:prstGeom>
        </p:spPr>
        <p:txBody>
          <a:bodyPr anchor="t"/>
          <a:lstStyle>
            <a:lvl1pPr algn="l">
              <a:defRPr sz="4000" cap="all"/>
            </a:lvl1pPr>
          </a:lstStyle>
          <a:p>
            <a:r>
              <a:t>Title Text</a:t>
            </a:r>
          </a:p>
        </p:txBody>
      </p:sp>
      <p:sp>
        <p:nvSpPr>
          <p:cNvPr id="32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lvl1pPr>
            <a:lvl2pPr marL="0" indent="456342">
              <a:spcBef>
                <a:spcPts val="400"/>
              </a:spcBef>
              <a:buSzTx/>
              <a:buNone/>
              <a:defRPr sz="2000"/>
            </a:lvl2pPr>
            <a:lvl3pPr marL="0" indent="912690">
              <a:spcBef>
                <a:spcPts val="400"/>
              </a:spcBef>
              <a:buSzTx/>
              <a:buNone/>
              <a:defRPr sz="2000"/>
            </a:lvl3pPr>
            <a:lvl4pPr marL="0" indent="1369015">
              <a:spcBef>
                <a:spcPts val="400"/>
              </a:spcBef>
              <a:buSzTx/>
              <a:buNone/>
              <a:defRPr sz="2000"/>
            </a:lvl4pPr>
            <a:lvl5pPr marL="0" indent="1825374">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32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66996191"/>
      </p:ext>
    </p:extLst>
  </p:cSld>
  <p:clrMapOvr>
    <a:masterClrMapping/>
  </p:clrMapOvr>
  <p:transition spd="med"/>
</p:sldLayout>
</file>

<file path=ppt/slideLayouts/slideLayout156.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35" name="Title Text"/>
          <p:cNvSpPr txBox="1">
            <a:spLocks noGrp="1"/>
          </p:cNvSpPr>
          <p:nvPr>
            <p:ph type="title"/>
          </p:nvPr>
        </p:nvSpPr>
        <p:spPr>
          <a:prstGeom prst="rect">
            <a:avLst/>
          </a:prstGeom>
        </p:spPr>
        <p:txBody>
          <a:bodyPr/>
          <a:lstStyle/>
          <a:p>
            <a:r>
              <a:t>Title Text</a:t>
            </a:r>
          </a:p>
        </p:txBody>
      </p:sp>
      <p:sp>
        <p:nvSpPr>
          <p:cNvPr id="336"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Blip>
                <a:blip r:embed="rId2"/>
              </a:buBlip>
              <a:defRPr sz="2800"/>
            </a:lvl1pPr>
            <a:lvl2pPr marL="789082" indent="-332754">
              <a:spcBef>
                <a:spcPts val="600"/>
              </a:spcBef>
              <a:defRPr sz="2800"/>
            </a:lvl2pPr>
            <a:lvl3pPr marL="1232107" indent="-319440">
              <a:spcBef>
                <a:spcPts val="600"/>
              </a:spcBef>
              <a:defRPr sz="2800"/>
            </a:lvl3pPr>
            <a:lvl4pPr marL="1723956" indent="-354934">
              <a:spcBef>
                <a:spcPts val="600"/>
              </a:spcBef>
              <a:defRPr sz="2800"/>
            </a:lvl4pPr>
            <a:lvl5pPr marL="2180286" indent="-35493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3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22151384"/>
      </p:ext>
    </p:extLst>
  </p:cSld>
  <p:clrMapOvr>
    <a:masterClrMapping/>
  </p:clrMapOvr>
  <p:transition spd="med"/>
</p:sldLayout>
</file>

<file path=ppt/slideLayouts/slideLayout157.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344" name="Title Text"/>
          <p:cNvSpPr txBox="1">
            <a:spLocks noGrp="1"/>
          </p:cNvSpPr>
          <p:nvPr>
            <p:ph type="title"/>
          </p:nvPr>
        </p:nvSpPr>
        <p:spPr>
          <a:xfrm>
            <a:off x="457200" y="274638"/>
            <a:ext cx="8229600" cy="1143001"/>
          </a:xfrm>
          <a:prstGeom prst="rect">
            <a:avLst/>
          </a:prstGeom>
        </p:spPr>
        <p:txBody>
          <a:bodyPr/>
          <a:lstStyle/>
          <a:p>
            <a:r>
              <a:t>Title Text</a:t>
            </a:r>
          </a:p>
        </p:txBody>
      </p:sp>
      <p:sp>
        <p:nvSpPr>
          <p:cNvPr id="345"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lvl1pPr>
            <a:lvl2pPr marL="0" indent="456342">
              <a:spcBef>
                <a:spcPts val="500"/>
              </a:spcBef>
              <a:buSzTx/>
              <a:buNone/>
              <a:defRPr sz="2400" b="1"/>
            </a:lvl2pPr>
            <a:lvl3pPr marL="0" indent="912690">
              <a:spcBef>
                <a:spcPts val="500"/>
              </a:spcBef>
              <a:buSzTx/>
              <a:buNone/>
              <a:defRPr sz="2400" b="1"/>
            </a:lvl3pPr>
            <a:lvl4pPr marL="0" indent="1369015">
              <a:spcBef>
                <a:spcPts val="500"/>
              </a:spcBef>
              <a:buSzTx/>
              <a:buNone/>
              <a:defRPr sz="2400" b="1"/>
            </a:lvl4pPr>
            <a:lvl5pPr marL="0" indent="1825374">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346"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pPr>
            <a:endParaRPr/>
          </a:p>
        </p:txBody>
      </p:sp>
      <p:sp>
        <p:nvSpPr>
          <p:cNvPr id="347"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71762426"/>
      </p:ext>
    </p:extLst>
  </p:cSld>
  <p:clrMapOvr>
    <a:masterClrMapping/>
  </p:clrMapOvr>
  <p:transition spd="med"/>
</p:sldLayout>
</file>

<file path=ppt/slideLayouts/slideLayout158.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354" name="Title Text"/>
          <p:cNvSpPr txBox="1">
            <a:spLocks noGrp="1"/>
          </p:cNvSpPr>
          <p:nvPr>
            <p:ph type="title"/>
          </p:nvPr>
        </p:nvSpPr>
        <p:spPr>
          <a:prstGeom prst="rect">
            <a:avLst/>
          </a:prstGeom>
        </p:spPr>
        <p:txBody>
          <a:bodyPr/>
          <a:lstStyle/>
          <a:p>
            <a:r>
              <a:t>Title Text</a:t>
            </a:r>
          </a:p>
        </p:txBody>
      </p:sp>
      <p:sp>
        <p:nvSpPr>
          <p:cNvPr id="35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82605651"/>
      </p:ext>
    </p:extLst>
  </p:cSld>
  <p:clrMapOvr>
    <a:masterClrMapping/>
  </p:clrMapOvr>
  <p:transition spd="med"/>
</p:sldLayout>
</file>

<file path=ppt/slideLayouts/slideLayout159.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369" name="Title Text"/>
          <p:cNvSpPr txBox="1">
            <a:spLocks noGrp="1"/>
          </p:cNvSpPr>
          <p:nvPr>
            <p:ph type="title"/>
          </p:nvPr>
        </p:nvSpPr>
        <p:spPr>
          <a:xfrm>
            <a:off x="457237" y="273050"/>
            <a:ext cx="3008315" cy="1162050"/>
          </a:xfrm>
          <a:prstGeom prst="rect">
            <a:avLst/>
          </a:prstGeom>
        </p:spPr>
        <p:txBody>
          <a:bodyPr anchor="b"/>
          <a:lstStyle>
            <a:lvl1pPr algn="l">
              <a:defRPr sz="2000"/>
            </a:lvl1pPr>
          </a:lstStyle>
          <a:p>
            <a:r>
              <a:t>Title Text</a:t>
            </a:r>
          </a:p>
        </p:txBody>
      </p:sp>
      <p:sp>
        <p:nvSpPr>
          <p:cNvPr id="370" name="Body Level One…"/>
          <p:cNvSpPr txBox="1">
            <a:spLocks noGrp="1"/>
          </p:cNvSpPr>
          <p:nvPr>
            <p:ph type="body" idx="1"/>
          </p:nvPr>
        </p:nvSpPr>
        <p:spPr>
          <a:xfrm>
            <a:off x="3575050" y="273088"/>
            <a:ext cx="5111750" cy="5853113"/>
          </a:xfrm>
          <a:prstGeom prst="rect">
            <a:avLst/>
          </a:prstGeom>
        </p:spPr>
        <p:txBody>
          <a:bodyPr>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7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pPr>
            <a:endParaRPr/>
          </a:p>
        </p:txBody>
      </p:sp>
      <p:sp>
        <p:nvSpPr>
          <p:cNvPr id="37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08568742"/>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3215242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379" name="Title Text"/>
          <p:cNvSpPr txBox="1">
            <a:spLocks noGrp="1"/>
          </p:cNvSpPr>
          <p:nvPr>
            <p:ph type="title"/>
          </p:nvPr>
        </p:nvSpPr>
        <p:spPr>
          <a:xfrm>
            <a:off x="1792288" y="4800600"/>
            <a:ext cx="5486401" cy="566738"/>
          </a:xfrm>
          <a:prstGeom prst="rect">
            <a:avLst/>
          </a:prstGeom>
        </p:spPr>
        <p:txBody>
          <a:bodyPr anchor="b"/>
          <a:lstStyle>
            <a:lvl1pPr algn="l">
              <a:defRPr sz="2000"/>
            </a:lvl1pPr>
          </a:lstStyle>
          <a:p>
            <a:r>
              <a:t>Title Text</a:t>
            </a:r>
          </a:p>
        </p:txBody>
      </p:sp>
      <p:sp>
        <p:nvSpPr>
          <p:cNvPr id="38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81"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lvl1pPr>
            <a:lvl2pPr marL="0" indent="456342">
              <a:spcBef>
                <a:spcPts val="300"/>
              </a:spcBef>
              <a:buSzTx/>
              <a:buNone/>
              <a:defRPr sz="1400"/>
            </a:lvl2pPr>
            <a:lvl3pPr marL="0" indent="912690">
              <a:spcBef>
                <a:spcPts val="300"/>
              </a:spcBef>
              <a:buSzTx/>
              <a:buNone/>
              <a:defRPr sz="1400"/>
            </a:lvl3pPr>
            <a:lvl4pPr marL="0" indent="1369015">
              <a:spcBef>
                <a:spcPts val="300"/>
              </a:spcBef>
              <a:buSzTx/>
              <a:buNone/>
              <a:defRPr sz="1400"/>
            </a:lvl4pPr>
            <a:lvl5pPr marL="0" indent="1825374">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38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8391253"/>
      </p:ext>
    </p:extLst>
  </p:cSld>
  <p:clrMapOvr>
    <a:masterClrMapping/>
  </p:clrMapOvr>
  <p:transition spd="med"/>
</p:sldLayout>
</file>

<file path=ppt/slideLayouts/slideLayout161.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389" name="Title Text"/>
          <p:cNvSpPr txBox="1">
            <a:spLocks noGrp="1"/>
          </p:cNvSpPr>
          <p:nvPr>
            <p:ph type="title"/>
          </p:nvPr>
        </p:nvSpPr>
        <p:spPr>
          <a:prstGeom prst="rect">
            <a:avLst/>
          </a:prstGeom>
        </p:spPr>
        <p:txBody>
          <a:bodyPr/>
          <a:lstStyle/>
          <a:p>
            <a:r>
              <a:t>Title Text</a:t>
            </a:r>
          </a:p>
        </p:txBody>
      </p:sp>
      <p:sp>
        <p:nvSpPr>
          <p:cNvPr id="390" name="Body Level One…"/>
          <p:cNvSpPr txBox="1">
            <a:spLocks noGrp="1"/>
          </p:cNvSpPr>
          <p:nvPr>
            <p:ph type="body" idx="1"/>
          </p:nvPr>
        </p:nvSpPr>
        <p:spPr>
          <a:xfrm>
            <a:off x="685800" y="1981200"/>
            <a:ext cx="7772400" cy="41148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39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05112160"/>
      </p:ext>
    </p:extLst>
  </p:cSld>
  <p:clrMapOvr>
    <a:masterClrMapping/>
  </p:clrMapOvr>
  <p:transition spd="med"/>
</p:sldLayout>
</file>

<file path=ppt/slideLayouts/slideLayout162.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398" name="Title Text"/>
          <p:cNvSpPr txBox="1">
            <a:spLocks noGrp="1"/>
          </p:cNvSpPr>
          <p:nvPr>
            <p:ph type="title"/>
          </p:nvPr>
        </p:nvSpPr>
        <p:spPr>
          <a:xfrm>
            <a:off x="6515100" y="609600"/>
            <a:ext cx="1943100" cy="5486400"/>
          </a:xfrm>
          <a:prstGeom prst="rect">
            <a:avLst/>
          </a:prstGeom>
        </p:spPr>
        <p:txBody>
          <a:bodyPr vert="eaVert"/>
          <a:lstStyle/>
          <a:p>
            <a:r>
              <a:t>Title Text</a:t>
            </a:r>
          </a:p>
        </p:txBody>
      </p:sp>
      <p:sp>
        <p:nvSpPr>
          <p:cNvPr id="399" name="Body Level One…"/>
          <p:cNvSpPr txBox="1">
            <a:spLocks noGrp="1"/>
          </p:cNvSpPr>
          <p:nvPr>
            <p:ph type="body" idx="1"/>
          </p:nvPr>
        </p:nvSpPr>
        <p:spPr>
          <a:xfrm>
            <a:off x="685800" y="609600"/>
            <a:ext cx="5676900" cy="5486400"/>
          </a:xfrm>
          <a:prstGeom prst="rect">
            <a:avLst/>
          </a:prstGeom>
        </p:spPr>
        <p:txBody>
          <a:bodyPr vert="eaVert">
            <a:normAutofit/>
          </a:bodyPr>
          <a:lstStyle>
            <a:lvl1pPr>
              <a:buBlip>
                <a:blip r:embed="rId2"/>
              </a:buBlip>
            </a:lvl1pPr>
          </a:lstStyle>
          <a:p>
            <a:r>
              <a:t>Body Level One</a:t>
            </a:r>
          </a:p>
          <a:p>
            <a:pPr lvl="1"/>
            <a:r>
              <a:t>Body Level Two</a:t>
            </a:r>
          </a:p>
          <a:p>
            <a:pPr lvl="2"/>
            <a:r>
              <a:t>Body Level Three</a:t>
            </a:r>
          </a:p>
          <a:p>
            <a:pPr lvl="3"/>
            <a:r>
              <a:t>Body Level Four</a:t>
            </a:r>
          </a:p>
          <a:p>
            <a:pPr lvl="4"/>
            <a:r>
              <a:t>Body Level Five</a:t>
            </a:r>
          </a:p>
        </p:txBody>
      </p:sp>
      <p:sp>
        <p:nvSpPr>
          <p:cNvPr id="40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13969594"/>
      </p:ext>
    </p:extLst>
  </p:cSld>
  <p:clrMapOvr>
    <a:masterClrMapping/>
  </p:clrMapOvr>
  <p:transition spd="med"/>
</p:sldLayout>
</file>

<file path=ppt/slideLayouts/slideLayout163.xml><?xml version="1.0" encoding="utf-8"?>
<p:sldLayout xmlns:a="http://schemas.openxmlformats.org/drawingml/2006/main" xmlns:r="http://schemas.openxmlformats.org/officeDocument/2006/relationships" xmlns:p="http://schemas.openxmlformats.org/presentationml/2006/main" showMasterSp="0" type="tx">
  <p:cSld name="Title Slide">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07" name="Title Text"/>
          <p:cNvSpPr txBox="1">
            <a:spLocks noGrp="1"/>
          </p:cNvSpPr>
          <p:nvPr>
            <p:ph type="title"/>
          </p:nvPr>
        </p:nvSpPr>
        <p:spPr>
          <a:xfrm>
            <a:off x="685800" y="2286000"/>
            <a:ext cx="77724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08" name="Body Level One…"/>
          <p:cNvSpPr txBox="1">
            <a:spLocks noGrp="1"/>
          </p:cNvSpPr>
          <p:nvPr>
            <p:ph type="body" sz="quarter" idx="1"/>
          </p:nvPr>
        </p:nvSpPr>
        <p:spPr>
          <a:xfrm>
            <a:off x="1371600" y="3886201"/>
            <a:ext cx="6400800" cy="1752601"/>
          </a:xfrm>
          <a:prstGeom prst="rect">
            <a:avLst/>
          </a:prstGeom>
          <a:effectLst>
            <a:outerShdw blurRad="38100" dist="38099" dir="2700000" rotWithShape="0">
              <a:srgbClr val="000000"/>
            </a:outerShdw>
          </a:effectLst>
        </p:spPr>
        <p:txBody>
          <a:bodyPr>
            <a:normAutofit/>
          </a:bodyPr>
          <a:lstStyle>
            <a:lvl1pPr marL="0" indent="0" algn="ctr">
              <a:buSzTx/>
              <a:buNone/>
              <a:defRPr>
                <a:solidFill>
                  <a:srgbClr val="FFFF66"/>
                </a:solidFill>
                <a:latin typeface="Trebuchet MS"/>
                <a:ea typeface="Trebuchet MS"/>
                <a:cs typeface="Trebuchet MS"/>
                <a:sym typeface="Trebuchet MS"/>
              </a:defRPr>
            </a:lvl1pPr>
            <a:lvl2pPr algn="ctr">
              <a:buSzPct val="100000"/>
              <a:buChar char="•"/>
              <a:defRPr>
                <a:solidFill>
                  <a:srgbClr val="FFFF66"/>
                </a:solidFill>
                <a:latin typeface="Trebuchet MS"/>
                <a:ea typeface="Trebuchet MS"/>
                <a:cs typeface="Trebuchet MS"/>
                <a:sym typeface="Trebuchet MS"/>
              </a:defRPr>
            </a:lvl2pPr>
            <a:lvl3pPr algn="ctr">
              <a:buSzPct val="100000"/>
              <a:buChar char="•"/>
              <a:defRPr>
                <a:solidFill>
                  <a:srgbClr val="FFFF66"/>
                </a:solidFill>
                <a:latin typeface="Trebuchet MS"/>
                <a:ea typeface="Trebuchet MS"/>
                <a:cs typeface="Trebuchet MS"/>
                <a:sym typeface="Trebuchet MS"/>
              </a:defRPr>
            </a:lvl3pPr>
            <a:lvl4pPr algn="ctr">
              <a:buSzPct val="100000"/>
              <a:buChar char="•"/>
              <a:defRPr>
                <a:solidFill>
                  <a:srgbClr val="FFFF66"/>
                </a:solidFill>
                <a:latin typeface="Trebuchet MS"/>
                <a:ea typeface="Trebuchet MS"/>
                <a:cs typeface="Trebuchet MS"/>
                <a:sym typeface="Trebuchet MS"/>
              </a:defRPr>
            </a:lvl4pPr>
            <a:lvl5pPr algn="ctr">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0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056507120"/>
      </p:ext>
    </p:extLst>
  </p:cSld>
  <p:clrMapOvr>
    <a:masterClrMapping/>
  </p:clrMapOvr>
  <p:transition spd="med"/>
</p:sldLayout>
</file>

<file path=ppt/slideLayouts/slideLayout164.xml><?xml version="1.0" encoding="utf-8"?>
<p:sldLayout xmlns:a="http://schemas.openxmlformats.org/drawingml/2006/main" xmlns:r="http://schemas.openxmlformats.org/officeDocument/2006/relationships" xmlns:p="http://schemas.openxmlformats.org/presentationml/2006/main" showMasterSp="0" type="tx">
  <p:cSld name="1_Title and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16"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17"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18"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105184542"/>
      </p:ext>
    </p:extLst>
  </p:cSld>
  <p:clrMapOvr>
    <a:masterClrMapping/>
  </p:clrMapOvr>
  <p:transition spd="med"/>
</p:sldLayout>
</file>

<file path=ppt/slideLayouts/slideLayout165.xml><?xml version="1.0" encoding="utf-8"?>
<p:sldLayout xmlns:a="http://schemas.openxmlformats.org/drawingml/2006/main" xmlns:r="http://schemas.openxmlformats.org/officeDocument/2006/relationships" xmlns:p="http://schemas.openxmlformats.org/presentationml/2006/main" showMasterSp="0" type="tx">
  <p:cSld name="1_Section Header">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25" name="Title Text"/>
          <p:cNvSpPr txBox="1">
            <a:spLocks noGrp="1"/>
          </p:cNvSpPr>
          <p:nvPr>
            <p:ph type="title"/>
          </p:nvPr>
        </p:nvSpPr>
        <p:spPr>
          <a:xfrm>
            <a:off x="722312" y="4406900"/>
            <a:ext cx="7772401" cy="1362075"/>
          </a:xfrm>
          <a:prstGeom prst="rect">
            <a:avLst/>
          </a:prstGeom>
          <a:noFill/>
          <a:effectLst>
            <a:outerShdw blurRad="38100" dist="38099" dir="2700000" rotWithShape="0">
              <a:srgbClr val="000000"/>
            </a:outerShdw>
          </a:effectLst>
        </p:spPr>
        <p:txBody>
          <a:bodyPr anchor="t"/>
          <a:lstStyle>
            <a:lvl1pPr algn="l">
              <a:defRPr sz="4000" cap="all">
                <a:solidFill>
                  <a:srgbClr val="FFFF66"/>
                </a:solidFill>
                <a:latin typeface="Trebuchet MS"/>
                <a:ea typeface="Trebuchet MS"/>
                <a:cs typeface="Trebuchet MS"/>
                <a:sym typeface="Trebuchet MS"/>
              </a:defRPr>
            </a:lvl1pPr>
          </a:lstStyle>
          <a:p>
            <a:r>
              <a:t>Title Text</a:t>
            </a:r>
          </a:p>
        </p:txBody>
      </p:sp>
      <p:sp>
        <p:nvSpPr>
          <p:cNvPr id="426" name="Body Level One…"/>
          <p:cNvSpPr txBox="1">
            <a:spLocks noGrp="1"/>
          </p:cNvSpPr>
          <p:nvPr>
            <p:ph type="body" sz="quarter" idx="1"/>
          </p:nvPr>
        </p:nvSpPr>
        <p:spPr>
          <a:xfrm>
            <a:off x="722312" y="2906714"/>
            <a:ext cx="7772401" cy="1500188"/>
          </a:xfrm>
          <a:prstGeom prst="rect">
            <a:avLst/>
          </a:prstGeom>
          <a:effectLst>
            <a:outerShdw blurRad="38100" dist="38099" dir="2700000" rotWithShape="0">
              <a:srgbClr val="000000"/>
            </a:outerShdw>
          </a:effectLst>
        </p:spPr>
        <p:txBody>
          <a:bodyPr anchor="b">
            <a:normAutofit/>
          </a:bodyPr>
          <a:lstStyle>
            <a:lvl1pPr marL="0" indent="0">
              <a:spcBef>
                <a:spcPts val="400"/>
              </a:spcBef>
              <a:buSzTx/>
              <a:buNone/>
              <a:defRPr sz="2000">
                <a:solidFill>
                  <a:srgbClr val="FFFF66"/>
                </a:solidFill>
                <a:latin typeface="Trebuchet MS"/>
                <a:ea typeface="Trebuchet MS"/>
                <a:cs typeface="Trebuchet MS"/>
                <a:sym typeface="Trebuchet MS"/>
              </a:defRPr>
            </a:lvl1pPr>
            <a:lvl2pPr marL="0" indent="456342">
              <a:spcBef>
                <a:spcPts val="400"/>
              </a:spcBef>
              <a:buSzTx/>
              <a:buNone/>
              <a:defRPr sz="2000">
                <a:solidFill>
                  <a:srgbClr val="FFFF66"/>
                </a:solidFill>
                <a:latin typeface="Trebuchet MS"/>
                <a:ea typeface="Trebuchet MS"/>
                <a:cs typeface="Trebuchet MS"/>
                <a:sym typeface="Trebuchet MS"/>
              </a:defRPr>
            </a:lvl2pPr>
            <a:lvl3pPr marL="0" indent="912690">
              <a:spcBef>
                <a:spcPts val="400"/>
              </a:spcBef>
              <a:buSzTx/>
              <a:buNone/>
              <a:defRPr sz="2000">
                <a:solidFill>
                  <a:srgbClr val="FFFF66"/>
                </a:solidFill>
                <a:latin typeface="Trebuchet MS"/>
                <a:ea typeface="Trebuchet MS"/>
                <a:cs typeface="Trebuchet MS"/>
                <a:sym typeface="Trebuchet MS"/>
              </a:defRPr>
            </a:lvl3pPr>
            <a:lvl4pPr marL="0" indent="1369015">
              <a:spcBef>
                <a:spcPts val="400"/>
              </a:spcBef>
              <a:buSzTx/>
              <a:buNone/>
              <a:defRPr sz="2000">
                <a:solidFill>
                  <a:srgbClr val="FFFF66"/>
                </a:solidFill>
                <a:latin typeface="Trebuchet MS"/>
                <a:ea typeface="Trebuchet MS"/>
                <a:cs typeface="Trebuchet MS"/>
                <a:sym typeface="Trebuchet MS"/>
              </a:defRPr>
            </a:lvl4pPr>
            <a:lvl5pPr marL="0" indent="1825374">
              <a:spcBef>
                <a:spcPts val="400"/>
              </a:spcBef>
              <a:buSzTx/>
              <a:buNone/>
              <a:defRPr sz="20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27"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174834787"/>
      </p:ext>
    </p:extLst>
  </p:cSld>
  <p:clrMapOvr>
    <a:masterClrMapping/>
  </p:clrMapOvr>
  <p:transition spd="med"/>
</p:sldLayout>
</file>

<file path=ppt/slideLayouts/slideLayout166.xml><?xml version="1.0" encoding="utf-8"?>
<p:sldLayout xmlns:a="http://schemas.openxmlformats.org/drawingml/2006/main" xmlns:r="http://schemas.openxmlformats.org/officeDocument/2006/relationships" xmlns:p="http://schemas.openxmlformats.org/presentationml/2006/main" showMasterSp="0" type="tx">
  <p:cSld name="1_Two Conten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34"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35" name="Body Level One…"/>
          <p:cNvSpPr txBox="1">
            <a:spLocks noGrp="1"/>
          </p:cNvSpPr>
          <p:nvPr>
            <p:ph type="body" sz="half" idx="1"/>
          </p:nvPr>
        </p:nvSpPr>
        <p:spPr>
          <a:xfrm>
            <a:off x="685800" y="1981200"/>
            <a:ext cx="3810000" cy="4114800"/>
          </a:xfrm>
          <a:prstGeom prst="rect">
            <a:avLst/>
          </a:prstGeom>
          <a:effectLst>
            <a:outerShdw blurRad="38100" dist="38099" dir="2700000" rotWithShape="0">
              <a:srgbClr val="000000"/>
            </a:outerShdw>
          </a:effectLst>
        </p:spPr>
        <p:txBody>
          <a:bodyPr>
            <a:normAutofit/>
          </a:bodyPr>
          <a:lstStyle>
            <a:lvl1pPr>
              <a:spcBef>
                <a:spcPts val="600"/>
              </a:spcBef>
              <a:buSzPct val="100000"/>
              <a:buFont typeface="Times Roman"/>
              <a:buChar char="•"/>
              <a:defRPr sz="2800">
                <a:solidFill>
                  <a:srgbClr val="FFFF66"/>
                </a:solidFill>
                <a:latin typeface="Trebuchet MS"/>
                <a:ea typeface="Trebuchet MS"/>
                <a:cs typeface="Trebuchet MS"/>
                <a:sym typeface="Trebuchet MS"/>
              </a:defRPr>
            </a:lvl1pPr>
            <a:lvl2pPr marL="789082" indent="-332754">
              <a:spcBef>
                <a:spcPts val="600"/>
              </a:spcBef>
              <a:buSzPct val="100000"/>
              <a:buFont typeface="Times Roman"/>
              <a:buChar char="•"/>
              <a:defRPr sz="2800">
                <a:solidFill>
                  <a:srgbClr val="FFFF66"/>
                </a:solidFill>
                <a:latin typeface="Trebuchet MS"/>
                <a:ea typeface="Trebuchet MS"/>
                <a:cs typeface="Trebuchet MS"/>
                <a:sym typeface="Trebuchet MS"/>
              </a:defRPr>
            </a:lvl2pPr>
            <a:lvl3pPr marL="1232107" indent="-319440">
              <a:spcBef>
                <a:spcPts val="600"/>
              </a:spcBef>
              <a:buSzPct val="100000"/>
              <a:buFont typeface="Times Roman"/>
              <a:buChar char="•"/>
              <a:defRPr sz="2800">
                <a:solidFill>
                  <a:srgbClr val="FFFF66"/>
                </a:solidFill>
                <a:latin typeface="Trebuchet MS"/>
                <a:ea typeface="Trebuchet MS"/>
                <a:cs typeface="Trebuchet MS"/>
                <a:sym typeface="Trebuchet MS"/>
              </a:defRPr>
            </a:lvl3pPr>
            <a:lvl4pPr marL="1723956" indent="-354934">
              <a:spcBef>
                <a:spcPts val="600"/>
              </a:spcBef>
              <a:buSzPct val="100000"/>
              <a:buFont typeface="Times Roman"/>
              <a:buChar char="•"/>
              <a:defRPr sz="2800">
                <a:solidFill>
                  <a:srgbClr val="FFFF66"/>
                </a:solidFill>
                <a:latin typeface="Trebuchet MS"/>
                <a:ea typeface="Trebuchet MS"/>
                <a:cs typeface="Trebuchet MS"/>
                <a:sym typeface="Trebuchet MS"/>
              </a:defRPr>
            </a:lvl4pPr>
            <a:lvl5pPr marL="2180286" indent="-354934">
              <a:spcBef>
                <a:spcPts val="600"/>
              </a:spcBef>
              <a:buFont typeface="Times Roman"/>
              <a:defRPr sz="28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3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000641919"/>
      </p:ext>
    </p:extLst>
  </p:cSld>
  <p:clrMapOvr>
    <a:masterClrMapping/>
  </p:clrMapOvr>
  <p:transition spd="med"/>
</p:sldLayout>
</file>

<file path=ppt/slideLayouts/slideLayout167.xml><?xml version="1.0" encoding="utf-8"?>
<p:sldLayout xmlns:a="http://schemas.openxmlformats.org/drawingml/2006/main" xmlns:r="http://schemas.openxmlformats.org/officeDocument/2006/relationships" xmlns:p="http://schemas.openxmlformats.org/presentationml/2006/main" showMasterSp="0" type="tx">
  <p:cSld name="1_Comparis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43" name="Title Text"/>
          <p:cNvSpPr txBox="1">
            <a:spLocks noGrp="1"/>
          </p:cNvSpPr>
          <p:nvPr>
            <p:ph type="title"/>
          </p:nvPr>
        </p:nvSpPr>
        <p:spPr>
          <a:xfrm>
            <a:off x="457200" y="274638"/>
            <a:ext cx="8229600" cy="1143001"/>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44" name="Body Level One…"/>
          <p:cNvSpPr txBox="1">
            <a:spLocks noGrp="1"/>
          </p:cNvSpPr>
          <p:nvPr>
            <p:ph type="body" sz="quarter" idx="1"/>
          </p:nvPr>
        </p:nvSpPr>
        <p:spPr>
          <a:xfrm>
            <a:off x="457200" y="1535112"/>
            <a:ext cx="4040188" cy="639763"/>
          </a:xfrm>
          <a:prstGeom prst="rect">
            <a:avLst/>
          </a:prstGeom>
          <a:effectLst>
            <a:outerShdw blurRad="38100" dist="38099" dir="2700000" rotWithShape="0">
              <a:srgbClr val="000000"/>
            </a:outerShdw>
          </a:effectLst>
        </p:spPr>
        <p:txBody>
          <a:bodyPr anchor="b">
            <a:normAutofit/>
          </a:bodyPr>
          <a:lstStyle>
            <a:lvl1pPr marL="0" indent="0">
              <a:spcBef>
                <a:spcPts val="500"/>
              </a:spcBef>
              <a:buSzTx/>
              <a:buNone/>
              <a:defRPr sz="2400" b="1">
                <a:solidFill>
                  <a:srgbClr val="FFFF66"/>
                </a:solidFill>
                <a:latin typeface="Trebuchet MS"/>
                <a:ea typeface="Trebuchet MS"/>
                <a:cs typeface="Trebuchet MS"/>
                <a:sym typeface="Trebuchet MS"/>
              </a:defRPr>
            </a:lvl1pPr>
            <a:lvl2pPr marL="0" indent="456342">
              <a:spcBef>
                <a:spcPts val="500"/>
              </a:spcBef>
              <a:buSzTx/>
              <a:buNone/>
              <a:defRPr sz="2400" b="1">
                <a:solidFill>
                  <a:srgbClr val="FFFF66"/>
                </a:solidFill>
                <a:latin typeface="Trebuchet MS"/>
                <a:ea typeface="Trebuchet MS"/>
                <a:cs typeface="Trebuchet MS"/>
                <a:sym typeface="Trebuchet MS"/>
              </a:defRPr>
            </a:lvl2pPr>
            <a:lvl3pPr marL="0" indent="912690">
              <a:spcBef>
                <a:spcPts val="500"/>
              </a:spcBef>
              <a:buSzTx/>
              <a:buNone/>
              <a:defRPr sz="2400" b="1">
                <a:solidFill>
                  <a:srgbClr val="FFFF66"/>
                </a:solidFill>
                <a:latin typeface="Trebuchet MS"/>
                <a:ea typeface="Trebuchet MS"/>
                <a:cs typeface="Trebuchet MS"/>
                <a:sym typeface="Trebuchet MS"/>
              </a:defRPr>
            </a:lvl3pPr>
            <a:lvl4pPr marL="0" indent="1369015">
              <a:spcBef>
                <a:spcPts val="500"/>
              </a:spcBef>
              <a:buSzTx/>
              <a:buNone/>
              <a:defRPr sz="2400" b="1">
                <a:solidFill>
                  <a:srgbClr val="FFFF66"/>
                </a:solidFill>
                <a:latin typeface="Trebuchet MS"/>
                <a:ea typeface="Trebuchet MS"/>
                <a:cs typeface="Trebuchet MS"/>
                <a:sym typeface="Trebuchet MS"/>
              </a:defRPr>
            </a:lvl4pPr>
            <a:lvl5pPr marL="0" indent="1825374">
              <a:spcBef>
                <a:spcPts val="500"/>
              </a:spcBef>
              <a:buSzTx/>
              <a:buNone/>
              <a:defRPr sz="2400" b="1">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45" name="Text Placeholder 4"/>
          <p:cNvSpPr>
            <a:spLocks noGrp="1"/>
          </p:cNvSpPr>
          <p:nvPr>
            <p:ph type="body" sz="quarter" idx="21"/>
          </p:nvPr>
        </p:nvSpPr>
        <p:spPr>
          <a:xfrm>
            <a:off x="4645062" y="1535112"/>
            <a:ext cx="4041776" cy="639763"/>
          </a:xfrm>
          <a:prstGeom prst="rect">
            <a:avLst/>
          </a:prstGeom>
          <a:effectLst>
            <a:outerShdw blurRad="38100" dist="38099" dir="2700000" rotWithShape="0">
              <a:srgbClr val="000000"/>
            </a:outerShdw>
          </a:effectLst>
        </p:spPr>
        <p:txBody>
          <a:bodyPr anchor="b">
            <a:normAutofit/>
          </a:bodyPr>
          <a:lstStyle/>
          <a:p>
            <a:pPr marL="0" indent="0" rtl="0">
              <a:spcBef>
                <a:spcPts val="500"/>
              </a:spcBef>
              <a:buSzTx/>
              <a:buNone/>
              <a:defRPr sz="2400" b="1">
                <a:solidFill>
                  <a:srgbClr val="FFFF66"/>
                </a:solidFill>
                <a:latin typeface="Trebuchet MS"/>
                <a:ea typeface="Trebuchet MS"/>
                <a:cs typeface="Trebuchet MS"/>
                <a:sym typeface="Trebuchet MS"/>
              </a:defRPr>
            </a:pPr>
            <a:endParaRPr/>
          </a:p>
        </p:txBody>
      </p:sp>
      <p:sp>
        <p:nvSpPr>
          <p:cNvPr id="446"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718994044"/>
      </p:ext>
    </p:extLst>
  </p:cSld>
  <p:clrMapOvr>
    <a:masterClrMapping/>
  </p:clrMapOvr>
  <p:transition spd="med"/>
</p:sldLayout>
</file>

<file path=ppt/slideLayouts/slideLayout168.xml><?xml version="1.0" encoding="utf-8"?>
<p:sldLayout xmlns:a="http://schemas.openxmlformats.org/drawingml/2006/main" xmlns:r="http://schemas.openxmlformats.org/officeDocument/2006/relationships" xmlns:p="http://schemas.openxmlformats.org/presentationml/2006/main" showMasterSp="0" type="tx">
  <p:cSld name="1_Title Only">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53"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54"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1295133323"/>
      </p:ext>
    </p:extLst>
  </p:cSld>
  <p:clrMapOvr>
    <a:masterClrMapping/>
  </p:clrMapOvr>
  <p:transition spd="med"/>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type="tx">
  <p:cSld name="1_Blank">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543423477"/>
      </p:ext>
    </p:extLst>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577166450"/>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x">
  <p:cSld name="1_Content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68" name="Title Text"/>
          <p:cNvSpPr txBox="1">
            <a:spLocks noGrp="1"/>
          </p:cNvSpPr>
          <p:nvPr>
            <p:ph type="title"/>
          </p:nvPr>
        </p:nvSpPr>
        <p:spPr>
          <a:xfrm>
            <a:off x="457237" y="273050"/>
            <a:ext cx="3008315" cy="1162050"/>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69" name="Body Level One…"/>
          <p:cNvSpPr txBox="1">
            <a:spLocks noGrp="1"/>
          </p:cNvSpPr>
          <p:nvPr>
            <p:ph type="body" idx="1"/>
          </p:nvPr>
        </p:nvSpPr>
        <p:spPr>
          <a:xfrm>
            <a:off x="3575050" y="273088"/>
            <a:ext cx="5111750" cy="5853113"/>
          </a:xfrm>
          <a:prstGeom prst="rect">
            <a:avLst/>
          </a:prstGeom>
          <a:effectLst>
            <a:outerShdw blurRad="38100" dist="38099" dir="2700000" rotWithShape="0">
              <a:srgbClr val="000000"/>
            </a:outerShdw>
          </a:effectLst>
        </p:spPr>
        <p:txBody>
          <a:bodyPr>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70" name="Text Placeholder 3"/>
          <p:cNvSpPr>
            <a:spLocks noGrp="1"/>
          </p:cNvSpPr>
          <p:nvPr>
            <p:ph type="body" sz="half" idx="21"/>
          </p:nvPr>
        </p:nvSpPr>
        <p:spPr>
          <a:xfrm>
            <a:off x="457237" y="1435101"/>
            <a:ext cx="3008315" cy="4691063"/>
          </a:xfrm>
          <a:prstGeom prst="rect">
            <a:avLst/>
          </a:prstGeom>
          <a:effectLst>
            <a:outerShdw blurRad="38100" dist="38099" dir="2700000" rotWithShape="0">
              <a:srgbClr val="000000"/>
            </a:outerShdw>
          </a:effectLst>
        </p:spPr>
        <p:txBody>
          <a:bodyPr>
            <a:normAutofit/>
          </a:bodyPr>
          <a:lstStyle/>
          <a:p>
            <a:pPr marL="0" indent="0" rtl="0">
              <a:spcBef>
                <a:spcPts val="300"/>
              </a:spcBef>
              <a:buSzTx/>
              <a:buNone/>
              <a:defRPr sz="1400">
                <a:solidFill>
                  <a:srgbClr val="FFFF66"/>
                </a:solidFill>
                <a:latin typeface="Trebuchet MS"/>
                <a:ea typeface="Trebuchet MS"/>
                <a:cs typeface="Trebuchet MS"/>
                <a:sym typeface="Trebuchet MS"/>
              </a:defRPr>
            </a:pPr>
            <a:endParaRPr/>
          </a:p>
        </p:txBody>
      </p:sp>
      <p:sp>
        <p:nvSpPr>
          <p:cNvPr id="47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389391655"/>
      </p:ext>
    </p:extLst>
  </p:cSld>
  <p:clrMapOvr>
    <a:masterClrMapping/>
  </p:clrMapOvr>
  <p:transition spd="med"/>
</p:sldLayout>
</file>

<file path=ppt/slideLayouts/slideLayout171.xml><?xml version="1.0" encoding="utf-8"?>
<p:sldLayout xmlns:a="http://schemas.openxmlformats.org/drawingml/2006/main" xmlns:r="http://schemas.openxmlformats.org/officeDocument/2006/relationships" xmlns:p="http://schemas.openxmlformats.org/presentationml/2006/main" showMasterSp="0" type="tx">
  <p:cSld name="1_Picture with Caption">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78" name="Title Text"/>
          <p:cNvSpPr txBox="1">
            <a:spLocks noGrp="1"/>
          </p:cNvSpPr>
          <p:nvPr>
            <p:ph type="title"/>
          </p:nvPr>
        </p:nvSpPr>
        <p:spPr>
          <a:xfrm>
            <a:off x="1792288" y="4800600"/>
            <a:ext cx="5486401" cy="566738"/>
          </a:xfrm>
          <a:prstGeom prst="rect">
            <a:avLst/>
          </a:prstGeom>
          <a:noFill/>
          <a:effectLst>
            <a:outerShdw blurRad="38100" dist="38099" dir="2700000" rotWithShape="0">
              <a:srgbClr val="000000"/>
            </a:outerShdw>
          </a:effectLst>
        </p:spPr>
        <p:txBody>
          <a:bodyPr anchor="b"/>
          <a:lstStyle>
            <a:lvl1pPr algn="l">
              <a:defRPr sz="2000">
                <a:solidFill>
                  <a:srgbClr val="FFFF66"/>
                </a:solidFill>
                <a:latin typeface="Trebuchet MS"/>
                <a:ea typeface="Trebuchet MS"/>
                <a:cs typeface="Trebuchet MS"/>
                <a:sym typeface="Trebuchet MS"/>
              </a:defRPr>
            </a:lvl1pPr>
          </a:lstStyle>
          <a:p>
            <a:r>
              <a:t>Title Text</a:t>
            </a:r>
          </a:p>
        </p:txBody>
      </p:sp>
      <p:sp>
        <p:nvSpPr>
          <p:cNvPr id="479" name="Picture Placeholder 2"/>
          <p:cNvSpPr>
            <a:spLocks noGrp="1"/>
          </p:cNvSpPr>
          <p:nvPr>
            <p:ph type="pic" sz="half" idx="21"/>
          </p:nvPr>
        </p:nvSpPr>
        <p:spPr>
          <a:xfrm>
            <a:off x="1792288" y="612775"/>
            <a:ext cx="5486401" cy="4114800"/>
          </a:xfrm>
          <a:prstGeom prst="rect">
            <a:avLst/>
          </a:prstGeom>
          <a:effectLst>
            <a:outerShdw blurRad="38100" dist="38099" dir="2700000" rotWithShape="0">
              <a:srgbClr val="000000"/>
            </a:outerShdw>
          </a:effectLst>
        </p:spPr>
        <p:txBody>
          <a:bodyPr lIns="91439" tIns="45719" rIns="91439" bIns="45719"/>
          <a:lstStyle/>
          <a:p>
            <a:endParaRPr/>
          </a:p>
        </p:txBody>
      </p:sp>
      <p:sp>
        <p:nvSpPr>
          <p:cNvPr id="480" name="Body Level One…"/>
          <p:cNvSpPr txBox="1">
            <a:spLocks noGrp="1"/>
          </p:cNvSpPr>
          <p:nvPr>
            <p:ph type="body" sz="quarter" idx="1"/>
          </p:nvPr>
        </p:nvSpPr>
        <p:spPr>
          <a:xfrm>
            <a:off x="1792288" y="5367337"/>
            <a:ext cx="5486401" cy="804863"/>
          </a:xfrm>
          <a:prstGeom prst="rect">
            <a:avLst/>
          </a:prstGeom>
          <a:effectLst>
            <a:outerShdw blurRad="38100" dist="38099" dir="2700000" rotWithShape="0">
              <a:srgbClr val="000000"/>
            </a:outerShdw>
          </a:effectLst>
        </p:spPr>
        <p:txBody>
          <a:bodyPr>
            <a:normAutofit/>
          </a:bodyPr>
          <a:lstStyle>
            <a:lvl1pPr marL="0" indent="0">
              <a:spcBef>
                <a:spcPts val="300"/>
              </a:spcBef>
              <a:buSzTx/>
              <a:buNone/>
              <a:defRPr sz="1400">
                <a:solidFill>
                  <a:srgbClr val="FFFF66"/>
                </a:solidFill>
                <a:latin typeface="Trebuchet MS"/>
                <a:ea typeface="Trebuchet MS"/>
                <a:cs typeface="Trebuchet MS"/>
                <a:sym typeface="Trebuchet MS"/>
              </a:defRPr>
            </a:lvl1pPr>
            <a:lvl2pPr marL="0" indent="456342">
              <a:spcBef>
                <a:spcPts val="300"/>
              </a:spcBef>
              <a:buSzTx/>
              <a:buNone/>
              <a:defRPr sz="1400">
                <a:solidFill>
                  <a:srgbClr val="FFFF66"/>
                </a:solidFill>
                <a:latin typeface="Trebuchet MS"/>
                <a:ea typeface="Trebuchet MS"/>
                <a:cs typeface="Trebuchet MS"/>
                <a:sym typeface="Trebuchet MS"/>
              </a:defRPr>
            </a:lvl2pPr>
            <a:lvl3pPr marL="0" indent="912690">
              <a:spcBef>
                <a:spcPts val="300"/>
              </a:spcBef>
              <a:buSzTx/>
              <a:buNone/>
              <a:defRPr sz="1400">
                <a:solidFill>
                  <a:srgbClr val="FFFF66"/>
                </a:solidFill>
                <a:latin typeface="Trebuchet MS"/>
                <a:ea typeface="Trebuchet MS"/>
                <a:cs typeface="Trebuchet MS"/>
                <a:sym typeface="Trebuchet MS"/>
              </a:defRPr>
            </a:lvl3pPr>
            <a:lvl4pPr marL="0" indent="1369015">
              <a:spcBef>
                <a:spcPts val="300"/>
              </a:spcBef>
              <a:buSzTx/>
              <a:buNone/>
              <a:defRPr sz="1400">
                <a:solidFill>
                  <a:srgbClr val="FFFF66"/>
                </a:solidFill>
                <a:latin typeface="Trebuchet MS"/>
                <a:ea typeface="Trebuchet MS"/>
                <a:cs typeface="Trebuchet MS"/>
                <a:sym typeface="Trebuchet MS"/>
              </a:defRPr>
            </a:lvl4pPr>
            <a:lvl5pPr marL="0" indent="1825374">
              <a:spcBef>
                <a:spcPts val="300"/>
              </a:spcBef>
              <a:buSzTx/>
              <a:buNone/>
              <a:defRPr sz="1400">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81"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717283128"/>
      </p:ext>
    </p:extLst>
  </p:cSld>
  <p:clrMapOvr>
    <a:masterClrMapping/>
  </p:clrMapOvr>
  <p:transition spd="med"/>
</p:sldLayout>
</file>

<file path=ppt/slideLayouts/slideLayout172.xml><?xml version="1.0" encoding="utf-8"?>
<p:sldLayout xmlns:a="http://schemas.openxmlformats.org/drawingml/2006/main" xmlns:r="http://schemas.openxmlformats.org/officeDocument/2006/relationships" xmlns:p="http://schemas.openxmlformats.org/presentationml/2006/main" showMasterSp="0" type="tx">
  <p:cSld name="1_Title and Vertical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88" name="Title Text"/>
          <p:cNvSpPr txBox="1">
            <a:spLocks noGrp="1"/>
          </p:cNvSpPr>
          <p:nvPr>
            <p:ph type="title"/>
          </p:nvPr>
        </p:nvSpPr>
        <p:spPr>
          <a:xfrm>
            <a:off x="457200" y="609600"/>
            <a:ext cx="8458200" cy="1143000"/>
          </a:xfrm>
          <a:prstGeom prst="rect">
            <a:avLst/>
          </a:prstGeom>
          <a:noFill/>
          <a:effectLst>
            <a:outerShdw blurRad="38100" dist="38099" dir="2700000" rotWithShape="0">
              <a:srgbClr val="000000"/>
            </a:outerShdw>
          </a:effectLst>
        </p:spPr>
        <p:txBody>
          <a:bodyPr/>
          <a:lstStyle>
            <a:lvl1pPr>
              <a:defRPr sz="4400">
                <a:solidFill>
                  <a:srgbClr val="FFFF66"/>
                </a:solidFill>
                <a:latin typeface="Trebuchet MS"/>
                <a:ea typeface="Trebuchet MS"/>
                <a:cs typeface="Trebuchet MS"/>
                <a:sym typeface="Trebuchet MS"/>
              </a:defRPr>
            </a:lvl1pPr>
          </a:lstStyle>
          <a:p>
            <a:r>
              <a:t>Title Text</a:t>
            </a:r>
          </a:p>
        </p:txBody>
      </p:sp>
      <p:sp>
        <p:nvSpPr>
          <p:cNvPr id="489" name="Body Level One…"/>
          <p:cNvSpPr txBox="1">
            <a:spLocks noGrp="1"/>
          </p:cNvSpPr>
          <p:nvPr>
            <p:ph type="body" idx="1"/>
          </p:nvPr>
        </p:nvSpPr>
        <p:spPr>
          <a:xfrm>
            <a:off x="457200" y="1981200"/>
            <a:ext cx="8458200" cy="41148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0"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982602182"/>
      </p:ext>
    </p:extLst>
  </p:cSld>
  <p:clrMapOvr>
    <a:masterClrMapping/>
  </p:clrMapOvr>
  <p:transition spd="med"/>
</p:sldLayout>
</file>

<file path=ppt/slideLayouts/slideLayout173.xml><?xml version="1.0" encoding="utf-8"?>
<p:sldLayout xmlns:a="http://schemas.openxmlformats.org/drawingml/2006/main" xmlns:r="http://schemas.openxmlformats.org/officeDocument/2006/relationships" xmlns:p="http://schemas.openxmlformats.org/presentationml/2006/main" showMasterSp="0" type="tx">
  <p:cSld name="1_Vertical Title and Text">
    <p:bg>
      <p:bgPr>
        <a:blipFill rotWithShape="1">
          <a:blip r:embed="rId2" cstate="print"/>
          <a:srcRect/>
          <a:stretch>
            <a:fillRect/>
          </a:stretch>
        </a:blipFill>
        <a:effectLst/>
      </p:bgPr>
    </p:bg>
    <p:spTree>
      <p:nvGrpSpPr>
        <p:cNvPr id="1" name=""/>
        <p:cNvGrpSpPr/>
        <p:nvPr/>
      </p:nvGrpSpPr>
      <p:grpSpPr>
        <a:xfrm>
          <a:off x="0" y="0"/>
          <a:ext cx="0" cy="0"/>
          <a:chOff x="0" y="0"/>
          <a:chExt cx="0" cy="0"/>
        </a:xfrm>
      </p:grpSpPr>
      <p:sp>
        <p:nvSpPr>
          <p:cNvPr id="497" name="Title Text"/>
          <p:cNvSpPr txBox="1">
            <a:spLocks noGrp="1"/>
          </p:cNvSpPr>
          <p:nvPr>
            <p:ph type="title"/>
          </p:nvPr>
        </p:nvSpPr>
        <p:spPr>
          <a:xfrm>
            <a:off x="6515100" y="609600"/>
            <a:ext cx="1943100" cy="5486400"/>
          </a:xfrm>
          <a:prstGeom prst="rect">
            <a:avLst/>
          </a:prstGeom>
          <a:noFill/>
          <a:effectLst>
            <a:outerShdw blurRad="38100" dist="38099" dir="2700000" rotWithShape="0">
              <a:srgbClr val="000000"/>
            </a:outerShdw>
          </a:effectLst>
        </p:spPr>
        <p:txBody>
          <a:bodyPr vert="eaVert"/>
          <a:lstStyle>
            <a:lvl1pPr>
              <a:defRPr sz="4400">
                <a:solidFill>
                  <a:srgbClr val="FFFF66"/>
                </a:solidFill>
                <a:latin typeface="Trebuchet MS"/>
                <a:ea typeface="Trebuchet MS"/>
                <a:cs typeface="Trebuchet MS"/>
                <a:sym typeface="Trebuchet MS"/>
              </a:defRPr>
            </a:lvl1pPr>
          </a:lstStyle>
          <a:p>
            <a:r>
              <a:t>Title Text</a:t>
            </a:r>
          </a:p>
        </p:txBody>
      </p:sp>
      <p:sp>
        <p:nvSpPr>
          <p:cNvPr id="498" name="Body Level One…"/>
          <p:cNvSpPr txBox="1">
            <a:spLocks noGrp="1"/>
          </p:cNvSpPr>
          <p:nvPr>
            <p:ph type="body" idx="1"/>
          </p:nvPr>
        </p:nvSpPr>
        <p:spPr>
          <a:xfrm>
            <a:off x="685800" y="609600"/>
            <a:ext cx="5676900" cy="5486400"/>
          </a:xfrm>
          <a:prstGeom prst="rect">
            <a:avLst/>
          </a:prstGeom>
          <a:effectLst>
            <a:outerShdw blurRad="38100" dist="38099" dir="2700000" rotWithShape="0">
              <a:srgbClr val="000000"/>
            </a:outerShdw>
          </a:effectLst>
        </p:spPr>
        <p:txBody>
          <a:bodyPr vert="eaVert">
            <a:normAutofit/>
          </a:bodyPr>
          <a:lstStyle>
            <a:lvl1pPr>
              <a:buSzPct val="100000"/>
              <a:buFont typeface="Times Roman"/>
              <a:buChar char="•"/>
              <a:defRPr>
                <a:solidFill>
                  <a:srgbClr val="FFFF66"/>
                </a:solidFill>
                <a:latin typeface="Trebuchet MS"/>
                <a:ea typeface="Trebuchet MS"/>
                <a:cs typeface="Trebuchet MS"/>
                <a:sym typeface="Trebuchet MS"/>
              </a:defRPr>
            </a:lvl1pPr>
            <a:lvl2pPr>
              <a:buSzPct val="100000"/>
              <a:buFont typeface="Times Roman"/>
              <a:buChar char="•"/>
              <a:defRPr>
                <a:solidFill>
                  <a:srgbClr val="FFFF66"/>
                </a:solidFill>
                <a:latin typeface="Trebuchet MS"/>
                <a:ea typeface="Trebuchet MS"/>
                <a:cs typeface="Trebuchet MS"/>
                <a:sym typeface="Trebuchet MS"/>
              </a:defRPr>
            </a:lvl2pPr>
            <a:lvl3pPr>
              <a:buSzPct val="100000"/>
              <a:buFont typeface="Times Roman"/>
              <a:buChar char="•"/>
              <a:defRPr>
                <a:solidFill>
                  <a:srgbClr val="FFFF66"/>
                </a:solidFill>
                <a:latin typeface="Trebuchet MS"/>
                <a:ea typeface="Trebuchet MS"/>
                <a:cs typeface="Trebuchet MS"/>
                <a:sym typeface="Trebuchet MS"/>
              </a:defRPr>
            </a:lvl3pPr>
            <a:lvl4pPr>
              <a:buSzPct val="100000"/>
              <a:buFont typeface="Times Roman"/>
              <a:buChar char="•"/>
              <a:defRPr>
                <a:solidFill>
                  <a:srgbClr val="FFFF66"/>
                </a:solidFill>
                <a:latin typeface="Trebuchet MS"/>
                <a:ea typeface="Trebuchet MS"/>
                <a:cs typeface="Trebuchet MS"/>
                <a:sym typeface="Trebuchet MS"/>
              </a:defRPr>
            </a:lvl4pPr>
            <a:lvl5pPr>
              <a:buFont typeface="Times Roman"/>
              <a:defRPr>
                <a:solidFill>
                  <a:srgbClr val="FFFF66"/>
                </a:solidFill>
                <a:latin typeface="Trebuchet MS"/>
                <a:ea typeface="Trebuchet MS"/>
                <a:cs typeface="Trebuchet MS"/>
                <a:sym typeface="Trebuchet MS"/>
              </a:defRPr>
            </a:lvl5pPr>
          </a:lstStyle>
          <a:p>
            <a:r>
              <a:t>Body Level One</a:t>
            </a:r>
          </a:p>
          <a:p>
            <a:pPr lvl="1"/>
            <a:r>
              <a:t>Body Level Two</a:t>
            </a:r>
          </a:p>
          <a:p>
            <a:pPr lvl="2"/>
            <a:r>
              <a:t>Body Level Three</a:t>
            </a:r>
          </a:p>
          <a:p>
            <a:pPr lvl="3"/>
            <a:r>
              <a:t>Body Level Four</a:t>
            </a:r>
          </a:p>
          <a:p>
            <a:pPr lvl="4"/>
            <a:r>
              <a:t>Body Level Five</a:t>
            </a:r>
          </a:p>
        </p:txBody>
      </p:sp>
      <p:sp>
        <p:nvSpPr>
          <p:cNvPr id="499" name="Slide Number"/>
          <p:cNvSpPr txBox="1">
            <a:spLocks noGrp="1"/>
          </p:cNvSpPr>
          <p:nvPr>
            <p:ph type="sldNum" sz="quarter" idx="2"/>
          </p:nvPr>
        </p:nvSpPr>
        <p:spPr>
          <a:xfrm>
            <a:off x="8167756" y="6248400"/>
            <a:ext cx="290444" cy="294462"/>
          </a:xfrm>
          <a:prstGeom prst="rect">
            <a:avLst/>
          </a:prstGeom>
          <a:effectLst>
            <a:outerShdw blurRad="38100" dist="38099" dir="2700000" rotWithShape="0">
              <a:srgbClr val="808080"/>
            </a:outerShdw>
          </a:effectLst>
        </p:spPr>
        <p:txBody>
          <a:bodyPr anchor="t"/>
          <a:lstStyle>
            <a:lvl1pPr>
              <a:defRPr>
                <a:solidFill>
                  <a:srgbClr val="FFFF66"/>
                </a:solidFill>
                <a:latin typeface="Trebuchet MS"/>
                <a:ea typeface="Trebuchet MS"/>
                <a:cs typeface="Trebuchet MS"/>
                <a:sym typeface="Trebuchet MS"/>
              </a:defRPr>
            </a:lvl1pPr>
          </a:lstStyle>
          <a:p>
            <a:fld id="{86CB4B4D-7CA3-9044-876B-883B54F8677D}" type="slidenum">
              <a:rPr/>
              <a:pPr/>
              <a:t>‹#›</a:t>
            </a:fld>
            <a:endParaRPr/>
          </a:p>
        </p:txBody>
      </p:sp>
    </p:spTree>
    <p:extLst>
      <p:ext uri="{BB962C8B-B14F-4D97-AF65-F5344CB8AC3E}">
        <p14:creationId xmlns:p14="http://schemas.microsoft.com/office/powerpoint/2010/main" val="2473235881"/>
      </p:ext>
    </p:extLst>
  </p:cSld>
  <p:clrMapOvr>
    <a:masterClrMapping/>
  </p:clrMapOvr>
  <p:transition spd="med"/>
</p:sldLayout>
</file>

<file path=ppt/slideLayouts/slideLayout174.xml><?xml version="1.0" encoding="utf-8"?>
<p:sldLayout xmlns:a="http://schemas.openxmlformats.org/drawingml/2006/main" xmlns:r="http://schemas.openxmlformats.org/officeDocument/2006/relationships" xmlns:p="http://schemas.openxmlformats.org/presentationml/2006/main" showMasterSp="0" type="tx">
  <p:cSld name="2_Title and Content">
    <p:bg>
      <p:bgPr>
        <a:solidFill>
          <a:srgbClr val="FFFFFF"/>
        </a:solidFill>
        <a:effectLst/>
      </p:bgPr>
    </p:bg>
    <p:spTree>
      <p:nvGrpSpPr>
        <p:cNvPr id="1" name=""/>
        <p:cNvGrpSpPr/>
        <p:nvPr/>
      </p:nvGrpSpPr>
      <p:grpSpPr>
        <a:xfrm>
          <a:off x="0" y="0"/>
          <a:ext cx="0" cy="0"/>
          <a:chOff x="0" y="0"/>
          <a:chExt cx="0" cy="0"/>
        </a:xfrm>
      </p:grpSpPr>
      <p:sp>
        <p:nvSpPr>
          <p:cNvPr id="532"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33" name="Body Level One…"/>
          <p:cNvSpPr txBox="1">
            <a:spLocks noGrp="1"/>
          </p:cNvSpPr>
          <p:nvPr>
            <p:ph type="body" idx="1"/>
          </p:nvPr>
        </p:nvSpPr>
        <p:spPr>
          <a:xfrm>
            <a:off x="457200" y="1600200"/>
            <a:ext cx="8229600" cy="452596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34"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197709915"/>
      </p:ext>
    </p:extLst>
  </p:cSld>
  <p:clrMapOvr>
    <a:masterClrMapping/>
  </p:clrMapOvr>
  <p:transition spd="med"/>
</p:sldLayout>
</file>

<file path=ppt/slideLayouts/slideLayout175.xml><?xml version="1.0" encoding="utf-8"?>
<p:sldLayout xmlns:a="http://schemas.openxmlformats.org/drawingml/2006/main" xmlns:r="http://schemas.openxmlformats.org/officeDocument/2006/relationships" xmlns:p="http://schemas.openxmlformats.org/presentationml/2006/main" showMasterSp="0" type="tx">
  <p:cSld name="2_Section Header">
    <p:bg>
      <p:bgPr>
        <a:solidFill>
          <a:srgbClr val="FFFFFF"/>
        </a:solidFill>
        <a:effectLst/>
      </p:bgPr>
    </p:bg>
    <p:spTree>
      <p:nvGrpSpPr>
        <p:cNvPr id="1" name=""/>
        <p:cNvGrpSpPr/>
        <p:nvPr/>
      </p:nvGrpSpPr>
      <p:grpSpPr>
        <a:xfrm>
          <a:off x="0" y="0"/>
          <a:ext cx="0" cy="0"/>
          <a:chOff x="0" y="0"/>
          <a:chExt cx="0" cy="0"/>
        </a:xfrm>
      </p:grpSpPr>
      <p:sp>
        <p:nvSpPr>
          <p:cNvPr id="541" name="Title Text"/>
          <p:cNvSpPr txBox="1">
            <a:spLocks noGrp="1"/>
          </p:cNvSpPr>
          <p:nvPr>
            <p:ph type="title"/>
          </p:nvPr>
        </p:nvSpPr>
        <p:spPr>
          <a:xfrm>
            <a:off x="722312" y="4406900"/>
            <a:ext cx="7772401" cy="1362075"/>
          </a:xfrm>
          <a:prstGeom prst="rect">
            <a:avLst/>
          </a:prstGeom>
          <a:noFill/>
        </p:spPr>
        <p:txBody>
          <a:bodyPr anchor="t"/>
          <a:lstStyle>
            <a:lvl1pPr algn="l" defTabSz="456342">
              <a:defRPr sz="4000" cap="all">
                <a:solidFill>
                  <a:srgbClr val="000000"/>
                </a:solidFill>
                <a:latin typeface="Calibri"/>
                <a:ea typeface="Calibri"/>
                <a:cs typeface="Calibri"/>
                <a:sym typeface="Calibri"/>
              </a:defRPr>
            </a:lvl1pPr>
          </a:lstStyle>
          <a:p>
            <a:r>
              <a:t>Title Text</a:t>
            </a:r>
          </a:p>
        </p:txBody>
      </p:sp>
      <p:sp>
        <p:nvSpPr>
          <p:cNvPr id="5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defTabSz="456342">
              <a:spcBef>
                <a:spcPts val="400"/>
              </a:spcBef>
              <a:buSzTx/>
              <a:buNone/>
              <a:defRPr sz="2000">
                <a:solidFill>
                  <a:srgbClr val="888888"/>
                </a:solidFill>
                <a:latin typeface="Calibri"/>
                <a:ea typeface="Calibri"/>
                <a:cs typeface="Calibri"/>
                <a:sym typeface="Calibri"/>
              </a:defRPr>
            </a:lvl1pPr>
            <a:lvl2pPr marL="0" indent="456342" defTabSz="456342">
              <a:spcBef>
                <a:spcPts val="400"/>
              </a:spcBef>
              <a:buSzTx/>
              <a:buNone/>
              <a:defRPr sz="2000">
                <a:solidFill>
                  <a:srgbClr val="888888"/>
                </a:solidFill>
                <a:latin typeface="Calibri"/>
                <a:ea typeface="Calibri"/>
                <a:cs typeface="Calibri"/>
                <a:sym typeface="Calibri"/>
              </a:defRPr>
            </a:lvl2pPr>
            <a:lvl3pPr marL="0" indent="912690" defTabSz="456342">
              <a:spcBef>
                <a:spcPts val="400"/>
              </a:spcBef>
              <a:buSzTx/>
              <a:buNone/>
              <a:defRPr sz="2000">
                <a:solidFill>
                  <a:srgbClr val="888888"/>
                </a:solidFill>
                <a:latin typeface="Calibri"/>
                <a:ea typeface="Calibri"/>
                <a:cs typeface="Calibri"/>
                <a:sym typeface="Calibri"/>
              </a:defRPr>
            </a:lvl3pPr>
            <a:lvl4pPr marL="0" indent="1369015" defTabSz="456342">
              <a:spcBef>
                <a:spcPts val="400"/>
              </a:spcBef>
              <a:buSzTx/>
              <a:buNone/>
              <a:defRPr sz="2000">
                <a:solidFill>
                  <a:srgbClr val="888888"/>
                </a:solidFill>
                <a:latin typeface="Calibri"/>
                <a:ea typeface="Calibri"/>
                <a:cs typeface="Calibri"/>
                <a:sym typeface="Calibri"/>
              </a:defRPr>
            </a:lvl4pPr>
            <a:lvl5pPr marL="0" indent="1825374" defTabSz="456342">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43"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23649626"/>
      </p:ext>
    </p:extLst>
  </p:cSld>
  <p:clrMapOvr>
    <a:masterClrMapping/>
  </p:clrMapOvr>
  <p:transition spd="med"/>
</p:sldLayout>
</file>

<file path=ppt/slideLayouts/slideLayout176.xml><?xml version="1.0" encoding="utf-8"?>
<p:sldLayout xmlns:a="http://schemas.openxmlformats.org/drawingml/2006/main" xmlns:r="http://schemas.openxmlformats.org/officeDocument/2006/relationships" xmlns:p="http://schemas.openxmlformats.org/presentationml/2006/main" showMasterSp="0" type="tx">
  <p:cSld name="2_Two Content">
    <p:bg>
      <p:bgPr>
        <a:solidFill>
          <a:srgbClr val="FFFFFF"/>
        </a:solidFill>
        <a:effectLst/>
      </p:bgPr>
    </p:bg>
    <p:spTree>
      <p:nvGrpSpPr>
        <p:cNvPr id="1" name=""/>
        <p:cNvGrpSpPr/>
        <p:nvPr/>
      </p:nvGrpSpPr>
      <p:grpSpPr>
        <a:xfrm>
          <a:off x="0" y="0"/>
          <a:ext cx="0" cy="0"/>
          <a:chOff x="0" y="0"/>
          <a:chExt cx="0" cy="0"/>
        </a:xfrm>
      </p:grpSpPr>
      <p:sp>
        <p:nvSpPr>
          <p:cNvPr id="550"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51" name="Body Level One…"/>
          <p:cNvSpPr txBox="1">
            <a:spLocks noGrp="1"/>
          </p:cNvSpPr>
          <p:nvPr>
            <p:ph type="body" sz="half" idx="1"/>
          </p:nvPr>
        </p:nvSpPr>
        <p:spPr>
          <a:xfrm>
            <a:off x="457200" y="1600200"/>
            <a:ext cx="4038600" cy="4525963"/>
          </a:xfrm>
          <a:prstGeom prst="rect">
            <a:avLst/>
          </a:prstGeom>
        </p:spPr>
        <p:txBody>
          <a:bodyPr>
            <a:normAutofit/>
          </a:bodyPr>
          <a:lstStyle>
            <a:lvl1pPr defTabSz="456342">
              <a:spcBef>
                <a:spcPts val="600"/>
              </a:spcBef>
              <a:buSzPct val="100000"/>
              <a:buFont typeface="Arial"/>
              <a:buChar char="•"/>
              <a:defRPr sz="2800">
                <a:solidFill>
                  <a:srgbClr val="000000"/>
                </a:solidFill>
                <a:latin typeface="Calibri"/>
                <a:ea typeface="Calibri"/>
                <a:cs typeface="Calibri"/>
                <a:sym typeface="Calibri"/>
              </a:defRPr>
            </a:lvl1pPr>
            <a:lvl2pPr marL="789082" indent="-332754" defTabSz="456342">
              <a:spcBef>
                <a:spcPts val="600"/>
              </a:spcBef>
              <a:buSzPct val="100000"/>
              <a:buFont typeface="Arial"/>
              <a:buChar char="–"/>
              <a:defRPr sz="2800">
                <a:solidFill>
                  <a:srgbClr val="000000"/>
                </a:solidFill>
                <a:latin typeface="Calibri"/>
                <a:ea typeface="Calibri"/>
                <a:cs typeface="Calibri"/>
                <a:sym typeface="Calibri"/>
              </a:defRPr>
            </a:lvl2pPr>
            <a:lvl3pPr marL="1232107" indent="-319440" defTabSz="456342">
              <a:spcBef>
                <a:spcPts val="600"/>
              </a:spcBef>
              <a:buSzPct val="100000"/>
              <a:buFont typeface="Arial"/>
              <a:buChar char="•"/>
              <a:defRPr sz="2800">
                <a:solidFill>
                  <a:srgbClr val="000000"/>
                </a:solidFill>
                <a:latin typeface="Calibri"/>
                <a:ea typeface="Calibri"/>
                <a:cs typeface="Calibri"/>
                <a:sym typeface="Calibri"/>
              </a:defRPr>
            </a:lvl3pPr>
            <a:lvl4pPr marL="1723956" indent="-354934" defTabSz="456342">
              <a:spcBef>
                <a:spcPts val="600"/>
              </a:spcBef>
              <a:buSzPct val="100000"/>
              <a:buFont typeface="Arial"/>
              <a:buChar char="–"/>
              <a:defRPr sz="2800">
                <a:solidFill>
                  <a:srgbClr val="000000"/>
                </a:solidFill>
                <a:latin typeface="Calibri"/>
                <a:ea typeface="Calibri"/>
                <a:cs typeface="Calibri"/>
                <a:sym typeface="Calibri"/>
              </a:defRPr>
            </a:lvl4pPr>
            <a:lvl5pPr marL="2180286" indent="-354934" defTabSz="456342">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5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91137085"/>
      </p:ext>
    </p:extLst>
  </p:cSld>
  <p:clrMapOvr>
    <a:masterClrMapping/>
  </p:clrMapOvr>
  <p:transition spd="med"/>
</p:sldLayout>
</file>

<file path=ppt/slideLayouts/slideLayout177.xml><?xml version="1.0" encoding="utf-8"?>
<p:sldLayout xmlns:a="http://schemas.openxmlformats.org/drawingml/2006/main" xmlns:r="http://schemas.openxmlformats.org/officeDocument/2006/relationships" xmlns:p="http://schemas.openxmlformats.org/presentationml/2006/main" showMasterSp="0" type="tx">
  <p:cSld name="2_Comparison">
    <p:bg>
      <p:bgPr>
        <a:solidFill>
          <a:srgbClr val="FFFFFF"/>
        </a:solidFill>
        <a:effectLst/>
      </p:bgPr>
    </p:bg>
    <p:spTree>
      <p:nvGrpSpPr>
        <p:cNvPr id="1" name=""/>
        <p:cNvGrpSpPr/>
        <p:nvPr/>
      </p:nvGrpSpPr>
      <p:grpSpPr>
        <a:xfrm>
          <a:off x="0" y="0"/>
          <a:ext cx="0" cy="0"/>
          <a:chOff x="0" y="0"/>
          <a:chExt cx="0" cy="0"/>
        </a:xfrm>
      </p:grpSpPr>
      <p:sp>
        <p:nvSpPr>
          <p:cNvPr id="55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defTabSz="456342">
              <a:spcBef>
                <a:spcPts val="500"/>
              </a:spcBef>
              <a:buSzTx/>
              <a:buNone/>
              <a:defRPr sz="2400" b="1">
                <a:solidFill>
                  <a:srgbClr val="000000"/>
                </a:solidFill>
                <a:latin typeface="Calibri"/>
                <a:ea typeface="Calibri"/>
                <a:cs typeface="Calibri"/>
                <a:sym typeface="Calibri"/>
              </a:defRPr>
            </a:lvl1pPr>
            <a:lvl2pPr marL="0" indent="456342" defTabSz="456342">
              <a:spcBef>
                <a:spcPts val="500"/>
              </a:spcBef>
              <a:buSzTx/>
              <a:buNone/>
              <a:defRPr sz="2400" b="1">
                <a:solidFill>
                  <a:srgbClr val="000000"/>
                </a:solidFill>
                <a:latin typeface="Calibri"/>
                <a:ea typeface="Calibri"/>
                <a:cs typeface="Calibri"/>
                <a:sym typeface="Calibri"/>
              </a:defRPr>
            </a:lvl2pPr>
            <a:lvl3pPr marL="0" indent="912690" defTabSz="456342">
              <a:spcBef>
                <a:spcPts val="500"/>
              </a:spcBef>
              <a:buSzTx/>
              <a:buNone/>
              <a:defRPr sz="2400" b="1">
                <a:solidFill>
                  <a:srgbClr val="000000"/>
                </a:solidFill>
                <a:latin typeface="Calibri"/>
                <a:ea typeface="Calibri"/>
                <a:cs typeface="Calibri"/>
                <a:sym typeface="Calibri"/>
              </a:defRPr>
            </a:lvl3pPr>
            <a:lvl4pPr marL="0" indent="1369015" defTabSz="456342">
              <a:spcBef>
                <a:spcPts val="500"/>
              </a:spcBef>
              <a:buSzTx/>
              <a:buNone/>
              <a:defRPr sz="2400" b="1">
                <a:solidFill>
                  <a:srgbClr val="000000"/>
                </a:solidFill>
                <a:latin typeface="Calibri"/>
                <a:ea typeface="Calibri"/>
                <a:cs typeface="Calibri"/>
                <a:sym typeface="Calibri"/>
              </a:defRPr>
            </a:lvl4pPr>
            <a:lvl5pPr marL="0" indent="1825374" defTabSz="456342">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defTabSz="456342" rtl="0">
              <a:spcBef>
                <a:spcPts val="500"/>
              </a:spcBef>
              <a:buSzTx/>
              <a:buNone/>
              <a:defRPr sz="2400" b="1">
                <a:solidFill>
                  <a:srgbClr val="000000"/>
                </a:solidFill>
                <a:latin typeface="Calibri"/>
                <a:ea typeface="Calibri"/>
                <a:cs typeface="Calibri"/>
                <a:sym typeface="Calibri"/>
              </a:defRPr>
            </a:pPr>
            <a:endParaRPr/>
          </a:p>
        </p:txBody>
      </p:sp>
      <p:sp>
        <p:nvSpPr>
          <p:cNvPr id="562"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21634230"/>
      </p:ext>
    </p:extLst>
  </p:cSld>
  <p:clrMapOvr>
    <a:masterClrMapping/>
  </p:clrMapOvr>
  <p:transition spd="med"/>
</p:sldLayout>
</file>

<file path=ppt/slideLayouts/slideLayout178.xml><?xml version="1.0" encoding="utf-8"?>
<p:sldLayout xmlns:a="http://schemas.openxmlformats.org/drawingml/2006/main" xmlns:r="http://schemas.openxmlformats.org/officeDocument/2006/relationships" xmlns:p="http://schemas.openxmlformats.org/presentationml/2006/main" showMasterSp="0" type="tx">
  <p:cSld name="2_Title Only">
    <p:bg>
      <p:bgPr>
        <a:solidFill>
          <a:srgbClr val="FFFFFF"/>
        </a:solidFill>
        <a:effectLst/>
      </p:bgPr>
    </p:bg>
    <p:spTree>
      <p:nvGrpSpPr>
        <p:cNvPr id="1" name=""/>
        <p:cNvGrpSpPr/>
        <p:nvPr/>
      </p:nvGrpSpPr>
      <p:grpSpPr>
        <a:xfrm>
          <a:off x="0" y="0"/>
          <a:ext cx="0" cy="0"/>
          <a:chOff x="0" y="0"/>
          <a:chExt cx="0" cy="0"/>
        </a:xfrm>
      </p:grpSpPr>
      <p:sp>
        <p:nvSpPr>
          <p:cNvPr id="569"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570"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46954542"/>
      </p:ext>
    </p:extLst>
  </p:cSld>
  <p:clrMapOvr>
    <a:masterClrMapping/>
  </p:clrMapOvr>
  <p:transition spd="med"/>
</p:sldLayout>
</file>

<file path=ppt/slideLayouts/slideLayout179.xml><?xml version="1.0" encoding="utf-8"?>
<p:sldLayout xmlns:a="http://schemas.openxmlformats.org/drawingml/2006/main" xmlns:r="http://schemas.openxmlformats.org/officeDocument/2006/relationships" xmlns:p="http://schemas.openxmlformats.org/presentationml/2006/main" showMasterSp="0" type="tx">
  <p:cSld name="2_Blank">
    <p:bg>
      <p:bgPr>
        <a:solidFill>
          <a:srgbClr val="FFFFFF"/>
        </a:solidFill>
        <a:effectLst/>
      </p:bgPr>
    </p:bg>
    <p:spTree>
      <p:nvGrpSpPr>
        <p:cNvPr id="1" name=""/>
        <p:cNvGrpSpPr/>
        <p:nvPr/>
      </p:nvGrpSpPr>
      <p:grpSpPr>
        <a:xfrm>
          <a:off x="0" y="0"/>
          <a:ext cx="0" cy="0"/>
          <a:chOff x="0" y="0"/>
          <a:chExt cx="0" cy="0"/>
        </a:xfrm>
      </p:grpSpPr>
      <p:sp>
        <p:nvSpPr>
          <p:cNvPr id="57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88139986"/>
      </p:ext>
    </p:extLst>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08672042"/>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showMasterSp="0" type="tx">
  <p:cSld name="2_Content with Caption">
    <p:bg>
      <p:bgPr>
        <a:solidFill>
          <a:srgbClr val="FFFFFF"/>
        </a:solidFill>
        <a:effectLst/>
      </p:bgPr>
    </p:bg>
    <p:spTree>
      <p:nvGrpSpPr>
        <p:cNvPr id="1" name=""/>
        <p:cNvGrpSpPr/>
        <p:nvPr/>
      </p:nvGrpSpPr>
      <p:grpSpPr>
        <a:xfrm>
          <a:off x="0" y="0"/>
          <a:ext cx="0" cy="0"/>
          <a:chOff x="0" y="0"/>
          <a:chExt cx="0" cy="0"/>
        </a:xfrm>
      </p:grpSpPr>
      <p:sp>
        <p:nvSpPr>
          <p:cNvPr id="584" name="Title Text"/>
          <p:cNvSpPr txBox="1">
            <a:spLocks noGrp="1"/>
          </p:cNvSpPr>
          <p:nvPr>
            <p:ph type="title"/>
          </p:nvPr>
        </p:nvSpPr>
        <p:spPr>
          <a:xfrm>
            <a:off x="457237" y="273050"/>
            <a:ext cx="3008315" cy="1162050"/>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85" name="Body Level One…"/>
          <p:cNvSpPr txBox="1">
            <a:spLocks noGrp="1"/>
          </p:cNvSpPr>
          <p:nvPr>
            <p:ph type="body" idx="1"/>
          </p:nvPr>
        </p:nvSpPr>
        <p:spPr>
          <a:xfrm>
            <a:off x="3575050" y="273088"/>
            <a:ext cx="5111750" cy="5853113"/>
          </a:xfrm>
          <a:prstGeom prst="rect">
            <a:avLst/>
          </a:prstGeom>
        </p:spPr>
        <p:txBody>
          <a:bodyPr>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defTabSz="456342" rtl="0">
              <a:spcBef>
                <a:spcPts val="300"/>
              </a:spcBef>
              <a:buSzTx/>
              <a:buNone/>
              <a:defRPr sz="1400">
                <a:solidFill>
                  <a:srgbClr val="000000"/>
                </a:solidFill>
                <a:latin typeface="Calibri"/>
                <a:ea typeface="Calibri"/>
                <a:cs typeface="Calibri"/>
                <a:sym typeface="Calibri"/>
              </a:defRPr>
            </a:pPr>
            <a:endParaRPr/>
          </a:p>
        </p:txBody>
      </p:sp>
      <p:sp>
        <p:nvSpPr>
          <p:cNvPr id="58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515095965"/>
      </p:ext>
    </p:extLst>
  </p:cSld>
  <p:clrMapOvr>
    <a:masterClrMapping/>
  </p:clrMapOvr>
  <p:transition spd="med"/>
</p:sldLayout>
</file>

<file path=ppt/slideLayouts/slideLayout181.xml><?xml version="1.0" encoding="utf-8"?>
<p:sldLayout xmlns:a="http://schemas.openxmlformats.org/drawingml/2006/main" xmlns:r="http://schemas.openxmlformats.org/officeDocument/2006/relationships" xmlns:p="http://schemas.openxmlformats.org/presentationml/2006/main" showMasterSp="0" type="tx">
  <p:cSld name="2_Picture with Caption">
    <p:bg>
      <p:bgPr>
        <a:solidFill>
          <a:srgbClr val="FFFFFF"/>
        </a:solidFill>
        <a:effectLst/>
      </p:bgPr>
    </p:bg>
    <p:spTree>
      <p:nvGrpSpPr>
        <p:cNvPr id="1" name=""/>
        <p:cNvGrpSpPr/>
        <p:nvPr/>
      </p:nvGrpSpPr>
      <p:grpSpPr>
        <a:xfrm>
          <a:off x="0" y="0"/>
          <a:ext cx="0" cy="0"/>
          <a:chOff x="0" y="0"/>
          <a:chExt cx="0" cy="0"/>
        </a:xfrm>
      </p:grpSpPr>
      <p:sp>
        <p:nvSpPr>
          <p:cNvPr id="594" name="Title Text"/>
          <p:cNvSpPr txBox="1">
            <a:spLocks noGrp="1"/>
          </p:cNvSpPr>
          <p:nvPr>
            <p:ph type="title"/>
          </p:nvPr>
        </p:nvSpPr>
        <p:spPr>
          <a:xfrm>
            <a:off x="1792288" y="4800600"/>
            <a:ext cx="5486401" cy="566738"/>
          </a:xfrm>
          <a:prstGeom prst="rect">
            <a:avLst/>
          </a:prstGeom>
          <a:noFill/>
        </p:spPr>
        <p:txBody>
          <a:bodyPr anchor="b"/>
          <a:lstStyle>
            <a:lvl1pPr algn="l" defTabSz="456342">
              <a:defRPr sz="2000">
                <a:solidFill>
                  <a:srgbClr val="000000"/>
                </a:solidFill>
                <a:latin typeface="Calibri"/>
                <a:ea typeface="Calibri"/>
                <a:cs typeface="Calibri"/>
                <a:sym typeface="Calibri"/>
              </a:defRPr>
            </a:lvl1pPr>
          </a:lstStyle>
          <a:p>
            <a:r>
              <a:t>Title Text</a:t>
            </a:r>
          </a:p>
        </p:txBody>
      </p:sp>
      <p:sp>
        <p:nvSpPr>
          <p:cNvPr id="5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5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defTabSz="456342">
              <a:spcBef>
                <a:spcPts val="300"/>
              </a:spcBef>
              <a:buSzTx/>
              <a:buNone/>
              <a:defRPr sz="1400">
                <a:solidFill>
                  <a:srgbClr val="000000"/>
                </a:solidFill>
                <a:latin typeface="Calibri"/>
                <a:ea typeface="Calibri"/>
                <a:cs typeface="Calibri"/>
                <a:sym typeface="Calibri"/>
              </a:defRPr>
            </a:lvl1pPr>
            <a:lvl2pPr marL="0" indent="456342" defTabSz="456342">
              <a:spcBef>
                <a:spcPts val="300"/>
              </a:spcBef>
              <a:buSzTx/>
              <a:buNone/>
              <a:defRPr sz="1400">
                <a:solidFill>
                  <a:srgbClr val="000000"/>
                </a:solidFill>
                <a:latin typeface="Calibri"/>
                <a:ea typeface="Calibri"/>
                <a:cs typeface="Calibri"/>
                <a:sym typeface="Calibri"/>
              </a:defRPr>
            </a:lvl2pPr>
            <a:lvl3pPr marL="0" indent="912690" defTabSz="456342">
              <a:spcBef>
                <a:spcPts val="300"/>
              </a:spcBef>
              <a:buSzTx/>
              <a:buNone/>
              <a:defRPr sz="1400">
                <a:solidFill>
                  <a:srgbClr val="000000"/>
                </a:solidFill>
                <a:latin typeface="Calibri"/>
                <a:ea typeface="Calibri"/>
                <a:cs typeface="Calibri"/>
                <a:sym typeface="Calibri"/>
              </a:defRPr>
            </a:lvl3pPr>
            <a:lvl4pPr marL="0" indent="1369015" defTabSz="456342">
              <a:spcBef>
                <a:spcPts val="300"/>
              </a:spcBef>
              <a:buSzTx/>
              <a:buNone/>
              <a:defRPr sz="1400">
                <a:solidFill>
                  <a:srgbClr val="000000"/>
                </a:solidFill>
                <a:latin typeface="Calibri"/>
                <a:ea typeface="Calibri"/>
                <a:cs typeface="Calibri"/>
                <a:sym typeface="Calibri"/>
              </a:defRPr>
            </a:lvl4pPr>
            <a:lvl5pPr marL="0" indent="1825374" defTabSz="456342">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597"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07336507"/>
      </p:ext>
    </p:extLst>
  </p:cSld>
  <p:clrMapOvr>
    <a:masterClrMapping/>
  </p:clrMapOvr>
  <p:transition spd="med"/>
</p:sldLayout>
</file>

<file path=ppt/slideLayouts/slideLayout182.xml><?xml version="1.0" encoding="utf-8"?>
<p:sldLayout xmlns:a="http://schemas.openxmlformats.org/drawingml/2006/main" xmlns:r="http://schemas.openxmlformats.org/officeDocument/2006/relationships" xmlns:p="http://schemas.openxmlformats.org/presentationml/2006/main" showMasterSp="0" type="tx">
  <p:cSld name="2_Title and Vertical Text">
    <p:bg>
      <p:bgPr>
        <a:solidFill>
          <a:srgbClr val="FFFFFF"/>
        </a:solidFill>
        <a:effectLst/>
      </p:bgPr>
    </p:bg>
    <p:spTree>
      <p:nvGrpSpPr>
        <p:cNvPr id="1" name=""/>
        <p:cNvGrpSpPr/>
        <p:nvPr/>
      </p:nvGrpSpPr>
      <p:grpSpPr>
        <a:xfrm>
          <a:off x="0" y="0"/>
          <a:ext cx="0" cy="0"/>
          <a:chOff x="0" y="0"/>
          <a:chExt cx="0" cy="0"/>
        </a:xfrm>
      </p:grpSpPr>
      <p:sp>
        <p:nvSpPr>
          <p:cNvPr id="604" name="Title Text"/>
          <p:cNvSpPr txBox="1">
            <a:spLocks noGrp="1"/>
          </p:cNvSpPr>
          <p:nvPr>
            <p:ph type="title"/>
          </p:nvPr>
        </p:nvSpPr>
        <p:spPr>
          <a:xfrm>
            <a:off x="457200" y="274638"/>
            <a:ext cx="8229600" cy="1143001"/>
          </a:xfrm>
          <a:prstGeom prst="rect">
            <a:avLst/>
          </a:prstGeom>
          <a:noFill/>
        </p:spPr>
        <p:txBody>
          <a:bodyPr/>
          <a:lstStyle>
            <a:lvl1pPr defTabSz="456342">
              <a:defRPr sz="4400" b="0">
                <a:solidFill>
                  <a:srgbClr val="000000"/>
                </a:solidFill>
                <a:latin typeface="Calibri"/>
                <a:ea typeface="Calibri"/>
                <a:cs typeface="Calibri"/>
                <a:sym typeface="Calibri"/>
              </a:defRPr>
            </a:lvl1pPr>
          </a:lstStyle>
          <a:p>
            <a:r>
              <a:t>Title Text</a:t>
            </a:r>
          </a:p>
        </p:txBody>
      </p:sp>
      <p:sp>
        <p:nvSpPr>
          <p:cNvPr id="605" name="Body Level One…"/>
          <p:cNvSpPr txBox="1">
            <a:spLocks noGrp="1"/>
          </p:cNvSpPr>
          <p:nvPr>
            <p:ph type="body" idx="1"/>
          </p:nvPr>
        </p:nvSpPr>
        <p:spPr>
          <a:xfrm>
            <a:off x="457200" y="1600200"/>
            <a:ext cx="8229600" cy="4525963"/>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06"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686933099"/>
      </p:ext>
    </p:extLst>
  </p:cSld>
  <p:clrMapOvr>
    <a:masterClrMapping/>
  </p:clrMapOvr>
  <p:transition spd="med"/>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type="tx">
  <p:cSld name="2_Vertical Title and Text">
    <p:bg>
      <p:bgPr>
        <a:solidFill>
          <a:srgbClr val="FFFFFF"/>
        </a:solidFill>
        <a:effectLst/>
      </p:bgPr>
    </p:bg>
    <p:spTree>
      <p:nvGrpSpPr>
        <p:cNvPr id="1" name=""/>
        <p:cNvGrpSpPr/>
        <p:nvPr/>
      </p:nvGrpSpPr>
      <p:grpSpPr>
        <a:xfrm>
          <a:off x="0" y="0"/>
          <a:ext cx="0" cy="0"/>
          <a:chOff x="0" y="0"/>
          <a:chExt cx="0" cy="0"/>
        </a:xfrm>
      </p:grpSpPr>
      <p:sp>
        <p:nvSpPr>
          <p:cNvPr id="613" name="Title Text"/>
          <p:cNvSpPr txBox="1">
            <a:spLocks noGrp="1"/>
          </p:cNvSpPr>
          <p:nvPr>
            <p:ph type="title"/>
          </p:nvPr>
        </p:nvSpPr>
        <p:spPr>
          <a:xfrm>
            <a:off x="6629400" y="274675"/>
            <a:ext cx="2057400" cy="5851526"/>
          </a:xfrm>
          <a:prstGeom prst="rect">
            <a:avLst/>
          </a:prstGeom>
          <a:noFill/>
        </p:spPr>
        <p:txBody>
          <a:bodyPr vert="eaVert"/>
          <a:lstStyle>
            <a:lvl1pPr defTabSz="456342">
              <a:defRPr sz="4400" b="0">
                <a:solidFill>
                  <a:srgbClr val="000000"/>
                </a:solidFill>
                <a:latin typeface="Calibri"/>
                <a:ea typeface="Calibri"/>
                <a:cs typeface="Calibri"/>
                <a:sym typeface="Calibri"/>
              </a:defRPr>
            </a:lvl1pPr>
          </a:lstStyle>
          <a:p>
            <a:r>
              <a:t>Title Text</a:t>
            </a:r>
          </a:p>
        </p:txBody>
      </p:sp>
      <p:sp>
        <p:nvSpPr>
          <p:cNvPr id="614" name="Body Level One…"/>
          <p:cNvSpPr txBox="1">
            <a:spLocks noGrp="1"/>
          </p:cNvSpPr>
          <p:nvPr>
            <p:ph type="body" idx="1"/>
          </p:nvPr>
        </p:nvSpPr>
        <p:spPr>
          <a:xfrm>
            <a:off x="457200" y="274675"/>
            <a:ext cx="6019800" cy="5851526"/>
          </a:xfrm>
          <a:prstGeom prst="rect">
            <a:avLst/>
          </a:prstGeom>
        </p:spPr>
        <p:txBody>
          <a:bodyPr vert="eaVert">
            <a:normAutofit/>
          </a:bodyPr>
          <a:lstStyle>
            <a:lvl1pPr defTabSz="456342">
              <a:buSzPct val="100000"/>
              <a:buFont typeface="Arial"/>
              <a:buChar char="•"/>
              <a:defRPr>
                <a:solidFill>
                  <a:srgbClr val="000000"/>
                </a:solidFill>
                <a:latin typeface="Calibri"/>
                <a:ea typeface="Calibri"/>
                <a:cs typeface="Calibri"/>
                <a:sym typeface="Calibri"/>
              </a:defRPr>
            </a:lvl1pPr>
            <a:lvl2pPr defTabSz="456342">
              <a:buSzPct val="100000"/>
              <a:buFont typeface="Arial"/>
              <a:buChar char="–"/>
              <a:defRPr>
                <a:solidFill>
                  <a:srgbClr val="000000"/>
                </a:solidFill>
                <a:latin typeface="Calibri"/>
                <a:ea typeface="Calibri"/>
                <a:cs typeface="Calibri"/>
                <a:sym typeface="Calibri"/>
              </a:defRPr>
            </a:lvl2pPr>
            <a:lvl3pPr defTabSz="456342">
              <a:buSzPct val="100000"/>
              <a:buFont typeface="Arial"/>
              <a:buChar char="•"/>
              <a:defRPr>
                <a:solidFill>
                  <a:srgbClr val="000000"/>
                </a:solidFill>
                <a:latin typeface="Calibri"/>
                <a:ea typeface="Calibri"/>
                <a:cs typeface="Calibri"/>
                <a:sym typeface="Calibri"/>
              </a:defRPr>
            </a:lvl3pPr>
            <a:lvl4pPr defTabSz="456342">
              <a:buSzPct val="100000"/>
              <a:buFont typeface="Arial"/>
              <a:buChar char="–"/>
              <a:defRPr>
                <a:solidFill>
                  <a:srgbClr val="000000"/>
                </a:solidFill>
                <a:latin typeface="Calibri"/>
                <a:ea typeface="Calibri"/>
                <a:cs typeface="Calibri"/>
                <a:sym typeface="Calibri"/>
              </a:defRPr>
            </a:lvl4pPr>
            <a:lvl5pPr defTabSz="456342">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615" name="Slide Number"/>
          <p:cNvSpPr txBox="1">
            <a:spLocks noGrp="1"/>
          </p:cNvSpPr>
          <p:nvPr>
            <p:ph type="sldNum" sz="quarter" idx="2"/>
          </p:nvPr>
        </p:nvSpPr>
        <p:spPr>
          <a:xfrm>
            <a:off x="8428354" y="6414849"/>
            <a:ext cx="258447" cy="248127"/>
          </a:xfrm>
          <a:prstGeom prst="rect">
            <a:avLst/>
          </a:prstGeom>
        </p:spPr>
        <p:txBody>
          <a:bodyPr anchor="ctr"/>
          <a:lstStyle>
            <a:lvl1pPr defTabSz="91269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88405239"/>
      </p:ext>
    </p:extLst>
  </p:cSld>
  <p:clrMapOvr>
    <a:masterClrMapping/>
  </p:clrMapOvr>
  <p:transition spd="med"/>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type="tx">
  <p:cSld name="3_Title and Content">
    <p:bg>
      <p:bgPr>
        <a:solidFill>
          <a:srgbClr val="0A0E5B"/>
        </a:solidFill>
        <a:effectLst/>
      </p:bgPr>
    </p:bg>
    <p:spTree>
      <p:nvGrpSpPr>
        <p:cNvPr id="1" name=""/>
        <p:cNvGrpSpPr/>
        <p:nvPr/>
      </p:nvGrpSpPr>
      <p:grpSpPr>
        <a:xfrm>
          <a:off x="0" y="0"/>
          <a:ext cx="0" cy="0"/>
          <a:chOff x="0" y="0"/>
          <a:chExt cx="0" cy="0"/>
        </a:xfrm>
      </p:grpSpPr>
      <p:sp>
        <p:nvSpPr>
          <p:cNvPr id="6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46" name="Group 7"/>
          <p:cNvGrpSpPr/>
          <p:nvPr/>
        </p:nvGrpSpPr>
        <p:grpSpPr>
          <a:xfrm>
            <a:off x="-1" y="355600"/>
            <a:ext cx="6172201" cy="2438400"/>
            <a:chOff x="0" y="0"/>
            <a:chExt cx="6172199" cy="2438400"/>
          </a:xfrm>
        </p:grpSpPr>
        <p:sp>
          <p:nvSpPr>
            <p:cNvPr id="6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47"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48" name="Body Level One…"/>
          <p:cNvSpPr txBox="1">
            <a:spLocks noGrp="1"/>
          </p:cNvSpPr>
          <p:nvPr>
            <p:ph type="body" idx="1"/>
          </p:nvPr>
        </p:nvSpPr>
        <p:spPr>
          <a:xfrm>
            <a:off x="1219200" y="1676400"/>
            <a:ext cx="7772401" cy="4572000"/>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49"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8933045"/>
      </p:ext>
    </p:extLst>
  </p:cSld>
  <p:clrMapOvr>
    <a:masterClrMapping/>
  </p:clrMapOvr>
  <p:transition spd="med"/>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x">
  <p:cSld name="3_Section Header">
    <p:bg>
      <p:bgPr>
        <a:solidFill>
          <a:srgbClr val="0A0E5B"/>
        </a:solidFill>
        <a:effectLst/>
      </p:bgPr>
    </p:bg>
    <p:spTree>
      <p:nvGrpSpPr>
        <p:cNvPr id="1" name=""/>
        <p:cNvGrpSpPr/>
        <p:nvPr/>
      </p:nvGrpSpPr>
      <p:grpSpPr>
        <a:xfrm>
          <a:off x="0" y="0"/>
          <a:ext cx="0" cy="0"/>
          <a:chOff x="0" y="0"/>
          <a:chExt cx="0" cy="0"/>
        </a:xfrm>
      </p:grpSpPr>
      <p:sp>
        <p:nvSpPr>
          <p:cNvPr id="656"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57"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63" name="Group 7"/>
          <p:cNvGrpSpPr/>
          <p:nvPr/>
        </p:nvGrpSpPr>
        <p:grpSpPr>
          <a:xfrm>
            <a:off x="-1" y="355600"/>
            <a:ext cx="6172201" cy="2438400"/>
            <a:chOff x="0" y="0"/>
            <a:chExt cx="6172199" cy="2438400"/>
          </a:xfrm>
        </p:grpSpPr>
        <p:sp>
          <p:nvSpPr>
            <p:cNvPr id="658"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59"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0"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1"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62"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64" name="Title Text"/>
          <p:cNvSpPr txBox="1">
            <a:spLocks noGrp="1"/>
          </p:cNvSpPr>
          <p:nvPr>
            <p:ph type="title"/>
          </p:nvPr>
        </p:nvSpPr>
        <p:spPr>
          <a:xfrm>
            <a:off x="722312" y="4406900"/>
            <a:ext cx="7772401" cy="1362075"/>
          </a:xfrm>
          <a:prstGeom prst="rect">
            <a:avLst/>
          </a:prstGeom>
          <a:noFill/>
          <a:effectLst>
            <a:outerShdw blurRad="63500" dist="12700" dir="16200000" rotWithShape="0">
              <a:srgbClr val="FFFFFF">
                <a:alpha val="74998"/>
              </a:srgbClr>
            </a:outerShdw>
          </a:effectLst>
        </p:spPr>
        <p:txBody>
          <a:bodyPr anchor="t"/>
          <a:lstStyle>
            <a:lvl1pPr algn="l">
              <a:defRPr sz="4000" cap="all">
                <a:solidFill>
                  <a:srgbClr val="4460EE"/>
                </a:solidFill>
              </a:defRPr>
            </a:lvl1pPr>
          </a:lstStyle>
          <a:p>
            <a:r>
              <a:t>Title Text</a:t>
            </a:r>
          </a:p>
        </p:txBody>
      </p:sp>
      <p:sp>
        <p:nvSpPr>
          <p:cNvPr id="66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latin typeface="Times Roman"/>
                <a:ea typeface="Times Roman"/>
                <a:cs typeface="Times Roman"/>
                <a:sym typeface="Times Roman"/>
              </a:defRPr>
            </a:lvl1pPr>
            <a:lvl2pPr marL="0" indent="456342">
              <a:spcBef>
                <a:spcPts val="400"/>
              </a:spcBef>
              <a:buSzTx/>
              <a:buNone/>
              <a:defRPr sz="2000">
                <a:solidFill>
                  <a:srgbClr val="FFFFFF"/>
                </a:solidFill>
                <a:latin typeface="Times Roman"/>
                <a:ea typeface="Times Roman"/>
                <a:cs typeface="Times Roman"/>
                <a:sym typeface="Times Roman"/>
              </a:defRPr>
            </a:lvl2pPr>
            <a:lvl3pPr marL="0" indent="912690">
              <a:spcBef>
                <a:spcPts val="400"/>
              </a:spcBef>
              <a:buSzTx/>
              <a:buNone/>
              <a:defRPr sz="2000">
                <a:solidFill>
                  <a:srgbClr val="FFFFFF"/>
                </a:solidFill>
                <a:latin typeface="Times Roman"/>
                <a:ea typeface="Times Roman"/>
                <a:cs typeface="Times Roman"/>
                <a:sym typeface="Times Roman"/>
              </a:defRPr>
            </a:lvl3pPr>
            <a:lvl4pPr marL="0" indent="1369015">
              <a:spcBef>
                <a:spcPts val="400"/>
              </a:spcBef>
              <a:buSzTx/>
              <a:buNone/>
              <a:defRPr sz="2000">
                <a:solidFill>
                  <a:srgbClr val="FFFFFF"/>
                </a:solidFill>
                <a:latin typeface="Times Roman"/>
                <a:ea typeface="Times Roman"/>
                <a:cs typeface="Times Roman"/>
                <a:sym typeface="Times Roman"/>
              </a:defRPr>
            </a:lvl4pPr>
            <a:lvl5pPr marL="0" indent="1825374">
              <a:spcBef>
                <a:spcPts val="400"/>
              </a:spcBef>
              <a:buSzTx/>
              <a:buNone/>
              <a:defRPr sz="20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66"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20372464"/>
      </p:ext>
    </p:extLst>
  </p:cSld>
  <p:clrMapOvr>
    <a:masterClrMapping/>
  </p:clrMapOvr>
  <p:transition spd="med"/>
</p:sldLayout>
</file>

<file path=ppt/slideLayouts/slideLayout186.xml><?xml version="1.0" encoding="utf-8"?>
<p:sldLayout xmlns:a="http://schemas.openxmlformats.org/drawingml/2006/main" xmlns:r="http://schemas.openxmlformats.org/officeDocument/2006/relationships" xmlns:p="http://schemas.openxmlformats.org/presentationml/2006/main" showMasterSp="0" type="tx">
  <p:cSld name="3_Two Content">
    <p:bg>
      <p:bgPr>
        <a:solidFill>
          <a:srgbClr val="0A0E5B"/>
        </a:solidFill>
        <a:effectLst/>
      </p:bgPr>
    </p:bg>
    <p:spTree>
      <p:nvGrpSpPr>
        <p:cNvPr id="1" name=""/>
        <p:cNvGrpSpPr/>
        <p:nvPr/>
      </p:nvGrpSpPr>
      <p:grpSpPr>
        <a:xfrm>
          <a:off x="0" y="0"/>
          <a:ext cx="0" cy="0"/>
          <a:chOff x="0" y="0"/>
          <a:chExt cx="0" cy="0"/>
        </a:xfrm>
      </p:grpSpPr>
      <p:sp>
        <p:nvSpPr>
          <p:cNvPr id="673"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74"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80" name="Group 7"/>
          <p:cNvGrpSpPr/>
          <p:nvPr/>
        </p:nvGrpSpPr>
        <p:grpSpPr>
          <a:xfrm>
            <a:off x="-1" y="355600"/>
            <a:ext cx="6172201" cy="2438400"/>
            <a:chOff x="0" y="0"/>
            <a:chExt cx="6172199" cy="2438400"/>
          </a:xfrm>
        </p:grpSpPr>
        <p:sp>
          <p:nvSpPr>
            <p:cNvPr id="675"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6"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7"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8"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79"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81"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82" name="Body Level One…"/>
          <p:cNvSpPr txBox="1">
            <a:spLocks noGrp="1"/>
          </p:cNvSpPr>
          <p:nvPr>
            <p:ph type="body" sz="half" idx="1"/>
          </p:nvPr>
        </p:nvSpPr>
        <p:spPr>
          <a:xfrm>
            <a:off x="1219200" y="1676400"/>
            <a:ext cx="3810000" cy="4572000"/>
          </a:xfrm>
          <a:prstGeom prst="rect">
            <a:avLst/>
          </a:prstGeom>
        </p:spPr>
        <p:txBody>
          <a:bodyPr>
            <a:normAutofit/>
          </a:bodyPr>
          <a:lstStyle>
            <a:lvl1pPr>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1pPr>
            <a:lvl2pPr marL="789082" indent="-33275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2pPr>
            <a:lvl3pPr marL="1232107" indent="-319440">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3pPr>
            <a:lvl4pPr marL="1723956" indent="-354934">
              <a:spcBef>
                <a:spcPts val="600"/>
              </a:spcBef>
              <a:buClr>
                <a:srgbClr val="4460EE"/>
              </a:buClr>
              <a:buSzPct val="100000"/>
              <a:buFont typeface="Times Roman"/>
              <a:buChar char="➢"/>
              <a:defRPr sz="2800">
                <a:solidFill>
                  <a:srgbClr val="FFFFFF"/>
                </a:solidFill>
                <a:latin typeface="Times Roman"/>
                <a:ea typeface="Times Roman"/>
                <a:cs typeface="Times Roman"/>
                <a:sym typeface="Times Roman"/>
              </a:defRPr>
            </a:lvl4pPr>
            <a:lvl5pPr marL="2180286" indent="-354934">
              <a:spcBef>
                <a:spcPts val="600"/>
              </a:spcBef>
              <a:buClr>
                <a:srgbClr val="4460EE"/>
              </a:buClr>
              <a:buFont typeface="Times Roman"/>
              <a:buChar char="▪"/>
              <a:defRPr sz="28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683"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4397100"/>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showMasterSp="0" type="tx">
  <p:cSld name="3_Comparison">
    <p:bg>
      <p:bgPr>
        <a:solidFill>
          <a:srgbClr val="0A0E5B"/>
        </a:solidFill>
        <a:effectLst/>
      </p:bgPr>
    </p:bg>
    <p:spTree>
      <p:nvGrpSpPr>
        <p:cNvPr id="1" name=""/>
        <p:cNvGrpSpPr/>
        <p:nvPr/>
      </p:nvGrpSpPr>
      <p:grpSpPr>
        <a:xfrm>
          <a:off x="0" y="0"/>
          <a:ext cx="0" cy="0"/>
          <a:chOff x="0" y="0"/>
          <a:chExt cx="0" cy="0"/>
        </a:xfrm>
      </p:grpSpPr>
      <p:sp>
        <p:nvSpPr>
          <p:cNvPr id="690"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691"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697" name="Group 7"/>
          <p:cNvGrpSpPr/>
          <p:nvPr/>
        </p:nvGrpSpPr>
        <p:grpSpPr>
          <a:xfrm>
            <a:off x="-1" y="355600"/>
            <a:ext cx="6172201" cy="2438400"/>
            <a:chOff x="0" y="0"/>
            <a:chExt cx="6172199" cy="2438400"/>
          </a:xfrm>
        </p:grpSpPr>
        <p:sp>
          <p:nvSpPr>
            <p:cNvPr id="692"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3"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4"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5"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696"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698" name="Title Text"/>
          <p:cNvSpPr txBox="1">
            <a:spLocks noGrp="1"/>
          </p:cNvSpPr>
          <p:nvPr>
            <p:ph type="title"/>
          </p:nvPr>
        </p:nvSpPr>
        <p:spPr>
          <a:xfrm>
            <a:off x="457200" y="274638"/>
            <a:ext cx="8229600" cy="1143001"/>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69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latin typeface="Times Roman"/>
                <a:ea typeface="Times Roman"/>
                <a:cs typeface="Times Roman"/>
                <a:sym typeface="Times Roman"/>
              </a:defRPr>
            </a:lvl1pPr>
            <a:lvl2pPr marL="0" indent="456342">
              <a:spcBef>
                <a:spcPts val="500"/>
              </a:spcBef>
              <a:buSzTx/>
              <a:buNone/>
              <a:defRPr sz="2400" b="1">
                <a:solidFill>
                  <a:srgbClr val="FFFFFF"/>
                </a:solidFill>
                <a:latin typeface="Times Roman"/>
                <a:ea typeface="Times Roman"/>
                <a:cs typeface="Times Roman"/>
                <a:sym typeface="Times Roman"/>
              </a:defRPr>
            </a:lvl2pPr>
            <a:lvl3pPr marL="0" indent="912690">
              <a:spcBef>
                <a:spcPts val="500"/>
              </a:spcBef>
              <a:buSzTx/>
              <a:buNone/>
              <a:defRPr sz="2400" b="1">
                <a:solidFill>
                  <a:srgbClr val="FFFFFF"/>
                </a:solidFill>
                <a:latin typeface="Times Roman"/>
                <a:ea typeface="Times Roman"/>
                <a:cs typeface="Times Roman"/>
                <a:sym typeface="Times Roman"/>
              </a:defRPr>
            </a:lvl3pPr>
            <a:lvl4pPr marL="0" indent="1369015">
              <a:spcBef>
                <a:spcPts val="500"/>
              </a:spcBef>
              <a:buSzTx/>
              <a:buNone/>
              <a:defRPr sz="2400" b="1">
                <a:solidFill>
                  <a:srgbClr val="FFFFFF"/>
                </a:solidFill>
                <a:latin typeface="Times Roman"/>
                <a:ea typeface="Times Roman"/>
                <a:cs typeface="Times Roman"/>
                <a:sym typeface="Times Roman"/>
              </a:defRPr>
            </a:lvl4pPr>
            <a:lvl5pPr marL="0" indent="1825374">
              <a:spcBef>
                <a:spcPts val="500"/>
              </a:spcBef>
              <a:buSzTx/>
              <a:buNone/>
              <a:defRPr sz="2400" b="1">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0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latin typeface="Times Roman"/>
                <a:ea typeface="Times Roman"/>
                <a:cs typeface="Times Roman"/>
                <a:sym typeface="Times Roman"/>
              </a:defRPr>
            </a:pPr>
            <a:endParaRPr/>
          </a:p>
        </p:txBody>
      </p:sp>
      <p:sp>
        <p:nvSpPr>
          <p:cNvPr id="701"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2524714"/>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showMasterSp="0" type="tx">
  <p:cSld name="3_Title Only">
    <p:bg>
      <p:bgPr>
        <a:solidFill>
          <a:srgbClr val="0A0E5B"/>
        </a:solidFill>
        <a:effectLst/>
      </p:bgPr>
    </p:bg>
    <p:spTree>
      <p:nvGrpSpPr>
        <p:cNvPr id="1" name=""/>
        <p:cNvGrpSpPr/>
        <p:nvPr/>
      </p:nvGrpSpPr>
      <p:grpSpPr>
        <a:xfrm>
          <a:off x="0" y="0"/>
          <a:ext cx="0" cy="0"/>
          <a:chOff x="0" y="0"/>
          <a:chExt cx="0" cy="0"/>
        </a:xfrm>
      </p:grpSpPr>
      <p:sp>
        <p:nvSpPr>
          <p:cNvPr id="708"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09"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15" name="Group 7"/>
          <p:cNvGrpSpPr/>
          <p:nvPr/>
        </p:nvGrpSpPr>
        <p:grpSpPr>
          <a:xfrm>
            <a:off x="-1" y="355600"/>
            <a:ext cx="6172201" cy="2438400"/>
            <a:chOff x="0" y="0"/>
            <a:chExt cx="6172199" cy="2438400"/>
          </a:xfrm>
        </p:grpSpPr>
        <p:sp>
          <p:nvSpPr>
            <p:cNvPr id="710"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1"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2"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3"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14"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16"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17"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74292917"/>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showMasterSp="0" type="tx">
  <p:cSld name="3_Blank">
    <p:bg>
      <p:bgPr>
        <a:solidFill>
          <a:srgbClr val="0A0E5B"/>
        </a:solidFill>
        <a:effectLst/>
      </p:bgPr>
    </p:bg>
    <p:spTree>
      <p:nvGrpSpPr>
        <p:cNvPr id="1" name=""/>
        <p:cNvGrpSpPr/>
        <p:nvPr/>
      </p:nvGrpSpPr>
      <p:grpSpPr>
        <a:xfrm>
          <a:off x="0" y="0"/>
          <a:ext cx="0" cy="0"/>
          <a:chOff x="0" y="0"/>
          <a:chExt cx="0" cy="0"/>
        </a:xfrm>
      </p:grpSpPr>
      <p:sp>
        <p:nvSpPr>
          <p:cNvPr id="724"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25"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31" name="Group 7"/>
          <p:cNvGrpSpPr/>
          <p:nvPr/>
        </p:nvGrpSpPr>
        <p:grpSpPr>
          <a:xfrm>
            <a:off x="-1" y="355600"/>
            <a:ext cx="6172201" cy="2438400"/>
            <a:chOff x="0" y="0"/>
            <a:chExt cx="6172199" cy="2438400"/>
          </a:xfrm>
        </p:grpSpPr>
        <p:sp>
          <p:nvSpPr>
            <p:cNvPr id="726"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7"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8"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29"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30"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3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8738876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9307796"/>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showMasterSp="0" type="tx">
  <p:cSld name="3_Content with Caption">
    <p:bg>
      <p:bgPr>
        <a:solidFill>
          <a:srgbClr val="0A0E5B"/>
        </a:solidFill>
        <a:effectLst/>
      </p:bgPr>
    </p:bg>
    <p:spTree>
      <p:nvGrpSpPr>
        <p:cNvPr id="1" name=""/>
        <p:cNvGrpSpPr/>
        <p:nvPr/>
      </p:nvGrpSpPr>
      <p:grpSpPr>
        <a:xfrm>
          <a:off x="0" y="0"/>
          <a:ext cx="0" cy="0"/>
          <a:chOff x="0" y="0"/>
          <a:chExt cx="0" cy="0"/>
        </a:xfrm>
      </p:grpSpPr>
      <p:sp>
        <p:nvSpPr>
          <p:cNvPr id="739"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40"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46" name="Group 7"/>
          <p:cNvGrpSpPr/>
          <p:nvPr/>
        </p:nvGrpSpPr>
        <p:grpSpPr>
          <a:xfrm>
            <a:off x="-1" y="355600"/>
            <a:ext cx="6172201" cy="2438400"/>
            <a:chOff x="0" y="0"/>
            <a:chExt cx="6172199" cy="2438400"/>
          </a:xfrm>
        </p:grpSpPr>
        <p:sp>
          <p:nvSpPr>
            <p:cNvPr id="741"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2"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3"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4"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45"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47" name="Title Text"/>
          <p:cNvSpPr txBox="1">
            <a:spLocks noGrp="1"/>
          </p:cNvSpPr>
          <p:nvPr>
            <p:ph type="title"/>
          </p:nvPr>
        </p:nvSpPr>
        <p:spPr>
          <a:xfrm>
            <a:off x="457237" y="273050"/>
            <a:ext cx="3008315" cy="1162050"/>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48"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4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latin typeface="Times Roman"/>
                <a:ea typeface="Times Roman"/>
                <a:cs typeface="Times Roman"/>
                <a:sym typeface="Times Roman"/>
              </a:defRPr>
            </a:pPr>
            <a:endParaRPr/>
          </a:p>
        </p:txBody>
      </p:sp>
      <p:sp>
        <p:nvSpPr>
          <p:cNvPr id="750"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4758450"/>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showMasterSp="0" type="tx">
  <p:cSld name="3_Picture with Caption">
    <p:bg>
      <p:bgPr>
        <a:solidFill>
          <a:srgbClr val="0A0E5B"/>
        </a:solidFill>
        <a:effectLst/>
      </p:bgPr>
    </p:bg>
    <p:spTree>
      <p:nvGrpSpPr>
        <p:cNvPr id="1" name=""/>
        <p:cNvGrpSpPr/>
        <p:nvPr/>
      </p:nvGrpSpPr>
      <p:grpSpPr>
        <a:xfrm>
          <a:off x="0" y="0"/>
          <a:ext cx="0" cy="0"/>
          <a:chOff x="0" y="0"/>
          <a:chExt cx="0" cy="0"/>
        </a:xfrm>
      </p:grpSpPr>
      <p:sp>
        <p:nvSpPr>
          <p:cNvPr id="757"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58"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64" name="Group 7"/>
          <p:cNvGrpSpPr/>
          <p:nvPr/>
        </p:nvGrpSpPr>
        <p:grpSpPr>
          <a:xfrm>
            <a:off x="-1" y="355600"/>
            <a:ext cx="6172201" cy="2438400"/>
            <a:chOff x="0" y="0"/>
            <a:chExt cx="6172199" cy="2438400"/>
          </a:xfrm>
        </p:grpSpPr>
        <p:sp>
          <p:nvSpPr>
            <p:cNvPr id="759"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0"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1"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2"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63"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65" name="Title Text"/>
          <p:cNvSpPr txBox="1">
            <a:spLocks noGrp="1"/>
          </p:cNvSpPr>
          <p:nvPr>
            <p:ph type="title"/>
          </p:nvPr>
        </p:nvSpPr>
        <p:spPr>
          <a:xfrm>
            <a:off x="1792288" y="4800600"/>
            <a:ext cx="5486401" cy="566738"/>
          </a:xfrm>
          <a:prstGeom prst="rect">
            <a:avLst/>
          </a:prstGeom>
          <a:noFill/>
          <a:effectLst>
            <a:outerShdw blurRad="63500" dist="12700" dir="16200000" rotWithShape="0">
              <a:srgbClr val="FFFFFF">
                <a:alpha val="74998"/>
              </a:srgbClr>
            </a:outerShdw>
          </a:effectLst>
        </p:spPr>
        <p:txBody>
          <a:bodyPr anchor="b"/>
          <a:lstStyle>
            <a:lvl1pPr algn="l">
              <a:defRPr sz="2000">
                <a:solidFill>
                  <a:srgbClr val="4460EE"/>
                </a:solidFill>
              </a:defRPr>
            </a:lvl1pPr>
          </a:lstStyle>
          <a:p>
            <a:r>
              <a:t>Title Text</a:t>
            </a:r>
          </a:p>
        </p:txBody>
      </p:sp>
      <p:sp>
        <p:nvSpPr>
          <p:cNvPr id="76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76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latin typeface="Times Roman"/>
                <a:ea typeface="Times Roman"/>
                <a:cs typeface="Times Roman"/>
                <a:sym typeface="Times Roman"/>
              </a:defRPr>
            </a:lvl1pPr>
            <a:lvl2pPr marL="0" indent="456342">
              <a:spcBef>
                <a:spcPts val="300"/>
              </a:spcBef>
              <a:buSzTx/>
              <a:buNone/>
              <a:defRPr sz="1400">
                <a:solidFill>
                  <a:srgbClr val="FFFFFF"/>
                </a:solidFill>
                <a:latin typeface="Times Roman"/>
                <a:ea typeface="Times Roman"/>
                <a:cs typeface="Times Roman"/>
                <a:sym typeface="Times Roman"/>
              </a:defRPr>
            </a:lvl2pPr>
            <a:lvl3pPr marL="0" indent="912690">
              <a:spcBef>
                <a:spcPts val="300"/>
              </a:spcBef>
              <a:buSzTx/>
              <a:buNone/>
              <a:defRPr sz="1400">
                <a:solidFill>
                  <a:srgbClr val="FFFFFF"/>
                </a:solidFill>
                <a:latin typeface="Times Roman"/>
                <a:ea typeface="Times Roman"/>
                <a:cs typeface="Times Roman"/>
                <a:sym typeface="Times Roman"/>
              </a:defRPr>
            </a:lvl3pPr>
            <a:lvl4pPr marL="0" indent="1369015">
              <a:spcBef>
                <a:spcPts val="300"/>
              </a:spcBef>
              <a:buSzTx/>
              <a:buNone/>
              <a:defRPr sz="1400">
                <a:solidFill>
                  <a:srgbClr val="FFFFFF"/>
                </a:solidFill>
                <a:latin typeface="Times Roman"/>
                <a:ea typeface="Times Roman"/>
                <a:cs typeface="Times Roman"/>
                <a:sym typeface="Times Roman"/>
              </a:defRPr>
            </a:lvl4pPr>
            <a:lvl5pPr marL="0" indent="1825374">
              <a:spcBef>
                <a:spcPts val="300"/>
              </a:spcBef>
              <a:buSzTx/>
              <a:buNone/>
              <a:defRPr sz="1400">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68"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334590"/>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x">
  <p:cSld name="3_Title and Vertical Text">
    <p:bg>
      <p:bgPr>
        <a:solidFill>
          <a:srgbClr val="0A0E5B"/>
        </a:solidFill>
        <a:effectLst/>
      </p:bgPr>
    </p:bg>
    <p:spTree>
      <p:nvGrpSpPr>
        <p:cNvPr id="1" name=""/>
        <p:cNvGrpSpPr/>
        <p:nvPr/>
      </p:nvGrpSpPr>
      <p:grpSpPr>
        <a:xfrm>
          <a:off x="0" y="0"/>
          <a:ext cx="0" cy="0"/>
          <a:chOff x="0" y="0"/>
          <a:chExt cx="0" cy="0"/>
        </a:xfrm>
      </p:grpSpPr>
      <p:sp>
        <p:nvSpPr>
          <p:cNvPr id="775"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76"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82" name="Group 7"/>
          <p:cNvGrpSpPr/>
          <p:nvPr/>
        </p:nvGrpSpPr>
        <p:grpSpPr>
          <a:xfrm>
            <a:off x="-1" y="355600"/>
            <a:ext cx="6172201" cy="2438400"/>
            <a:chOff x="0" y="0"/>
            <a:chExt cx="6172199" cy="2438400"/>
          </a:xfrm>
        </p:grpSpPr>
        <p:sp>
          <p:nvSpPr>
            <p:cNvPr id="777"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8"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79"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0"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81"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783" name="Title Text"/>
          <p:cNvSpPr txBox="1">
            <a:spLocks noGrp="1"/>
          </p:cNvSpPr>
          <p:nvPr>
            <p:ph type="title"/>
          </p:nvPr>
        </p:nvSpPr>
        <p:spPr>
          <a:xfrm>
            <a:off x="152400" y="152400"/>
            <a:ext cx="8915400" cy="1143000"/>
          </a:xfrm>
          <a:prstGeom prst="rect">
            <a:avLst/>
          </a:prstGeom>
          <a:noFill/>
          <a:effectLst>
            <a:outerShdw blurRad="63500" dist="12700" dir="16200000" rotWithShape="0">
              <a:srgbClr val="FFFFFF">
                <a:alpha val="74998"/>
              </a:srgbClr>
            </a:outerShdw>
          </a:effectLst>
        </p:spPr>
        <p:txBody>
          <a:bodyPr/>
          <a:lstStyle>
            <a:lvl1pPr>
              <a:defRPr sz="4400">
                <a:solidFill>
                  <a:srgbClr val="4460EE"/>
                </a:solidFill>
              </a:defRPr>
            </a:lvl1pPr>
          </a:lstStyle>
          <a:p>
            <a:r>
              <a:t>Title Text</a:t>
            </a:r>
          </a:p>
        </p:txBody>
      </p:sp>
      <p:sp>
        <p:nvSpPr>
          <p:cNvPr id="784" name="Body Level One…"/>
          <p:cNvSpPr txBox="1">
            <a:spLocks noGrp="1"/>
          </p:cNvSpPr>
          <p:nvPr>
            <p:ph type="body" idx="1"/>
          </p:nvPr>
        </p:nvSpPr>
        <p:spPr>
          <a:xfrm>
            <a:off x="1219200" y="1676400"/>
            <a:ext cx="7772401" cy="4572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785"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121285"/>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showMasterSp="0" type="tx">
  <p:cSld name="3_Vertical Title and Text">
    <p:bg>
      <p:bgPr>
        <a:solidFill>
          <a:srgbClr val="0A0E5B"/>
        </a:solidFill>
        <a:effectLst/>
      </p:bgPr>
    </p:bg>
    <p:spTree>
      <p:nvGrpSpPr>
        <p:cNvPr id="1" name=""/>
        <p:cNvGrpSpPr/>
        <p:nvPr/>
      </p:nvGrpSpPr>
      <p:grpSpPr>
        <a:xfrm>
          <a:off x="0" y="0"/>
          <a:ext cx="0" cy="0"/>
          <a:chOff x="0" y="0"/>
          <a:chExt cx="0" cy="0"/>
        </a:xfrm>
      </p:grpSpPr>
      <p:sp>
        <p:nvSpPr>
          <p:cNvPr id="792" name="Rectangle 2"/>
          <p:cNvSpPr/>
          <p:nvPr/>
        </p:nvSpPr>
        <p:spPr>
          <a:xfrm>
            <a:off x="1066800" y="1458913"/>
            <a:ext cx="8077201" cy="5399088"/>
          </a:xfrm>
          <a:prstGeom prst="rect">
            <a:avLst/>
          </a:prstGeom>
          <a:gradFill>
            <a:gsLst>
              <a:gs pos="0">
                <a:srgbClr val="060833"/>
              </a:gs>
              <a:gs pos="100000">
                <a:srgbClr val="1822CD"/>
              </a:gs>
            </a:gsLst>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sp>
        <p:nvSpPr>
          <p:cNvPr id="793" name="Rectangle 3"/>
          <p:cNvSpPr/>
          <p:nvPr/>
        </p:nvSpPr>
        <p:spPr>
          <a:xfrm>
            <a:off x="0" y="1447800"/>
            <a:ext cx="1066800" cy="5410200"/>
          </a:xfrm>
          <a:prstGeom prst="rect">
            <a:avLst/>
          </a:prstGeom>
          <a:gradFill>
            <a:gsLst>
              <a:gs pos="0">
                <a:srgbClr val="03051B"/>
              </a:gs>
              <a:gs pos="100000">
                <a:srgbClr val="1822CD"/>
              </a:gs>
            </a:gsLst>
            <a:lin ang="5400000"/>
          </a:gradFill>
          <a:ln w="12700">
            <a:miter lim="400000"/>
          </a:ln>
        </p:spPr>
        <p:txBody>
          <a:bodyPr lIns="45719" rIns="45719" anchor="ctr"/>
          <a:lstStyle/>
          <a:p>
            <a:pPr>
              <a:defRPr>
                <a:solidFill>
                  <a:srgbClr val="FFFFFF"/>
                </a:solidFill>
                <a:latin typeface="Times Roman"/>
                <a:ea typeface="Times Roman"/>
                <a:cs typeface="Times Roman"/>
                <a:sym typeface="Times Roman"/>
              </a:defRPr>
            </a:pPr>
            <a:endParaRPr/>
          </a:p>
        </p:txBody>
      </p:sp>
      <p:grpSp>
        <p:nvGrpSpPr>
          <p:cNvPr id="799" name="Group 7"/>
          <p:cNvGrpSpPr/>
          <p:nvPr/>
        </p:nvGrpSpPr>
        <p:grpSpPr>
          <a:xfrm>
            <a:off x="-1" y="355600"/>
            <a:ext cx="6172201" cy="2438400"/>
            <a:chOff x="0" y="0"/>
            <a:chExt cx="6172199" cy="2438400"/>
          </a:xfrm>
        </p:grpSpPr>
        <p:sp>
          <p:nvSpPr>
            <p:cNvPr id="794" name="Oval 8"/>
            <p:cNvSpPr/>
            <p:nvPr/>
          </p:nvSpPr>
          <p:spPr>
            <a:xfrm>
              <a:off x="788987" y="788987"/>
              <a:ext cx="573089" cy="569913"/>
            </a:xfrm>
            <a:prstGeom prst="ellipse">
              <a:avLst/>
            </a:prstGeom>
            <a:gradFill flip="none" rotWithShape="1">
              <a:gsLst>
                <a:gs pos="0">
                  <a:srgbClr val="1822CD"/>
                </a:gs>
                <a:gs pos="100000">
                  <a:srgbClr val="080B40"/>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5" name="Oval 9"/>
            <p:cNvSpPr/>
            <p:nvPr/>
          </p:nvSpPr>
          <p:spPr>
            <a:xfrm>
              <a:off x="942975" y="955675"/>
              <a:ext cx="260350" cy="247650"/>
            </a:xfrm>
            <a:prstGeom prst="ellipse">
              <a:avLst/>
            </a:prstGeom>
            <a:gradFill flip="none" rotWithShape="1">
              <a:gsLst>
                <a:gs pos="0">
                  <a:srgbClr val="FFFFFF"/>
                </a:gs>
                <a:gs pos="100000">
                  <a:srgbClr val="1822CD"/>
                </a:gs>
              </a:gsLst>
              <a:path path="circle">
                <a:fillToRect l="37721" t="-19636" r="62278" b="119636"/>
              </a:path>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6" name="Rectangle 10"/>
            <p:cNvSpPr/>
            <p:nvPr/>
          </p:nvSpPr>
          <p:spPr>
            <a:xfrm>
              <a:off x="0" y="1084262"/>
              <a:ext cx="2286000" cy="12701"/>
            </a:xfrm>
            <a:prstGeom prst="rect">
              <a:avLst/>
            </a:prstGeom>
            <a:gradFill flip="none" rotWithShape="1">
              <a:gsLst>
                <a:gs pos="0">
                  <a:srgbClr val="0A0E5B"/>
                </a:gs>
                <a:gs pos="5000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7" name="Rectangle 11"/>
            <p:cNvSpPr/>
            <p:nvPr/>
          </p:nvSpPr>
          <p:spPr>
            <a:xfrm>
              <a:off x="1074737" y="0"/>
              <a:ext cx="12701" cy="2438400"/>
            </a:xfrm>
            <a:prstGeom prst="rect">
              <a:avLst/>
            </a:prstGeom>
            <a:gradFill flip="none" rotWithShape="1">
              <a:gsLst>
                <a:gs pos="0">
                  <a:srgbClr val="0A0E5B"/>
                </a:gs>
                <a:gs pos="50000">
                  <a:srgbClr val="FFFFFF"/>
                </a:gs>
                <a:gs pos="100000">
                  <a:srgbClr val="0A0E5B"/>
                </a:gs>
              </a:gsLst>
              <a:lin ang="540000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sp>
          <p:nvSpPr>
            <p:cNvPr id="798" name="Rectangle 12"/>
            <p:cNvSpPr/>
            <p:nvPr/>
          </p:nvSpPr>
          <p:spPr>
            <a:xfrm>
              <a:off x="1144587" y="1084262"/>
              <a:ext cx="5027613" cy="12701"/>
            </a:xfrm>
            <a:prstGeom prst="rect">
              <a:avLst/>
            </a:prstGeom>
            <a:gradFill flip="none" rotWithShape="1">
              <a:gsLst>
                <a:gs pos="0">
                  <a:srgbClr val="FFFFFF"/>
                </a:gs>
                <a:gs pos="100000">
                  <a:srgbClr val="0A0E5B"/>
                </a:gs>
              </a:gsLst>
              <a:lin ang="0" scaled="0"/>
            </a:gradFill>
            <a:ln w="12700" cap="flat">
              <a:noFill/>
              <a:miter lim="400000"/>
            </a:ln>
            <a:effectLst/>
          </p:spPr>
          <p:txBody>
            <a:bodyPr wrap="square" lIns="45719" tIns="45719" rIns="45719" bIns="45719" numCol="1" anchor="ctr">
              <a:noAutofit/>
            </a:bodyPr>
            <a:lstStyle/>
            <a:p>
              <a:pPr>
                <a:defRPr>
                  <a:solidFill>
                    <a:srgbClr val="FFFFFF"/>
                  </a:solidFill>
                  <a:latin typeface="Times Roman"/>
                  <a:ea typeface="Times Roman"/>
                  <a:cs typeface="Times Roman"/>
                  <a:sym typeface="Times Roman"/>
                </a:defRPr>
              </a:pPr>
              <a:endParaRPr/>
            </a:p>
          </p:txBody>
        </p:sp>
      </p:grpSp>
      <p:sp>
        <p:nvSpPr>
          <p:cNvPr id="800" name="Title Text"/>
          <p:cNvSpPr txBox="1">
            <a:spLocks noGrp="1"/>
          </p:cNvSpPr>
          <p:nvPr>
            <p:ph type="title"/>
          </p:nvPr>
        </p:nvSpPr>
        <p:spPr>
          <a:xfrm>
            <a:off x="6838950" y="152400"/>
            <a:ext cx="2228850" cy="6096000"/>
          </a:xfrm>
          <a:prstGeom prst="rect">
            <a:avLst/>
          </a:prstGeom>
          <a:noFill/>
          <a:effectLst>
            <a:outerShdw blurRad="63500" dist="12700" dir="16200000" rotWithShape="0">
              <a:srgbClr val="FFFFFF">
                <a:alpha val="74998"/>
              </a:srgbClr>
            </a:outerShdw>
          </a:effectLst>
        </p:spPr>
        <p:txBody>
          <a:bodyPr vert="eaVert"/>
          <a:lstStyle>
            <a:lvl1pPr>
              <a:defRPr sz="4400">
                <a:solidFill>
                  <a:srgbClr val="4460EE"/>
                </a:solidFill>
              </a:defRPr>
            </a:lvl1pPr>
          </a:lstStyle>
          <a:p>
            <a:r>
              <a:t>Title Text</a:t>
            </a:r>
          </a:p>
        </p:txBody>
      </p:sp>
      <p:sp>
        <p:nvSpPr>
          <p:cNvPr id="801" name="Body Level One…"/>
          <p:cNvSpPr txBox="1">
            <a:spLocks noGrp="1"/>
          </p:cNvSpPr>
          <p:nvPr>
            <p:ph type="body" idx="1"/>
          </p:nvPr>
        </p:nvSpPr>
        <p:spPr>
          <a:xfrm>
            <a:off x="152400" y="152400"/>
            <a:ext cx="6534150" cy="6096000"/>
          </a:xfrm>
          <a:prstGeom prst="rect">
            <a:avLst/>
          </a:prstGeom>
        </p:spPr>
        <p:txBody>
          <a:bodyPr vert="eaVert">
            <a:normAutofit/>
          </a:bodyPr>
          <a:lstStyle>
            <a:lvl1pPr>
              <a:buClr>
                <a:srgbClr val="4460EE"/>
              </a:buClr>
              <a:buSzPct val="100000"/>
              <a:buFont typeface="Times Roman"/>
              <a:buChar char="•"/>
              <a:defRPr>
                <a:solidFill>
                  <a:srgbClr val="FFFFFF"/>
                </a:solidFill>
                <a:latin typeface="Times Roman"/>
                <a:ea typeface="Times Roman"/>
                <a:cs typeface="Times Roman"/>
                <a:sym typeface="Times Roman"/>
              </a:defRPr>
            </a:lvl1pPr>
            <a:lvl2pPr>
              <a:buClr>
                <a:srgbClr val="4460EE"/>
              </a:buClr>
              <a:buSzPct val="100000"/>
              <a:buFont typeface="Times Roman"/>
              <a:buChar char="•"/>
              <a:defRPr>
                <a:solidFill>
                  <a:srgbClr val="FFFFFF"/>
                </a:solidFill>
                <a:latin typeface="Times Roman"/>
                <a:ea typeface="Times Roman"/>
                <a:cs typeface="Times Roman"/>
                <a:sym typeface="Times Roman"/>
              </a:defRPr>
            </a:lvl2pPr>
            <a:lvl3pPr>
              <a:buClr>
                <a:srgbClr val="4460EE"/>
              </a:buClr>
              <a:buSzPct val="100000"/>
              <a:buFont typeface="Times Roman"/>
              <a:buChar char="•"/>
              <a:defRPr>
                <a:solidFill>
                  <a:srgbClr val="FFFFFF"/>
                </a:solidFill>
                <a:latin typeface="Times Roman"/>
                <a:ea typeface="Times Roman"/>
                <a:cs typeface="Times Roman"/>
                <a:sym typeface="Times Roman"/>
              </a:defRPr>
            </a:lvl3pPr>
            <a:lvl4pPr>
              <a:buClr>
                <a:srgbClr val="4460EE"/>
              </a:buClr>
              <a:buSzPct val="100000"/>
              <a:buFont typeface="Times Roman"/>
              <a:buChar char="➢"/>
              <a:defRPr>
                <a:solidFill>
                  <a:srgbClr val="FFFFFF"/>
                </a:solidFill>
                <a:latin typeface="Times Roman"/>
                <a:ea typeface="Times Roman"/>
                <a:cs typeface="Times Roman"/>
                <a:sym typeface="Times Roman"/>
              </a:defRPr>
            </a:lvl4pPr>
            <a:lvl5pPr>
              <a:buClr>
                <a:srgbClr val="4460EE"/>
              </a:buClr>
              <a:buFont typeface="Times Roman"/>
              <a:buChar char="▪"/>
              <a:defRPr>
                <a:solidFill>
                  <a:srgbClr val="FFFFFF"/>
                </a:solidFill>
                <a:latin typeface="Times Roman"/>
                <a:ea typeface="Times Roman"/>
                <a:cs typeface="Times Roman"/>
                <a:sym typeface="Times Roman"/>
              </a:defRPr>
            </a:lvl5pPr>
          </a:lstStyle>
          <a:p>
            <a:r>
              <a:t>Body Level One</a:t>
            </a:r>
          </a:p>
          <a:p>
            <a:pPr lvl="1"/>
            <a:r>
              <a:t>Body Level Two</a:t>
            </a:r>
          </a:p>
          <a:p>
            <a:pPr lvl="2"/>
            <a:r>
              <a:t>Body Level Three</a:t>
            </a:r>
          </a:p>
          <a:p>
            <a:pPr lvl="3"/>
            <a:r>
              <a:t>Body Level Four</a:t>
            </a:r>
          </a:p>
          <a:p>
            <a:pPr lvl="4"/>
            <a:r>
              <a:t>Body Level Five</a:t>
            </a:r>
          </a:p>
        </p:txBody>
      </p:sp>
      <p:sp>
        <p:nvSpPr>
          <p:cNvPr id="802" name="Slide Number"/>
          <p:cNvSpPr txBox="1">
            <a:spLocks noGrp="1"/>
          </p:cNvSpPr>
          <p:nvPr>
            <p:ph type="sldNum" sz="quarter" idx="2"/>
          </p:nvPr>
        </p:nvSpPr>
        <p:spPr>
          <a:xfrm>
            <a:off x="8709837" y="6324600"/>
            <a:ext cx="281763" cy="286909"/>
          </a:xfrm>
          <a:prstGeom prst="rect">
            <a:avLst/>
          </a:prstGeom>
        </p:spPr>
        <p:txBody>
          <a:bodyPr anchor="t"/>
          <a:lstStyle>
            <a:lvl1pPr>
              <a:defRPr>
                <a:solidFill>
                  <a:srgbClr val="FFFFFF"/>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3333001"/>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showMasterSp="0" type="tx">
  <p:cSld name="1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17" name="Group 2"/>
          <p:cNvGrpSpPr/>
          <p:nvPr/>
        </p:nvGrpSpPr>
        <p:grpSpPr>
          <a:xfrm>
            <a:off x="-1" y="76"/>
            <a:ext cx="9144001" cy="6860193"/>
            <a:chOff x="0" y="38"/>
            <a:chExt cx="9144000" cy="6860192"/>
          </a:xfrm>
        </p:grpSpPr>
        <p:sp>
          <p:nvSpPr>
            <p:cNvPr id="80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1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18" name="Title Text"/>
          <p:cNvSpPr txBox="1">
            <a:spLocks noGrp="1"/>
          </p:cNvSpPr>
          <p:nvPr>
            <p:ph type="title"/>
          </p:nvPr>
        </p:nvSpPr>
        <p:spPr>
          <a:xfrm>
            <a:off x="685800" y="2286000"/>
            <a:ext cx="7772400" cy="1143000"/>
          </a:xfrm>
          <a:prstGeom prst="rect">
            <a:avLst/>
          </a:prstGeom>
          <a:noFill/>
        </p:spPr>
        <p:txBody>
          <a:bodyPr/>
          <a:lstStyle>
            <a:lvl1pPr>
              <a:defRPr sz="4400" b="0"/>
            </a:lvl1pPr>
          </a:lstStyle>
          <a:p>
            <a:r>
              <a:t>Title Text</a:t>
            </a:r>
          </a:p>
        </p:txBody>
      </p:sp>
      <p:sp>
        <p:nvSpPr>
          <p:cNvPr id="819"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FFFFFF"/>
                </a:solidFill>
              </a:defRPr>
            </a:lvl1pPr>
            <a:lvl2pPr algn="ctr">
              <a:buSzPct val="100000"/>
              <a:buChar char="–"/>
              <a:defRPr>
                <a:solidFill>
                  <a:srgbClr val="FFFFFF"/>
                </a:solidFill>
              </a:defRPr>
            </a:lvl2pPr>
            <a:lvl3pPr algn="ctr">
              <a:buSzPct val="100000"/>
              <a:buChar char="•"/>
              <a:defRPr>
                <a:solidFill>
                  <a:srgbClr val="FFFFFF"/>
                </a:solidFill>
              </a:defRPr>
            </a:lvl3pPr>
            <a:lvl4pPr algn="ctr">
              <a:buSzPct val="100000"/>
              <a:buChar char="–"/>
              <a:defRPr>
                <a:solidFill>
                  <a:srgbClr val="FFFFFF"/>
                </a:solidFill>
              </a:defRPr>
            </a:lvl4pPr>
            <a:lvl5pPr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20" name="Slide Number"/>
          <p:cNvSpPr txBox="1">
            <a:spLocks noGrp="1"/>
          </p:cNvSpPr>
          <p:nvPr>
            <p:ph type="sldNum" sz="quarter" idx="2"/>
          </p:nvPr>
        </p:nvSpPr>
        <p:spPr>
          <a:xfrm>
            <a:off x="8176437" y="6418691"/>
            <a:ext cx="281763" cy="286910"/>
          </a:xfrm>
          <a:prstGeom prst="rect">
            <a:avLst/>
          </a:prstGeom>
        </p:spPr>
        <p:txBody>
          <a:bodyPr/>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3747825"/>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showMasterSp="0" type="tx">
  <p:cSld name="4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35" name="Group 2"/>
          <p:cNvGrpSpPr/>
          <p:nvPr/>
        </p:nvGrpSpPr>
        <p:grpSpPr>
          <a:xfrm>
            <a:off x="-1" y="76"/>
            <a:ext cx="9144001" cy="6860193"/>
            <a:chOff x="0" y="38"/>
            <a:chExt cx="9144000" cy="6860192"/>
          </a:xfrm>
        </p:grpSpPr>
        <p:sp>
          <p:nvSpPr>
            <p:cNvPr id="82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2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3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36"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37" name="Body Level One…"/>
          <p:cNvSpPr txBox="1">
            <a:spLocks noGrp="1"/>
          </p:cNvSpPr>
          <p:nvPr>
            <p:ph type="body" idx="1"/>
          </p:nvPr>
        </p:nvSpPr>
        <p:spPr>
          <a:xfrm>
            <a:off x="0" y="1981200"/>
            <a:ext cx="9144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38"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75141850"/>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showMasterSp="0" type="tx">
  <p:cSld name="4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53" name="Group 2"/>
          <p:cNvGrpSpPr/>
          <p:nvPr/>
        </p:nvGrpSpPr>
        <p:grpSpPr>
          <a:xfrm>
            <a:off x="-1" y="76"/>
            <a:ext cx="9144001" cy="6860193"/>
            <a:chOff x="0" y="38"/>
            <a:chExt cx="9144000" cy="6860192"/>
          </a:xfrm>
        </p:grpSpPr>
        <p:sp>
          <p:nvSpPr>
            <p:cNvPr id="845"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6"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7"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8"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49"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0"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1"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52"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54"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855"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5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662533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showMasterSp="0" type="tx">
  <p:cSld name="4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71" name="Group 2"/>
          <p:cNvGrpSpPr/>
          <p:nvPr/>
        </p:nvGrpSpPr>
        <p:grpSpPr>
          <a:xfrm>
            <a:off x="-1" y="76"/>
            <a:ext cx="9144001" cy="6860193"/>
            <a:chOff x="0" y="38"/>
            <a:chExt cx="9144000" cy="6860192"/>
          </a:xfrm>
        </p:grpSpPr>
        <p:sp>
          <p:nvSpPr>
            <p:cNvPr id="863"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4"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5"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6"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7"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8"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69"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70"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72"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8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74"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5445226"/>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showMasterSp="0" type="tx">
  <p:cSld name="4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889" name="Group 2"/>
          <p:cNvGrpSpPr/>
          <p:nvPr/>
        </p:nvGrpSpPr>
        <p:grpSpPr>
          <a:xfrm>
            <a:off x="-1" y="76"/>
            <a:ext cx="9144001" cy="6860193"/>
            <a:chOff x="0" y="38"/>
            <a:chExt cx="9144000" cy="6860192"/>
          </a:xfrm>
        </p:grpSpPr>
        <p:sp>
          <p:nvSpPr>
            <p:cNvPr id="881"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2"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3"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4"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5"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6"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7"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888"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890"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89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89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89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87364459"/>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showMasterSp="0" type="tx">
  <p:cSld name="4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08" name="Group 2"/>
          <p:cNvGrpSpPr/>
          <p:nvPr/>
        </p:nvGrpSpPr>
        <p:grpSpPr>
          <a:xfrm>
            <a:off x="-1" y="76"/>
            <a:ext cx="9144001" cy="6860193"/>
            <a:chOff x="0" y="38"/>
            <a:chExt cx="9144000" cy="6860192"/>
          </a:xfrm>
        </p:grpSpPr>
        <p:sp>
          <p:nvSpPr>
            <p:cNvPr id="90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0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09"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10"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2779863"/>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1889521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248264013"/>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showMasterSp="0" type="tx">
  <p:cSld name="4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25" name="Group 2"/>
          <p:cNvGrpSpPr/>
          <p:nvPr/>
        </p:nvGrpSpPr>
        <p:grpSpPr>
          <a:xfrm>
            <a:off x="-1" y="76"/>
            <a:ext cx="9144001" cy="6860193"/>
            <a:chOff x="0" y="38"/>
            <a:chExt cx="9144000" cy="6860192"/>
          </a:xfrm>
        </p:grpSpPr>
        <p:sp>
          <p:nvSpPr>
            <p:cNvPr id="917"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8"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19"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0"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1"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2"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3"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24"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26"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2472268"/>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type="tx">
  <p:cSld name="Blank 0">
    <p:bg>
      <p:bgPr>
        <a:solidFill>
          <a:srgbClr val="000000"/>
        </a:solidFill>
        <a:effectLst/>
      </p:bgPr>
    </p:bg>
    <p:spTree>
      <p:nvGrpSpPr>
        <p:cNvPr id="1" name=""/>
        <p:cNvGrpSpPr/>
        <p:nvPr/>
      </p:nvGrpSpPr>
      <p:grpSpPr>
        <a:xfrm>
          <a:off x="0" y="0"/>
          <a:ext cx="0" cy="0"/>
          <a:chOff x="0" y="0"/>
          <a:chExt cx="0" cy="0"/>
        </a:xfrm>
      </p:grpSpPr>
      <p:sp>
        <p:nvSpPr>
          <p:cNvPr id="933"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095516"/>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showMasterSp="0" type="tx">
  <p:cSld name="4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48" name="Group 2"/>
          <p:cNvGrpSpPr/>
          <p:nvPr/>
        </p:nvGrpSpPr>
        <p:grpSpPr>
          <a:xfrm>
            <a:off x="-1" y="76"/>
            <a:ext cx="9144001" cy="6860193"/>
            <a:chOff x="0" y="38"/>
            <a:chExt cx="9144000" cy="6860192"/>
          </a:xfrm>
        </p:grpSpPr>
        <p:sp>
          <p:nvSpPr>
            <p:cNvPr id="940"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1"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2"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3"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4"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5"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6"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47"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49"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950"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51"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95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159056"/>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showMasterSp="0" type="tx">
  <p:cSld name="4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67" name="Group 2"/>
          <p:cNvGrpSpPr/>
          <p:nvPr/>
        </p:nvGrpSpPr>
        <p:grpSpPr>
          <a:xfrm>
            <a:off x="-1" y="76"/>
            <a:ext cx="9144001" cy="6860193"/>
            <a:chOff x="0" y="38"/>
            <a:chExt cx="9144000" cy="6860192"/>
          </a:xfrm>
        </p:grpSpPr>
        <p:sp>
          <p:nvSpPr>
            <p:cNvPr id="959"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0"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1"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2"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3"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4"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5"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66"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68"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9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970"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71"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46097946"/>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showMasterSp="0" type="tx">
  <p:cSld name="4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986" name="Group 2"/>
          <p:cNvGrpSpPr/>
          <p:nvPr/>
        </p:nvGrpSpPr>
        <p:grpSpPr>
          <a:xfrm>
            <a:off x="-1" y="76"/>
            <a:ext cx="9144001" cy="6860193"/>
            <a:chOff x="0" y="38"/>
            <a:chExt cx="9144000" cy="6860192"/>
          </a:xfrm>
        </p:grpSpPr>
        <p:sp>
          <p:nvSpPr>
            <p:cNvPr id="978"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79"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0"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1"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2"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3"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4"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85"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987" name="Title Text"/>
          <p:cNvSpPr txBox="1">
            <a:spLocks noGrp="1"/>
          </p:cNvSpPr>
          <p:nvPr>
            <p:ph type="title"/>
          </p:nvPr>
        </p:nvSpPr>
        <p:spPr>
          <a:xfrm>
            <a:off x="0" y="609600"/>
            <a:ext cx="9144000" cy="1143000"/>
          </a:xfrm>
          <a:prstGeom prst="rect">
            <a:avLst/>
          </a:prstGeom>
          <a:noFill/>
        </p:spPr>
        <p:txBody>
          <a:bodyPr/>
          <a:lstStyle>
            <a:lvl1pPr>
              <a:defRPr sz="4400" b="0"/>
            </a:lvl1pPr>
          </a:lstStyle>
          <a:p>
            <a:r>
              <a:t>Title Text</a:t>
            </a:r>
          </a:p>
        </p:txBody>
      </p:sp>
      <p:sp>
        <p:nvSpPr>
          <p:cNvPr id="988" name="Body Level One…"/>
          <p:cNvSpPr txBox="1">
            <a:spLocks noGrp="1"/>
          </p:cNvSpPr>
          <p:nvPr>
            <p:ph type="body" idx="1"/>
          </p:nvPr>
        </p:nvSpPr>
        <p:spPr>
          <a:xfrm>
            <a:off x="0" y="1981200"/>
            <a:ext cx="91440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989"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7389420"/>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x">
  <p:cSld name="4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04" name="Group 2"/>
          <p:cNvGrpSpPr/>
          <p:nvPr/>
        </p:nvGrpSpPr>
        <p:grpSpPr>
          <a:xfrm>
            <a:off x="-1" y="76"/>
            <a:ext cx="9144001" cy="6860193"/>
            <a:chOff x="0" y="38"/>
            <a:chExt cx="9144000" cy="6860192"/>
          </a:xfrm>
        </p:grpSpPr>
        <p:sp>
          <p:nvSpPr>
            <p:cNvPr id="996"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7"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8"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999"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0"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1"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2"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03"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05"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00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07"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82029986"/>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showMasterSp="0" type="tx">
  <p:cSld name="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22" name="Group 2"/>
          <p:cNvGrpSpPr/>
          <p:nvPr/>
        </p:nvGrpSpPr>
        <p:grpSpPr>
          <a:xfrm>
            <a:off x="-1" y="76"/>
            <a:ext cx="9144001" cy="6860193"/>
            <a:chOff x="0" y="38"/>
            <a:chExt cx="9144000" cy="6860192"/>
          </a:xfrm>
        </p:grpSpPr>
        <p:sp>
          <p:nvSpPr>
            <p:cNvPr id="1014"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5"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6"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7"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8"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19"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0"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21"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23"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24"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025"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8229799"/>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showMasterSp="0" type="tx">
  <p:cSld name="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1040" name="Group 2"/>
          <p:cNvGrpSpPr/>
          <p:nvPr/>
        </p:nvGrpSpPr>
        <p:grpSpPr>
          <a:xfrm>
            <a:off x="-1" y="76"/>
            <a:ext cx="9144001" cy="6860193"/>
            <a:chOff x="0" y="38"/>
            <a:chExt cx="9144000" cy="6860192"/>
          </a:xfrm>
        </p:grpSpPr>
        <p:sp>
          <p:nvSpPr>
            <p:cNvPr id="1032" name="Rectangle 3"/>
            <p:cNvSpPr/>
            <p:nvPr/>
          </p:nvSpPr>
          <p:spPr>
            <a:xfrm>
              <a:off x="8783637" y="444537"/>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3" name="Freeform 4"/>
            <p:cNvSpPr/>
            <p:nvPr/>
          </p:nvSpPr>
          <p:spPr>
            <a:xfrm>
              <a:off x="0" y="38"/>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4" name="Freeform 5"/>
            <p:cNvSpPr/>
            <p:nvPr/>
          </p:nvSpPr>
          <p:spPr>
            <a:xfrm>
              <a:off x="0" y="1352323"/>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5" name="Freeform 6"/>
            <p:cNvSpPr/>
            <p:nvPr/>
          </p:nvSpPr>
          <p:spPr>
            <a:xfrm>
              <a:off x="0" y="328464"/>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6" name="Freeform 7"/>
            <p:cNvSpPr/>
            <p:nvPr/>
          </p:nvSpPr>
          <p:spPr>
            <a:xfrm>
              <a:off x="0" y="2450389"/>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7" name="Freeform 8"/>
            <p:cNvSpPr/>
            <p:nvPr/>
          </p:nvSpPr>
          <p:spPr>
            <a:xfrm>
              <a:off x="2476500" y="1922045"/>
              <a:ext cx="6667500" cy="4935993"/>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8" name="Freeform 9"/>
            <p:cNvSpPr/>
            <p:nvPr/>
          </p:nvSpPr>
          <p:spPr>
            <a:xfrm>
              <a:off x="0" y="3569558"/>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1039" name="Freeform 10"/>
            <p:cNvSpPr/>
            <p:nvPr/>
          </p:nvSpPr>
          <p:spPr>
            <a:xfrm>
              <a:off x="-1" y="3647927"/>
              <a:ext cx="5933213" cy="3212304"/>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104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042" name="Slide Number"/>
          <p:cNvSpPr txBox="1">
            <a:spLocks noGrp="1"/>
          </p:cNvSpPr>
          <p:nvPr>
            <p:ph type="sldNum" sz="quarter" idx="2"/>
          </p:nvPr>
        </p:nvSpPr>
        <p:spPr>
          <a:xfrm>
            <a:off x="8176437" y="6418691"/>
            <a:ext cx="281763" cy="286910"/>
          </a:xfrm>
          <a:prstGeom prst="rect">
            <a:avLst/>
          </a:prstGeom>
        </p:spPr>
        <p:txBody>
          <a:bodyPr/>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337922"/>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showMasterSp="0" type="tx">
  <p:cSld name="2_Title Slide">
    <p:bg>
      <p:bgPr>
        <a:solidFill>
          <a:srgbClr val="FFFFFF"/>
        </a:solidFill>
        <a:effectLst/>
      </p:bgPr>
    </p:bg>
    <p:spTree>
      <p:nvGrpSpPr>
        <p:cNvPr id="1" name=""/>
        <p:cNvGrpSpPr/>
        <p:nvPr/>
      </p:nvGrpSpPr>
      <p:grpSpPr>
        <a:xfrm>
          <a:off x="0" y="0"/>
          <a:ext cx="0" cy="0"/>
          <a:chOff x="0" y="0"/>
          <a:chExt cx="0" cy="0"/>
        </a:xfrm>
      </p:grpSpPr>
      <p:sp>
        <p:nvSpPr>
          <p:cNvPr id="1049" name="Rectangle 2"/>
          <p:cNvSpPr/>
          <p:nvPr/>
        </p:nvSpPr>
        <p:spPr>
          <a:xfrm>
            <a:off x="1" y="0"/>
            <a:ext cx="4572001" cy="6858000"/>
          </a:xfrm>
          <a:prstGeom prst="rect">
            <a:avLst/>
          </a:prstGeom>
          <a:solidFill>
            <a:srgbClr val="CAE2CA"/>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sp>
        <p:nvSpPr>
          <p:cNvPr id="1050" name="AutoShape 3"/>
          <p:cNvSpPr/>
          <p:nvPr/>
        </p:nvSpPr>
        <p:spPr>
          <a:xfrm>
            <a:off x="685800" y="990600"/>
            <a:ext cx="5181600" cy="19050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53" name="Group 15"/>
          <p:cNvGrpSpPr/>
          <p:nvPr/>
        </p:nvGrpSpPr>
        <p:grpSpPr>
          <a:xfrm>
            <a:off x="3632200" y="4889500"/>
            <a:ext cx="4876800" cy="319088"/>
            <a:chOff x="0" y="0"/>
            <a:chExt cx="4876800" cy="319087"/>
          </a:xfrm>
        </p:grpSpPr>
        <p:sp>
          <p:nvSpPr>
            <p:cNvPr id="1051" name="AutoShape 6"/>
            <p:cNvSpPr/>
            <p:nvPr/>
          </p:nvSpPr>
          <p:spPr>
            <a:xfrm flipH="1">
              <a:off x="0" y="0"/>
              <a:ext cx="4625975"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52" name="AutoShape 7"/>
            <p:cNvSpPr/>
            <p:nvPr/>
          </p:nvSpPr>
          <p:spPr>
            <a:xfrm>
              <a:off x="4616450" y="0"/>
              <a:ext cx="26035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54" name="Body Level One…"/>
          <p:cNvSpPr txBox="1">
            <a:spLocks noGrp="1"/>
          </p:cNvSpPr>
          <p:nvPr>
            <p:ph type="body" sz="quarter" idx="1"/>
          </p:nvPr>
        </p:nvSpPr>
        <p:spPr>
          <a:xfrm>
            <a:off x="4673601" y="2927350"/>
            <a:ext cx="3657601" cy="1822450"/>
          </a:xfrm>
          <a:prstGeom prst="rect">
            <a:avLst/>
          </a:prstGeom>
        </p:spPr>
        <p:txBody>
          <a:bodyPr anchor="b">
            <a:normAutofit/>
          </a:bodyPr>
          <a:lstStyle>
            <a:lvl1pPr marL="0" indent="0">
              <a:spcBef>
                <a:spcPts val="600"/>
              </a:spcBef>
              <a:buSzTx/>
              <a:buNone/>
              <a:defRPr sz="2800">
                <a:solidFill>
                  <a:srgbClr val="006666"/>
                </a:solidFill>
              </a:defRPr>
            </a:lvl1pPr>
            <a:lvl2pPr marL="789082" indent="-332754">
              <a:spcBef>
                <a:spcPts val="600"/>
              </a:spcBef>
              <a:buSzPct val="75000"/>
              <a:buChar char="–"/>
              <a:defRPr sz="2800">
                <a:solidFill>
                  <a:srgbClr val="006666"/>
                </a:solidFill>
              </a:defRPr>
            </a:lvl2pPr>
            <a:lvl3pPr marL="1232107" indent="-319440">
              <a:spcBef>
                <a:spcPts val="600"/>
              </a:spcBef>
              <a:buSzPct val="75000"/>
              <a:defRPr sz="2800">
                <a:solidFill>
                  <a:srgbClr val="006666"/>
                </a:solidFill>
              </a:defRPr>
            </a:lvl3pPr>
            <a:lvl4pPr marL="1723956" indent="-354934">
              <a:spcBef>
                <a:spcPts val="600"/>
              </a:spcBef>
              <a:buSzPct val="80000"/>
              <a:buChar char="–"/>
              <a:defRPr sz="2800">
                <a:solidFill>
                  <a:srgbClr val="006666"/>
                </a:solidFill>
              </a:defRPr>
            </a:lvl4pPr>
            <a:lvl5pPr marL="2180286" indent="-354934">
              <a:spcBef>
                <a:spcPts val="600"/>
              </a:spcBef>
              <a:buSzPct val="65000"/>
              <a:buChar char="●"/>
              <a:defRPr sz="2800">
                <a:solidFill>
                  <a:srgbClr val="006666"/>
                </a:solidFill>
              </a:defRPr>
            </a:lvl5pPr>
          </a:lstStyle>
          <a:p>
            <a:r>
              <a:t>Body Level One</a:t>
            </a:r>
          </a:p>
          <a:p>
            <a:pPr lvl="1"/>
            <a:r>
              <a:t>Body Level Two</a:t>
            </a:r>
          </a:p>
          <a:p>
            <a:pPr lvl="2"/>
            <a:r>
              <a:t>Body Level Three</a:t>
            </a:r>
          </a:p>
          <a:p>
            <a:pPr lvl="3"/>
            <a:r>
              <a:t>Body Level Four</a:t>
            </a:r>
          </a:p>
          <a:p>
            <a:pPr lvl="4"/>
            <a:r>
              <a:t>Body Level Five</a:t>
            </a:r>
          </a:p>
        </p:txBody>
      </p:sp>
      <p:sp>
        <p:nvSpPr>
          <p:cNvPr id="1055" name="Title Text"/>
          <p:cNvSpPr txBox="1">
            <a:spLocks noGrp="1"/>
          </p:cNvSpPr>
          <p:nvPr>
            <p:ph type="title"/>
          </p:nvPr>
        </p:nvSpPr>
        <p:spPr>
          <a:xfrm>
            <a:off x="936625" y="1425575"/>
            <a:ext cx="7772400" cy="1143000"/>
          </a:xfrm>
          <a:prstGeom prst="rect">
            <a:avLst/>
          </a:prstGeom>
          <a:noFill/>
        </p:spPr>
        <p:txBody>
          <a:bodyPr/>
          <a:lstStyle>
            <a:lvl1pPr>
              <a:lnSpc>
                <a:spcPct val="90000"/>
              </a:lnSpc>
              <a:defRPr sz="3600">
                <a:solidFill>
                  <a:srgbClr val="003366"/>
                </a:solidFill>
              </a:defRPr>
            </a:lvl1pPr>
          </a:lstStyle>
          <a:p>
            <a:r>
              <a:t>Title Text</a:t>
            </a:r>
          </a:p>
        </p:txBody>
      </p:sp>
      <p:sp>
        <p:nvSpPr>
          <p:cNvPr id="1056" name="Slide Number"/>
          <p:cNvSpPr txBox="1">
            <a:spLocks noGrp="1"/>
          </p:cNvSpPr>
          <p:nvPr>
            <p:ph type="sldNum" sz="quarter" idx="2"/>
          </p:nvPr>
        </p:nvSpPr>
        <p:spPr>
          <a:xfrm>
            <a:off x="9525" y="6374315"/>
            <a:ext cx="471247" cy="474160"/>
          </a:xfrm>
          <a:prstGeom prst="rect">
            <a:avLst/>
          </a:prstGeom>
        </p:spPr>
        <p:txBody>
          <a:bodyPr/>
          <a:lstStyle>
            <a:lvl1pPr algn="l">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5900146"/>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showMasterSp="0" type="tx">
  <p:cSld name="5_Section Header">
    <p:bg>
      <p:bgPr>
        <a:solidFill>
          <a:srgbClr val="FFFFFF"/>
        </a:solidFill>
        <a:effectLst/>
      </p:bgPr>
    </p:bg>
    <p:spTree>
      <p:nvGrpSpPr>
        <p:cNvPr id="1" name=""/>
        <p:cNvGrpSpPr/>
        <p:nvPr/>
      </p:nvGrpSpPr>
      <p:grpSpPr>
        <a:xfrm>
          <a:off x="0" y="0"/>
          <a:ext cx="0" cy="0"/>
          <a:chOff x="0" y="0"/>
          <a:chExt cx="0" cy="0"/>
        </a:xfrm>
      </p:grpSpPr>
      <p:grpSp>
        <p:nvGrpSpPr>
          <p:cNvPr id="1081" name="Group 2"/>
          <p:cNvGrpSpPr/>
          <p:nvPr/>
        </p:nvGrpSpPr>
        <p:grpSpPr>
          <a:xfrm>
            <a:off x="2" y="0"/>
            <a:ext cx="3200401" cy="6858000"/>
            <a:chOff x="1" y="0"/>
            <a:chExt cx="3200400" cy="6858000"/>
          </a:xfrm>
        </p:grpSpPr>
        <p:sp>
          <p:nvSpPr>
            <p:cNvPr id="1079"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0"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2"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085" name="Group 11"/>
          <p:cNvGrpSpPr/>
          <p:nvPr/>
        </p:nvGrpSpPr>
        <p:grpSpPr>
          <a:xfrm>
            <a:off x="228600" y="1981200"/>
            <a:ext cx="7391400" cy="319088"/>
            <a:chOff x="0" y="0"/>
            <a:chExt cx="7391400" cy="319087"/>
          </a:xfrm>
        </p:grpSpPr>
        <p:sp>
          <p:nvSpPr>
            <p:cNvPr id="1083"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84"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86" name="Title Text"/>
          <p:cNvSpPr txBox="1">
            <a:spLocks noGrp="1"/>
          </p:cNvSpPr>
          <p:nvPr>
            <p:ph type="title"/>
          </p:nvPr>
        </p:nvSpPr>
        <p:spPr>
          <a:xfrm>
            <a:off x="722312" y="4406900"/>
            <a:ext cx="7772401" cy="1362075"/>
          </a:xfrm>
          <a:prstGeom prst="rect">
            <a:avLst/>
          </a:prstGeom>
          <a:noFill/>
        </p:spPr>
        <p:txBody>
          <a:bodyPr anchor="t"/>
          <a:lstStyle>
            <a:lvl1pPr algn="l">
              <a:lnSpc>
                <a:spcPct val="90000"/>
              </a:lnSpc>
              <a:defRPr sz="4000" cap="all">
                <a:solidFill>
                  <a:srgbClr val="006666"/>
                </a:solidFill>
              </a:defRPr>
            </a:lvl1pPr>
          </a:lstStyle>
          <a:p>
            <a:r>
              <a:t>Title Text</a:t>
            </a:r>
          </a:p>
        </p:txBody>
      </p:sp>
      <p:sp>
        <p:nvSpPr>
          <p:cNvPr id="1087"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3366"/>
                </a:solidFill>
              </a:defRPr>
            </a:lvl1pPr>
            <a:lvl2pPr marL="0" indent="456342">
              <a:spcBef>
                <a:spcPts val="400"/>
              </a:spcBef>
              <a:buSzTx/>
              <a:buNone/>
              <a:defRPr sz="2000">
                <a:solidFill>
                  <a:srgbClr val="003366"/>
                </a:solidFill>
              </a:defRPr>
            </a:lvl2pPr>
            <a:lvl3pPr marL="0" indent="912690">
              <a:spcBef>
                <a:spcPts val="400"/>
              </a:spcBef>
              <a:buSzTx/>
              <a:buNone/>
              <a:defRPr sz="2000">
                <a:solidFill>
                  <a:srgbClr val="003366"/>
                </a:solidFill>
              </a:defRPr>
            </a:lvl3pPr>
            <a:lvl4pPr marL="0" indent="1369015">
              <a:spcBef>
                <a:spcPts val="400"/>
              </a:spcBef>
              <a:buSzTx/>
              <a:buNone/>
              <a:defRPr sz="2000">
                <a:solidFill>
                  <a:srgbClr val="003366"/>
                </a:solidFill>
              </a:defRPr>
            </a:lvl4pPr>
            <a:lvl5pPr marL="0" indent="1825374">
              <a:spcBef>
                <a:spcPts val="400"/>
              </a:spcBef>
              <a:buSzTx/>
              <a:buNone/>
              <a:defRPr sz="20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088"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76144006"/>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977304466"/>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showMasterSp="0" type="tx">
  <p:cSld name="5_Two Content">
    <p:bg>
      <p:bgPr>
        <a:solidFill>
          <a:srgbClr val="FFFFFF"/>
        </a:solidFill>
        <a:effectLst/>
      </p:bgPr>
    </p:bg>
    <p:spTree>
      <p:nvGrpSpPr>
        <p:cNvPr id="1" name=""/>
        <p:cNvGrpSpPr/>
        <p:nvPr/>
      </p:nvGrpSpPr>
      <p:grpSpPr>
        <a:xfrm>
          <a:off x="0" y="0"/>
          <a:ext cx="0" cy="0"/>
          <a:chOff x="0" y="0"/>
          <a:chExt cx="0" cy="0"/>
        </a:xfrm>
      </p:grpSpPr>
      <p:grpSp>
        <p:nvGrpSpPr>
          <p:cNvPr id="1097" name="Group 2"/>
          <p:cNvGrpSpPr/>
          <p:nvPr/>
        </p:nvGrpSpPr>
        <p:grpSpPr>
          <a:xfrm>
            <a:off x="2" y="0"/>
            <a:ext cx="3200401" cy="6858000"/>
            <a:chOff x="1" y="0"/>
            <a:chExt cx="3200400" cy="6858000"/>
          </a:xfrm>
        </p:grpSpPr>
        <p:sp>
          <p:nvSpPr>
            <p:cNvPr id="1095"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096"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098"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01" name="Group 11"/>
          <p:cNvGrpSpPr/>
          <p:nvPr/>
        </p:nvGrpSpPr>
        <p:grpSpPr>
          <a:xfrm>
            <a:off x="228600" y="1981200"/>
            <a:ext cx="7391400" cy="319088"/>
            <a:chOff x="0" y="0"/>
            <a:chExt cx="7391400" cy="319087"/>
          </a:xfrm>
        </p:grpSpPr>
        <p:sp>
          <p:nvSpPr>
            <p:cNvPr id="1099"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00"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02"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03" name="Body Level One…"/>
          <p:cNvSpPr txBox="1">
            <a:spLocks noGrp="1"/>
          </p:cNvSpPr>
          <p:nvPr>
            <p:ph type="body" sz="half" idx="1"/>
          </p:nvPr>
        </p:nvSpPr>
        <p:spPr>
          <a:xfrm>
            <a:off x="914400" y="2362200"/>
            <a:ext cx="3924300" cy="3733800"/>
          </a:xfrm>
          <a:prstGeom prst="rect">
            <a:avLst/>
          </a:prstGeom>
        </p:spPr>
        <p:txBody>
          <a:bodyPr>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0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25204004"/>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showMasterSp="0" type="tx">
  <p:cSld name="5_Comparison">
    <p:bg>
      <p:bgPr>
        <a:solidFill>
          <a:srgbClr val="FFFFFF"/>
        </a:solidFill>
        <a:effectLst/>
      </p:bgPr>
    </p:bg>
    <p:spTree>
      <p:nvGrpSpPr>
        <p:cNvPr id="1" name=""/>
        <p:cNvGrpSpPr/>
        <p:nvPr/>
      </p:nvGrpSpPr>
      <p:grpSpPr>
        <a:xfrm>
          <a:off x="0" y="0"/>
          <a:ext cx="0" cy="0"/>
          <a:chOff x="0" y="0"/>
          <a:chExt cx="0" cy="0"/>
        </a:xfrm>
      </p:grpSpPr>
      <p:grpSp>
        <p:nvGrpSpPr>
          <p:cNvPr id="1113" name="Group 2"/>
          <p:cNvGrpSpPr/>
          <p:nvPr/>
        </p:nvGrpSpPr>
        <p:grpSpPr>
          <a:xfrm>
            <a:off x="2" y="0"/>
            <a:ext cx="3200401" cy="6858000"/>
            <a:chOff x="1" y="0"/>
            <a:chExt cx="3200400" cy="6858000"/>
          </a:xfrm>
        </p:grpSpPr>
        <p:sp>
          <p:nvSpPr>
            <p:cNvPr id="111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17" name="Group 11"/>
          <p:cNvGrpSpPr/>
          <p:nvPr/>
        </p:nvGrpSpPr>
        <p:grpSpPr>
          <a:xfrm>
            <a:off x="228600" y="1981200"/>
            <a:ext cx="7391400" cy="319088"/>
            <a:chOff x="0" y="0"/>
            <a:chExt cx="7391400" cy="319087"/>
          </a:xfrm>
        </p:grpSpPr>
        <p:sp>
          <p:nvSpPr>
            <p:cNvPr id="111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1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18" name="Title Text"/>
          <p:cNvSpPr txBox="1">
            <a:spLocks noGrp="1"/>
          </p:cNvSpPr>
          <p:nvPr>
            <p:ph type="title"/>
          </p:nvPr>
        </p:nvSpPr>
        <p:spPr>
          <a:xfrm>
            <a:off x="457200" y="274638"/>
            <a:ext cx="8229600" cy="1143001"/>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1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3366"/>
                </a:solidFill>
              </a:defRPr>
            </a:lvl1pPr>
            <a:lvl2pPr marL="0" indent="456342">
              <a:spcBef>
                <a:spcPts val="500"/>
              </a:spcBef>
              <a:buSzTx/>
              <a:buNone/>
              <a:defRPr sz="2400" b="1">
                <a:solidFill>
                  <a:srgbClr val="003366"/>
                </a:solidFill>
              </a:defRPr>
            </a:lvl2pPr>
            <a:lvl3pPr marL="0" indent="912690">
              <a:spcBef>
                <a:spcPts val="500"/>
              </a:spcBef>
              <a:buSzTx/>
              <a:buNone/>
              <a:defRPr sz="2400" b="1">
                <a:solidFill>
                  <a:srgbClr val="003366"/>
                </a:solidFill>
              </a:defRPr>
            </a:lvl3pPr>
            <a:lvl4pPr marL="0" indent="1369015">
              <a:spcBef>
                <a:spcPts val="500"/>
              </a:spcBef>
              <a:buSzTx/>
              <a:buNone/>
              <a:defRPr sz="2400" b="1">
                <a:solidFill>
                  <a:srgbClr val="003366"/>
                </a:solidFill>
              </a:defRPr>
            </a:lvl4pPr>
            <a:lvl5pPr marL="0" indent="1825374">
              <a:spcBef>
                <a:spcPts val="500"/>
              </a:spcBef>
              <a:buSzTx/>
              <a:buNone/>
              <a:defRPr sz="2400" b="1">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2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3366"/>
                </a:solidFill>
              </a:defRPr>
            </a:pPr>
            <a:endParaRPr/>
          </a:p>
        </p:txBody>
      </p:sp>
      <p:sp>
        <p:nvSpPr>
          <p:cNvPr id="1121"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65685541"/>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showMasterSp="0" type="tx">
  <p:cSld name="5_Title Only">
    <p:bg>
      <p:bgPr>
        <a:solidFill>
          <a:srgbClr val="FFFFFF"/>
        </a:solidFill>
        <a:effectLst/>
      </p:bgPr>
    </p:bg>
    <p:spTree>
      <p:nvGrpSpPr>
        <p:cNvPr id="1" name=""/>
        <p:cNvGrpSpPr/>
        <p:nvPr/>
      </p:nvGrpSpPr>
      <p:grpSpPr>
        <a:xfrm>
          <a:off x="0" y="0"/>
          <a:ext cx="0" cy="0"/>
          <a:chOff x="0" y="0"/>
          <a:chExt cx="0" cy="0"/>
        </a:xfrm>
      </p:grpSpPr>
      <p:grpSp>
        <p:nvGrpSpPr>
          <p:cNvPr id="1130" name="Group 2"/>
          <p:cNvGrpSpPr/>
          <p:nvPr/>
        </p:nvGrpSpPr>
        <p:grpSpPr>
          <a:xfrm>
            <a:off x="2" y="0"/>
            <a:ext cx="3200401" cy="6858000"/>
            <a:chOff x="1" y="0"/>
            <a:chExt cx="3200400" cy="6858000"/>
          </a:xfrm>
        </p:grpSpPr>
        <p:sp>
          <p:nvSpPr>
            <p:cNvPr id="1128"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29"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1"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34" name="Group 11"/>
          <p:cNvGrpSpPr/>
          <p:nvPr/>
        </p:nvGrpSpPr>
        <p:grpSpPr>
          <a:xfrm>
            <a:off x="228600" y="1981200"/>
            <a:ext cx="7391400" cy="319088"/>
            <a:chOff x="0" y="0"/>
            <a:chExt cx="7391400" cy="319087"/>
          </a:xfrm>
        </p:grpSpPr>
        <p:sp>
          <p:nvSpPr>
            <p:cNvPr id="1132"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33"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35"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3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45753645"/>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showMasterSp="0" type="tx">
  <p:cSld name="5_Blank">
    <p:bg>
      <p:bgPr>
        <a:solidFill>
          <a:srgbClr val="FFFFFF"/>
        </a:solidFill>
        <a:effectLst/>
      </p:bgPr>
    </p:bg>
    <p:spTree>
      <p:nvGrpSpPr>
        <p:cNvPr id="1" name=""/>
        <p:cNvGrpSpPr/>
        <p:nvPr/>
      </p:nvGrpSpPr>
      <p:grpSpPr>
        <a:xfrm>
          <a:off x="0" y="0"/>
          <a:ext cx="0" cy="0"/>
          <a:chOff x="0" y="0"/>
          <a:chExt cx="0" cy="0"/>
        </a:xfrm>
      </p:grpSpPr>
      <p:grpSp>
        <p:nvGrpSpPr>
          <p:cNvPr id="1145" name="Group 2"/>
          <p:cNvGrpSpPr/>
          <p:nvPr/>
        </p:nvGrpSpPr>
        <p:grpSpPr>
          <a:xfrm>
            <a:off x="2" y="0"/>
            <a:ext cx="3200401" cy="6858000"/>
            <a:chOff x="1" y="0"/>
            <a:chExt cx="3200400" cy="6858000"/>
          </a:xfrm>
        </p:grpSpPr>
        <p:sp>
          <p:nvSpPr>
            <p:cNvPr id="1143"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4"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46"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49" name="Group 11"/>
          <p:cNvGrpSpPr/>
          <p:nvPr/>
        </p:nvGrpSpPr>
        <p:grpSpPr>
          <a:xfrm>
            <a:off x="228600" y="1981200"/>
            <a:ext cx="7391400" cy="319088"/>
            <a:chOff x="0" y="0"/>
            <a:chExt cx="7391400" cy="319087"/>
          </a:xfrm>
        </p:grpSpPr>
        <p:sp>
          <p:nvSpPr>
            <p:cNvPr id="1147"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48"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5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98670071"/>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showMasterSp="0" type="tx">
  <p:cSld name="5_Content with Caption">
    <p:bg>
      <p:bgPr>
        <a:solidFill>
          <a:srgbClr val="FFFFFF"/>
        </a:solidFill>
        <a:effectLst/>
      </p:bgPr>
    </p:bg>
    <p:spTree>
      <p:nvGrpSpPr>
        <p:cNvPr id="1" name=""/>
        <p:cNvGrpSpPr/>
        <p:nvPr/>
      </p:nvGrpSpPr>
      <p:grpSpPr>
        <a:xfrm>
          <a:off x="0" y="0"/>
          <a:ext cx="0" cy="0"/>
          <a:chOff x="0" y="0"/>
          <a:chExt cx="0" cy="0"/>
        </a:xfrm>
      </p:grpSpPr>
      <p:grpSp>
        <p:nvGrpSpPr>
          <p:cNvPr id="1159" name="Group 2"/>
          <p:cNvGrpSpPr/>
          <p:nvPr/>
        </p:nvGrpSpPr>
        <p:grpSpPr>
          <a:xfrm>
            <a:off x="2" y="0"/>
            <a:ext cx="3200401" cy="6858000"/>
            <a:chOff x="1" y="0"/>
            <a:chExt cx="3200400" cy="6858000"/>
          </a:xfrm>
        </p:grpSpPr>
        <p:sp>
          <p:nvSpPr>
            <p:cNvPr id="115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5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63" name="Group 11"/>
          <p:cNvGrpSpPr/>
          <p:nvPr/>
        </p:nvGrpSpPr>
        <p:grpSpPr>
          <a:xfrm>
            <a:off x="228600" y="1981200"/>
            <a:ext cx="7391400" cy="319088"/>
            <a:chOff x="0" y="0"/>
            <a:chExt cx="7391400" cy="319087"/>
          </a:xfrm>
        </p:grpSpPr>
        <p:sp>
          <p:nvSpPr>
            <p:cNvPr id="116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6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64" name="Title Text"/>
          <p:cNvSpPr txBox="1">
            <a:spLocks noGrp="1"/>
          </p:cNvSpPr>
          <p:nvPr>
            <p:ph type="title"/>
          </p:nvPr>
        </p:nvSpPr>
        <p:spPr>
          <a:xfrm>
            <a:off x="457237" y="273050"/>
            <a:ext cx="3008315" cy="1162050"/>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65" name="Body Level One…"/>
          <p:cNvSpPr txBox="1">
            <a:spLocks noGrp="1"/>
          </p:cNvSpPr>
          <p:nvPr>
            <p:ph type="body" idx="1"/>
          </p:nvPr>
        </p:nvSpPr>
        <p:spPr>
          <a:xfrm>
            <a:off x="3575050" y="273088"/>
            <a:ext cx="5111750" cy="5853113"/>
          </a:xfrm>
          <a:prstGeom prst="rect">
            <a:avLst/>
          </a:prstGeom>
        </p:spPr>
        <p:txBody>
          <a:bodyPr>
            <a:normAutofit/>
          </a:bodyPr>
          <a:lstStyle>
            <a:lvl1pPr>
              <a:buClr>
                <a:srgbClr val="003366"/>
              </a:buClr>
              <a:buSzPct val="75000"/>
              <a:buChar char="●"/>
              <a:defRPr>
                <a:solidFill>
                  <a:srgbClr val="003366"/>
                </a:solidFill>
              </a:defRPr>
            </a:lvl1pPr>
            <a:lvl2pPr>
              <a:buClr>
                <a:srgbClr val="003366"/>
              </a:buClr>
              <a:buSzPct val="75000"/>
              <a:buChar char="–"/>
              <a:defRPr>
                <a:solidFill>
                  <a:srgbClr val="003366"/>
                </a:solidFill>
              </a:defRPr>
            </a:lvl2pPr>
            <a:lvl3pPr>
              <a:buClr>
                <a:srgbClr val="003366"/>
              </a:buClr>
              <a:buSzPct val="75000"/>
              <a:defRPr>
                <a:solidFill>
                  <a:srgbClr val="003366"/>
                </a:solidFill>
              </a:defRPr>
            </a:lvl3pPr>
            <a:lvl4pPr>
              <a:buClr>
                <a:srgbClr val="003366"/>
              </a:buClr>
              <a:buSzPct val="80000"/>
              <a:buChar char="–"/>
              <a:defRPr>
                <a:solidFill>
                  <a:srgbClr val="003366"/>
                </a:solidFill>
              </a:defRPr>
            </a:lvl4pPr>
            <a:lvl5pPr>
              <a:buClr>
                <a:srgbClr val="003366"/>
              </a:buClr>
              <a:buSzPct val="65000"/>
              <a:buChar char="●"/>
              <a:defRPr>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6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3366"/>
                </a:solidFill>
              </a:defRPr>
            </a:pPr>
            <a:endParaRPr/>
          </a:p>
        </p:txBody>
      </p:sp>
      <p:sp>
        <p:nvSpPr>
          <p:cNvPr id="1167"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798811"/>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showMasterSp="0" type="tx">
  <p:cSld name="5_Picture with Caption">
    <p:bg>
      <p:bgPr>
        <a:solidFill>
          <a:srgbClr val="FFFFFF"/>
        </a:solidFill>
        <a:effectLst/>
      </p:bgPr>
    </p:bg>
    <p:spTree>
      <p:nvGrpSpPr>
        <p:cNvPr id="1" name=""/>
        <p:cNvGrpSpPr/>
        <p:nvPr/>
      </p:nvGrpSpPr>
      <p:grpSpPr>
        <a:xfrm>
          <a:off x="0" y="0"/>
          <a:ext cx="0" cy="0"/>
          <a:chOff x="0" y="0"/>
          <a:chExt cx="0" cy="0"/>
        </a:xfrm>
      </p:grpSpPr>
      <p:grpSp>
        <p:nvGrpSpPr>
          <p:cNvPr id="1176" name="Group 2"/>
          <p:cNvGrpSpPr/>
          <p:nvPr/>
        </p:nvGrpSpPr>
        <p:grpSpPr>
          <a:xfrm>
            <a:off x="2" y="0"/>
            <a:ext cx="3200401" cy="6858000"/>
            <a:chOff x="1" y="0"/>
            <a:chExt cx="3200400" cy="6858000"/>
          </a:xfrm>
        </p:grpSpPr>
        <p:sp>
          <p:nvSpPr>
            <p:cNvPr id="1174"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5"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77"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80" name="Group 11"/>
          <p:cNvGrpSpPr/>
          <p:nvPr/>
        </p:nvGrpSpPr>
        <p:grpSpPr>
          <a:xfrm>
            <a:off x="228600" y="1981200"/>
            <a:ext cx="7391400" cy="319088"/>
            <a:chOff x="0" y="0"/>
            <a:chExt cx="7391400" cy="319087"/>
          </a:xfrm>
        </p:grpSpPr>
        <p:sp>
          <p:nvSpPr>
            <p:cNvPr id="1178"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79"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81" name="Title Text"/>
          <p:cNvSpPr txBox="1">
            <a:spLocks noGrp="1"/>
          </p:cNvSpPr>
          <p:nvPr>
            <p:ph type="title"/>
          </p:nvPr>
        </p:nvSpPr>
        <p:spPr>
          <a:xfrm>
            <a:off x="1792288" y="4800600"/>
            <a:ext cx="5486401" cy="566738"/>
          </a:xfrm>
          <a:prstGeom prst="rect">
            <a:avLst/>
          </a:prstGeom>
          <a:noFill/>
        </p:spPr>
        <p:txBody>
          <a:bodyPr anchor="b"/>
          <a:lstStyle>
            <a:lvl1pPr algn="l">
              <a:lnSpc>
                <a:spcPct val="90000"/>
              </a:lnSpc>
              <a:defRPr sz="2000">
                <a:solidFill>
                  <a:srgbClr val="006666"/>
                </a:solidFill>
              </a:defRPr>
            </a:lvl1pPr>
          </a:lstStyle>
          <a:p>
            <a:r>
              <a:t>Title Text</a:t>
            </a:r>
          </a:p>
        </p:txBody>
      </p:sp>
      <p:sp>
        <p:nvSpPr>
          <p:cNvPr id="118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183"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3366"/>
                </a:solidFill>
              </a:defRPr>
            </a:lvl1pPr>
            <a:lvl2pPr marL="0" indent="456342">
              <a:spcBef>
                <a:spcPts val="300"/>
              </a:spcBef>
              <a:buSzTx/>
              <a:buNone/>
              <a:defRPr sz="1400">
                <a:solidFill>
                  <a:srgbClr val="003366"/>
                </a:solidFill>
              </a:defRPr>
            </a:lvl2pPr>
            <a:lvl3pPr marL="0" indent="912690">
              <a:spcBef>
                <a:spcPts val="300"/>
              </a:spcBef>
              <a:buSzTx/>
              <a:buNone/>
              <a:defRPr sz="1400">
                <a:solidFill>
                  <a:srgbClr val="003366"/>
                </a:solidFill>
              </a:defRPr>
            </a:lvl3pPr>
            <a:lvl4pPr marL="0" indent="1369015">
              <a:spcBef>
                <a:spcPts val="300"/>
              </a:spcBef>
              <a:buSzTx/>
              <a:buNone/>
              <a:defRPr sz="1400">
                <a:solidFill>
                  <a:srgbClr val="003366"/>
                </a:solidFill>
              </a:defRPr>
            </a:lvl4pPr>
            <a:lvl5pPr marL="0" indent="1825374">
              <a:spcBef>
                <a:spcPts val="300"/>
              </a:spcBef>
              <a:buSzTx/>
              <a:buNone/>
              <a:defRPr sz="14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184"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65421163"/>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x">
  <p:cSld name="5_Title and Vertical Text">
    <p:bg>
      <p:bgPr>
        <a:solidFill>
          <a:srgbClr val="FFFFFF"/>
        </a:solidFill>
        <a:effectLst/>
      </p:bgPr>
    </p:bg>
    <p:spTree>
      <p:nvGrpSpPr>
        <p:cNvPr id="1" name=""/>
        <p:cNvGrpSpPr/>
        <p:nvPr/>
      </p:nvGrpSpPr>
      <p:grpSpPr>
        <a:xfrm>
          <a:off x="0" y="0"/>
          <a:ext cx="0" cy="0"/>
          <a:chOff x="0" y="0"/>
          <a:chExt cx="0" cy="0"/>
        </a:xfrm>
      </p:grpSpPr>
      <p:grpSp>
        <p:nvGrpSpPr>
          <p:cNvPr id="1193" name="Group 2"/>
          <p:cNvGrpSpPr/>
          <p:nvPr/>
        </p:nvGrpSpPr>
        <p:grpSpPr>
          <a:xfrm>
            <a:off x="2" y="0"/>
            <a:ext cx="3200401" cy="6858000"/>
            <a:chOff x="1" y="0"/>
            <a:chExt cx="3200400" cy="6858000"/>
          </a:xfrm>
        </p:grpSpPr>
        <p:sp>
          <p:nvSpPr>
            <p:cNvPr id="1191"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2"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4"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197" name="Group 11"/>
          <p:cNvGrpSpPr/>
          <p:nvPr/>
        </p:nvGrpSpPr>
        <p:grpSpPr>
          <a:xfrm>
            <a:off x="228600" y="1981200"/>
            <a:ext cx="7391400" cy="319088"/>
            <a:chOff x="0" y="0"/>
            <a:chExt cx="7391400" cy="319087"/>
          </a:xfrm>
        </p:grpSpPr>
        <p:sp>
          <p:nvSpPr>
            <p:cNvPr id="1195"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196"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198" name="Title Text"/>
          <p:cNvSpPr txBox="1">
            <a:spLocks noGrp="1"/>
          </p:cNvSpPr>
          <p:nvPr>
            <p:ph type="title"/>
          </p:nvPr>
        </p:nvSpPr>
        <p:spPr>
          <a:xfrm>
            <a:off x="914400" y="762000"/>
            <a:ext cx="8001000" cy="1143000"/>
          </a:xfrm>
          <a:prstGeom prst="rect">
            <a:avLst/>
          </a:prstGeom>
          <a:noFill/>
        </p:spPr>
        <p:txBody>
          <a:bodyPr anchor="b"/>
          <a:lstStyle>
            <a:lvl1pPr algn="l">
              <a:lnSpc>
                <a:spcPct val="90000"/>
              </a:lnSpc>
              <a:defRPr sz="3600">
                <a:solidFill>
                  <a:srgbClr val="006666"/>
                </a:solidFill>
              </a:defRPr>
            </a:lvl1pPr>
          </a:lstStyle>
          <a:p>
            <a:r>
              <a:t>Title Text</a:t>
            </a:r>
          </a:p>
        </p:txBody>
      </p:sp>
      <p:sp>
        <p:nvSpPr>
          <p:cNvPr id="1199" name="Body Level One…"/>
          <p:cNvSpPr txBox="1">
            <a:spLocks noGrp="1"/>
          </p:cNvSpPr>
          <p:nvPr>
            <p:ph type="body" idx="1"/>
          </p:nvPr>
        </p:nvSpPr>
        <p:spPr>
          <a:xfrm>
            <a:off x="914400" y="2362200"/>
            <a:ext cx="8001000" cy="37338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00"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15806083"/>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showMasterSp="0" type="tx">
  <p:cSld name="5_Vertical Title and Text">
    <p:bg>
      <p:bgPr>
        <a:solidFill>
          <a:srgbClr val="FFFFFF"/>
        </a:solidFill>
        <a:effectLst/>
      </p:bgPr>
    </p:bg>
    <p:spTree>
      <p:nvGrpSpPr>
        <p:cNvPr id="1" name=""/>
        <p:cNvGrpSpPr/>
        <p:nvPr/>
      </p:nvGrpSpPr>
      <p:grpSpPr>
        <a:xfrm>
          <a:off x="0" y="0"/>
          <a:ext cx="0" cy="0"/>
          <a:chOff x="0" y="0"/>
          <a:chExt cx="0" cy="0"/>
        </a:xfrm>
      </p:grpSpPr>
      <p:grpSp>
        <p:nvGrpSpPr>
          <p:cNvPr id="1209" name="Group 2"/>
          <p:cNvGrpSpPr/>
          <p:nvPr/>
        </p:nvGrpSpPr>
        <p:grpSpPr>
          <a:xfrm>
            <a:off x="2" y="0"/>
            <a:ext cx="3200401" cy="6858000"/>
            <a:chOff x="1" y="0"/>
            <a:chExt cx="3200400" cy="6858000"/>
          </a:xfrm>
        </p:grpSpPr>
        <p:sp>
          <p:nvSpPr>
            <p:cNvPr id="1207" name="Rectangle 3"/>
            <p:cNvSpPr/>
            <p:nvPr/>
          </p:nvSpPr>
          <p:spPr>
            <a:xfrm>
              <a:off x="1" y="0"/>
              <a:ext cx="762001" cy="68580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08" name="Rectangle 4"/>
            <p:cNvSpPr/>
            <p:nvPr/>
          </p:nvSpPr>
          <p:spPr>
            <a:xfrm>
              <a:off x="685801" y="0"/>
              <a:ext cx="2514601" cy="1066800"/>
            </a:xfrm>
            <a:prstGeom prst="rect">
              <a:avLst/>
            </a:prstGeom>
            <a:solidFill>
              <a:srgbClr val="CAE2CA"/>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0" name="AutoShape 5"/>
          <p:cNvSpPr/>
          <p:nvPr/>
        </p:nvSpPr>
        <p:spPr>
          <a:xfrm>
            <a:off x="762000" y="762000"/>
            <a:ext cx="5105400" cy="609600"/>
          </a:xfrm>
          <a:prstGeom prst="roundRect">
            <a:avLst>
              <a:gd name="adj" fmla="val 50000"/>
            </a:avLst>
          </a:prstGeom>
          <a:solidFill>
            <a:srgbClr val="FFFFFF"/>
          </a:solidFill>
          <a:ln w="12700">
            <a:miter lim="400000"/>
          </a:ln>
        </p:spPr>
        <p:txBody>
          <a:bodyPr lIns="45719" rIns="45719" anchor="ctr"/>
          <a:lstStyle/>
          <a:p>
            <a:pPr algn="ctr">
              <a:defRPr>
                <a:solidFill>
                  <a:srgbClr val="003366"/>
                </a:solidFill>
                <a:latin typeface="Times New Roman"/>
                <a:ea typeface="Times New Roman"/>
                <a:cs typeface="Times New Roman"/>
                <a:sym typeface="Times New Roman"/>
              </a:defRPr>
            </a:pPr>
            <a:endParaRPr/>
          </a:p>
        </p:txBody>
      </p:sp>
      <p:grpSp>
        <p:nvGrpSpPr>
          <p:cNvPr id="1213" name="Group 11"/>
          <p:cNvGrpSpPr/>
          <p:nvPr/>
        </p:nvGrpSpPr>
        <p:grpSpPr>
          <a:xfrm>
            <a:off x="228600" y="1981200"/>
            <a:ext cx="7391400" cy="319088"/>
            <a:chOff x="0" y="0"/>
            <a:chExt cx="7391400" cy="319087"/>
          </a:xfrm>
        </p:grpSpPr>
        <p:sp>
          <p:nvSpPr>
            <p:cNvPr id="1211" name="AutoShape 12"/>
            <p:cNvSpPr/>
            <p:nvPr/>
          </p:nvSpPr>
          <p:spPr>
            <a:xfrm>
              <a:off x="381000" y="0"/>
              <a:ext cx="7010400" cy="317501"/>
            </a:xfrm>
            <a:prstGeom prst="roundRect">
              <a:avLst>
                <a:gd name="adj" fmla="val 0"/>
              </a:avLst>
            </a:pr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sp>
          <p:nvSpPr>
            <p:cNvPr id="1212" name="AutoShape 13"/>
            <p:cNvSpPr/>
            <p:nvPr/>
          </p:nvSpPr>
          <p:spPr>
            <a:xfrm flipH="1">
              <a:off x="0" y="0"/>
              <a:ext cx="393700" cy="319089"/>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0800" y="0"/>
                  </a:lnTo>
                  <a:cubicBezTo>
                    <a:pt x="16765" y="0"/>
                    <a:pt x="21600" y="4835"/>
                    <a:pt x="21600" y="10800"/>
                  </a:cubicBezTo>
                  <a:cubicBezTo>
                    <a:pt x="21600" y="16765"/>
                    <a:pt x="16765" y="21600"/>
                    <a:pt x="10800" y="21600"/>
                  </a:cubicBezTo>
                  <a:lnTo>
                    <a:pt x="0" y="21600"/>
                  </a:lnTo>
                  <a:close/>
                </a:path>
              </a:pathLst>
            </a:custGeom>
            <a:solidFill>
              <a:srgbClr val="003366"/>
            </a:solidFill>
            <a:ln w="12700" cap="flat">
              <a:noFill/>
              <a:miter lim="400000"/>
            </a:ln>
            <a:effectLst/>
          </p:spPr>
          <p:txBody>
            <a:bodyPr wrap="square" lIns="45719" tIns="45719" rIns="45719" bIns="45719" numCol="1" anchor="ctr">
              <a:noAutofit/>
            </a:bodyPr>
            <a:lstStyle/>
            <a:p>
              <a:pPr>
                <a:defRPr>
                  <a:solidFill>
                    <a:srgbClr val="003366"/>
                  </a:solidFill>
                  <a:latin typeface="Times New Roman"/>
                  <a:ea typeface="Times New Roman"/>
                  <a:cs typeface="Times New Roman"/>
                  <a:sym typeface="Times New Roman"/>
                </a:defRPr>
              </a:pPr>
              <a:endParaRPr/>
            </a:p>
          </p:txBody>
        </p:sp>
      </p:grpSp>
      <p:sp>
        <p:nvSpPr>
          <p:cNvPr id="1214" name="Title Text"/>
          <p:cNvSpPr txBox="1">
            <a:spLocks noGrp="1"/>
          </p:cNvSpPr>
          <p:nvPr>
            <p:ph type="title"/>
          </p:nvPr>
        </p:nvSpPr>
        <p:spPr>
          <a:xfrm>
            <a:off x="6915150" y="762000"/>
            <a:ext cx="2000251" cy="5334000"/>
          </a:xfrm>
          <a:prstGeom prst="rect">
            <a:avLst/>
          </a:prstGeom>
          <a:noFill/>
        </p:spPr>
        <p:txBody>
          <a:bodyPr vert="eaVert" anchor="b"/>
          <a:lstStyle>
            <a:lvl1pPr algn="l">
              <a:lnSpc>
                <a:spcPct val="90000"/>
              </a:lnSpc>
              <a:defRPr sz="3600">
                <a:solidFill>
                  <a:srgbClr val="006666"/>
                </a:solidFill>
              </a:defRPr>
            </a:lvl1pPr>
          </a:lstStyle>
          <a:p>
            <a:r>
              <a:t>Title Text</a:t>
            </a:r>
          </a:p>
        </p:txBody>
      </p:sp>
      <p:sp>
        <p:nvSpPr>
          <p:cNvPr id="1215" name="Body Level One…"/>
          <p:cNvSpPr txBox="1">
            <a:spLocks noGrp="1"/>
          </p:cNvSpPr>
          <p:nvPr>
            <p:ph type="body" idx="1"/>
          </p:nvPr>
        </p:nvSpPr>
        <p:spPr>
          <a:xfrm>
            <a:off x="914400" y="762000"/>
            <a:ext cx="5848350" cy="5334000"/>
          </a:xfrm>
          <a:prstGeom prst="rect">
            <a:avLst/>
          </a:prstGeom>
        </p:spPr>
        <p:txBody>
          <a:bodyPr vert="eaVert">
            <a:normAutofit/>
          </a:bodyPr>
          <a:lstStyle>
            <a:lvl1pPr>
              <a:spcBef>
                <a:spcPts val="600"/>
              </a:spcBef>
              <a:buClr>
                <a:srgbClr val="003366"/>
              </a:buClr>
              <a:buSzPct val="75000"/>
              <a:buChar char="●"/>
              <a:defRPr sz="2800">
                <a:solidFill>
                  <a:srgbClr val="003366"/>
                </a:solidFill>
              </a:defRPr>
            </a:lvl1pPr>
            <a:lvl2pPr marL="789082" indent="-332754">
              <a:spcBef>
                <a:spcPts val="600"/>
              </a:spcBef>
              <a:buClr>
                <a:srgbClr val="003366"/>
              </a:buClr>
              <a:buSzPct val="75000"/>
              <a:buChar char="–"/>
              <a:defRPr sz="2800">
                <a:solidFill>
                  <a:srgbClr val="003366"/>
                </a:solidFill>
              </a:defRPr>
            </a:lvl2pPr>
            <a:lvl3pPr marL="1232107" indent="-319440">
              <a:spcBef>
                <a:spcPts val="600"/>
              </a:spcBef>
              <a:buClr>
                <a:srgbClr val="003366"/>
              </a:buClr>
              <a:buSzPct val="75000"/>
              <a:defRPr sz="2800">
                <a:solidFill>
                  <a:srgbClr val="003366"/>
                </a:solidFill>
              </a:defRPr>
            </a:lvl3pPr>
            <a:lvl4pPr marL="1723956" indent="-354934">
              <a:spcBef>
                <a:spcPts val="600"/>
              </a:spcBef>
              <a:buClr>
                <a:srgbClr val="003366"/>
              </a:buClr>
              <a:buSzPct val="80000"/>
              <a:buChar char="–"/>
              <a:defRPr sz="2800">
                <a:solidFill>
                  <a:srgbClr val="003366"/>
                </a:solidFill>
              </a:defRPr>
            </a:lvl4pPr>
            <a:lvl5pPr marL="2180286" indent="-354934">
              <a:spcBef>
                <a:spcPts val="600"/>
              </a:spcBef>
              <a:buClr>
                <a:srgbClr val="003366"/>
              </a:buClr>
              <a:buSzPct val="65000"/>
              <a:buChar char="●"/>
              <a:defRPr sz="2800">
                <a:solidFill>
                  <a:srgbClr val="003366"/>
                </a:solidFill>
              </a:defRPr>
            </a:lvl5pPr>
          </a:lstStyle>
          <a:p>
            <a:r>
              <a:t>Body Level One</a:t>
            </a:r>
          </a:p>
          <a:p>
            <a:pPr lvl="1"/>
            <a:r>
              <a:t>Body Level Two</a:t>
            </a:r>
          </a:p>
          <a:p>
            <a:pPr lvl="2"/>
            <a:r>
              <a:t>Body Level Three</a:t>
            </a:r>
          </a:p>
          <a:p>
            <a:pPr lvl="3"/>
            <a:r>
              <a:t>Body Level Four</a:t>
            </a:r>
          </a:p>
          <a:p>
            <a:pPr lvl="4"/>
            <a:r>
              <a:t>Body Level Five</a:t>
            </a:r>
          </a:p>
        </p:txBody>
      </p:sp>
      <p:sp>
        <p:nvSpPr>
          <p:cNvPr id="1216" name="Slide Number"/>
          <p:cNvSpPr txBox="1">
            <a:spLocks noGrp="1"/>
          </p:cNvSpPr>
          <p:nvPr>
            <p:ph type="sldNum" sz="quarter" idx="2"/>
          </p:nvPr>
        </p:nvSpPr>
        <p:spPr>
          <a:xfrm>
            <a:off x="142203" y="6358440"/>
            <a:ext cx="471247" cy="474160"/>
          </a:xfrm>
          <a:prstGeom prst="rect">
            <a:avLst/>
          </a:prstGeom>
        </p:spPr>
        <p:txBody>
          <a:bodyPr/>
          <a:lstStyle>
            <a:lvl1pPr algn="ctr">
              <a:defRPr sz="2600" b="1">
                <a:solidFill>
                  <a:srgbClr val="FFFFFF"/>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72434122"/>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showMasterSp="0" type="tx">
  <p:cSld name="3_Title Slide">
    <p:bg>
      <p:bgPr>
        <a:solidFill>
          <a:srgbClr val="000000"/>
        </a:solidFill>
        <a:effectLst/>
      </p:bgPr>
    </p:bg>
    <p:spTree>
      <p:nvGrpSpPr>
        <p:cNvPr id="1" name=""/>
        <p:cNvGrpSpPr/>
        <p:nvPr/>
      </p:nvGrpSpPr>
      <p:grpSpPr>
        <a:xfrm>
          <a:off x="0" y="0"/>
          <a:ext cx="0" cy="0"/>
          <a:chOff x="0" y="0"/>
          <a:chExt cx="0" cy="0"/>
        </a:xfrm>
      </p:grpSpPr>
      <p:sp>
        <p:nvSpPr>
          <p:cNvPr id="1223" name="Title Text"/>
          <p:cNvSpPr txBox="1">
            <a:spLocks noGrp="1"/>
          </p:cNvSpPr>
          <p:nvPr>
            <p:ph type="title"/>
          </p:nvPr>
        </p:nvSpPr>
        <p:spPr>
          <a:xfrm>
            <a:off x="685800" y="2130426"/>
            <a:ext cx="7772400" cy="1470026"/>
          </a:xfrm>
          <a:prstGeom prst="rect">
            <a:avLst/>
          </a:prstGeom>
          <a:noFill/>
        </p:spPr>
        <p:txBody>
          <a:bodyPr/>
          <a:lstStyle>
            <a:lvl1pPr>
              <a:defRPr sz="4400" b="0">
                <a:solidFill>
                  <a:srgbClr val="000000"/>
                </a:solidFill>
              </a:defRPr>
            </a:lvl1pPr>
          </a:lstStyle>
          <a:p>
            <a:r>
              <a:t>Title Text</a:t>
            </a:r>
          </a:p>
        </p:txBody>
      </p:sp>
      <p:sp>
        <p:nvSpPr>
          <p:cNvPr id="1224"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marL="0" indent="456342" algn="ctr">
              <a:buSzTx/>
              <a:buNone/>
              <a:defRPr>
                <a:solidFill>
                  <a:srgbClr val="000000"/>
                </a:solidFill>
              </a:defRPr>
            </a:lvl2pPr>
            <a:lvl3pPr marL="0" indent="912690" algn="ctr">
              <a:buSzTx/>
              <a:buNone/>
              <a:defRPr>
                <a:solidFill>
                  <a:srgbClr val="000000"/>
                </a:solidFill>
              </a:defRPr>
            </a:lvl3pPr>
            <a:lvl4pPr marL="0" indent="1369015" algn="ctr">
              <a:buSzTx/>
              <a:buNone/>
              <a:defRPr>
                <a:solidFill>
                  <a:srgbClr val="000000"/>
                </a:solidFill>
              </a:defRPr>
            </a:lvl4pPr>
            <a:lvl5pPr marL="0" indent="1825374" algn="ctr">
              <a:buSzTx/>
              <a:buNone/>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2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9642459"/>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showMasterSp="0" type="tx">
  <p:cSld name="6_Section Header">
    <p:bg>
      <p:bgPr>
        <a:solidFill>
          <a:srgbClr val="000000"/>
        </a:solidFill>
        <a:effectLst/>
      </p:bgPr>
    </p:bg>
    <p:spTree>
      <p:nvGrpSpPr>
        <p:cNvPr id="1" name=""/>
        <p:cNvGrpSpPr/>
        <p:nvPr/>
      </p:nvGrpSpPr>
      <p:grpSpPr>
        <a:xfrm>
          <a:off x="0" y="0"/>
          <a:ext cx="0" cy="0"/>
          <a:chOff x="0" y="0"/>
          <a:chExt cx="0" cy="0"/>
        </a:xfrm>
      </p:grpSpPr>
      <p:sp>
        <p:nvSpPr>
          <p:cNvPr id="1241" name="Title Text"/>
          <p:cNvSpPr txBox="1">
            <a:spLocks noGrp="1"/>
          </p:cNvSpPr>
          <p:nvPr>
            <p:ph type="title"/>
          </p:nvPr>
        </p:nvSpPr>
        <p:spPr>
          <a:xfrm>
            <a:off x="722312" y="4406900"/>
            <a:ext cx="7772401" cy="1362075"/>
          </a:xfrm>
          <a:prstGeom prst="rect">
            <a:avLst/>
          </a:prstGeom>
          <a:noFill/>
        </p:spPr>
        <p:txBody>
          <a:bodyPr anchor="t"/>
          <a:lstStyle>
            <a:lvl1pPr algn="l">
              <a:defRPr sz="4000" cap="all">
                <a:solidFill>
                  <a:srgbClr val="000000"/>
                </a:solidFill>
              </a:defRPr>
            </a:lvl1pPr>
          </a:lstStyle>
          <a:p>
            <a:r>
              <a:t>Title Text</a:t>
            </a:r>
          </a:p>
        </p:txBody>
      </p:sp>
      <p:sp>
        <p:nvSpPr>
          <p:cNvPr id="1242"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43"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3425595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834943513"/>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showMasterSp="0" type="tx">
  <p:cSld name="6_Two Content">
    <p:bg>
      <p:bgPr>
        <a:solidFill>
          <a:srgbClr val="000000"/>
        </a:solidFill>
        <a:effectLst/>
      </p:bgPr>
    </p:bg>
    <p:spTree>
      <p:nvGrpSpPr>
        <p:cNvPr id="1" name=""/>
        <p:cNvGrpSpPr/>
        <p:nvPr/>
      </p:nvGrpSpPr>
      <p:grpSpPr>
        <a:xfrm>
          <a:off x="0" y="0"/>
          <a:ext cx="0" cy="0"/>
          <a:chOff x="0" y="0"/>
          <a:chExt cx="0" cy="0"/>
        </a:xfrm>
      </p:grpSpPr>
      <p:sp>
        <p:nvSpPr>
          <p:cNvPr id="1250"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51" name="Body Level One…"/>
          <p:cNvSpPr txBox="1">
            <a:spLocks noGrp="1"/>
          </p:cNvSpPr>
          <p:nvPr>
            <p:ph type="body" sz="half" idx="1"/>
          </p:nvPr>
        </p:nvSpPr>
        <p:spPr>
          <a:xfrm>
            <a:off x="457200" y="1600200"/>
            <a:ext cx="4038600" cy="4525963"/>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5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02149704"/>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showMasterSp="0" type="tx">
  <p:cSld name="6_Comparison">
    <p:bg>
      <p:bgPr>
        <a:solidFill>
          <a:srgbClr val="000000"/>
        </a:solidFill>
        <a:effectLst/>
      </p:bgPr>
    </p:bg>
    <p:spTree>
      <p:nvGrpSpPr>
        <p:cNvPr id="1" name=""/>
        <p:cNvGrpSpPr/>
        <p:nvPr/>
      </p:nvGrpSpPr>
      <p:grpSpPr>
        <a:xfrm>
          <a:off x="0" y="0"/>
          <a:ext cx="0" cy="0"/>
          <a:chOff x="0" y="0"/>
          <a:chExt cx="0" cy="0"/>
        </a:xfrm>
      </p:grpSpPr>
      <p:sp>
        <p:nvSpPr>
          <p:cNvPr id="125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60"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61"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262"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40328322"/>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showMasterSp="0" type="tx">
  <p:cSld name="6_Title Only">
    <p:bg>
      <p:bgPr>
        <a:solidFill>
          <a:srgbClr val="000000"/>
        </a:solidFill>
        <a:effectLst/>
      </p:bgPr>
    </p:bg>
    <p:spTree>
      <p:nvGrpSpPr>
        <p:cNvPr id="1" name=""/>
        <p:cNvGrpSpPr/>
        <p:nvPr/>
      </p:nvGrpSpPr>
      <p:grpSpPr>
        <a:xfrm>
          <a:off x="0" y="0"/>
          <a:ext cx="0" cy="0"/>
          <a:chOff x="0" y="0"/>
          <a:chExt cx="0" cy="0"/>
        </a:xfrm>
      </p:grpSpPr>
      <p:sp>
        <p:nvSpPr>
          <p:cNvPr id="1269"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270"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3373673"/>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showMasterSp="0" type="tx">
  <p:cSld name="6_Blank">
    <p:bg>
      <p:bgPr>
        <a:solidFill>
          <a:srgbClr val="000000"/>
        </a:solidFill>
        <a:effectLst/>
      </p:bgPr>
    </p:bg>
    <p:spTree>
      <p:nvGrpSpPr>
        <p:cNvPr id="1" name=""/>
        <p:cNvGrpSpPr/>
        <p:nvPr/>
      </p:nvGrpSpPr>
      <p:grpSpPr>
        <a:xfrm>
          <a:off x="0" y="0"/>
          <a:ext cx="0" cy="0"/>
          <a:chOff x="0" y="0"/>
          <a:chExt cx="0" cy="0"/>
        </a:xfrm>
      </p:grpSpPr>
      <p:sp>
        <p:nvSpPr>
          <p:cNvPr id="127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346091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showMasterSp="0" type="tx">
  <p:cSld name="6_Content with Caption">
    <p:bg>
      <p:bgPr>
        <a:solidFill>
          <a:srgbClr val="000000"/>
        </a:solidFill>
        <a:effectLst/>
      </p:bgPr>
    </p:bg>
    <p:spTree>
      <p:nvGrpSpPr>
        <p:cNvPr id="1" name=""/>
        <p:cNvGrpSpPr/>
        <p:nvPr/>
      </p:nvGrpSpPr>
      <p:grpSpPr>
        <a:xfrm>
          <a:off x="0" y="0"/>
          <a:ext cx="0" cy="0"/>
          <a:chOff x="0" y="0"/>
          <a:chExt cx="0" cy="0"/>
        </a:xfrm>
      </p:grpSpPr>
      <p:sp>
        <p:nvSpPr>
          <p:cNvPr id="1284" name="Title Text"/>
          <p:cNvSpPr txBox="1">
            <a:spLocks noGrp="1"/>
          </p:cNvSpPr>
          <p:nvPr>
            <p:ph type="title"/>
          </p:nvPr>
        </p:nvSpPr>
        <p:spPr>
          <a:xfrm>
            <a:off x="457237" y="273050"/>
            <a:ext cx="3008315" cy="1162050"/>
          </a:xfrm>
          <a:prstGeom prst="rect">
            <a:avLst/>
          </a:prstGeom>
          <a:noFill/>
        </p:spPr>
        <p:txBody>
          <a:bodyPr anchor="b"/>
          <a:lstStyle>
            <a:lvl1pPr algn="l">
              <a:defRPr sz="2000">
                <a:solidFill>
                  <a:srgbClr val="000000"/>
                </a:solidFill>
              </a:defRPr>
            </a:lvl1pPr>
          </a:lstStyle>
          <a:p>
            <a:r>
              <a:t>Title Text</a:t>
            </a:r>
          </a:p>
        </p:txBody>
      </p:sp>
      <p:sp>
        <p:nvSpPr>
          <p:cNvPr id="1285"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86"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28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77342347"/>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showMasterSp="0" type="tx">
  <p:cSld name="6_Picture with Caption">
    <p:bg>
      <p:bgPr>
        <a:solidFill>
          <a:srgbClr val="000000"/>
        </a:solidFill>
        <a:effectLst/>
      </p:bgPr>
    </p:bg>
    <p:spTree>
      <p:nvGrpSpPr>
        <p:cNvPr id="1" name=""/>
        <p:cNvGrpSpPr/>
        <p:nvPr/>
      </p:nvGrpSpPr>
      <p:grpSpPr>
        <a:xfrm>
          <a:off x="0" y="0"/>
          <a:ext cx="0" cy="0"/>
          <a:chOff x="0" y="0"/>
          <a:chExt cx="0" cy="0"/>
        </a:xfrm>
      </p:grpSpPr>
      <p:sp>
        <p:nvSpPr>
          <p:cNvPr id="1294" name="Title Text"/>
          <p:cNvSpPr txBox="1">
            <a:spLocks noGrp="1"/>
          </p:cNvSpPr>
          <p:nvPr>
            <p:ph type="title"/>
          </p:nvPr>
        </p:nvSpPr>
        <p:spPr>
          <a:xfrm>
            <a:off x="1792288" y="4800600"/>
            <a:ext cx="5486401" cy="566738"/>
          </a:xfrm>
          <a:prstGeom prst="rect">
            <a:avLst/>
          </a:prstGeom>
          <a:noFill/>
        </p:spPr>
        <p:txBody>
          <a:bodyPr anchor="b"/>
          <a:lstStyle>
            <a:lvl1pPr algn="l">
              <a:defRPr sz="2000">
                <a:solidFill>
                  <a:srgbClr val="000000"/>
                </a:solidFill>
              </a:defRPr>
            </a:lvl1pPr>
          </a:lstStyle>
          <a:p>
            <a:r>
              <a:t>Title Text</a:t>
            </a:r>
          </a:p>
        </p:txBody>
      </p:sp>
      <p:sp>
        <p:nvSpPr>
          <p:cNvPr id="129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296"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297"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20856118"/>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showMasterSp="0" type="tx">
  <p:cSld name="6_Title and Vertical Text">
    <p:bg>
      <p:bgPr>
        <a:solidFill>
          <a:srgbClr val="000000"/>
        </a:solidFill>
        <a:effectLst/>
      </p:bgPr>
    </p:bg>
    <p:spTree>
      <p:nvGrpSpPr>
        <p:cNvPr id="1" name=""/>
        <p:cNvGrpSpPr/>
        <p:nvPr/>
      </p:nvGrpSpPr>
      <p:grpSpPr>
        <a:xfrm>
          <a:off x="0" y="0"/>
          <a:ext cx="0" cy="0"/>
          <a:chOff x="0" y="0"/>
          <a:chExt cx="0" cy="0"/>
        </a:xfrm>
      </p:grpSpPr>
      <p:sp>
        <p:nvSpPr>
          <p:cNvPr id="1304" name="Title Text"/>
          <p:cNvSpPr txBox="1">
            <a:spLocks noGrp="1"/>
          </p:cNvSpPr>
          <p:nvPr>
            <p:ph type="title"/>
          </p:nvPr>
        </p:nvSpPr>
        <p:spPr>
          <a:xfrm>
            <a:off x="457200" y="274638"/>
            <a:ext cx="8229600" cy="1143001"/>
          </a:xfrm>
          <a:prstGeom prst="rect">
            <a:avLst/>
          </a:prstGeom>
          <a:noFill/>
        </p:spPr>
        <p:txBody>
          <a:bodyPr/>
          <a:lstStyle>
            <a:lvl1pPr>
              <a:defRPr sz="4400" b="0">
                <a:solidFill>
                  <a:srgbClr val="000000"/>
                </a:solidFill>
              </a:defRPr>
            </a:lvl1pPr>
          </a:lstStyle>
          <a:p>
            <a:r>
              <a:t>Title Text</a:t>
            </a:r>
          </a:p>
        </p:txBody>
      </p:sp>
      <p:sp>
        <p:nvSpPr>
          <p:cNvPr id="1305" name="Body Level One…"/>
          <p:cNvSpPr txBox="1">
            <a:spLocks noGrp="1"/>
          </p:cNvSpPr>
          <p:nvPr>
            <p:ph type="body" idx="1"/>
          </p:nvPr>
        </p:nvSpPr>
        <p:spPr>
          <a:xfrm>
            <a:off x="457200" y="1600200"/>
            <a:ext cx="8229600" cy="4525963"/>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06"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4127701"/>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showMasterSp="0" type="tx">
  <p:cSld name="6_Vertical Title and Text">
    <p:bg>
      <p:bgPr>
        <a:solidFill>
          <a:srgbClr val="000000"/>
        </a:solidFill>
        <a:effectLst/>
      </p:bgPr>
    </p:bg>
    <p:spTree>
      <p:nvGrpSpPr>
        <p:cNvPr id="1" name=""/>
        <p:cNvGrpSpPr/>
        <p:nvPr/>
      </p:nvGrpSpPr>
      <p:grpSpPr>
        <a:xfrm>
          <a:off x="0" y="0"/>
          <a:ext cx="0" cy="0"/>
          <a:chOff x="0" y="0"/>
          <a:chExt cx="0" cy="0"/>
        </a:xfrm>
      </p:grpSpPr>
      <p:sp>
        <p:nvSpPr>
          <p:cNvPr id="1313" name="Title Text"/>
          <p:cNvSpPr txBox="1">
            <a:spLocks noGrp="1"/>
          </p:cNvSpPr>
          <p:nvPr>
            <p:ph type="title"/>
          </p:nvPr>
        </p:nvSpPr>
        <p:spPr>
          <a:xfrm>
            <a:off x="6629400" y="274675"/>
            <a:ext cx="2057400" cy="5851526"/>
          </a:xfrm>
          <a:prstGeom prst="rect">
            <a:avLst/>
          </a:prstGeom>
          <a:noFill/>
        </p:spPr>
        <p:txBody>
          <a:bodyPr vert="eaVert"/>
          <a:lstStyle>
            <a:lvl1pPr>
              <a:defRPr sz="4400" b="0">
                <a:solidFill>
                  <a:srgbClr val="000000"/>
                </a:solidFill>
              </a:defRPr>
            </a:lvl1pPr>
          </a:lstStyle>
          <a:p>
            <a:r>
              <a:t>Title Text</a:t>
            </a:r>
          </a:p>
        </p:txBody>
      </p:sp>
      <p:sp>
        <p:nvSpPr>
          <p:cNvPr id="1314" name="Body Level One…"/>
          <p:cNvSpPr txBox="1">
            <a:spLocks noGrp="1"/>
          </p:cNvSpPr>
          <p:nvPr>
            <p:ph type="body" idx="1"/>
          </p:nvPr>
        </p:nvSpPr>
        <p:spPr>
          <a:xfrm>
            <a:off x="457200" y="274675"/>
            <a:ext cx="6019800" cy="5851526"/>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315" name="Slide Number"/>
          <p:cNvSpPr txBox="1">
            <a:spLocks noGrp="1"/>
          </p:cNvSpPr>
          <p:nvPr>
            <p:ph type="sldNum" sz="quarter" idx="2"/>
          </p:nvPr>
        </p:nvSpPr>
        <p:spPr>
          <a:xfrm>
            <a:off x="8405037" y="6245226"/>
            <a:ext cx="281763" cy="286910"/>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96385192"/>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showMasterSp="0" type="tx">
  <p:cSld name="5_Title and Content">
    <p:bg>
      <p:bgPr>
        <a:solidFill>
          <a:srgbClr val="000000"/>
        </a:solidFill>
        <a:effectLst/>
      </p:bgPr>
    </p:bg>
    <p:spTree>
      <p:nvGrpSpPr>
        <p:cNvPr id="1" name=""/>
        <p:cNvGrpSpPr/>
        <p:nvPr/>
      </p:nvGrpSpPr>
      <p:grpSpPr>
        <a:xfrm>
          <a:off x="0" y="0"/>
          <a:ext cx="0" cy="0"/>
          <a:chOff x="0" y="0"/>
          <a:chExt cx="0" cy="0"/>
        </a:xfrm>
      </p:grpSpPr>
      <p:sp>
        <p:nvSpPr>
          <p:cNvPr id="1331"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32"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3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64668435"/>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showMasterSp="0" type="tx">
  <p:cSld name="7_Section Header">
    <p:bg>
      <p:bgPr>
        <a:solidFill>
          <a:srgbClr val="000000"/>
        </a:solidFill>
        <a:effectLst/>
      </p:bgPr>
    </p:bg>
    <p:spTree>
      <p:nvGrpSpPr>
        <p:cNvPr id="1" name=""/>
        <p:cNvGrpSpPr/>
        <p:nvPr/>
      </p:nvGrpSpPr>
      <p:grpSpPr>
        <a:xfrm>
          <a:off x="0" y="0"/>
          <a:ext cx="0" cy="0"/>
          <a:chOff x="0" y="0"/>
          <a:chExt cx="0" cy="0"/>
        </a:xfrm>
      </p:grpSpPr>
      <p:sp>
        <p:nvSpPr>
          <p:cNvPr id="1340"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341"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FFFFFF"/>
                </a:solidFill>
              </a:defRPr>
            </a:lvl1pPr>
            <a:lvl2pPr marL="0" indent="456342">
              <a:spcBef>
                <a:spcPts val="400"/>
              </a:spcBef>
              <a:buSzTx/>
              <a:buNone/>
              <a:defRPr sz="2000">
                <a:solidFill>
                  <a:srgbClr val="FFFFFF"/>
                </a:solidFill>
              </a:defRPr>
            </a:lvl2pPr>
            <a:lvl3pPr marL="0" indent="912690">
              <a:spcBef>
                <a:spcPts val="400"/>
              </a:spcBef>
              <a:buSzTx/>
              <a:buNone/>
              <a:defRPr sz="2000">
                <a:solidFill>
                  <a:srgbClr val="FFFFFF"/>
                </a:solidFill>
              </a:defRPr>
            </a:lvl3pPr>
            <a:lvl4pPr marL="0" indent="1369015">
              <a:spcBef>
                <a:spcPts val="400"/>
              </a:spcBef>
              <a:buSzTx/>
              <a:buNone/>
              <a:defRPr sz="2000">
                <a:solidFill>
                  <a:srgbClr val="FFFFFF"/>
                </a:solidFill>
              </a:defRPr>
            </a:lvl4pPr>
            <a:lvl5pPr marL="0" indent="1825374">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4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850002"/>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GB"/>
              <a:t>Click to edit Master title style</a:t>
            </a:r>
            <a:endParaRPr lang="en-US"/>
          </a:p>
        </p:txBody>
      </p:sp>
      <p:sp>
        <p:nvSpPr>
          <p:cNvPr id="3" name="Subtitle 2"/>
          <p:cNvSpPr>
            <a:spLocks noGrp="1"/>
          </p:cNvSpPr>
          <p:nvPr>
            <p:ph type="subTitle" idx="1"/>
          </p:nvPr>
        </p:nvSpPr>
        <p:spPr>
          <a:xfrm>
            <a:off x="1371600" y="3886201"/>
            <a:ext cx="6400800" cy="1752600"/>
          </a:xfrm>
        </p:spPr>
        <p:txBody>
          <a:bodyPr/>
          <a:lstStyle>
            <a:lvl1pPr marL="0" indent="0" algn="ctr">
              <a:buNone/>
              <a:defRPr>
                <a:solidFill>
                  <a:schemeClr val="tx1">
                    <a:tint val="75000"/>
                  </a:schemeClr>
                </a:solidFill>
              </a:defRPr>
            </a:lvl1pPr>
            <a:lvl2pPr marL="457020" indent="0" algn="ctr">
              <a:buNone/>
              <a:defRPr>
                <a:solidFill>
                  <a:schemeClr val="tx1">
                    <a:tint val="75000"/>
                  </a:schemeClr>
                </a:solidFill>
              </a:defRPr>
            </a:lvl2pPr>
            <a:lvl3pPr marL="914040" indent="0" algn="ctr">
              <a:buNone/>
              <a:defRPr>
                <a:solidFill>
                  <a:schemeClr val="tx1">
                    <a:tint val="75000"/>
                  </a:schemeClr>
                </a:solidFill>
              </a:defRPr>
            </a:lvl3pPr>
            <a:lvl4pPr marL="1371056" indent="0" algn="ctr">
              <a:buNone/>
              <a:defRPr>
                <a:solidFill>
                  <a:schemeClr val="tx1">
                    <a:tint val="75000"/>
                  </a:schemeClr>
                </a:solidFill>
              </a:defRPr>
            </a:lvl4pPr>
            <a:lvl5pPr marL="1828080" indent="0" algn="ctr">
              <a:buNone/>
              <a:defRPr>
                <a:solidFill>
                  <a:schemeClr val="tx1">
                    <a:tint val="75000"/>
                  </a:schemeClr>
                </a:solidFill>
              </a:defRPr>
            </a:lvl5pPr>
            <a:lvl6pPr marL="2285092" indent="0" algn="ctr">
              <a:buNone/>
              <a:defRPr>
                <a:solidFill>
                  <a:schemeClr val="tx1">
                    <a:tint val="75000"/>
                  </a:schemeClr>
                </a:solidFill>
              </a:defRPr>
            </a:lvl6pPr>
            <a:lvl7pPr marL="2742112" indent="0" algn="ctr">
              <a:buNone/>
              <a:defRPr>
                <a:solidFill>
                  <a:schemeClr val="tx1">
                    <a:tint val="75000"/>
                  </a:schemeClr>
                </a:solidFill>
              </a:defRPr>
            </a:lvl7pPr>
            <a:lvl8pPr marL="3199130" indent="0" algn="ctr">
              <a:buNone/>
              <a:defRPr>
                <a:solidFill>
                  <a:schemeClr val="tx1">
                    <a:tint val="75000"/>
                  </a:schemeClr>
                </a:solidFill>
              </a:defRPr>
            </a:lvl8pPr>
            <a:lvl9pPr marL="3656146" indent="0" algn="ctr">
              <a:buNone/>
              <a:defRPr>
                <a:solidFill>
                  <a:schemeClr val="tx1">
                    <a:tint val="75000"/>
                  </a:schemeClr>
                </a:solidFill>
              </a:defRPr>
            </a:lvl9pPr>
          </a:lstStyle>
          <a:p>
            <a:r>
              <a:rPr lang="en-GB"/>
              <a:t>Click to edit Master subtitle style</a:t>
            </a:r>
            <a:endParaRPr lang="en-US"/>
          </a:p>
        </p:txBody>
      </p:sp>
      <p:sp>
        <p:nvSpPr>
          <p:cNvPr id="4" name="Date Placeholder 3"/>
          <p:cNvSpPr>
            <a:spLocks noGrp="1"/>
          </p:cNvSpPr>
          <p:nvPr>
            <p:ph type="dt" sz="half" idx="10"/>
          </p:nvPr>
        </p:nvSpPr>
        <p:spPr/>
        <p:txBody>
          <a:bodyPr/>
          <a:lstStyle>
            <a:lvl1pPr defTabSz="914040">
              <a:defRPr/>
            </a:lvl1pPr>
          </a:lstStyle>
          <a:p>
            <a:pPr>
              <a:defRPr/>
            </a:pPr>
            <a:fld id="{B605C6B5-F4DB-1F4C-932D-1C3F33EBCEB3}"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B6A70472-465F-2D40-A83B-60481EF4783F}" type="slidenum">
              <a:rPr lang="en-US"/>
              <a:pPr>
                <a:defRPr/>
              </a:pPr>
              <a:t>‹#›</a:t>
            </a:fld>
            <a:endParaRPr lang="en-US"/>
          </a:p>
        </p:txBody>
      </p:sp>
    </p:spTree>
    <p:extLst>
      <p:ext uri="{BB962C8B-B14F-4D97-AF65-F5344CB8AC3E}">
        <p14:creationId xmlns:p14="http://schemas.microsoft.com/office/powerpoint/2010/main" val="4052119236"/>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showMasterSp="0" type="tx">
  <p:cSld name="7_Two Content">
    <p:bg>
      <p:bgPr>
        <a:solidFill>
          <a:srgbClr val="000000"/>
        </a:solidFill>
        <a:effectLst/>
      </p:bgPr>
    </p:bg>
    <p:spTree>
      <p:nvGrpSpPr>
        <p:cNvPr id="1" name=""/>
        <p:cNvGrpSpPr/>
        <p:nvPr/>
      </p:nvGrpSpPr>
      <p:grpSpPr>
        <a:xfrm>
          <a:off x="0" y="0"/>
          <a:ext cx="0" cy="0"/>
          <a:chOff x="0" y="0"/>
          <a:chExt cx="0" cy="0"/>
        </a:xfrm>
      </p:grpSpPr>
      <p:sp>
        <p:nvSpPr>
          <p:cNvPr id="1349"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50"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FFFFFF"/>
                </a:solidFill>
              </a:defRPr>
            </a:lvl1pPr>
            <a:lvl2pPr marL="789082" indent="-332754">
              <a:spcBef>
                <a:spcPts val="600"/>
              </a:spcBef>
              <a:buSzPct val="100000"/>
              <a:buChar char="–"/>
              <a:defRPr sz="2800">
                <a:solidFill>
                  <a:srgbClr val="FFFFFF"/>
                </a:solidFill>
              </a:defRPr>
            </a:lvl2pPr>
            <a:lvl3pPr marL="1232107" indent="-319440">
              <a:spcBef>
                <a:spcPts val="600"/>
              </a:spcBef>
              <a:buSzPct val="100000"/>
              <a:buChar char="•"/>
              <a:defRPr sz="2800">
                <a:solidFill>
                  <a:srgbClr val="FFFFFF"/>
                </a:solidFill>
              </a:defRPr>
            </a:lvl3pPr>
            <a:lvl4pPr marL="1723956" indent="-354934">
              <a:spcBef>
                <a:spcPts val="600"/>
              </a:spcBef>
              <a:buSzPct val="100000"/>
              <a:buChar char="–"/>
              <a:defRPr sz="2800">
                <a:solidFill>
                  <a:srgbClr val="FFFFFF"/>
                </a:solidFill>
              </a:defRPr>
            </a:lvl4pPr>
            <a:lvl5pPr marL="2180286" indent="-354934">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5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02630736"/>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showMasterSp="0" type="tx">
  <p:cSld name="7_Comparison">
    <p:bg>
      <p:bgPr>
        <a:solidFill>
          <a:srgbClr val="000000"/>
        </a:solidFill>
        <a:effectLst/>
      </p:bgPr>
    </p:bg>
    <p:spTree>
      <p:nvGrpSpPr>
        <p:cNvPr id="1" name=""/>
        <p:cNvGrpSpPr/>
        <p:nvPr/>
      </p:nvGrpSpPr>
      <p:grpSpPr>
        <a:xfrm>
          <a:off x="0" y="0"/>
          <a:ext cx="0" cy="0"/>
          <a:chOff x="0" y="0"/>
          <a:chExt cx="0" cy="0"/>
        </a:xfrm>
      </p:grpSpPr>
      <p:sp>
        <p:nvSpPr>
          <p:cNvPr id="1358" name="Title Text"/>
          <p:cNvSpPr txBox="1">
            <a:spLocks noGrp="1"/>
          </p:cNvSpPr>
          <p:nvPr>
            <p:ph type="title"/>
          </p:nvPr>
        </p:nvSpPr>
        <p:spPr>
          <a:xfrm>
            <a:off x="457200" y="274638"/>
            <a:ext cx="8229600" cy="1143001"/>
          </a:xfrm>
          <a:prstGeom prst="rect">
            <a:avLst/>
          </a:prstGeom>
          <a:noFill/>
        </p:spPr>
        <p:txBody>
          <a:bodyPr/>
          <a:lstStyle>
            <a:lvl1pPr>
              <a:defRPr sz="4400" b="0"/>
            </a:lvl1pPr>
          </a:lstStyle>
          <a:p>
            <a:r>
              <a:t>Title Text</a:t>
            </a:r>
          </a:p>
        </p:txBody>
      </p:sp>
      <p:sp>
        <p:nvSpPr>
          <p:cNvPr id="1359"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FFFFFF"/>
                </a:solidFill>
              </a:defRPr>
            </a:lvl1pPr>
            <a:lvl2pPr marL="0" indent="456342">
              <a:spcBef>
                <a:spcPts val="500"/>
              </a:spcBef>
              <a:buSzTx/>
              <a:buNone/>
              <a:defRPr sz="2400" b="1">
                <a:solidFill>
                  <a:srgbClr val="FFFFFF"/>
                </a:solidFill>
              </a:defRPr>
            </a:lvl2pPr>
            <a:lvl3pPr marL="0" indent="912690">
              <a:spcBef>
                <a:spcPts val="500"/>
              </a:spcBef>
              <a:buSzTx/>
              <a:buNone/>
              <a:defRPr sz="2400" b="1">
                <a:solidFill>
                  <a:srgbClr val="FFFFFF"/>
                </a:solidFill>
              </a:defRPr>
            </a:lvl3pPr>
            <a:lvl4pPr marL="0" indent="1369015">
              <a:spcBef>
                <a:spcPts val="500"/>
              </a:spcBef>
              <a:buSzTx/>
              <a:buNone/>
              <a:defRPr sz="2400" b="1">
                <a:solidFill>
                  <a:srgbClr val="FFFFFF"/>
                </a:solidFill>
              </a:defRPr>
            </a:lvl4pPr>
            <a:lvl5pPr marL="0" indent="1825374">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60"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FFFFFF"/>
                </a:solidFill>
              </a:defRPr>
            </a:pPr>
            <a:endParaRPr/>
          </a:p>
        </p:txBody>
      </p:sp>
      <p:sp>
        <p:nvSpPr>
          <p:cNvPr id="1361"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41599094"/>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showMasterSp="0" type="tx">
  <p:cSld name="7_Title Only">
    <p:bg>
      <p:bgPr>
        <a:solidFill>
          <a:srgbClr val="000000"/>
        </a:solidFill>
        <a:effectLst/>
      </p:bgPr>
    </p:bg>
    <p:spTree>
      <p:nvGrpSpPr>
        <p:cNvPr id="1" name=""/>
        <p:cNvGrpSpPr/>
        <p:nvPr/>
      </p:nvGrpSpPr>
      <p:grpSpPr>
        <a:xfrm>
          <a:off x="0" y="0"/>
          <a:ext cx="0" cy="0"/>
          <a:chOff x="0" y="0"/>
          <a:chExt cx="0" cy="0"/>
        </a:xfrm>
      </p:grpSpPr>
      <p:sp>
        <p:nvSpPr>
          <p:cNvPr id="1368"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369"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3681963"/>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showMasterSp="0" type="tx">
  <p:cSld name="7_Blank">
    <p:bg>
      <p:bgPr>
        <a:solidFill>
          <a:srgbClr val="000000"/>
        </a:solidFill>
        <a:effectLst/>
      </p:bgPr>
    </p:bg>
    <p:spTree>
      <p:nvGrpSpPr>
        <p:cNvPr id="1" name=""/>
        <p:cNvGrpSpPr/>
        <p:nvPr/>
      </p:nvGrpSpPr>
      <p:grpSpPr>
        <a:xfrm>
          <a:off x="0" y="0"/>
          <a:ext cx="0" cy="0"/>
          <a:chOff x="0" y="0"/>
          <a:chExt cx="0" cy="0"/>
        </a:xfrm>
      </p:grpSpPr>
      <p:sp>
        <p:nvSpPr>
          <p:cNvPr id="137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41422307"/>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showMasterSp="0" type="tx">
  <p:cSld name="7_Content with Caption">
    <p:bg>
      <p:bgPr>
        <a:solidFill>
          <a:srgbClr val="000000"/>
        </a:solidFill>
        <a:effectLst/>
      </p:bgPr>
    </p:bg>
    <p:spTree>
      <p:nvGrpSpPr>
        <p:cNvPr id="1" name=""/>
        <p:cNvGrpSpPr/>
        <p:nvPr/>
      </p:nvGrpSpPr>
      <p:grpSpPr>
        <a:xfrm>
          <a:off x="0" y="0"/>
          <a:ext cx="0" cy="0"/>
          <a:chOff x="0" y="0"/>
          <a:chExt cx="0" cy="0"/>
        </a:xfrm>
      </p:grpSpPr>
      <p:sp>
        <p:nvSpPr>
          <p:cNvPr id="1383"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384"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85"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FFFFFF"/>
                </a:solidFill>
              </a:defRPr>
            </a:pPr>
            <a:endParaRPr/>
          </a:p>
        </p:txBody>
      </p:sp>
      <p:sp>
        <p:nvSpPr>
          <p:cNvPr id="138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15355622"/>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showMasterSp="0" type="tx">
  <p:cSld name="7_Picture with Caption">
    <p:bg>
      <p:bgPr>
        <a:solidFill>
          <a:srgbClr val="000000"/>
        </a:solidFill>
        <a:effectLst/>
      </p:bgPr>
    </p:bg>
    <p:spTree>
      <p:nvGrpSpPr>
        <p:cNvPr id="1" name=""/>
        <p:cNvGrpSpPr/>
        <p:nvPr/>
      </p:nvGrpSpPr>
      <p:grpSpPr>
        <a:xfrm>
          <a:off x="0" y="0"/>
          <a:ext cx="0" cy="0"/>
          <a:chOff x="0" y="0"/>
          <a:chExt cx="0" cy="0"/>
        </a:xfrm>
      </p:grpSpPr>
      <p:sp>
        <p:nvSpPr>
          <p:cNvPr id="1393"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39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395"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FFFFFF"/>
                </a:solidFill>
              </a:defRPr>
            </a:lvl1pPr>
            <a:lvl2pPr marL="0" indent="456342">
              <a:spcBef>
                <a:spcPts val="300"/>
              </a:spcBef>
              <a:buSzTx/>
              <a:buNone/>
              <a:defRPr sz="1400">
                <a:solidFill>
                  <a:srgbClr val="FFFFFF"/>
                </a:solidFill>
              </a:defRPr>
            </a:lvl2pPr>
            <a:lvl3pPr marL="0" indent="912690">
              <a:spcBef>
                <a:spcPts val="300"/>
              </a:spcBef>
              <a:buSzTx/>
              <a:buNone/>
              <a:defRPr sz="1400">
                <a:solidFill>
                  <a:srgbClr val="FFFFFF"/>
                </a:solidFill>
              </a:defRPr>
            </a:lvl3pPr>
            <a:lvl4pPr marL="0" indent="1369015">
              <a:spcBef>
                <a:spcPts val="300"/>
              </a:spcBef>
              <a:buSzTx/>
              <a:buNone/>
              <a:defRPr sz="1400">
                <a:solidFill>
                  <a:srgbClr val="FFFFFF"/>
                </a:solidFill>
              </a:defRPr>
            </a:lvl4pPr>
            <a:lvl5pPr marL="0" indent="1825374">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396"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11822030"/>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showMasterSp="0" type="tx">
  <p:cSld name="7_Title and Vertical Text">
    <p:bg>
      <p:bgPr>
        <a:solidFill>
          <a:srgbClr val="000000"/>
        </a:solidFill>
        <a:effectLst/>
      </p:bgPr>
    </p:bg>
    <p:spTree>
      <p:nvGrpSpPr>
        <p:cNvPr id="1" name=""/>
        <p:cNvGrpSpPr/>
        <p:nvPr/>
      </p:nvGrpSpPr>
      <p:grpSpPr>
        <a:xfrm>
          <a:off x="0" y="0"/>
          <a:ext cx="0" cy="0"/>
          <a:chOff x="0" y="0"/>
          <a:chExt cx="0" cy="0"/>
        </a:xfrm>
      </p:grpSpPr>
      <p:sp>
        <p:nvSpPr>
          <p:cNvPr id="1403" name="Title Text"/>
          <p:cNvSpPr txBox="1">
            <a:spLocks noGrp="1"/>
          </p:cNvSpPr>
          <p:nvPr>
            <p:ph type="title"/>
          </p:nvPr>
        </p:nvSpPr>
        <p:spPr>
          <a:xfrm>
            <a:off x="38100" y="44450"/>
            <a:ext cx="9070976" cy="1143000"/>
          </a:xfrm>
          <a:prstGeom prst="rect">
            <a:avLst/>
          </a:prstGeom>
          <a:noFill/>
        </p:spPr>
        <p:txBody>
          <a:bodyPr/>
          <a:lstStyle>
            <a:lvl1pPr>
              <a:defRPr sz="4400" b="0"/>
            </a:lvl1pPr>
          </a:lstStyle>
          <a:p>
            <a:r>
              <a:t>Title Text</a:t>
            </a:r>
          </a:p>
        </p:txBody>
      </p:sp>
      <p:sp>
        <p:nvSpPr>
          <p:cNvPr id="1404"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05"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518763"/>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showMasterSp="0" type="tx">
  <p:cSld name="7_Vertical Title and Text">
    <p:bg>
      <p:bgPr>
        <a:solidFill>
          <a:srgbClr val="000000"/>
        </a:solidFill>
        <a:effectLst/>
      </p:bgPr>
    </p:bg>
    <p:spTree>
      <p:nvGrpSpPr>
        <p:cNvPr id="1" name=""/>
        <p:cNvGrpSpPr/>
        <p:nvPr/>
      </p:nvGrpSpPr>
      <p:grpSpPr>
        <a:xfrm>
          <a:off x="0" y="0"/>
          <a:ext cx="0" cy="0"/>
          <a:chOff x="0" y="0"/>
          <a:chExt cx="0" cy="0"/>
        </a:xfrm>
      </p:grpSpPr>
      <p:sp>
        <p:nvSpPr>
          <p:cNvPr id="1412" name="Title Text"/>
          <p:cNvSpPr txBox="1">
            <a:spLocks noGrp="1"/>
          </p:cNvSpPr>
          <p:nvPr>
            <p:ph type="title"/>
          </p:nvPr>
        </p:nvSpPr>
        <p:spPr>
          <a:xfrm>
            <a:off x="6515100" y="609600"/>
            <a:ext cx="1943100" cy="5486400"/>
          </a:xfrm>
          <a:prstGeom prst="rect">
            <a:avLst/>
          </a:prstGeom>
          <a:noFill/>
        </p:spPr>
        <p:txBody>
          <a:bodyPr vert="eaVert"/>
          <a:lstStyle>
            <a:lvl1pPr>
              <a:defRPr sz="4400" b="0"/>
            </a:lvl1pPr>
          </a:lstStyle>
          <a:p>
            <a:r>
              <a:t>Title Text</a:t>
            </a:r>
          </a:p>
        </p:txBody>
      </p:sp>
      <p:sp>
        <p:nvSpPr>
          <p:cNvPr id="1413"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14"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03594443"/>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x">
  <p:cSld name="1_Title and 4 Content">
    <p:bg>
      <p:bgPr>
        <a:solidFill>
          <a:srgbClr val="000000"/>
        </a:solidFill>
        <a:effectLst/>
      </p:bgPr>
    </p:bg>
    <p:spTree>
      <p:nvGrpSpPr>
        <p:cNvPr id="1" name=""/>
        <p:cNvGrpSpPr/>
        <p:nvPr/>
      </p:nvGrpSpPr>
      <p:grpSpPr>
        <a:xfrm>
          <a:off x="0" y="0"/>
          <a:ext cx="0" cy="0"/>
          <a:chOff x="0" y="0"/>
          <a:chExt cx="0" cy="0"/>
        </a:xfrm>
      </p:grpSpPr>
      <p:sp>
        <p:nvSpPr>
          <p:cNvPr id="1421"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22" name="Body Level One…"/>
          <p:cNvSpPr txBox="1">
            <a:spLocks noGrp="1"/>
          </p:cNvSpPr>
          <p:nvPr>
            <p:ph type="body" sz="quarter" idx="1"/>
          </p:nvPr>
        </p:nvSpPr>
        <p:spPr>
          <a:xfrm>
            <a:off x="685800" y="1981200"/>
            <a:ext cx="3810000" cy="19812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23"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31455132"/>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x">
  <p:cSld name="Title, Content, and 2 Content">
    <p:bg>
      <p:bgPr>
        <a:solidFill>
          <a:srgbClr val="000000"/>
        </a:solidFill>
        <a:effectLst/>
      </p:bgPr>
    </p:bg>
    <p:spTree>
      <p:nvGrpSpPr>
        <p:cNvPr id="1" name=""/>
        <p:cNvGrpSpPr/>
        <p:nvPr/>
      </p:nvGrpSpPr>
      <p:grpSpPr>
        <a:xfrm>
          <a:off x="0" y="0"/>
          <a:ext cx="0" cy="0"/>
          <a:chOff x="0" y="0"/>
          <a:chExt cx="0" cy="0"/>
        </a:xfrm>
      </p:grpSpPr>
      <p:sp>
        <p:nvSpPr>
          <p:cNvPr id="1430" name="Title Text"/>
          <p:cNvSpPr txBox="1">
            <a:spLocks noGrp="1"/>
          </p:cNvSpPr>
          <p:nvPr>
            <p:ph type="title"/>
          </p:nvPr>
        </p:nvSpPr>
        <p:spPr>
          <a:prstGeom prst="rect">
            <a:avLst/>
          </a:prstGeom>
          <a:noFill/>
        </p:spPr>
        <p:txBody>
          <a:bodyPr/>
          <a:lstStyle>
            <a:lvl1pPr>
              <a:defRPr sz="4400" b="0"/>
            </a:lvl1pPr>
          </a:lstStyle>
          <a:p>
            <a:r>
              <a:t>Title Text</a:t>
            </a:r>
          </a:p>
        </p:txBody>
      </p:sp>
      <p:sp>
        <p:nvSpPr>
          <p:cNvPr id="1431" name="Body Level One…"/>
          <p:cNvSpPr txBox="1">
            <a:spLocks noGrp="1"/>
          </p:cNvSpPr>
          <p:nvPr>
            <p:ph type="body" sz="half" idx="1"/>
          </p:nvPr>
        </p:nvSpPr>
        <p:spPr>
          <a:xfrm>
            <a:off x="685800" y="1981200"/>
            <a:ext cx="3810000" cy="4114800"/>
          </a:xfrm>
          <a:prstGeom prst="rect">
            <a:avLst/>
          </a:prstGeom>
        </p:spPr>
        <p:txBody>
          <a:bodyPr>
            <a:normAutofit/>
          </a:bodyPr>
          <a:lstStyle>
            <a:lvl1pPr>
              <a:buSzPct val="100000"/>
              <a:buChar char="•"/>
              <a:defRPr>
                <a:solidFill>
                  <a:srgbClr val="FFFFFF"/>
                </a:solidFill>
              </a:defRPr>
            </a:lvl1pPr>
            <a:lvl2pPr>
              <a:buSzPct val="100000"/>
              <a:buChar char="–"/>
              <a:defRPr>
                <a:solidFill>
                  <a:srgbClr val="FFFFFF"/>
                </a:solidFill>
              </a:defRPr>
            </a:lvl2pPr>
            <a:lvl3pPr>
              <a:buSzPct val="100000"/>
              <a:buChar char="•"/>
              <a:defRPr>
                <a:solidFill>
                  <a:srgbClr val="FFFFFF"/>
                </a:solidFill>
              </a:defRPr>
            </a:lvl3pPr>
            <a:lvl4pPr>
              <a:buSzPct val="100000"/>
              <a:buChar char="–"/>
              <a:defRPr>
                <a:solidFill>
                  <a:srgbClr val="FFFFFF"/>
                </a:solidFill>
              </a:defRPr>
            </a:lvl4pPr>
            <a:lvl5pP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1432" name="Slide Number"/>
          <p:cNvSpPr txBox="1">
            <a:spLocks noGrp="1"/>
          </p:cNvSpPr>
          <p:nvPr>
            <p:ph type="sldNum" sz="quarter" idx="2"/>
          </p:nvPr>
        </p:nvSpPr>
        <p:spPr>
          <a:xfrm>
            <a:off x="8176437" y="6248400"/>
            <a:ext cx="281763" cy="286909"/>
          </a:xfrm>
          <a:prstGeom prst="rect">
            <a:avLst/>
          </a:prstGeom>
        </p:spPr>
        <p:txBody>
          <a:bodyPr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56716098"/>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A920D1DA-1396-DE4C-98B0-7F410662FBFA}"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5C91A302-AB91-A441-88E5-6BBBDF1418BD}" type="slidenum">
              <a:rPr lang="en-US"/>
              <a:pPr>
                <a:defRPr/>
              </a:pPr>
              <a:t>‹#›</a:t>
            </a:fld>
            <a:endParaRPr lang="en-US"/>
          </a:p>
        </p:txBody>
      </p:sp>
    </p:spTree>
    <p:extLst>
      <p:ext uri="{BB962C8B-B14F-4D97-AF65-F5344CB8AC3E}">
        <p14:creationId xmlns:p14="http://schemas.microsoft.com/office/powerpoint/2010/main" val="387175078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showMasterSp="0" type="tx">
  <p:cSld name="6_Title and Content">
    <p:bg>
      <p:bgPr>
        <a:solidFill>
          <a:srgbClr val="000000"/>
        </a:solidFill>
        <a:effectLst/>
      </p:bgPr>
    </p:bg>
    <p:spTree>
      <p:nvGrpSpPr>
        <p:cNvPr id="1" name=""/>
        <p:cNvGrpSpPr/>
        <p:nvPr/>
      </p:nvGrpSpPr>
      <p:grpSpPr>
        <a:xfrm>
          <a:off x="0" y="0"/>
          <a:ext cx="0" cy="0"/>
          <a:chOff x="0" y="0"/>
          <a:chExt cx="0" cy="0"/>
        </a:xfrm>
      </p:grpSpPr>
      <p:sp>
        <p:nvSpPr>
          <p:cNvPr id="1448"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49"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5833579"/>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showMasterSp="0" type="tx">
  <p:cSld name="8_Section Header">
    <p:bg>
      <p:bgPr>
        <a:solidFill>
          <a:srgbClr val="000000"/>
        </a:solidFill>
        <a:effectLst/>
      </p:bgPr>
    </p:bg>
    <p:spTree>
      <p:nvGrpSpPr>
        <p:cNvPr id="1" name=""/>
        <p:cNvGrpSpPr/>
        <p:nvPr/>
      </p:nvGrpSpPr>
      <p:grpSpPr>
        <a:xfrm>
          <a:off x="0" y="0"/>
          <a:ext cx="0" cy="0"/>
          <a:chOff x="0" y="0"/>
          <a:chExt cx="0" cy="0"/>
        </a:xfrm>
      </p:grpSpPr>
      <p:sp>
        <p:nvSpPr>
          <p:cNvPr id="1457"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458"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5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14769"/>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showMasterSp="0" type="tx">
  <p:cSld name="8_Two Content">
    <p:bg>
      <p:bgPr>
        <a:solidFill>
          <a:srgbClr val="000000"/>
        </a:solidFill>
        <a:effectLst/>
      </p:bgPr>
    </p:bg>
    <p:spTree>
      <p:nvGrpSpPr>
        <p:cNvPr id="1" name=""/>
        <p:cNvGrpSpPr/>
        <p:nvPr/>
      </p:nvGrpSpPr>
      <p:grpSpPr>
        <a:xfrm>
          <a:off x="0" y="0"/>
          <a:ext cx="0" cy="0"/>
          <a:chOff x="0" y="0"/>
          <a:chExt cx="0" cy="0"/>
        </a:xfrm>
      </p:grpSpPr>
      <p:sp>
        <p:nvSpPr>
          <p:cNvPr id="146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67"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6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3370479"/>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showMasterSp="0" type="tx">
  <p:cSld name="8_Comparison">
    <p:bg>
      <p:bgPr>
        <a:solidFill>
          <a:srgbClr val="000000"/>
        </a:solidFill>
        <a:effectLst/>
      </p:bgPr>
    </p:bg>
    <p:spTree>
      <p:nvGrpSpPr>
        <p:cNvPr id="1" name=""/>
        <p:cNvGrpSpPr/>
        <p:nvPr/>
      </p:nvGrpSpPr>
      <p:grpSpPr>
        <a:xfrm>
          <a:off x="0" y="0"/>
          <a:ext cx="0" cy="0"/>
          <a:chOff x="0" y="0"/>
          <a:chExt cx="0" cy="0"/>
        </a:xfrm>
      </p:grpSpPr>
      <p:sp>
        <p:nvSpPr>
          <p:cNvPr id="1475"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476"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477"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47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3384018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showMasterSp="0" type="tx">
  <p:cSld name="8_Title Only">
    <p:bg>
      <p:bgPr>
        <a:solidFill>
          <a:srgbClr val="000000"/>
        </a:solidFill>
        <a:effectLst/>
      </p:bgPr>
    </p:bg>
    <p:spTree>
      <p:nvGrpSpPr>
        <p:cNvPr id="1" name=""/>
        <p:cNvGrpSpPr/>
        <p:nvPr/>
      </p:nvGrpSpPr>
      <p:grpSpPr>
        <a:xfrm>
          <a:off x="0" y="0"/>
          <a:ext cx="0" cy="0"/>
          <a:chOff x="0" y="0"/>
          <a:chExt cx="0" cy="0"/>
        </a:xfrm>
      </p:grpSpPr>
      <p:sp>
        <p:nvSpPr>
          <p:cNvPr id="148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48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25120633"/>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showMasterSp="0" type="tx">
  <p:cSld name="8_Blank">
    <p:bg>
      <p:bgPr>
        <a:solidFill>
          <a:srgbClr val="000000"/>
        </a:solidFill>
        <a:effectLst/>
      </p:bgPr>
    </p:bg>
    <p:spTree>
      <p:nvGrpSpPr>
        <p:cNvPr id="1" name=""/>
        <p:cNvGrpSpPr/>
        <p:nvPr/>
      </p:nvGrpSpPr>
      <p:grpSpPr>
        <a:xfrm>
          <a:off x="0" y="0"/>
          <a:ext cx="0" cy="0"/>
          <a:chOff x="0" y="0"/>
          <a:chExt cx="0" cy="0"/>
        </a:xfrm>
      </p:grpSpPr>
      <p:sp>
        <p:nvSpPr>
          <p:cNvPr id="149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11789671"/>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showMasterSp="0" type="tx">
  <p:cSld name="8_Content with Caption">
    <p:bg>
      <p:bgPr>
        <a:solidFill>
          <a:srgbClr val="000000"/>
        </a:solidFill>
        <a:effectLst/>
      </p:bgPr>
    </p:bg>
    <p:spTree>
      <p:nvGrpSpPr>
        <p:cNvPr id="1" name=""/>
        <p:cNvGrpSpPr/>
        <p:nvPr/>
      </p:nvGrpSpPr>
      <p:grpSpPr>
        <a:xfrm>
          <a:off x="0" y="0"/>
          <a:ext cx="0" cy="0"/>
          <a:chOff x="0" y="0"/>
          <a:chExt cx="0" cy="0"/>
        </a:xfrm>
      </p:grpSpPr>
      <p:sp>
        <p:nvSpPr>
          <p:cNvPr id="1507"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508"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09"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51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22021389"/>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showMasterSp="0" type="tx">
  <p:cSld name="8_Picture with Caption">
    <p:bg>
      <p:bgPr>
        <a:solidFill>
          <a:srgbClr val="000000"/>
        </a:solidFill>
        <a:effectLst/>
      </p:bgPr>
    </p:bg>
    <p:spTree>
      <p:nvGrpSpPr>
        <p:cNvPr id="1" name=""/>
        <p:cNvGrpSpPr/>
        <p:nvPr/>
      </p:nvGrpSpPr>
      <p:grpSpPr>
        <a:xfrm>
          <a:off x="0" y="0"/>
          <a:ext cx="0" cy="0"/>
          <a:chOff x="0" y="0"/>
          <a:chExt cx="0" cy="0"/>
        </a:xfrm>
      </p:grpSpPr>
      <p:sp>
        <p:nvSpPr>
          <p:cNvPr id="1517"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51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519"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0"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8039675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showMasterSp="0" type="tx">
  <p:cSld name="8_Title and Vertical Text">
    <p:bg>
      <p:bgPr>
        <a:solidFill>
          <a:srgbClr val="000000"/>
        </a:solidFill>
        <a:effectLst/>
      </p:bgPr>
    </p:bg>
    <p:spTree>
      <p:nvGrpSpPr>
        <p:cNvPr id="1" name=""/>
        <p:cNvGrpSpPr/>
        <p:nvPr/>
      </p:nvGrpSpPr>
      <p:grpSpPr>
        <a:xfrm>
          <a:off x="0" y="0"/>
          <a:ext cx="0" cy="0"/>
          <a:chOff x="0" y="0"/>
          <a:chExt cx="0" cy="0"/>
        </a:xfrm>
      </p:grpSpPr>
      <p:sp>
        <p:nvSpPr>
          <p:cNvPr id="1527"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28"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2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61200466"/>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showMasterSp="0" type="tx">
  <p:cSld name="8_Vertical Title and Text">
    <p:bg>
      <p:bgPr>
        <a:solidFill>
          <a:srgbClr val="000000"/>
        </a:solidFill>
        <a:effectLst/>
      </p:bgPr>
    </p:bg>
    <p:spTree>
      <p:nvGrpSpPr>
        <p:cNvPr id="1" name=""/>
        <p:cNvGrpSpPr/>
        <p:nvPr/>
      </p:nvGrpSpPr>
      <p:grpSpPr>
        <a:xfrm>
          <a:off x="0" y="0"/>
          <a:ext cx="0" cy="0"/>
          <a:chOff x="0" y="0"/>
          <a:chExt cx="0" cy="0"/>
        </a:xfrm>
      </p:grpSpPr>
      <p:sp>
        <p:nvSpPr>
          <p:cNvPr id="1536"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537"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3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902542094"/>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GB"/>
              <a:t>Click to edit Master title style</a:t>
            </a:r>
            <a:endParaRPr lang="en-US"/>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solidFill>
                  <a:schemeClr val="tx1">
                    <a:tint val="75000"/>
                  </a:schemeClr>
                </a:solidFill>
              </a:defRPr>
            </a:lvl1pPr>
            <a:lvl2pPr marL="457020" indent="0">
              <a:buNone/>
              <a:defRPr sz="1800">
                <a:solidFill>
                  <a:schemeClr val="tx1">
                    <a:tint val="75000"/>
                  </a:schemeClr>
                </a:solidFill>
              </a:defRPr>
            </a:lvl2pPr>
            <a:lvl3pPr marL="914040" indent="0">
              <a:buNone/>
              <a:defRPr sz="1600">
                <a:solidFill>
                  <a:schemeClr val="tx1">
                    <a:tint val="75000"/>
                  </a:schemeClr>
                </a:solidFill>
              </a:defRPr>
            </a:lvl3pPr>
            <a:lvl4pPr marL="1371056" indent="0">
              <a:buNone/>
              <a:defRPr sz="1400">
                <a:solidFill>
                  <a:schemeClr val="tx1">
                    <a:tint val="75000"/>
                  </a:schemeClr>
                </a:solidFill>
              </a:defRPr>
            </a:lvl4pPr>
            <a:lvl5pPr marL="1828080" indent="0">
              <a:buNone/>
              <a:defRPr sz="1400">
                <a:solidFill>
                  <a:schemeClr val="tx1">
                    <a:tint val="75000"/>
                  </a:schemeClr>
                </a:solidFill>
              </a:defRPr>
            </a:lvl5pPr>
            <a:lvl6pPr marL="2285092" indent="0">
              <a:buNone/>
              <a:defRPr sz="1400">
                <a:solidFill>
                  <a:schemeClr val="tx1">
                    <a:tint val="75000"/>
                  </a:schemeClr>
                </a:solidFill>
              </a:defRPr>
            </a:lvl6pPr>
            <a:lvl7pPr marL="2742112" indent="0">
              <a:buNone/>
              <a:defRPr sz="1400">
                <a:solidFill>
                  <a:schemeClr val="tx1">
                    <a:tint val="75000"/>
                  </a:schemeClr>
                </a:solidFill>
              </a:defRPr>
            </a:lvl7pPr>
            <a:lvl8pPr marL="3199130" indent="0">
              <a:buNone/>
              <a:defRPr sz="1400">
                <a:solidFill>
                  <a:schemeClr val="tx1">
                    <a:tint val="75000"/>
                  </a:schemeClr>
                </a:solidFill>
              </a:defRPr>
            </a:lvl8pPr>
            <a:lvl9pPr marL="3656146"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lvl1pPr defTabSz="914040">
              <a:defRPr/>
            </a:lvl1pPr>
          </a:lstStyle>
          <a:p>
            <a:pPr>
              <a:defRPr/>
            </a:pPr>
            <a:fld id="{3D5C99D4-A2F5-9442-9C31-7D46F4EA01A2}"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45D15B34-CC31-C949-ACEF-2DA6DB996540}" type="slidenum">
              <a:rPr lang="en-US"/>
              <a:pPr>
                <a:defRPr/>
              </a:pPr>
              <a:t>‹#›</a:t>
            </a:fld>
            <a:endParaRPr lang="en-US"/>
          </a:p>
        </p:txBody>
      </p:sp>
    </p:spTree>
    <p:extLst>
      <p:ext uri="{BB962C8B-B14F-4D97-AF65-F5344CB8AC3E}">
        <p14:creationId xmlns:p14="http://schemas.microsoft.com/office/powerpoint/2010/main" val="1370295265"/>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showMasterSp="0" type="tx">
  <p:cSld name="4_Title Slide">
    <p:bg>
      <p:bgPr>
        <a:solidFill>
          <a:srgbClr val="000000"/>
        </a:solidFill>
        <a:effectLst/>
      </p:bgPr>
    </p:bg>
    <p:spTree>
      <p:nvGrpSpPr>
        <p:cNvPr id="1" name=""/>
        <p:cNvGrpSpPr/>
        <p:nvPr/>
      </p:nvGrpSpPr>
      <p:grpSpPr>
        <a:xfrm>
          <a:off x="0" y="0"/>
          <a:ext cx="0" cy="0"/>
          <a:chOff x="0" y="0"/>
          <a:chExt cx="0" cy="0"/>
        </a:xfrm>
      </p:grpSpPr>
      <p:sp>
        <p:nvSpPr>
          <p:cNvPr id="1545" name="Title Text"/>
          <p:cNvSpPr txBox="1">
            <a:spLocks noGrp="1"/>
          </p:cNvSpPr>
          <p:nvPr>
            <p:ph type="title"/>
          </p:nvPr>
        </p:nvSpPr>
        <p:spPr>
          <a:xfrm>
            <a:off x="685800" y="2286000"/>
            <a:ext cx="7772400" cy="1143000"/>
          </a:xfrm>
          <a:prstGeom prst="rect">
            <a:avLst/>
          </a:prstGeom>
          <a:noFill/>
        </p:spPr>
        <p:txBody>
          <a:bodyPr/>
          <a:lstStyle>
            <a:lvl1pPr>
              <a:defRPr sz="4400"/>
            </a:lvl1pPr>
          </a:lstStyle>
          <a:p>
            <a:r>
              <a:t>Title Text</a:t>
            </a:r>
          </a:p>
        </p:txBody>
      </p:sp>
      <p:sp>
        <p:nvSpPr>
          <p:cNvPr id="1546" name="Body Level One…"/>
          <p:cNvSpPr txBox="1">
            <a:spLocks noGrp="1"/>
          </p:cNvSpPr>
          <p:nvPr>
            <p:ph type="body" sz="quarter" idx="1"/>
          </p:nvPr>
        </p:nvSpPr>
        <p:spPr>
          <a:xfrm>
            <a:off x="1371600" y="3886201"/>
            <a:ext cx="6400800" cy="1752601"/>
          </a:xfrm>
          <a:prstGeom prst="rect">
            <a:avLst/>
          </a:prstGeom>
        </p:spPr>
        <p:txBody>
          <a:bodyPr>
            <a:normAutofit/>
          </a:bodyPr>
          <a:lstStyle>
            <a:lvl1pPr marL="0" indent="0" algn="ctr">
              <a:buSzTx/>
              <a:buNone/>
              <a:defRPr>
                <a:solidFill>
                  <a:srgbClr val="000000"/>
                </a:solidFill>
              </a:defRPr>
            </a:lvl1pPr>
            <a:lvl2pPr algn="ctr">
              <a:buSzPct val="100000"/>
              <a:buChar char="–"/>
              <a:defRPr>
                <a:solidFill>
                  <a:srgbClr val="000000"/>
                </a:solidFill>
              </a:defRPr>
            </a:lvl2pPr>
            <a:lvl3pPr algn="ctr">
              <a:buSzPct val="100000"/>
              <a:buChar char="•"/>
              <a:defRPr>
                <a:solidFill>
                  <a:srgbClr val="000000"/>
                </a:solidFill>
              </a:defRPr>
            </a:lvl3pPr>
            <a:lvl4pPr algn="ctr">
              <a:buSzPct val="100000"/>
              <a:buChar char="–"/>
              <a:defRPr>
                <a:solidFill>
                  <a:srgbClr val="000000"/>
                </a:solidFill>
              </a:defRPr>
            </a:lvl4pPr>
            <a:lvl5pPr algn="ct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4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13189090"/>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showMasterSp="0" type="tx">
  <p:cSld name="7_Title and Content">
    <p:bg>
      <p:bgPr>
        <a:solidFill>
          <a:srgbClr val="000000"/>
        </a:solidFill>
        <a:effectLst/>
      </p:bgPr>
    </p:bg>
    <p:spTree>
      <p:nvGrpSpPr>
        <p:cNvPr id="1" name=""/>
        <p:cNvGrpSpPr/>
        <p:nvPr/>
      </p:nvGrpSpPr>
      <p:grpSpPr>
        <a:xfrm>
          <a:off x="0" y="0"/>
          <a:ext cx="0" cy="0"/>
          <a:chOff x="0" y="0"/>
          <a:chExt cx="0" cy="0"/>
        </a:xfrm>
      </p:grpSpPr>
      <p:sp>
        <p:nvSpPr>
          <p:cNvPr id="1554"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55"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5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6499336"/>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showMasterSp="0" type="tx">
  <p:cSld name="9_Section Header">
    <p:bg>
      <p:bgPr>
        <a:solidFill>
          <a:srgbClr val="000000"/>
        </a:solidFill>
        <a:effectLst/>
      </p:bgPr>
    </p:bg>
    <p:spTree>
      <p:nvGrpSpPr>
        <p:cNvPr id="1" name=""/>
        <p:cNvGrpSpPr/>
        <p:nvPr/>
      </p:nvGrpSpPr>
      <p:grpSpPr>
        <a:xfrm>
          <a:off x="0" y="0"/>
          <a:ext cx="0" cy="0"/>
          <a:chOff x="0" y="0"/>
          <a:chExt cx="0" cy="0"/>
        </a:xfrm>
      </p:grpSpPr>
      <p:sp>
        <p:nvSpPr>
          <p:cNvPr id="1563"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564"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6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62900353"/>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showMasterSp="0" type="tx">
  <p:cSld name="9_Two Content">
    <p:bg>
      <p:bgPr>
        <a:solidFill>
          <a:srgbClr val="000000"/>
        </a:solidFill>
        <a:effectLst/>
      </p:bgPr>
    </p:bg>
    <p:spTree>
      <p:nvGrpSpPr>
        <p:cNvPr id="1" name=""/>
        <p:cNvGrpSpPr/>
        <p:nvPr/>
      </p:nvGrpSpPr>
      <p:grpSpPr>
        <a:xfrm>
          <a:off x="0" y="0"/>
          <a:ext cx="0" cy="0"/>
          <a:chOff x="0" y="0"/>
          <a:chExt cx="0" cy="0"/>
        </a:xfrm>
      </p:grpSpPr>
      <p:sp>
        <p:nvSpPr>
          <p:cNvPr id="1572"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73"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7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4155354"/>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showMasterSp="0" type="tx">
  <p:cSld name="9_Comparison">
    <p:bg>
      <p:bgPr>
        <a:solidFill>
          <a:srgbClr val="000000"/>
        </a:solidFill>
        <a:effectLst/>
      </p:bgPr>
    </p:bg>
    <p:spTree>
      <p:nvGrpSpPr>
        <p:cNvPr id="1" name=""/>
        <p:cNvGrpSpPr/>
        <p:nvPr/>
      </p:nvGrpSpPr>
      <p:grpSpPr>
        <a:xfrm>
          <a:off x="0" y="0"/>
          <a:ext cx="0" cy="0"/>
          <a:chOff x="0" y="0"/>
          <a:chExt cx="0" cy="0"/>
        </a:xfrm>
      </p:grpSpPr>
      <p:sp>
        <p:nvSpPr>
          <p:cNvPr id="1581"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582"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583"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58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7489837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showMasterSp="0" type="tx">
  <p:cSld name="9_Title Only">
    <p:bg>
      <p:bgPr>
        <a:solidFill>
          <a:srgbClr val="000000"/>
        </a:solidFill>
        <a:effectLst/>
      </p:bgPr>
    </p:bg>
    <p:spTree>
      <p:nvGrpSpPr>
        <p:cNvPr id="1" name=""/>
        <p:cNvGrpSpPr/>
        <p:nvPr/>
      </p:nvGrpSpPr>
      <p:grpSpPr>
        <a:xfrm>
          <a:off x="0" y="0"/>
          <a:ext cx="0" cy="0"/>
          <a:chOff x="0" y="0"/>
          <a:chExt cx="0" cy="0"/>
        </a:xfrm>
      </p:grpSpPr>
      <p:sp>
        <p:nvSpPr>
          <p:cNvPr id="159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592"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0797189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showMasterSp="0" type="tx">
  <p:cSld name="9_Blank">
    <p:bg>
      <p:bgPr>
        <a:solidFill>
          <a:srgbClr val="000000"/>
        </a:solidFill>
        <a:effectLst/>
      </p:bgPr>
    </p:bg>
    <p:spTree>
      <p:nvGrpSpPr>
        <p:cNvPr id="1" name=""/>
        <p:cNvGrpSpPr/>
        <p:nvPr/>
      </p:nvGrpSpPr>
      <p:grpSpPr>
        <a:xfrm>
          <a:off x="0" y="0"/>
          <a:ext cx="0" cy="0"/>
          <a:chOff x="0" y="0"/>
          <a:chExt cx="0" cy="0"/>
        </a:xfrm>
      </p:grpSpPr>
      <p:sp>
        <p:nvSpPr>
          <p:cNvPr id="159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379380557"/>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showMasterSp="0" type="tx">
  <p:cSld name="9_Content with Caption">
    <p:bg>
      <p:bgPr>
        <a:solidFill>
          <a:srgbClr val="000000"/>
        </a:solidFill>
        <a:effectLst/>
      </p:bgPr>
    </p:bg>
    <p:spTree>
      <p:nvGrpSpPr>
        <p:cNvPr id="1" name=""/>
        <p:cNvGrpSpPr/>
        <p:nvPr/>
      </p:nvGrpSpPr>
      <p:grpSpPr>
        <a:xfrm>
          <a:off x="0" y="0"/>
          <a:ext cx="0" cy="0"/>
          <a:chOff x="0" y="0"/>
          <a:chExt cx="0" cy="0"/>
        </a:xfrm>
      </p:grpSpPr>
      <p:sp>
        <p:nvSpPr>
          <p:cNvPr id="1606"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607"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08"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60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1613055"/>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showMasterSp="0" type="tx">
  <p:cSld name="9_Picture with Caption">
    <p:bg>
      <p:bgPr>
        <a:solidFill>
          <a:srgbClr val="000000"/>
        </a:solidFill>
        <a:effectLst/>
      </p:bgPr>
    </p:bg>
    <p:spTree>
      <p:nvGrpSpPr>
        <p:cNvPr id="1" name=""/>
        <p:cNvGrpSpPr/>
        <p:nvPr/>
      </p:nvGrpSpPr>
      <p:grpSpPr>
        <a:xfrm>
          <a:off x="0" y="0"/>
          <a:ext cx="0" cy="0"/>
          <a:chOff x="0" y="0"/>
          <a:chExt cx="0" cy="0"/>
        </a:xfrm>
      </p:grpSpPr>
      <p:sp>
        <p:nvSpPr>
          <p:cNvPr id="1616"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61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618"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19"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55213272"/>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showMasterSp="0" type="tx">
  <p:cSld name="9_Title and Vertical Text">
    <p:bg>
      <p:bgPr>
        <a:solidFill>
          <a:srgbClr val="000000"/>
        </a:solidFill>
        <a:effectLst/>
      </p:bgPr>
    </p:bg>
    <p:spTree>
      <p:nvGrpSpPr>
        <p:cNvPr id="1" name=""/>
        <p:cNvGrpSpPr/>
        <p:nvPr/>
      </p:nvGrpSpPr>
      <p:grpSpPr>
        <a:xfrm>
          <a:off x="0" y="0"/>
          <a:ext cx="0" cy="0"/>
          <a:chOff x="0" y="0"/>
          <a:chExt cx="0" cy="0"/>
        </a:xfrm>
      </p:grpSpPr>
      <p:sp>
        <p:nvSpPr>
          <p:cNvPr id="1626"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27"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2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74205231"/>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Date Placeholder 3"/>
          <p:cNvSpPr>
            <a:spLocks noGrp="1"/>
          </p:cNvSpPr>
          <p:nvPr>
            <p:ph type="dt" sz="half" idx="10"/>
          </p:nvPr>
        </p:nvSpPr>
        <p:spPr/>
        <p:txBody>
          <a:bodyPr/>
          <a:lstStyle>
            <a:lvl1pPr defTabSz="914040">
              <a:defRPr/>
            </a:lvl1pPr>
          </a:lstStyle>
          <a:p>
            <a:pPr>
              <a:defRPr/>
            </a:pPr>
            <a:fld id="{2CB989B6-1DDC-4E41-B776-C10A5F62469B}" type="datetimeFigureOut">
              <a:rPr lang="en-US"/>
              <a:pPr>
                <a:defRPr/>
              </a:pPr>
              <a:t>2/21/25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97A67FF3-BD05-204F-A16F-C9F03875874D}" type="slidenum">
              <a:rPr lang="en-US"/>
              <a:pPr>
                <a:defRPr/>
              </a:pPr>
              <a:t>‹#›</a:t>
            </a:fld>
            <a:endParaRPr lang="en-US"/>
          </a:p>
        </p:txBody>
      </p:sp>
    </p:spTree>
    <p:extLst>
      <p:ext uri="{BB962C8B-B14F-4D97-AF65-F5344CB8AC3E}">
        <p14:creationId xmlns:p14="http://schemas.microsoft.com/office/powerpoint/2010/main" val="1290301450"/>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x">
  <p:cSld name="9_Vertical Title and Text">
    <p:bg>
      <p:bgPr>
        <a:solidFill>
          <a:srgbClr val="000000"/>
        </a:solidFill>
        <a:effectLst/>
      </p:bgPr>
    </p:bg>
    <p:spTree>
      <p:nvGrpSpPr>
        <p:cNvPr id="1" name=""/>
        <p:cNvGrpSpPr/>
        <p:nvPr/>
      </p:nvGrpSpPr>
      <p:grpSpPr>
        <a:xfrm>
          <a:off x="0" y="0"/>
          <a:ext cx="0" cy="0"/>
          <a:chOff x="0" y="0"/>
          <a:chExt cx="0" cy="0"/>
        </a:xfrm>
      </p:grpSpPr>
      <p:sp>
        <p:nvSpPr>
          <p:cNvPr id="1635"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636"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3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056924933"/>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showMasterSp="0" type="tx">
  <p:cSld name="8_Title and Content">
    <p:bg>
      <p:bgPr>
        <a:solidFill>
          <a:srgbClr val="000000"/>
        </a:solidFill>
        <a:effectLst/>
      </p:bgPr>
    </p:bg>
    <p:spTree>
      <p:nvGrpSpPr>
        <p:cNvPr id="1" name=""/>
        <p:cNvGrpSpPr/>
        <p:nvPr/>
      </p:nvGrpSpPr>
      <p:grpSpPr>
        <a:xfrm>
          <a:off x="0" y="0"/>
          <a:ext cx="0" cy="0"/>
          <a:chOff x="0" y="0"/>
          <a:chExt cx="0" cy="0"/>
        </a:xfrm>
      </p:grpSpPr>
      <p:sp>
        <p:nvSpPr>
          <p:cNvPr id="1653"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54" name="Body Level One…"/>
          <p:cNvSpPr txBox="1">
            <a:spLocks noGrp="1"/>
          </p:cNvSpPr>
          <p:nvPr>
            <p:ph type="body" idx="1"/>
          </p:nvPr>
        </p:nvSpPr>
        <p:spPr>
          <a:xfrm>
            <a:off x="685800" y="1981200"/>
            <a:ext cx="7772400" cy="4114800"/>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55"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5159105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showMasterSp="0" type="tx">
  <p:cSld name="10_Section Header">
    <p:bg>
      <p:bgPr>
        <a:solidFill>
          <a:srgbClr val="000000"/>
        </a:solidFill>
        <a:effectLst/>
      </p:bgPr>
    </p:bg>
    <p:spTree>
      <p:nvGrpSpPr>
        <p:cNvPr id="1" name=""/>
        <p:cNvGrpSpPr/>
        <p:nvPr/>
      </p:nvGrpSpPr>
      <p:grpSpPr>
        <a:xfrm>
          <a:off x="0" y="0"/>
          <a:ext cx="0" cy="0"/>
          <a:chOff x="0" y="0"/>
          <a:chExt cx="0" cy="0"/>
        </a:xfrm>
      </p:grpSpPr>
      <p:sp>
        <p:nvSpPr>
          <p:cNvPr id="1662" name="Title Text"/>
          <p:cNvSpPr txBox="1">
            <a:spLocks noGrp="1"/>
          </p:cNvSpPr>
          <p:nvPr>
            <p:ph type="title"/>
          </p:nvPr>
        </p:nvSpPr>
        <p:spPr>
          <a:xfrm>
            <a:off x="722312" y="4406900"/>
            <a:ext cx="7772401" cy="1362075"/>
          </a:xfrm>
          <a:prstGeom prst="rect">
            <a:avLst/>
          </a:prstGeom>
          <a:noFill/>
        </p:spPr>
        <p:txBody>
          <a:bodyPr anchor="t"/>
          <a:lstStyle>
            <a:lvl1pPr algn="l">
              <a:defRPr sz="4000" cap="all"/>
            </a:lvl1pPr>
          </a:lstStyle>
          <a:p>
            <a:r>
              <a:t>Title Text</a:t>
            </a:r>
          </a:p>
        </p:txBody>
      </p:sp>
      <p:sp>
        <p:nvSpPr>
          <p:cNvPr id="1663" name="Body Level One…"/>
          <p:cNvSpPr txBox="1">
            <a:spLocks noGrp="1"/>
          </p:cNvSpPr>
          <p:nvPr>
            <p:ph type="body" sz="quarter" idx="1"/>
          </p:nvPr>
        </p:nvSpPr>
        <p:spPr>
          <a:xfrm>
            <a:off x="722312" y="2906714"/>
            <a:ext cx="7772401" cy="1500188"/>
          </a:xfrm>
          <a:prstGeom prst="rect">
            <a:avLst/>
          </a:prstGeom>
        </p:spPr>
        <p:txBody>
          <a:bodyPr anchor="b">
            <a:normAutofit/>
          </a:bodyPr>
          <a:lstStyle>
            <a:lvl1pPr marL="0" indent="0">
              <a:spcBef>
                <a:spcPts val="400"/>
              </a:spcBef>
              <a:buSzTx/>
              <a:buNone/>
              <a:defRPr sz="2000">
                <a:solidFill>
                  <a:srgbClr val="000000"/>
                </a:solidFill>
              </a:defRPr>
            </a:lvl1pPr>
            <a:lvl2pPr marL="0" indent="456342">
              <a:spcBef>
                <a:spcPts val="400"/>
              </a:spcBef>
              <a:buSzTx/>
              <a:buNone/>
              <a:defRPr sz="2000">
                <a:solidFill>
                  <a:srgbClr val="000000"/>
                </a:solidFill>
              </a:defRPr>
            </a:lvl2pPr>
            <a:lvl3pPr marL="0" indent="912690">
              <a:spcBef>
                <a:spcPts val="400"/>
              </a:spcBef>
              <a:buSzTx/>
              <a:buNone/>
              <a:defRPr sz="2000">
                <a:solidFill>
                  <a:srgbClr val="000000"/>
                </a:solidFill>
              </a:defRPr>
            </a:lvl3pPr>
            <a:lvl4pPr marL="0" indent="1369015">
              <a:spcBef>
                <a:spcPts val="400"/>
              </a:spcBef>
              <a:buSzTx/>
              <a:buNone/>
              <a:defRPr sz="2000">
                <a:solidFill>
                  <a:srgbClr val="000000"/>
                </a:solidFill>
              </a:defRPr>
            </a:lvl4pPr>
            <a:lvl5pPr marL="0" indent="1825374">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64"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245244409"/>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showMasterSp="0" type="tx">
  <p:cSld name="10_Two Content">
    <p:bg>
      <p:bgPr>
        <a:solidFill>
          <a:srgbClr val="000000"/>
        </a:solidFill>
        <a:effectLst/>
      </p:bgPr>
    </p:bg>
    <p:spTree>
      <p:nvGrpSpPr>
        <p:cNvPr id="1" name=""/>
        <p:cNvGrpSpPr/>
        <p:nvPr/>
      </p:nvGrpSpPr>
      <p:grpSpPr>
        <a:xfrm>
          <a:off x="0" y="0"/>
          <a:ext cx="0" cy="0"/>
          <a:chOff x="0" y="0"/>
          <a:chExt cx="0" cy="0"/>
        </a:xfrm>
      </p:grpSpPr>
      <p:sp>
        <p:nvSpPr>
          <p:cNvPr id="1671"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72" name="Body Level One…"/>
          <p:cNvSpPr txBox="1">
            <a:spLocks noGrp="1"/>
          </p:cNvSpPr>
          <p:nvPr>
            <p:ph type="body" sz="half" idx="1"/>
          </p:nvPr>
        </p:nvSpPr>
        <p:spPr>
          <a:xfrm>
            <a:off x="685800" y="1981200"/>
            <a:ext cx="3810000" cy="4114800"/>
          </a:xfrm>
          <a:prstGeom prst="rect">
            <a:avLst/>
          </a:prstGeom>
        </p:spPr>
        <p:txBody>
          <a:bodyPr>
            <a:normAutofit/>
          </a:bodyPr>
          <a:lstStyle>
            <a:lvl1pPr>
              <a:spcBef>
                <a:spcPts val="600"/>
              </a:spcBef>
              <a:buSzPct val="100000"/>
              <a:buChar char="•"/>
              <a:defRPr sz="2800">
                <a:solidFill>
                  <a:srgbClr val="000000"/>
                </a:solidFill>
              </a:defRPr>
            </a:lvl1pPr>
            <a:lvl2pPr marL="789082" indent="-332754">
              <a:spcBef>
                <a:spcPts val="600"/>
              </a:spcBef>
              <a:buSzPct val="100000"/>
              <a:buChar char="–"/>
              <a:defRPr sz="2800">
                <a:solidFill>
                  <a:srgbClr val="000000"/>
                </a:solidFill>
              </a:defRPr>
            </a:lvl2pPr>
            <a:lvl3pPr marL="1232107" indent="-319440">
              <a:spcBef>
                <a:spcPts val="600"/>
              </a:spcBef>
              <a:buSzPct val="100000"/>
              <a:buChar char="•"/>
              <a:defRPr sz="2800">
                <a:solidFill>
                  <a:srgbClr val="000000"/>
                </a:solidFill>
              </a:defRPr>
            </a:lvl3pPr>
            <a:lvl4pPr marL="1723956" indent="-354934">
              <a:spcBef>
                <a:spcPts val="600"/>
              </a:spcBef>
              <a:buSzPct val="100000"/>
              <a:buChar char="–"/>
              <a:defRPr sz="2800">
                <a:solidFill>
                  <a:srgbClr val="000000"/>
                </a:solidFill>
              </a:defRPr>
            </a:lvl4pPr>
            <a:lvl5pPr marL="2180286" indent="-354934">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7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73756508"/>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showMasterSp="0" type="tx">
  <p:cSld name="10_Comparison">
    <p:bg>
      <p:bgPr>
        <a:solidFill>
          <a:srgbClr val="000000"/>
        </a:solidFill>
        <a:effectLst/>
      </p:bgPr>
    </p:bg>
    <p:spTree>
      <p:nvGrpSpPr>
        <p:cNvPr id="1" name=""/>
        <p:cNvGrpSpPr/>
        <p:nvPr/>
      </p:nvGrpSpPr>
      <p:grpSpPr>
        <a:xfrm>
          <a:off x="0" y="0"/>
          <a:ext cx="0" cy="0"/>
          <a:chOff x="0" y="0"/>
          <a:chExt cx="0" cy="0"/>
        </a:xfrm>
      </p:grpSpPr>
      <p:sp>
        <p:nvSpPr>
          <p:cNvPr id="1680" name="Title Text"/>
          <p:cNvSpPr txBox="1">
            <a:spLocks noGrp="1"/>
          </p:cNvSpPr>
          <p:nvPr>
            <p:ph type="title"/>
          </p:nvPr>
        </p:nvSpPr>
        <p:spPr>
          <a:xfrm>
            <a:off x="457200" y="274638"/>
            <a:ext cx="8229600" cy="1143001"/>
          </a:xfrm>
          <a:prstGeom prst="rect">
            <a:avLst/>
          </a:prstGeom>
          <a:noFill/>
        </p:spPr>
        <p:txBody>
          <a:bodyPr/>
          <a:lstStyle>
            <a:lvl1pPr>
              <a:defRPr sz="4400"/>
            </a:lvl1pPr>
          </a:lstStyle>
          <a:p>
            <a:r>
              <a:t>Title Text</a:t>
            </a:r>
          </a:p>
        </p:txBody>
      </p:sp>
      <p:sp>
        <p:nvSpPr>
          <p:cNvPr id="1681" name="Body Level One…"/>
          <p:cNvSpPr txBox="1">
            <a:spLocks noGrp="1"/>
          </p:cNvSpPr>
          <p:nvPr>
            <p:ph type="body" sz="quarter" idx="1"/>
          </p:nvPr>
        </p:nvSpPr>
        <p:spPr>
          <a:xfrm>
            <a:off x="457200" y="1535112"/>
            <a:ext cx="4040188" cy="639763"/>
          </a:xfrm>
          <a:prstGeom prst="rect">
            <a:avLst/>
          </a:prstGeom>
        </p:spPr>
        <p:txBody>
          <a:bodyPr anchor="b">
            <a:normAutofit/>
          </a:bodyPr>
          <a:lstStyle>
            <a:lvl1pPr marL="0" indent="0">
              <a:spcBef>
                <a:spcPts val="500"/>
              </a:spcBef>
              <a:buSzTx/>
              <a:buNone/>
              <a:defRPr sz="2400" b="1">
                <a:solidFill>
                  <a:srgbClr val="000000"/>
                </a:solidFill>
              </a:defRPr>
            </a:lvl1pPr>
            <a:lvl2pPr marL="0" indent="456342">
              <a:spcBef>
                <a:spcPts val="500"/>
              </a:spcBef>
              <a:buSzTx/>
              <a:buNone/>
              <a:defRPr sz="2400" b="1">
                <a:solidFill>
                  <a:srgbClr val="000000"/>
                </a:solidFill>
              </a:defRPr>
            </a:lvl2pPr>
            <a:lvl3pPr marL="0" indent="912690">
              <a:spcBef>
                <a:spcPts val="500"/>
              </a:spcBef>
              <a:buSzTx/>
              <a:buNone/>
              <a:defRPr sz="2400" b="1">
                <a:solidFill>
                  <a:srgbClr val="000000"/>
                </a:solidFill>
              </a:defRPr>
            </a:lvl3pPr>
            <a:lvl4pPr marL="0" indent="1369015">
              <a:spcBef>
                <a:spcPts val="500"/>
              </a:spcBef>
              <a:buSzTx/>
              <a:buNone/>
              <a:defRPr sz="2400" b="1">
                <a:solidFill>
                  <a:srgbClr val="000000"/>
                </a:solidFill>
              </a:defRPr>
            </a:lvl4pPr>
            <a:lvl5pPr marL="0" indent="1825374">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682" name="Text Placeholder 4"/>
          <p:cNvSpPr>
            <a:spLocks noGrp="1"/>
          </p:cNvSpPr>
          <p:nvPr>
            <p:ph type="body" sz="quarter" idx="21"/>
          </p:nvPr>
        </p:nvSpPr>
        <p:spPr>
          <a:xfrm>
            <a:off x="4645062" y="1535112"/>
            <a:ext cx="4041776" cy="639763"/>
          </a:xfrm>
          <a:prstGeom prst="rect">
            <a:avLst/>
          </a:prstGeom>
        </p:spPr>
        <p:txBody>
          <a:bodyPr anchor="b">
            <a:normAutofit/>
          </a:bodyPr>
          <a:lstStyle/>
          <a:p>
            <a:pPr marL="0" indent="0" rtl="0">
              <a:spcBef>
                <a:spcPts val="500"/>
              </a:spcBef>
              <a:buSzTx/>
              <a:buNone/>
              <a:defRPr sz="2400" b="1">
                <a:solidFill>
                  <a:srgbClr val="000000"/>
                </a:solidFill>
              </a:defRPr>
            </a:pPr>
            <a:endParaRPr/>
          </a:p>
        </p:txBody>
      </p:sp>
      <p:sp>
        <p:nvSpPr>
          <p:cNvPr id="1683"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33807363"/>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showMasterSp="0" type="tx">
  <p:cSld name="10_Title Only">
    <p:bg>
      <p:bgPr>
        <a:solidFill>
          <a:srgbClr val="000000"/>
        </a:solidFill>
        <a:effectLst/>
      </p:bgPr>
    </p:bg>
    <p:spTree>
      <p:nvGrpSpPr>
        <p:cNvPr id="1" name=""/>
        <p:cNvGrpSpPr/>
        <p:nvPr/>
      </p:nvGrpSpPr>
      <p:grpSpPr>
        <a:xfrm>
          <a:off x="0" y="0"/>
          <a:ext cx="0" cy="0"/>
          <a:chOff x="0" y="0"/>
          <a:chExt cx="0" cy="0"/>
        </a:xfrm>
      </p:grpSpPr>
      <p:sp>
        <p:nvSpPr>
          <p:cNvPr id="1690"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691"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2643022"/>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showMasterSp="0" type="tx">
  <p:cSld name="10_Blank">
    <p:bg>
      <p:bgPr>
        <a:solidFill>
          <a:srgbClr val="000000"/>
        </a:solidFill>
        <a:effectLst/>
      </p:bgPr>
    </p:bg>
    <p:spTree>
      <p:nvGrpSpPr>
        <p:cNvPr id="1" name=""/>
        <p:cNvGrpSpPr/>
        <p:nvPr/>
      </p:nvGrpSpPr>
      <p:grpSpPr>
        <a:xfrm>
          <a:off x="0" y="0"/>
          <a:ext cx="0" cy="0"/>
          <a:chOff x="0" y="0"/>
          <a:chExt cx="0" cy="0"/>
        </a:xfrm>
      </p:grpSpPr>
      <p:sp>
        <p:nvSpPr>
          <p:cNvPr id="169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13835134"/>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showMasterSp="0" type="tx">
  <p:cSld name="10_Content with Caption">
    <p:bg>
      <p:bgPr>
        <a:solidFill>
          <a:srgbClr val="000000"/>
        </a:solidFill>
        <a:effectLst/>
      </p:bgPr>
    </p:bg>
    <p:spTree>
      <p:nvGrpSpPr>
        <p:cNvPr id="1" name=""/>
        <p:cNvGrpSpPr/>
        <p:nvPr/>
      </p:nvGrpSpPr>
      <p:grpSpPr>
        <a:xfrm>
          <a:off x="0" y="0"/>
          <a:ext cx="0" cy="0"/>
          <a:chOff x="0" y="0"/>
          <a:chExt cx="0" cy="0"/>
        </a:xfrm>
      </p:grpSpPr>
      <p:sp>
        <p:nvSpPr>
          <p:cNvPr id="1705" name="Title Text"/>
          <p:cNvSpPr txBox="1">
            <a:spLocks noGrp="1"/>
          </p:cNvSpPr>
          <p:nvPr>
            <p:ph type="title"/>
          </p:nvPr>
        </p:nvSpPr>
        <p:spPr>
          <a:xfrm>
            <a:off x="457237" y="273050"/>
            <a:ext cx="3008315" cy="1162050"/>
          </a:xfrm>
          <a:prstGeom prst="rect">
            <a:avLst/>
          </a:prstGeom>
          <a:noFill/>
        </p:spPr>
        <p:txBody>
          <a:bodyPr anchor="b"/>
          <a:lstStyle>
            <a:lvl1pPr algn="l">
              <a:defRPr sz="2000"/>
            </a:lvl1pPr>
          </a:lstStyle>
          <a:p>
            <a:r>
              <a:t>Title Text</a:t>
            </a:r>
          </a:p>
        </p:txBody>
      </p:sp>
      <p:sp>
        <p:nvSpPr>
          <p:cNvPr id="1706" name="Body Level One…"/>
          <p:cNvSpPr txBox="1">
            <a:spLocks noGrp="1"/>
          </p:cNvSpPr>
          <p:nvPr>
            <p:ph type="body" idx="1"/>
          </p:nvPr>
        </p:nvSpPr>
        <p:spPr>
          <a:xfrm>
            <a:off x="3575050" y="273088"/>
            <a:ext cx="5111750" cy="5853113"/>
          </a:xfrm>
          <a:prstGeom prst="rect">
            <a:avLst/>
          </a:prstGeom>
        </p:spPr>
        <p:txBody>
          <a:bodyPr>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07" name="Text Placeholder 3"/>
          <p:cNvSpPr>
            <a:spLocks noGrp="1"/>
          </p:cNvSpPr>
          <p:nvPr>
            <p:ph type="body" sz="half" idx="21"/>
          </p:nvPr>
        </p:nvSpPr>
        <p:spPr>
          <a:xfrm>
            <a:off x="457237" y="1435101"/>
            <a:ext cx="3008315" cy="4691063"/>
          </a:xfrm>
          <a:prstGeom prst="rect">
            <a:avLst/>
          </a:prstGeom>
        </p:spPr>
        <p:txBody>
          <a:bodyPr>
            <a:normAutofit/>
          </a:bodyPr>
          <a:lstStyle/>
          <a:p>
            <a:pPr marL="0" indent="0" rtl="0">
              <a:spcBef>
                <a:spcPts val="300"/>
              </a:spcBef>
              <a:buSzTx/>
              <a:buNone/>
              <a:defRPr sz="1400">
                <a:solidFill>
                  <a:srgbClr val="000000"/>
                </a:solidFill>
              </a:defRPr>
            </a:pPr>
            <a:endParaRPr/>
          </a:p>
        </p:txBody>
      </p:sp>
      <p:sp>
        <p:nvSpPr>
          <p:cNvPr id="170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0461387"/>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showMasterSp="0" type="tx">
  <p:cSld name="10_Picture with Caption">
    <p:bg>
      <p:bgPr>
        <a:solidFill>
          <a:srgbClr val="000000"/>
        </a:solidFill>
        <a:effectLst/>
      </p:bgPr>
    </p:bg>
    <p:spTree>
      <p:nvGrpSpPr>
        <p:cNvPr id="1" name=""/>
        <p:cNvGrpSpPr/>
        <p:nvPr/>
      </p:nvGrpSpPr>
      <p:grpSpPr>
        <a:xfrm>
          <a:off x="0" y="0"/>
          <a:ext cx="0" cy="0"/>
          <a:chOff x="0" y="0"/>
          <a:chExt cx="0" cy="0"/>
        </a:xfrm>
      </p:grpSpPr>
      <p:sp>
        <p:nvSpPr>
          <p:cNvPr id="1715" name="Title Text"/>
          <p:cNvSpPr txBox="1">
            <a:spLocks noGrp="1"/>
          </p:cNvSpPr>
          <p:nvPr>
            <p:ph type="title"/>
          </p:nvPr>
        </p:nvSpPr>
        <p:spPr>
          <a:xfrm>
            <a:off x="1792288" y="4800600"/>
            <a:ext cx="5486401" cy="566738"/>
          </a:xfrm>
          <a:prstGeom prst="rect">
            <a:avLst/>
          </a:prstGeom>
          <a:noFill/>
        </p:spPr>
        <p:txBody>
          <a:bodyPr anchor="b"/>
          <a:lstStyle>
            <a:lvl1pPr algn="l">
              <a:defRPr sz="2000"/>
            </a:lvl1pPr>
          </a:lstStyle>
          <a:p>
            <a:r>
              <a:t>Title Text</a:t>
            </a:r>
          </a:p>
        </p:txBody>
      </p:sp>
      <p:sp>
        <p:nvSpPr>
          <p:cNvPr id="171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717" name="Body Level One…"/>
          <p:cNvSpPr txBox="1">
            <a:spLocks noGrp="1"/>
          </p:cNvSpPr>
          <p:nvPr>
            <p:ph type="body" sz="quarter" idx="1"/>
          </p:nvPr>
        </p:nvSpPr>
        <p:spPr>
          <a:xfrm>
            <a:off x="1792288" y="5367337"/>
            <a:ext cx="5486401" cy="804863"/>
          </a:xfrm>
          <a:prstGeom prst="rect">
            <a:avLst/>
          </a:prstGeom>
        </p:spPr>
        <p:txBody>
          <a:bodyPr>
            <a:normAutofit/>
          </a:bodyPr>
          <a:lstStyle>
            <a:lvl1pPr marL="0" indent="0">
              <a:spcBef>
                <a:spcPts val="300"/>
              </a:spcBef>
              <a:buSzTx/>
              <a:buNone/>
              <a:defRPr sz="1400">
                <a:solidFill>
                  <a:srgbClr val="000000"/>
                </a:solidFill>
              </a:defRPr>
            </a:lvl1pPr>
            <a:lvl2pPr marL="0" indent="456342">
              <a:spcBef>
                <a:spcPts val="300"/>
              </a:spcBef>
              <a:buSzTx/>
              <a:buNone/>
              <a:defRPr sz="1400">
                <a:solidFill>
                  <a:srgbClr val="000000"/>
                </a:solidFill>
              </a:defRPr>
            </a:lvl2pPr>
            <a:lvl3pPr marL="0" indent="912690">
              <a:spcBef>
                <a:spcPts val="300"/>
              </a:spcBef>
              <a:buSzTx/>
              <a:buNone/>
              <a:defRPr sz="1400">
                <a:solidFill>
                  <a:srgbClr val="000000"/>
                </a:solidFill>
              </a:defRPr>
            </a:lvl3pPr>
            <a:lvl4pPr marL="0" indent="1369015">
              <a:spcBef>
                <a:spcPts val="300"/>
              </a:spcBef>
              <a:buSzTx/>
              <a:buNone/>
              <a:defRPr sz="1400">
                <a:solidFill>
                  <a:srgbClr val="000000"/>
                </a:solidFill>
              </a:defRPr>
            </a:lvl4pPr>
            <a:lvl5pPr marL="0" indent="1825374">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18"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56076605"/>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showMasterSp="0" type="tx">
  <p:cSld name="10_Title and Vertical Text">
    <p:bg>
      <p:bgPr>
        <a:solidFill>
          <a:srgbClr val="000000"/>
        </a:solidFill>
        <a:effectLst/>
      </p:bgPr>
    </p:bg>
    <p:spTree>
      <p:nvGrpSpPr>
        <p:cNvPr id="1" name=""/>
        <p:cNvGrpSpPr/>
        <p:nvPr/>
      </p:nvGrpSpPr>
      <p:grpSpPr>
        <a:xfrm>
          <a:off x="0" y="0"/>
          <a:ext cx="0" cy="0"/>
          <a:chOff x="0" y="0"/>
          <a:chExt cx="0" cy="0"/>
        </a:xfrm>
      </p:grpSpPr>
      <p:sp>
        <p:nvSpPr>
          <p:cNvPr id="1725" name="Title Text"/>
          <p:cNvSpPr txBox="1">
            <a:spLocks noGrp="1"/>
          </p:cNvSpPr>
          <p:nvPr>
            <p:ph type="title"/>
          </p:nvPr>
        </p:nvSpPr>
        <p:spPr>
          <a:xfrm>
            <a:off x="0" y="609600"/>
            <a:ext cx="9144000" cy="1143000"/>
          </a:xfrm>
          <a:prstGeom prst="rect">
            <a:avLst/>
          </a:prstGeom>
          <a:noFill/>
        </p:spPr>
        <p:txBody>
          <a:bodyPr/>
          <a:lstStyle>
            <a:lvl1pPr>
              <a:defRPr sz="4400"/>
            </a:lvl1pPr>
          </a:lstStyle>
          <a:p>
            <a:r>
              <a:t>Title Text</a:t>
            </a:r>
          </a:p>
        </p:txBody>
      </p:sp>
      <p:sp>
        <p:nvSpPr>
          <p:cNvPr id="1726" name="Body Level One…"/>
          <p:cNvSpPr txBox="1">
            <a:spLocks noGrp="1"/>
          </p:cNvSpPr>
          <p:nvPr>
            <p:ph type="body" idx="1"/>
          </p:nvPr>
        </p:nvSpPr>
        <p:spPr>
          <a:xfrm>
            <a:off x="685800" y="1981200"/>
            <a:ext cx="7772400" cy="41148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27"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12544339"/>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5" name="Text Placeholder 4"/>
          <p:cNvSpPr>
            <a:spLocks noGrp="1"/>
          </p:cNvSpPr>
          <p:nvPr>
            <p:ph type="body" sz="quarter" idx="3"/>
          </p:nvPr>
        </p:nvSpPr>
        <p:spPr>
          <a:xfrm>
            <a:off x="4645033" y="1535113"/>
            <a:ext cx="4041775" cy="639762"/>
          </a:xfrm>
        </p:spPr>
        <p:txBody>
          <a:bodyPr anchor="b"/>
          <a:lstStyle>
            <a:lvl1pPr marL="0" indent="0">
              <a:buNone/>
              <a:defRPr sz="2400" b="1"/>
            </a:lvl1pPr>
            <a:lvl2pPr marL="457020" indent="0">
              <a:buNone/>
              <a:defRPr sz="2000" b="1"/>
            </a:lvl2pPr>
            <a:lvl3pPr marL="914040" indent="0">
              <a:buNone/>
              <a:defRPr sz="1800" b="1"/>
            </a:lvl3pPr>
            <a:lvl4pPr marL="1371056" indent="0">
              <a:buNone/>
              <a:defRPr sz="1600" b="1"/>
            </a:lvl4pPr>
            <a:lvl5pPr marL="1828080" indent="0">
              <a:buNone/>
              <a:defRPr sz="1600" b="1"/>
            </a:lvl5pPr>
            <a:lvl6pPr marL="2285092" indent="0">
              <a:buNone/>
              <a:defRPr sz="1600" b="1"/>
            </a:lvl6pPr>
            <a:lvl7pPr marL="2742112" indent="0">
              <a:buNone/>
              <a:defRPr sz="1600" b="1"/>
            </a:lvl7pPr>
            <a:lvl8pPr marL="3199130" indent="0">
              <a:buNone/>
              <a:defRPr sz="1600" b="1"/>
            </a:lvl8pPr>
            <a:lvl9pPr marL="3656146" indent="0">
              <a:buNone/>
              <a:defRPr sz="1600" b="1"/>
            </a:lvl9pPr>
          </a:lstStyle>
          <a:p>
            <a:pPr lvl="0"/>
            <a:r>
              <a:rPr lang="en-GB"/>
              <a:t>Click to edit Master text styles</a:t>
            </a:r>
          </a:p>
        </p:txBody>
      </p:sp>
      <p:sp>
        <p:nvSpPr>
          <p:cNvPr id="6" name="Content Placeholder 5"/>
          <p:cNvSpPr>
            <a:spLocks noGrp="1"/>
          </p:cNvSpPr>
          <p:nvPr>
            <p:ph sz="quarter" idx="4"/>
          </p:nvPr>
        </p:nvSpPr>
        <p:spPr>
          <a:xfrm>
            <a:off x="464503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7" name="Date Placeholder 3"/>
          <p:cNvSpPr>
            <a:spLocks noGrp="1"/>
          </p:cNvSpPr>
          <p:nvPr>
            <p:ph type="dt" sz="half" idx="10"/>
          </p:nvPr>
        </p:nvSpPr>
        <p:spPr/>
        <p:txBody>
          <a:bodyPr/>
          <a:lstStyle>
            <a:lvl1pPr defTabSz="914040">
              <a:defRPr/>
            </a:lvl1pPr>
          </a:lstStyle>
          <a:p>
            <a:pPr>
              <a:defRPr/>
            </a:pPr>
            <a:fld id="{E94C0690-9A53-0942-BCC5-6A138EF6A454}" type="datetimeFigureOut">
              <a:rPr lang="en-US"/>
              <a:pPr>
                <a:defRPr/>
              </a:pPr>
              <a:t>2/21/25</a:t>
            </a:fld>
            <a:endParaRPr lang="en-US"/>
          </a:p>
        </p:txBody>
      </p:sp>
      <p:sp>
        <p:nvSpPr>
          <p:cNvPr id="8" name="Footer Placeholder 4"/>
          <p:cNvSpPr>
            <a:spLocks noGrp="1"/>
          </p:cNvSpPr>
          <p:nvPr>
            <p:ph type="ftr" sz="quarter" idx="11"/>
          </p:nvPr>
        </p:nvSpPr>
        <p:spPr/>
        <p:txBody>
          <a:bodyPr/>
          <a:lstStyle>
            <a:lvl1pPr defTabSz="914040">
              <a:defRPr/>
            </a:lvl1pPr>
          </a:lstStyle>
          <a:p>
            <a:pPr>
              <a:defRPr/>
            </a:pPr>
            <a:endParaRPr lang="en-US"/>
          </a:p>
        </p:txBody>
      </p:sp>
      <p:sp>
        <p:nvSpPr>
          <p:cNvPr id="9" name="Slide Number Placeholder 5"/>
          <p:cNvSpPr>
            <a:spLocks noGrp="1"/>
          </p:cNvSpPr>
          <p:nvPr>
            <p:ph type="sldNum" sz="quarter" idx="12"/>
          </p:nvPr>
        </p:nvSpPr>
        <p:spPr/>
        <p:txBody>
          <a:bodyPr/>
          <a:lstStyle>
            <a:lvl1pPr defTabSz="914040">
              <a:defRPr/>
            </a:lvl1pPr>
          </a:lstStyle>
          <a:p>
            <a:pPr>
              <a:defRPr/>
            </a:pPr>
            <a:fld id="{77D37D8E-352E-C343-9ECF-7CB56CC578C8}" type="slidenum">
              <a:rPr lang="en-US"/>
              <a:pPr>
                <a:defRPr/>
              </a:pPr>
              <a:t>‹#›</a:t>
            </a:fld>
            <a:endParaRPr lang="en-US"/>
          </a:p>
        </p:txBody>
      </p:sp>
    </p:spTree>
    <p:extLst>
      <p:ext uri="{BB962C8B-B14F-4D97-AF65-F5344CB8AC3E}">
        <p14:creationId xmlns:p14="http://schemas.microsoft.com/office/powerpoint/2010/main" val="3995045830"/>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showMasterSp="0" type="tx">
  <p:cSld name="10_Vertical Title and Text">
    <p:bg>
      <p:bgPr>
        <a:solidFill>
          <a:srgbClr val="000000"/>
        </a:solidFill>
        <a:effectLst/>
      </p:bgPr>
    </p:bg>
    <p:spTree>
      <p:nvGrpSpPr>
        <p:cNvPr id="1" name=""/>
        <p:cNvGrpSpPr/>
        <p:nvPr/>
      </p:nvGrpSpPr>
      <p:grpSpPr>
        <a:xfrm>
          <a:off x="0" y="0"/>
          <a:ext cx="0" cy="0"/>
          <a:chOff x="0" y="0"/>
          <a:chExt cx="0" cy="0"/>
        </a:xfrm>
      </p:grpSpPr>
      <p:sp>
        <p:nvSpPr>
          <p:cNvPr id="1734" name="Title Text"/>
          <p:cNvSpPr txBox="1">
            <a:spLocks noGrp="1"/>
          </p:cNvSpPr>
          <p:nvPr>
            <p:ph type="title"/>
          </p:nvPr>
        </p:nvSpPr>
        <p:spPr>
          <a:xfrm>
            <a:off x="6515100" y="609600"/>
            <a:ext cx="1943100" cy="5486400"/>
          </a:xfrm>
          <a:prstGeom prst="rect">
            <a:avLst/>
          </a:prstGeom>
          <a:noFill/>
        </p:spPr>
        <p:txBody>
          <a:bodyPr vert="eaVert"/>
          <a:lstStyle>
            <a:lvl1pPr>
              <a:defRPr sz="4400"/>
            </a:lvl1pPr>
          </a:lstStyle>
          <a:p>
            <a:r>
              <a:t>Title Text</a:t>
            </a:r>
          </a:p>
        </p:txBody>
      </p:sp>
      <p:sp>
        <p:nvSpPr>
          <p:cNvPr id="1735" name="Body Level One…"/>
          <p:cNvSpPr txBox="1">
            <a:spLocks noGrp="1"/>
          </p:cNvSpPr>
          <p:nvPr>
            <p:ph type="body" idx="1"/>
          </p:nvPr>
        </p:nvSpPr>
        <p:spPr>
          <a:xfrm>
            <a:off x="685800" y="609600"/>
            <a:ext cx="5676900" cy="5486400"/>
          </a:xfrm>
          <a:prstGeom prst="rect">
            <a:avLst/>
          </a:prstGeom>
        </p:spPr>
        <p:txBody>
          <a:bodyPr vert="eaVert">
            <a:normAutofit/>
          </a:bodyPr>
          <a:lstStyle>
            <a:lvl1pPr>
              <a:buSzPct val="100000"/>
              <a:buChar char="•"/>
              <a:defRPr>
                <a:solidFill>
                  <a:srgbClr val="000000"/>
                </a:solidFill>
              </a:defRPr>
            </a:lvl1pPr>
            <a:lvl2pPr>
              <a:buSzPct val="100000"/>
              <a:buChar char="–"/>
              <a:defRPr>
                <a:solidFill>
                  <a:srgbClr val="000000"/>
                </a:solidFill>
              </a:defRPr>
            </a:lvl2pPr>
            <a:lvl3pPr>
              <a:buSzPct val="100000"/>
              <a:buChar char="•"/>
              <a:defRPr>
                <a:solidFill>
                  <a:srgbClr val="000000"/>
                </a:solidFill>
              </a:defRPr>
            </a:lvl3pPr>
            <a:lvl4pPr>
              <a:buSzPct val="100000"/>
              <a:buChar char="–"/>
              <a:defRPr>
                <a:solidFill>
                  <a:srgbClr val="000000"/>
                </a:solidFill>
              </a:defRPr>
            </a:lvl4pPr>
            <a:lvl5pPr>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36" name="Slide Number"/>
          <p:cNvSpPr txBox="1">
            <a:spLocks noGrp="1"/>
          </p:cNvSpPr>
          <p:nvPr>
            <p:ph type="sldNum" sz="quarter" idx="2"/>
          </p:nvPr>
        </p:nvSpPr>
        <p:spPr>
          <a:xfrm>
            <a:off x="8156470" y="6248400"/>
            <a:ext cx="301730" cy="288646"/>
          </a:xfrm>
          <a:prstGeom prst="rect">
            <a:avLst/>
          </a:prstGeom>
        </p:spPr>
        <p:txBody>
          <a:bodyPr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91097873"/>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showMasterSp="0" type="tx">
  <p:cSld name="5_Title Slide">
    <p:bg>
      <p:bgPr>
        <a:solidFill>
          <a:srgbClr val="FFFFFF"/>
        </a:solidFill>
        <a:effectLst/>
      </p:bgPr>
    </p:bg>
    <p:spTree>
      <p:nvGrpSpPr>
        <p:cNvPr id="1" name=""/>
        <p:cNvGrpSpPr/>
        <p:nvPr/>
      </p:nvGrpSpPr>
      <p:grpSpPr>
        <a:xfrm>
          <a:off x="0" y="0"/>
          <a:ext cx="0" cy="0"/>
          <a:chOff x="0" y="0"/>
          <a:chExt cx="0" cy="0"/>
        </a:xfrm>
      </p:grpSpPr>
      <p:sp>
        <p:nvSpPr>
          <p:cNvPr id="1743" name="Title Text"/>
          <p:cNvSpPr txBox="1">
            <a:spLocks noGrp="1"/>
          </p:cNvSpPr>
          <p:nvPr>
            <p:ph type="title"/>
          </p:nvPr>
        </p:nvSpPr>
        <p:spPr>
          <a:xfrm>
            <a:off x="685436" y="2130106"/>
            <a:ext cx="7773128" cy="1470291"/>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44" name="Body Level One…"/>
          <p:cNvSpPr txBox="1">
            <a:spLocks noGrp="1"/>
          </p:cNvSpPr>
          <p:nvPr>
            <p:ph type="body" sz="quarter" idx="1"/>
          </p:nvPr>
        </p:nvSpPr>
        <p:spPr>
          <a:xfrm>
            <a:off x="1371990" y="3886163"/>
            <a:ext cx="6400019" cy="1752737"/>
          </a:xfrm>
          <a:prstGeom prst="rect">
            <a:avLst/>
          </a:prstGeom>
        </p:spPr>
        <p:txBody>
          <a:bodyPr lIns="32857" tIns="32857" rIns="32857" bIns="32857">
            <a:normAutofit/>
          </a:bodyPr>
          <a:lstStyle>
            <a:lvl1pPr marL="0" indent="0" algn="ctr" defTabSz="321022">
              <a:spcBef>
                <a:spcPts val="500"/>
              </a:spcBef>
              <a:buSzTx/>
              <a:buNone/>
              <a:defRPr sz="2300">
                <a:solidFill>
                  <a:srgbClr val="000000"/>
                </a:solidFill>
              </a:defRPr>
            </a:lvl1pPr>
            <a:lvl2pPr marL="0" indent="321022" algn="ctr" defTabSz="321022">
              <a:spcBef>
                <a:spcPts val="500"/>
              </a:spcBef>
              <a:buSzTx/>
              <a:buNone/>
              <a:defRPr sz="2300">
                <a:solidFill>
                  <a:srgbClr val="000000"/>
                </a:solidFill>
              </a:defRPr>
            </a:lvl2pPr>
            <a:lvl3pPr marL="0" indent="642045" algn="ctr" defTabSz="321022">
              <a:spcBef>
                <a:spcPts val="500"/>
              </a:spcBef>
              <a:buSzTx/>
              <a:buNone/>
              <a:defRPr sz="2300">
                <a:solidFill>
                  <a:srgbClr val="000000"/>
                </a:solidFill>
              </a:defRPr>
            </a:lvl3pPr>
            <a:lvl4pPr marL="0" indent="963070" algn="ctr" defTabSz="321022">
              <a:spcBef>
                <a:spcPts val="500"/>
              </a:spcBef>
              <a:buSzTx/>
              <a:buNone/>
              <a:defRPr sz="2300">
                <a:solidFill>
                  <a:srgbClr val="000000"/>
                </a:solidFill>
              </a:defRPr>
            </a:lvl4pPr>
            <a:lvl5pPr marL="0" indent="1284091" algn="ctr"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4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03243869"/>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showMasterSp="0" type="tx">
  <p:cSld name="9_Title and Content">
    <p:bg>
      <p:bgPr>
        <a:solidFill>
          <a:srgbClr val="FFFFFF"/>
        </a:solidFill>
        <a:effectLst/>
      </p:bgPr>
    </p:bg>
    <p:spTree>
      <p:nvGrpSpPr>
        <p:cNvPr id="1" name=""/>
        <p:cNvGrpSpPr/>
        <p:nvPr/>
      </p:nvGrpSpPr>
      <p:grpSpPr>
        <a:xfrm>
          <a:off x="0" y="0"/>
          <a:ext cx="0" cy="0"/>
          <a:chOff x="0" y="0"/>
          <a:chExt cx="0" cy="0"/>
        </a:xfrm>
      </p:grpSpPr>
      <p:sp>
        <p:nvSpPr>
          <p:cNvPr id="1752"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53" name="Body Level One…"/>
          <p:cNvSpPr txBox="1">
            <a:spLocks noGrp="1"/>
          </p:cNvSpPr>
          <p:nvPr>
            <p:ph type="body" sz="half" idx="1"/>
          </p:nvPr>
        </p:nvSpPr>
        <p:spPr>
          <a:xfrm>
            <a:off x="321507" y="1125353"/>
            <a:ext cx="5786029" cy="3181720"/>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54"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108536"/>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x">
  <p:cSld name="11_Section Header">
    <p:bg>
      <p:bgPr>
        <a:solidFill>
          <a:srgbClr val="FFFFFF"/>
        </a:solidFill>
        <a:effectLst/>
      </p:bgPr>
    </p:bg>
    <p:spTree>
      <p:nvGrpSpPr>
        <p:cNvPr id="1" name=""/>
        <p:cNvGrpSpPr/>
        <p:nvPr/>
      </p:nvGrpSpPr>
      <p:grpSpPr>
        <a:xfrm>
          <a:off x="0" y="0"/>
          <a:ext cx="0" cy="0"/>
          <a:chOff x="0" y="0"/>
          <a:chExt cx="0" cy="0"/>
        </a:xfrm>
      </p:grpSpPr>
      <p:sp>
        <p:nvSpPr>
          <p:cNvPr id="1761" name="Title Text"/>
          <p:cNvSpPr txBox="1">
            <a:spLocks noGrp="1"/>
          </p:cNvSpPr>
          <p:nvPr>
            <p:ph type="title"/>
          </p:nvPr>
        </p:nvSpPr>
        <p:spPr>
          <a:xfrm>
            <a:off x="722306" y="4406431"/>
            <a:ext cx="7772011" cy="1363116"/>
          </a:xfrm>
          <a:prstGeom prst="rect">
            <a:avLst/>
          </a:prstGeom>
          <a:noFill/>
        </p:spPr>
        <p:txBody>
          <a:bodyPr lIns="32857" tIns="32857" rIns="32857" bIns="32857" anchor="t"/>
          <a:lstStyle>
            <a:lvl1pPr algn="l" defTabSz="321022">
              <a:defRPr cap="all">
                <a:solidFill>
                  <a:srgbClr val="000000"/>
                </a:solidFill>
              </a:defRPr>
            </a:lvl1pPr>
          </a:lstStyle>
          <a:p>
            <a:r>
              <a:t>Title Text</a:t>
            </a:r>
          </a:p>
        </p:txBody>
      </p:sp>
      <p:sp>
        <p:nvSpPr>
          <p:cNvPr id="1762" name="Body Level One…"/>
          <p:cNvSpPr txBox="1">
            <a:spLocks noGrp="1"/>
          </p:cNvSpPr>
          <p:nvPr>
            <p:ph type="body" sz="quarter" idx="1"/>
          </p:nvPr>
        </p:nvSpPr>
        <p:spPr>
          <a:xfrm>
            <a:off x="722306" y="2907085"/>
            <a:ext cx="7772011" cy="1499317"/>
          </a:xfrm>
          <a:prstGeom prst="rect">
            <a:avLst/>
          </a:prstGeom>
        </p:spPr>
        <p:txBody>
          <a:bodyPr lIns="32857" tIns="32857" rIns="32857" bIns="32857" anchor="b">
            <a:normAutofit/>
          </a:bodyPr>
          <a:lstStyle>
            <a:lvl1pPr marL="0" indent="0" defTabSz="321022">
              <a:spcBef>
                <a:spcPts val="500"/>
              </a:spcBef>
              <a:buSzTx/>
              <a:buNone/>
              <a:defRPr sz="1400">
                <a:solidFill>
                  <a:srgbClr val="000000"/>
                </a:solidFill>
              </a:defRPr>
            </a:lvl1pPr>
            <a:lvl2pPr marL="0" indent="321022" defTabSz="321022">
              <a:spcBef>
                <a:spcPts val="500"/>
              </a:spcBef>
              <a:buSzTx/>
              <a:buNone/>
              <a:defRPr sz="1400">
                <a:solidFill>
                  <a:srgbClr val="000000"/>
                </a:solidFill>
              </a:defRPr>
            </a:lvl2pPr>
            <a:lvl3pPr marL="0" indent="642045" defTabSz="321022">
              <a:spcBef>
                <a:spcPts val="500"/>
              </a:spcBef>
              <a:buSzTx/>
              <a:buNone/>
              <a:defRPr sz="1400">
                <a:solidFill>
                  <a:srgbClr val="000000"/>
                </a:solidFill>
              </a:defRPr>
            </a:lvl3pPr>
            <a:lvl4pPr marL="0" indent="963070" defTabSz="321022">
              <a:spcBef>
                <a:spcPts val="500"/>
              </a:spcBef>
              <a:buSzTx/>
              <a:buNone/>
              <a:defRPr sz="1400">
                <a:solidFill>
                  <a:srgbClr val="000000"/>
                </a:solidFill>
              </a:defRPr>
            </a:lvl4pPr>
            <a:lvl5pPr marL="0" indent="1284091" defTabSz="321022">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63"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98544150"/>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showMasterSp="0" type="tx">
  <p:cSld name="11_Two Content">
    <p:bg>
      <p:bgPr>
        <a:solidFill>
          <a:srgbClr val="FFFFFF"/>
        </a:solidFill>
        <a:effectLst/>
      </p:bgPr>
    </p:bg>
    <p:spTree>
      <p:nvGrpSpPr>
        <p:cNvPr id="1" name=""/>
        <p:cNvGrpSpPr/>
        <p:nvPr/>
      </p:nvGrpSpPr>
      <p:grpSpPr>
        <a:xfrm>
          <a:off x="0" y="0"/>
          <a:ext cx="0" cy="0"/>
          <a:chOff x="0" y="0"/>
          <a:chExt cx="0" cy="0"/>
        </a:xfrm>
      </p:grpSpPr>
      <p:sp>
        <p:nvSpPr>
          <p:cNvPr id="1770"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71" name="Body Level One…"/>
          <p:cNvSpPr txBox="1">
            <a:spLocks noGrp="1"/>
          </p:cNvSpPr>
          <p:nvPr>
            <p:ph type="body" sz="quarter" idx="1"/>
          </p:nvPr>
        </p:nvSpPr>
        <p:spPr>
          <a:xfrm>
            <a:off x="321538" y="1125353"/>
            <a:ext cx="2838871" cy="3181720"/>
          </a:xfrm>
          <a:prstGeom prst="rect">
            <a:avLst/>
          </a:prstGeom>
        </p:spPr>
        <p:txBody>
          <a:bodyPr lIns="32857" tIns="32857" rIns="32857" bIns="32857">
            <a:normAutofit/>
          </a:bodyPr>
          <a:lstStyle>
            <a:lvl1pPr marL="240766" indent="-240766" defTabSz="321022">
              <a:spcBef>
                <a:spcPts val="500"/>
              </a:spcBef>
              <a:buSzTx/>
              <a:buNone/>
              <a:defRPr sz="2000">
                <a:solidFill>
                  <a:srgbClr val="000000"/>
                </a:solidFill>
              </a:defRPr>
            </a:lvl1pPr>
            <a:lvl2pPr marL="240766" indent="80256" defTabSz="321022">
              <a:spcBef>
                <a:spcPts val="500"/>
              </a:spcBef>
              <a:buSzTx/>
              <a:buNone/>
              <a:defRPr sz="2000">
                <a:solidFill>
                  <a:srgbClr val="000000"/>
                </a:solidFill>
              </a:defRPr>
            </a:lvl2pPr>
            <a:lvl3pPr marL="240766" indent="401280" defTabSz="321022">
              <a:spcBef>
                <a:spcPts val="500"/>
              </a:spcBef>
              <a:buSzTx/>
              <a:buNone/>
              <a:defRPr sz="2000">
                <a:solidFill>
                  <a:srgbClr val="000000"/>
                </a:solidFill>
              </a:defRPr>
            </a:lvl3pPr>
            <a:lvl4pPr marL="240766" indent="722306" defTabSz="321022">
              <a:spcBef>
                <a:spcPts val="500"/>
              </a:spcBef>
              <a:buSzTx/>
              <a:buNone/>
              <a:defRPr sz="2000">
                <a:solidFill>
                  <a:srgbClr val="000000"/>
                </a:solidFill>
              </a:defRPr>
            </a:lvl4pPr>
            <a:lvl5pPr marL="240766" indent="1043340" defTabSz="321022">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7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03904769"/>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showMasterSp="0" type="tx">
  <p:cSld name="11_Comparison">
    <p:bg>
      <p:bgPr>
        <a:solidFill>
          <a:srgbClr val="FFFFFF"/>
        </a:solidFill>
        <a:effectLst/>
      </p:bgPr>
    </p:bg>
    <p:spTree>
      <p:nvGrpSpPr>
        <p:cNvPr id="1" name=""/>
        <p:cNvGrpSpPr/>
        <p:nvPr/>
      </p:nvGrpSpPr>
      <p:grpSpPr>
        <a:xfrm>
          <a:off x="0" y="0"/>
          <a:ext cx="0" cy="0"/>
          <a:chOff x="0" y="0"/>
          <a:chExt cx="0" cy="0"/>
        </a:xfrm>
      </p:grpSpPr>
      <p:sp>
        <p:nvSpPr>
          <p:cNvPr id="1779" name="Title Text"/>
          <p:cNvSpPr txBox="1">
            <a:spLocks noGrp="1"/>
          </p:cNvSpPr>
          <p:nvPr>
            <p:ph type="title"/>
          </p:nvPr>
        </p:nvSpPr>
        <p:spPr>
          <a:xfrm>
            <a:off x="457733" y="274632"/>
            <a:ext cx="8228595" cy="1143188"/>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80" name="Body Level One…"/>
          <p:cNvSpPr txBox="1">
            <a:spLocks noGrp="1"/>
          </p:cNvSpPr>
          <p:nvPr>
            <p:ph type="body" sz="quarter" idx="1"/>
          </p:nvPr>
        </p:nvSpPr>
        <p:spPr>
          <a:xfrm>
            <a:off x="457733" y="1535040"/>
            <a:ext cx="4040062" cy="639694"/>
          </a:xfrm>
          <a:prstGeom prst="rect">
            <a:avLst/>
          </a:prstGeom>
        </p:spPr>
        <p:txBody>
          <a:bodyPr lIns="32857" tIns="32857" rIns="32857" bIns="32857" anchor="b">
            <a:normAutofit/>
          </a:bodyPr>
          <a:lstStyle>
            <a:lvl1pPr marL="0" indent="0" defTabSz="321022">
              <a:spcBef>
                <a:spcPts val="500"/>
              </a:spcBef>
              <a:buSzTx/>
              <a:buNone/>
              <a:defRPr sz="1700" b="1">
                <a:solidFill>
                  <a:srgbClr val="000000"/>
                </a:solidFill>
              </a:defRPr>
            </a:lvl1pPr>
            <a:lvl2pPr marL="0" indent="321022" defTabSz="321022">
              <a:spcBef>
                <a:spcPts val="500"/>
              </a:spcBef>
              <a:buSzTx/>
              <a:buNone/>
              <a:defRPr sz="1700" b="1">
                <a:solidFill>
                  <a:srgbClr val="000000"/>
                </a:solidFill>
              </a:defRPr>
            </a:lvl2pPr>
            <a:lvl3pPr marL="0" indent="642045" defTabSz="321022">
              <a:spcBef>
                <a:spcPts val="500"/>
              </a:spcBef>
              <a:buSzTx/>
              <a:buNone/>
              <a:defRPr sz="1700" b="1">
                <a:solidFill>
                  <a:srgbClr val="000000"/>
                </a:solidFill>
              </a:defRPr>
            </a:lvl3pPr>
            <a:lvl4pPr marL="0" indent="963070" defTabSz="321022">
              <a:spcBef>
                <a:spcPts val="500"/>
              </a:spcBef>
              <a:buSzTx/>
              <a:buNone/>
              <a:defRPr sz="1700" b="1">
                <a:solidFill>
                  <a:srgbClr val="000000"/>
                </a:solidFill>
              </a:defRPr>
            </a:lvl4pPr>
            <a:lvl5pPr marL="0" indent="1284091" defTabSz="321022">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781" name="Text Placeholder 4"/>
          <p:cNvSpPr>
            <a:spLocks noGrp="1"/>
          </p:cNvSpPr>
          <p:nvPr>
            <p:ph type="body" sz="quarter" idx="21"/>
          </p:nvPr>
        </p:nvSpPr>
        <p:spPr>
          <a:xfrm>
            <a:off x="4645121" y="1535040"/>
            <a:ext cx="4041178" cy="639693"/>
          </a:xfrm>
          <a:prstGeom prst="rect">
            <a:avLst/>
          </a:prstGeom>
        </p:spPr>
        <p:txBody>
          <a:bodyPr lIns="32857" tIns="32857" rIns="32857" bIns="32857" anchor="b">
            <a:normAutofit/>
          </a:bodyPr>
          <a:lstStyle/>
          <a:p>
            <a:pPr marL="0" indent="0" defTabSz="321022" rtl="0">
              <a:spcBef>
                <a:spcPts val="500"/>
              </a:spcBef>
              <a:buSzTx/>
              <a:buNone/>
              <a:defRPr sz="1700" b="1">
                <a:solidFill>
                  <a:srgbClr val="000000"/>
                </a:solidFill>
              </a:defRPr>
            </a:pPr>
            <a:endParaRPr/>
          </a:p>
        </p:txBody>
      </p:sp>
      <p:sp>
        <p:nvSpPr>
          <p:cNvPr id="1782"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33643548"/>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showMasterSp="0" type="tx">
  <p:cSld name="11_Title Only">
    <p:bg>
      <p:bgPr>
        <a:solidFill>
          <a:srgbClr val="FFFFFF"/>
        </a:solidFill>
        <a:effectLst/>
      </p:bgPr>
    </p:bg>
    <p:spTree>
      <p:nvGrpSpPr>
        <p:cNvPr id="1" name=""/>
        <p:cNvGrpSpPr/>
        <p:nvPr/>
      </p:nvGrpSpPr>
      <p:grpSpPr>
        <a:xfrm>
          <a:off x="0" y="0"/>
          <a:ext cx="0" cy="0"/>
          <a:chOff x="0" y="0"/>
          <a:chExt cx="0" cy="0"/>
        </a:xfrm>
      </p:grpSpPr>
      <p:sp>
        <p:nvSpPr>
          <p:cNvPr id="1789"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790"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87659"/>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showMasterSp="0" type="tx">
  <p:cSld name="11_Blank">
    <p:bg>
      <p:bgPr>
        <a:solidFill>
          <a:srgbClr val="FFFFFF"/>
        </a:solidFill>
        <a:effectLst/>
      </p:bgPr>
    </p:bg>
    <p:spTree>
      <p:nvGrpSpPr>
        <p:cNvPr id="1" name=""/>
        <p:cNvGrpSpPr/>
        <p:nvPr/>
      </p:nvGrpSpPr>
      <p:grpSpPr>
        <a:xfrm>
          <a:off x="0" y="0"/>
          <a:ext cx="0" cy="0"/>
          <a:chOff x="0" y="0"/>
          <a:chExt cx="0" cy="0"/>
        </a:xfrm>
      </p:grpSpPr>
      <p:sp>
        <p:nvSpPr>
          <p:cNvPr id="179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09503897"/>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showMasterSp="0" type="tx">
  <p:cSld name="11_Content with Caption">
    <p:bg>
      <p:bgPr>
        <a:solidFill>
          <a:srgbClr val="FFFFFF"/>
        </a:solidFill>
        <a:effectLst/>
      </p:bgPr>
    </p:bg>
    <p:spTree>
      <p:nvGrpSpPr>
        <p:cNvPr id="1" name=""/>
        <p:cNvGrpSpPr/>
        <p:nvPr/>
      </p:nvGrpSpPr>
      <p:grpSpPr>
        <a:xfrm>
          <a:off x="0" y="0"/>
          <a:ext cx="0" cy="0"/>
          <a:chOff x="0" y="0"/>
          <a:chExt cx="0" cy="0"/>
        </a:xfrm>
      </p:grpSpPr>
      <p:sp>
        <p:nvSpPr>
          <p:cNvPr id="1804" name="Title Text"/>
          <p:cNvSpPr txBox="1">
            <a:spLocks noGrp="1"/>
          </p:cNvSpPr>
          <p:nvPr>
            <p:ph type="title"/>
          </p:nvPr>
        </p:nvSpPr>
        <p:spPr>
          <a:xfrm>
            <a:off x="457733" y="273517"/>
            <a:ext cx="3007439" cy="1161049"/>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05" name="Body Level One…"/>
          <p:cNvSpPr txBox="1">
            <a:spLocks noGrp="1"/>
          </p:cNvSpPr>
          <p:nvPr>
            <p:ph type="body" idx="1"/>
          </p:nvPr>
        </p:nvSpPr>
        <p:spPr>
          <a:xfrm>
            <a:off x="3574544" y="273517"/>
            <a:ext cx="5111755" cy="5852131"/>
          </a:xfrm>
          <a:prstGeom prst="rect">
            <a:avLst/>
          </a:prstGeom>
        </p:spPr>
        <p:txBody>
          <a:bodyPr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06" name="Text Placeholder 3"/>
          <p:cNvSpPr>
            <a:spLocks noGrp="1"/>
          </p:cNvSpPr>
          <p:nvPr>
            <p:ph type="body" sz="half" idx="21"/>
          </p:nvPr>
        </p:nvSpPr>
        <p:spPr>
          <a:xfrm>
            <a:off x="457732" y="1434565"/>
            <a:ext cx="3007441" cy="4691082"/>
          </a:xfrm>
          <a:prstGeom prst="rect">
            <a:avLst/>
          </a:prstGeom>
        </p:spPr>
        <p:txBody>
          <a:bodyPr lIns="32857" tIns="32857" rIns="32857" bIns="32857">
            <a:normAutofit/>
          </a:bodyPr>
          <a:lstStyle/>
          <a:p>
            <a:pPr marL="0" indent="0" defTabSz="321022" rtl="0">
              <a:spcBef>
                <a:spcPts val="500"/>
              </a:spcBef>
              <a:buSzTx/>
              <a:buNone/>
              <a:defRPr sz="1000">
                <a:solidFill>
                  <a:srgbClr val="000000"/>
                </a:solidFill>
              </a:defRPr>
            </a:pPr>
            <a:endParaRPr/>
          </a:p>
        </p:txBody>
      </p:sp>
      <p:sp>
        <p:nvSpPr>
          <p:cNvPr id="180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0310210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showMasterSp="0" type="tx">
  <p:cSld name="11_Picture with Caption">
    <p:bg>
      <p:bgPr>
        <a:solidFill>
          <a:srgbClr val="FFFFFF"/>
        </a:solidFill>
        <a:effectLst/>
      </p:bgPr>
    </p:bg>
    <p:spTree>
      <p:nvGrpSpPr>
        <p:cNvPr id="1" name=""/>
        <p:cNvGrpSpPr/>
        <p:nvPr/>
      </p:nvGrpSpPr>
      <p:grpSpPr>
        <a:xfrm>
          <a:off x="0" y="0"/>
          <a:ext cx="0" cy="0"/>
          <a:chOff x="0" y="0"/>
          <a:chExt cx="0" cy="0"/>
        </a:xfrm>
      </p:grpSpPr>
      <p:sp>
        <p:nvSpPr>
          <p:cNvPr id="1814" name="Title Text"/>
          <p:cNvSpPr txBox="1">
            <a:spLocks noGrp="1"/>
          </p:cNvSpPr>
          <p:nvPr>
            <p:ph type="title"/>
          </p:nvPr>
        </p:nvSpPr>
        <p:spPr>
          <a:xfrm>
            <a:off x="1791737" y="4800517"/>
            <a:ext cx="5486848" cy="567128"/>
          </a:xfrm>
          <a:prstGeom prst="rect">
            <a:avLst/>
          </a:prstGeom>
          <a:noFill/>
        </p:spPr>
        <p:txBody>
          <a:bodyPr lIns="32857" tIns="32857" rIns="32857" bIns="32857" anchor="b"/>
          <a:lstStyle>
            <a:lvl1pPr algn="l" defTabSz="321022">
              <a:defRPr sz="1400">
                <a:solidFill>
                  <a:srgbClr val="000000"/>
                </a:solidFill>
              </a:defRPr>
            </a:lvl1pPr>
          </a:lstStyle>
          <a:p>
            <a:r>
              <a:t>Title Text</a:t>
            </a:r>
          </a:p>
        </p:txBody>
      </p:sp>
      <p:sp>
        <p:nvSpPr>
          <p:cNvPr id="1815" name="Picture Placeholder 2"/>
          <p:cNvSpPr>
            <a:spLocks noGrp="1"/>
          </p:cNvSpPr>
          <p:nvPr>
            <p:ph type="pic" sz="half" idx="21"/>
          </p:nvPr>
        </p:nvSpPr>
        <p:spPr>
          <a:xfrm>
            <a:off x="1791737" y="612929"/>
            <a:ext cx="5486848" cy="4115024"/>
          </a:xfrm>
          <a:prstGeom prst="rect">
            <a:avLst/>
          </a:prstGeom>
        </p:spPr>
        <p:txBody>
          <a:bodyPr lIns="91439" tIns="45719" rIns="91439" bIns="45719"/>
          <a:lstStyle/>
          <a:p>
            <a:endParaRPr/>
          </a:p>
        </p:txBody>
      </p:sp>
      <p:sp>
        <p:nvSpPr>
          <p:cNvPr id="1816" name="Body Level One…"/>
          <p:cNvSpPr txBox="1">
            <a:spLocks noGrp="1"/>
          </p:cNvSpPr>
          <p:nvPr>
            <p:ph type="body" sz="quarter" idx="1"/>
          </p:nvPr>
        </p:nvSpPr>
        <p:spPr>
          <a:xfrm>
            <a:off x="1791737" y="5367646"/>
            <a:ext cx="5486848" cy="804919"/>
          </a:xfrm>
          <a:prstGeom prst="rect">
            <a:avLst/>
          </a:prstGeom>
        </p:spPr>
        <p:txBody>
          <a:bodyPr lIns="32857" tIns="32857" rIns="32857" bIns="32857">
            <a:normAutofit/>
          </a:bodyPr>
          <a:lstStyle>
            <a:lvl1pPr marL="0" indent="0" defTabSz="321022">
              <a:spcBef>
                <a:spcPts val="500"/>
              </a:spcBef>
              <a:buSzTx/>
              <a:buNone/>
              <a:defRPr sz="1000">
                <a:solidFill>
                  <a:srgbClr val="000000"/>
                </a:solidFill>
              </a:defRPr>
            </a:lvl1pPr>
            <a:lvl2pPr marL="0" indent="321022" defTabSz="321022">
              <a:spcBef>
                <a:spcPts val="500"/>
              </a:spcBef>
              <a:buSzTx/>
              <a:buNone/>
              <a:defRPr sz="1000">
                <a:solidFill>
                  <a:srgbClr val="000000"/>
                </a:solidFill>
              </a:defRPr>
            </a:lvl2pPr>
            <a:lvl3pPr marL="0" indent="642045" defTabSz="321022">
              <a:spcBef>
                <a:spcPts val="500"/>
              </a:spcBef>
              <a:buSzTx/>
              <a:buNone/>
              <a:defRPr sz="1000">
                <a:solidFill>
                  <a:srgbClr val="000000"/>
                </a:solidFill>
              </a:defRPr>
            </a:lvl3pPr>
            <a:lvl4pPr marL="0" indent="963070" defTabSz="321022">
              <a:spcBef>
                <a:spcPts val="500"/>
              </a:spcBef>
              <a:buSzTx/>
              <a:buNone/>
              <a:defRPr sz="1000">
                <a:solidFill>
                  <a:srgbClr val="000000"/>
                </a:solidFill>
              </a:defRPr>
            </a:lvl4pPr>
            <a:lvl5pPr marL="0" indent="1284091" defTabSz="321022">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17"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9102228"/>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Date Placeholder 3"/>
          <p:cNvSpPr>
            <a:spLocks noGrp="1"/>
          </p:cNvSpPr>
          <p:nvPr>
            <p:ph type="dt" sz="half" idx="10"/>
          </p:nvPr>
        </p:nvSpPr>
        <p:spPr/>
        <p:txBody>
          <a:bodyPr/>
          <a:lstStyle>
            <a:lvl1pPr defTabSz="914040">
              <a:defRPr/>
            </a:lvl1pPr>
          </a:lstStyle>
          <a:p>
            <a:pPr>
              <a:defRPr/>
            </a:pPr>
            <a:fld id="{08E9111D-008A-5D4C-80E1-67A0B0076F6E}" type="datetimeFigureOut">
              <a:rPr lang="en-US"/>
              <a:pPr>
                <a:defRPr/>
              </a:pPr>
              <a:t>2/21/25</a:t>
            </a:fld>
            <a:endParaRPr lang="en-US"/>
          </a:p>
        </p:txBody>
      </p:sp>
      <p:sp>
        <p:nvSpPr>
          <p:cNvPr id="4" name="Footer Placeholder 4"/>
          <p:cNvSpPr>
            <a:spLocks noGrp="1"/>
          </p:cNvSpPr>
          <p:nvPr>
            <p:ph type="ftr" sz="quarter" idx="11"/>
          </p:nvPr>
        </p:nvSpPr>
        <p:spPr/>
        <p:txBody>
          <a:bodyPr/>
          <a:lstStyle>
            <a:lvl1pPr defTabSz="914040">
              <a:defRPr/>
            </a:lvl1pPr>
          </a:lstStyle>
          <a:p>
            <a:pPr>
              <a:defRPr/>
            </a:pPr>
            <a:endParaRPr lang="en-US"/>
          </a:p>
        </p:txBody>
      </p:sp>
      <p:sp>
        <p:nvSpPr>
          <p:cNvPr id="5" name="Slide Number Placeholder 5"/>
          <p:cNvSpPr>
            <a:spLocks noGrp="1"/>
          </p:cNvSpPr>
          <p:nvPr>
            <p:ph type="sldNum" sz="quarter" idx="12"/>
          </p:nvPr>
        </p:nvSpPr>
        <p:spPr/>
        <p:txBody>
          <a:bodyPr/>
          <a:lstStyle>
            <a:lvl1pPr defTabSz="914040">
              <a:defRPr/>
            </a:lvl1pPr>
          </a:lstStyle>
          <a:p>
            <a:pPr>
              <a:defRPr/>
            </a:pPr>
            <a:fld id="{45AFB9F7-0A43-8540-8887-F4419AC127B8}" type="slidenum">
              <a:rPr lang="en-US"/>
              <a:pPr>
                <a:defRPr/>
              </a:pPr>
              <a:t>‹#›</a:t>
            </a:fld>
            <a:endParaRPr lang="en-US"/>
          </a:p>
        </p:txBody>
      </p:sp>
    </p:spTree>
    <p:extLst>
      <p:ext uri="{BB962C8B-B14F-4D97-AF65-F5344CB8AC3E}">
        <p14:creationId xmlns:p14="http://schemas.microsoft.com/office/powerpoint/2010/main" val="2326872380"/>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type="tx">
  <p:cSld name="11_Title and Vertical Text">
    <p:bg>
      <p:bgPr>
        <a:solidFill>
          <a:srgbClr val="FFFFFF"/>
        </a:solidFill>
        <a:effectLst/>
      </p:bgPr>
    </p:bg>
    <p:spTree>
      <p:nvGrpSpPr>
        <p:cNvPr id="1" name=""/>
        <p:cNvGrpSpPr/>
        <p:nvPr/>
      </p:nvGrpSpPr>
      <p:grpSpPr>
        <a:xfrm>
          <a:off x="0" y="0"/>
          <a:ext cx="0" cy="0"/>
          <a:chOff x="0" y="0"/>
          <a:chExt cx="0" cy="0"/>
        </a:xfrm>
      </p:grpSpPr>
      <p:sp>
        <p:nvSpPr>
          <p:cNvPr id="1824" name="Title Text"/>
          <p:cNvSpPr txBox="1">
            <a:spLocks noGrp="1"/>
          </p:cNvSpPr>
          <p:nvPr>
            <p:ph type="title"/>
          </p:nvPr>
        </p:nvSpPr>
        <p:spPr>
          <a:xfrm>
            <a:off x="321507" y="193135"/>
            <a:ext cx="5786029" cy="802687"/>
          </a:xfrm>
          <a:prstGeom prst="rect">
            <a:avLst/>
          </a:prstGeom>
          <a:noFill/>
        </p:spPr>
        <p:txBody>
          <a:bodyPr lIns="32857" tIns="32857" rIns="32857" bIns="32857"/>
          <a:lstStyle>
            <a:lvl1pPr defTabSz="321022">
              <a:defRPr sz="3100" b="0">
                <a:solidFill>
                  <a:srgbClr val="000000"/>
                </a:solidFill>
              </a:defRPr>
            </a:lvl1pPr>
          </a:lstStyle>
          <a:p>
            <a:r>
              <a:t>Title Text</a:t>
            </a:r>
          </a:p>
        </p:txBody>
      </p:sp>
      <p:sp>
        <p:nvSpPr>
          <p:cNvPr id="1825" name="Body Level One…"/>
          <p:cNvSpPr txBox="1">
            <a:spLocks noGrp="1"/>
          </p:cNvSpPr>
          <p:nvPr>
            <p:ph type="body" sz="half" idx="1"/>
          </p:nvPr>
        </p:nvSpPr>
        <p:spPr>
          <a:xfrm>
            <a:off x="321507" y="1125353"/>
            <a:ext cx="5786029" cy="3181720"/>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26"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20947684"/>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type="tx">
  <p:cSld name="11_Vertical Title and Text">
    <p:bg>
      <p:bgPr>
        <a:solidFill>
          <a:srgbClr val="FFFFFF"/>
        </a:solidFill>
        <a:effectLst/>
      </p:bgPr>
    </p:bg>
    <p:spTree>
      <p:nvGrpSpPr>
        <p:cNvPr id="1" name=""/>
        <p:cNvGrpSpPr/>
        <p:nvPr/>
      </p:nvGrpSpPr>
      <p:grpSpPr>
        <a:xfrm>
          <a:off x="0" y="0"/>
          <a:ext cx="0" cy="0"/>
          <a:chOff x="0" y="0"/>
          <a:chExt cx="0" cy="0"/>
        </a:xfrm>
      </p:grpSpPr>
      <p:sp>
        <p:nvSpPr>
          <p:cNvPr id="1833" name="Title Text"/>
          <p:cNvSpPr txBox="1">
            <a:spLocks noGrp="1"/>
          </p:cNvSpPr>
          <p:nvPr>
            <p:ph type="title"/>
          </p:nvPr>
        </p:nvSpPr>
        <p:spPr>
          <a:xfrm>
            <a:off x="4661865" y="193136"/>
            <a:ext cx="1445671" cy="4113907"/>
          </a:xfrm>
          <a:prstGeom prst="rect">
            <a:avLst/>
          </a:prstGeom>
          <a:noFill/>
        </p:spPr>
        <p:txBody>
          <a:bodyPr vert="eaVert" lIns="32857" tIns="32857" rIns="32857" bIns="32857"/>
          <a:lstStyle>
            <a:lvl1pPr defTabSz="321022">
              <a:defRPr sz="3100" b="0">
                <a:solidFill>
                  <a:srgbClr val="000000"/>
                </a:solidFill>
              </a:defRPr>
            </a:lvl1pPr>
          </a:lstStyle>
          <a:p>
            <a:r>
              <a:t>Title Text</a:t>
            </a:r>
          </a:p>
        </p:txBody>
      </p:sp>
      <p:sp>
        <p:nvSpPr>
          <p:cNvPr id="1834" name="Body Level One…"/>
          <p:cNvSpPr txBox="1">
            <a:spLocks noGrp="1"/>
          </p:cNvSpPr>
          <p:nvPr>
            <p:ph type="body" sz="half" idx="1"/>
          </p:nvPr>
        </p:nvSpPr>
        <p:spPr>
          <a:xfrm>
            <a:off x="321507" y="193136"/>
            <a:ext cx="4233190" cy="4113907"/>
          </a:xfrm>
          <a:prstGeom prst="rect">
            <a:avLst/>
          </a:prstGeom>
        </p:spPr>
        <p:txBody>
          <a:bodyPr vert="eaVert" lIns="32857" tIns="32857" rIns="32857" bIns="32857">
            <a:normAutofit/>
          </a:bodyPr>
          <a:lstStyle>
            <a:lvl1pPr marL="240766" indent="-240766" defTabSz="321022">
              <a:spcBef>
                <a:spcPts val="500"/>
              </a:spcBef>
              <a:buSzTx/>
              <a:buNone/>
              <a:defRPr sz="2300">
                <a:solidFill>
                  <a:srgbClr val="000000"/>
                </a:solidFill>
              </a:defRPr>
            </a:lvl1pPr>
            <a:lvl2pPr marL="240766" indent="80256" defTabSz="321022">
              <a:spcBef>
                <a:spcPts val="500"/>
              </a:spcBef>
              <a:buSzTx/>
              <a:buNone/>
              <a:defRPr sz="2300">
                <a:solidFill>
                  <a:srgbClr val="000000"/>
                </a:solidFill>
              </a:defRPr>
            </a:lvl2pPr>
            <a:lvl3pPr marL="240766" indent="401280" defTabSz="321022">
              <a:spcBef>
                <a:spcPts val="500"/>
              </a:spcBef>
              <a:buSzTx/>
              <a:buNone/>
              <a:defRPr sz="2300">
                <a:solidFill>
                  <a:srgbClr val="000000"/>
                </a:solidFill>
              </a:defRPr>
            </a:lvl3pPr>
            <a:lvl4pPr marL="240766" indent="722306" defTabSz="321022">
              <a:spcBef>
                <a:spcPts val="500"/>
              </a:spcBef>
              <a:buSzTx/>
              <a:buNone/>
              <a:defRPr sz="2300">
                <a:solidFill>
                  <a:srgbClr val="000000"/>
                </a:solidFill>
              </a:defRPr>
            </a:lvl4pPr>
            <a:lvl5pPr marL="240766" indent="1043340" defTabSz="321022">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35" name="Slide Number"/>
          <p:cNvSpPr txBox="1">
            <a:spLocks noGrp="1"/>
          </p:cNvSpPr>
          <p:nvPr>
            <p:ph type="sldNum" sz="quarter" idx="2"/>
          </p:nvPr>
        </p:nvSpPr>
        <p:spPr>
          <a:xfrm>
            <a:off x="4608281" y="4391888"/>
            <a:ext cx="383215" cy="395667"/>
          </a:xfrm>
          <a:prstGeom prst="rect">
            <a:avLst/>
          </a:prstGeom>
        </p:spPr>
        <p:txBody>
          <a:bodyPr lIns="32857" tIns="32857" rIns="32857" bIns="32857" anchor="t"/>
          <a:lstStyle>
            <a:lvl1pPr algn="l">
              <a:tabLst>
                <a:tab pos="635000" algn="l"/>
                <a:tab pos="1282700" algn="l"/>
                <a:tab pos="1917700" algn="l"/>
                <a:tab pos="2565400" algn="l"/>
                <a:tab pos="3200400" algn="l"/>
                <a:tab pos="3848100" algn="l"/>
                <a:tab pos="4483100" algn="l"/>
                <a:tab pos="5130800" algn="l"/>
                <a:tab pos="5765800" algn="l"/>
                <a:tab pos="64135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4738023"/>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showMasterSp="0" type="tx">
  <p:cSld name="10_Title and Content">
    <p:bg>
      <p:bgPr>
        <a:solidFill>
          <a:srgbClr val="000000"/>
        </a:solidFill>
        <a:effectLst/>
      </p:bgPr>
    </p:bg>
    <p:spTree>
      <p:nvGrpSpPr>
        <p:cNvPr id="1" name=""/>
        <p:cNvGrpSpPr/>
        <p:nvPr/>
      </p:nvGrpSpPr>
      <p:grpSpPr>
        <a:xfrm>
          <a:off x="0" y="0"/>
          <a:ext cx="0" cy="0"/>
          <a:chOff x="0" y="0"/>
          <a:chExt cx="0" cy="0"/>
        </a:xfrm>
      </p:grpSpPr>
      <p:sp>
        <p:nvSpPr>
          <p:cNvPr id="1851"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52" name="Body Level One…"/>
          <p:cNvSpPr txBox="1">
            <a:spLocks noGrp="1"/>
          </p:cNvSpPr>
          <p:nvPr>
            <p:ph type="body" idx="1"/>
          </p:nvPr>
        </p:nvSpPr>
        <p:spPr>
          <a:xfrm>
            <a:off x="685800" y="1981200"/>
            <a:ext cx="7772400" cy="4114800"/>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53"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33802414"/>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showMasterSp="0" type="tx">
  <p:cSld name="12_Section Header">
    <p:bg>
      <p:bgPr>
        <a:solidFill>
          <a:srgbClr val="000000"/>
        </a:solidFill>
        <a:effectLst/>
      </p:bgPr>
    </p:bg>
    <p:spTree>
      <p:nvGrpSpPr>
        <p:cNvPr id="1" name=""/>
        <p:cNvGrpSpPr/>
        <p:nvPr/>
      </p:nvGrpSpPr>
      <p:grpSpPr>
        <a:xfrm>
          <a:off x="0" y="0"/>
          <a:ext cx="0" cy="0"/>
          <a:chOff x="0" y="0"/>
          <a:chExt cx="0" cy="0"/>
        </a:xfrm>
      </p:grpSpPr>
      <p:sp>
        <p:nvSpPr>
          <p:cNvPr id="1860"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lvl1pPr>
          </a:lstStyle>
          <a:p>
            <a:r>
              <a:t>Title Text</a:t>
            </a:r>
          </a:p>
        </p:txBody>
      </p:sp>
      <p:sp>
        <p:nvSpPr>
          <p:cNvPr id="1861"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000000"/>
                </a:solidFill>
              </a:defRPr>
            </a:lvl1pPr>
            <a:lvl2pPr marL="0" indent="456725">
              <a:spcBef>
                <a:spcPts val="400"/>
              </a:spcBef>
              <a:buSzTx/>
              <a:buNone/>
              <a:defRPr sz="2000">
                <a:solidFill>
                  <a:srgbClr val="000000"/>
                </a:solidFill>
              </a:defRPr>
            </a:lvl2pPr>
            <a:lvl3pPr marL="0" indent="913454">
              <a:spcBef>
                <a:spcPts val="400"/>
              </a:spcBef>
              <a:buSzTx/>
              <a:buNone/>
              <a:defRPr sz="2000">
                <a:solidFill>
                  <a:srgbClr val="000000"/>
                </a:solidFill>
              </a:defRPr>
            </a:lvl3pPr>
            <a:lvl4pPr marL="0" indent="1370171">
              <a:spcBef>
                <a:spcPts val="400"/>
              </a:spcBef>
              <a:buSzTx/>
              <a:buNone/>
              <a:defRPr sz="2000">
                <a:solidFill>
                  <a:srgbClr val="000000"/>
                </a:solidFill>
              </a:defRPr>
            </a:lvl4pPr>
            <a:lvl5pPr marL="0" indent="1826907">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62"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47328818"/>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showMasterSp="0" type="tx">
  <p:cSld name="12_Two Content">
    <p:bg>
      <p:bgPr>
        <a:solidFill>
          <a:srgbClr val="000000"/>
        </a:solidFill>
        <a:effectLst/>
      </p:bgPr>
    </p:bg>
    <p:spTree>
      <p:nvGrpSpPr>
        <p:cNvPr id="1" name=""/>
        <p:cNvGrpSpPr/>
        <p:nvPr/>
      </p:nvGrpSpPr>
      <p:grpSpPr>
        <a:xfrm>
          <a:off x="0" y="0"/>
          <a:ext cx="0" cy="0"/>
          <a:chOff x="0" y="0"/>
          <a:chExt cx="0" cy="0"/>
        </a:xfrm>
      </p:grpSpPr>
      <p:sp>
        <p:nvSpPr>
          <p:cNvPr id="1869"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70" name="Body Level One…"/>
          <p:cNvSpPr txBox="1">
            <a:spLocks noGrp="1"/>
          </p:cNvSpPr>
          <p:nvPr>
            <p:ph type="body" sz="half" idx="1"/>
          </p:nvPr>
        </p:nvSpPr>
        <p:spPr>
          <a:xfrm>
            <a:off x="685800" y="1981200"/>
            <a:ext cx="3810000" cy="4114800"/>
          </a:xfrm>
          <a:prstGeom prst="rect">
            <a:avLst/>
          </a:prstGeom>
        </p:spPr>
        <p:txBody>
          <a:bodyPr lIns="45671" tIns="45671" rIns="45671" bIns="45671">
            <a:normAutofit/>
          </a:bodyPr>
          <a:lstStyle>
            <a:lvl1pPr marL="342542" indent="-342542">
              <a:spcBef>
                <a:spcPts val="600"/>
              </a:spcBef>
              <a:buSzPct val="100000"/>
              <a:buChar char="•"/>
              <a:defRPr sz="2800">
                <a:solidFill>
                  <a:srgbClr val="000000"/>
                </a:solidFill>
              </a:defRPr>
            </a:lvl1pPr>
            <a:lvl2pPr marL="789750" indent="-333032">
              <a:spcBef>
                <a:spcPts val="600"/>
              </a:spcBef>
              <a:buSzPct val="100000"/>
              <a:buChar char="–"/>
              <a:defRPr sz="2800">
                <a:solidFill>
                  <a:srgbClr val="000000"/>
                </a:solidFill>
              </a:defRPr>
            </a:lvl2pPr>
            <a:lvl3pPr marL="1233151" indent="-319708">
              <a:spcBef>
                <a:spcPts val="600"/>
              </a:spcBef>
              <a:buSzPct val="100000"/>
              <a:buChar char="•"/>
              <a:defRPr sz="2800">
                <a:solidFill>
                  <a:srgbClr val="000000"/>
                </a:solidFill>
              </a:defRPr>
            </a:lvl3pPr>
            <a:lvl4pPr marL="1725405" indent="-355231">
              <a:spcBef>
                <a:spcPts val="600"/>
              </a:spcBef>
              <a:buSzPct val="100000"/>
              <a:buChar char="–"/>
              <a:defRPr sz="2800">
                <a:solidFill>
                  <a:srgbClr val="000000"/>
                </a:solidFill>
              </a:defRPr>
            </a:lvl4pPr>
            <a:lvl5pPr marL="2182126" indent="-355231">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7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651165736"/>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showMasterSp="0" type="tx">
  <p:cSld name="12_Comparison">
    <p:bg>
      <p:bgPr>
        <a:solidFill>
          <a:srgbClr val="000000"/>
        </a:solidFill>
        <a:effectLst/>
      </p:bgPr>
    </p:bg>
    <p:spTree>
      <p:nvGrpSpPr>
        <p:cNvPr id="1" name=""/>
        <p:cNvGrpSpPr/>
        <p:nvPr/>
      </p:nvGrpSpPr>
      <p:grpSpPr>
        <a:xfrm>
          <a:off x="0" y="0"/>
          <a:ext cx="0" cy="0"/>
          <a:chOff x="0" y="0"/>
          <a:chExt cx="0" cy="0"/>
        </a:xfrm>
      </p:grpSpPr>
      <p:sp>
        <p:nvSpPr>
          <p:cNvPr id="187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a:lvl1pPr>
          </a:lstStyle>
          <a:p>
            <a:r>
              <a:t>Title Text</a:t>
            </a:r>
          </a:p>
        </p:txBody>
      </p:sp>
      <p:sp>
        <p:nvSpPr>
          <p:cNvPr id="1879"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000000"/>
                </a:solidFill>
              </a:defRPr>
            </a:lvl1pPr>
            <a:lvl2pPr marL="0" indent="456725">
              <a:spcBef>
                <a:spcPts val="500"/>
              </a:spcBef>
              <a:buSzTx/>
              <a:buNone/>
              <a:defRPr sz="2400" b="1">
                <a:solidFill>
                  <a:srgbClr val="000000"/>
                </a:solidFill>
              </a:defRPr>
            </a:lvl2pPr>
            <a:lvl3pPr marL="0" indent="913454">
              <a:spcBef>
                <a:spcPts val="500"/>
              </a:spcBef>
              <a:buSzTx/>
              <a:buNone/>
              <a:defRPr sz="2400" b="1">
                <a:solidFill>
                  <a:srgbClr val="000000"/>
                </a:solidFill>
              </a:defRPr>
            </a:lvl3pPr>
            <a:lvl4pPr marL="0" indent="1370171">
              <a:spcBef>
                <a:spcPts val="500"/>
              </a:spcBef>
              <a:buSzTx/>
              <a:buNone/>
              <a:defRPr sz="2400" b="1">
                <a:solidFill>
                  <a:srgbClr val="000000"/>
                </a:solidFill>
              </a:defRPr>
            </a:lvl4pPr>
            <a:lvl5pPr marL="0" indent="1826907">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880"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000000"/>
                </a:solidFill>
              </a:defRPr>
            </a:pPr>
            <a:endParaRPr/>
          </a:p>
        </p:txBody>
      </p:sp>
      <p:sp>
        <p:nvSpPr>
          <p:cNvPr id="1881"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175179188"/>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x">
  <p:cSld name="12_Title Only">
    <p:bg>
      <p:bgPr>
        <a:solidFill>
          <a:srgbClr val="000000"/>
        </a:solidFill>
        <a:effectLst/>
      </p:bgPr>
    </p:bg>
    <p:spTree>
      <p:nvGrpSpPr>
        <p:cNvPr id="1" name=""/>
        <p:cNvGrpSpPr/>
        <p:nvPr/>
      </p:nvGrpSpPr>
      <p:grpSpPr>
        <a:xfrm>
          <a:off x="0" y="0"/>
          <a:ext cx="0" cy="0"/>
          <a:chOff x="0" y="0"/>
          <a:chExt cx="0" cy="0"/>
        </a:xfrm>
      </p:grpSpPr>
      <p:sp>
        <p:nvSpPr>
          <p:cNvPr id="1888"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889"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8627974"/>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showMasterSp="0" type="tx">
  <p:cSld name="12_Blank">
    <p:bg>
      <p:bgPr>
        <a:solidFill>
          <a:srgbClr val="000000"/>
        </a:solidFill>
        <a:effectLst/>
      </p:bgPr>
    </p:bg>
    <p:spTree>
      <p:nvGrpSpPr>
        <p:cNvPr id="1" name=""/>
        <p:cNvGrpSpPr/>
        <p:nvPr/>
      </p:nvGrpSpPr>
      <p:grpSpPr>
        <a:xfrm>
          <a:off x="0" y="0"/>
          <a:ext cx="0" cy="0"/>
          <a:chOff x="0" y="0"/>
          <a:chExt cx="0" cy="0"/>
        </a:xfrm>
      </p:grpSpPr>
      <p:sp>
        <p:nvSpPr>
          <p:cNvPr id="189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2688537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showMasterSp="0" type="tx">
  <p:cSld name="12_Content with Caption">
    <p:bg>
      <p:bgPr>
        <a:solidFill>
          <a:srgbClr val="000000"/>
        </a:solidFill>
        <a:effectLst/>
      </p:bgPr>
    </p:bg>
    <p:spTree>
      <p:nvGrpSpPr>
        <p:cNvPr id="1" name=""/>
        <p:cNvGrpSpPr/>
        <p:nvPr/>
      </p:nvGrpSpPr>
      <p:grpSpPr>
        <a:xfrm>
          <a:off x="0" y="0"/>
          <a:ext cx="0" cy="0"/>
          <a:chOff x="0" y="0"/>
          <a:chExt cx="0" cy="0"/>
        </a:xfrm>
      </p:grpSpPr>
      <p:sp>
        <p:nvSpPr>
          <p:cNvPr id="1903"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lvl1pPr>
          </a:lstStyle>
          <a:p>
            <a:r>
              <a:t>Title Text</a:t>
            </a:r>
          </a:p>
        </p:txBody>
      </p:sp>
      <p:sp>
        <p:nvSpPr>
          <p:cNvPr id="1904"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05"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000000"/>
                </a:solidFill>
              </a:defRPr>
            </a:pPr>
            <a:endParaRPr/>
          </a:p>
        </p:txBody>
      </p:sp>
      <p:sp>
        <p:nvSpPr>
          <p:cNvPr id="190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06977834"/>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showMasterSp="0" type="tx">
  <p:cSld name="12_Picture with Caption">
    <p:bg>
      <p:bgPr>
        <a:solidFill>
          <a:srgbClr val="000000"/>
        </a:solidFill>
        <a:effectLst/>
      </p:bgPr>
    </p:bg>
    <p:spTree>
      <p:nvGrpSpPr>
        <p:cNvPr id="1" name=""/>
        <p:cNvGrpSpPr/>
        <p:nvPr/>
      </p:nvGrpSpPr>
      <p:grpSpPr>
        <a:xfrm>
          <a:off x="0" y="0"/>
          <a:ext cx="0" cy="0"/>
          <a:chOff x="0" y="0"/>
          <a:chExt cx="0" cy="0"/>
        </a:xfrm>
      </p:grpSpPr>
      <p:sp>
        <p:nvSpPr>
          <p:cNvPr id="1913"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lvl1pPr>
          </a:lstStyle>
          <a:p>
            <a:r>
              <a:t>Title Text</a:t>
            </a:r>
          </a:p>
        </p:txBody>
      </p:sp>
      <p:sp>
        <p:nvSpPr>
          <p:cNvPr id="191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1915"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000000"/>
                </a:solidFill>
              </a:defRPr>
            </a:lvl1pPr>
            <a:lvl2pPr marL="0" indent="456725">
              <a:spcBef>
                <a:spcPts val="300"/>
              </a:spcBef>
              <a:buSzTx/>
              <a:buNone/>
              <a:defRPr sz="1400">
                <a:solidFill>
                  <a:srgbClr val="000000"/>
                </a:solidFill>
              </a:defRPr>
            </a:lvl2pPr>
            <a:lvl3pPr marL="0" indent="913454">
              <a:spcBef>
                <a:spcPts val="300"/>
              </a:spcBef>
              <a:buSzTx/>
              <a:buNone/>
              <a:defRPr sz="1400">
                <a:solidFill>
                  <a:srgbClr val="000000"/>
                </a:solidFill>
              </a:defRPr>
            </a:lvl3pPr>
            <a:lvl4pPr marL="0" indent="1370171">
              <a:spcBef>
                <a:spcPts val="300"/>
              </a:spcBef>
              <a:buSzTx/>
              <a:buNone/>
              <a:defRPr sz="1400">
                <a:solidFill>
                  <a:srgbClr val="000000"/>
                </a:solidFill>
              </a:defRPr>
            </a:lvl4pPr>
            <a:lvl5pPr marL="0" indent="1826907">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16"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629834551"/>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defTabSz="914040">
              <a:defRPr/>
            </a:lvl1pPr>
          </a:lstStyle>
          <a:p>
            <a:pPr>
              <a:defRPr/>
            </a:pPr>
            <a:fld id="{05EB222C-B7E7-1F4A-A282-F664BAC7BDB2}" type="datetimeFigureOut">
              <a:rPr lang="en-US"/>
              <a:pPr>
                <a:defRPr/>
              </a:pPr>
              <a:t>2/21/25</a:t>
            </a:fld>
            <a:endParaRPr lang="en-US"/>
          </a:p>
        </p:txBody>
      </p:sp>
      <p:sp>
        <p:nvSpPr>
          <p:cNvPr id="3" name="Footer Placeholder 4"/>
          <p:cNvSpPr>
            <a:spLocks noGrp="1"/>
          </p:cNvSpPr>
          <p:nvPr>
            <p:ph type="ftr" sz="quarter" idx="11"/>
          </p:nvPr>
        </p:nvSpPr>
        <p:spPr/>
        <p:txBody>
          <a:bodyPr/>
          <a:lstStyle>
            <a:lvl1pPr defTabSz="914040">
              <a:defRPr/>
            </a:lvl1pPr>
          </a:lstStyle>
          <a:p>
            <a:pPr>
              <a:defRPr/>
            </a:pPr>
            <a:endParaRPr lang="en-US"/>
          </a:p>
        </p:txBody>
      </p:sp>
      <p:sp>
        <p:nvSpPr>
          <p:cNvPr id="4" name="Slide Number Placeholder 5"/>
          <p:cNvSpPr>
            <a:spLocks noGrp="1"/>
          </p:cNvSpPr>
          <p:nvPr>
            <p:ph type="sldNum" sz="quarter" idx="12"/>
          </p:nvPr>
        </p:nvSpPr>
        <p:spPr/>
        <p:txBody>
          <a:bodyPr/>
          <a:lstStyle>
            <a:lvl1pPr defTabSz="914040">
              <a:defRPr/>
            </a:lvl1pPr>
          </a:lstStyle>
          <a:p>
            <a:pPr>
              <a:defRPr/>
            </a:pPr>
            <a:fld id="{D56F125F-05A4-CC4C-907C-25F383179751}" type="slidenum">
              <a:rPr lang="en-US"/>
              <a:pPr>
                <a:defRPr/>
              </a:pPr>
              <a:t>‹#›</a:t>
            </a:fld>
            <a:endParaRPr lang="en-US"/>
          </a:p>
        </p:txBody>
      </p:sp>
    </p:spTree>
    <p:extLst>
      <p:ext uri="{BB962C8B-B14F-4D97-AF65-F5344CB8AC3E}">
        <p14:creationId xmlns:p14="http://schemas.microsoft.com/office/powerpoint/2010/main" val="4037178157"/>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showMasterSp="0" type="tx">
  <p:cSld name="12_Title and Vertical Text">
    <p:bg>
      <p:bgPr>
        <a:solidFill>
          <a:srgbClr val="000000"/>
        </a:solidFill>
        <a:effectLst/>
      </p:bgPr>
    </p:bg>
    <p:spTree>
      <p:nvGrpSpPr>
        <p:cNvPr id="1" name=""/>
        <p:cNvGrpSpPr/>
        <p:nvPr/>
      </p:nvGrpSpPr>
      <p:grpSpPr>
        <a:xfrm>
          <a:off x="0" y="0"/>
          <a:ext cx="0" cy="0"/>
          <a:chOff x="0" y="0"/>
          <a:chExt cx="0" cy="0"/>
        </a:xfrm>
      </p:grpSpPr>
      <p:sp>
        <p:nvSpPr>
          <p:cNvPr id="1923" name="Title Text"/>
          <p:cNvSpPr txBox="1">
            <a:spLocks noGrp="1"/>
          </p:cNvSpPr>
          <p:nvPr>
            <p:ph type="title"/>
          </p:nvPr>
        </p:nvSpPr>
        <p:spPr>
          <a:xfrm>
            <a:off x="0" y="609600"/>
            <a:ext cx="9144000" cy="1143000"/>
          </a:xfrm>
          <a:prstGeom prst="rect">
            <a:avLst/>
          </a:prstGeom>
          <a:noFill/>
        </p:spPr>
        <p:txBody>
          <a:bodyPr lIns="45671" tIns="45671" rIns="45671" bIns="45671"/>
          <a:lstStyle>
            <a:lvl1pPr>
              <a:defRPr sz="4400"/>
            </a:lvl1pPr>
          </a:lstStyle>
          <a:p>
            <a:r>
              <a:t>Title Text</a:t>
            </a:r>
          </a:p>
        </p:txBody>
      </p:sp>
      <p:sp>
        <p:nvSpPr>
          <p:cNvPr id="1924" name="Body Level One…"/>
          <p:cNvSpPr txBox="1">
            <a:spLocks noGrp="1"/>
          </p:cNvSpPr>
          <p:nvPr>
            <p:ph type="body" idx="1"/>
          </p:nvPr>
        </p:nvSpPr>
        <p:spPr>
          <a:xfrm>
            <a:off x="685800" y="1981200"/>
            <a:ext cx="7772400" cy="41148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25"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18943116"/>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showMasterSp="0" type="tx">
  <p:cSld name="12_Vertical Title and Text">
    <p:bg>
      <p:bgPr>
        <a:solidFill>
          <a:srgbClr val="000000"/>
        </a:solidFill>
        <a:effectLst/>
      </p:bgPr>
    </p:bg>
    <p:spTree>
      <p:nvGrpSpPr>
        <p:cNvPr id="1" name=""/>
        <p:cNvGrpSpPr/>
        <p:nvPr/>
      </p:nvGrpSpPr>
      <p:grpSpPr>
        <a:xfrm>
          <a:off x="0" y="0"/>
          <a:ext cx="0" cy="0"/>
          <a:chOff x="0" y="0"/>
          <a:chExt cx="0" cy="0"/>
        </a:xfrm>
      </p:grpSpPr>
      <p:sp>
        <p:nvSpPr>
          <p:cNvPr id="1932" name="Title Text"/>
          <p:cNvSpPr txBox="1">
            <a:spLocks noGrp="1"/>
          </p:cNvSpPr>
          <p:nvPr>
            <p:ph type="title"/>
          </p:nvPr>
        </p:nvSpPr>
        <p:spPr>
          <a:xfrm>
            <a:off x="6515100" y="609600"/>
            <a:ext cx="1943100" cy="5486400"/>
          </a:xfrm>
          <a:prstGeom prst="rect">
            <a:avLst/>
          </a:prstGeom>
          <a:noFill/>
        </p:spPr>
        <p:txBody>
          <a:bodyPr vert="eaVert" lIns="45671" tIns="45671" rIns="45671" bIns="45671"/>
          <a:lstStyle>
            <a:lvl1pPr>
              <a:defRPr sz="4400"/>
            </a:lvl1pPr>
          </a:lstStyle>
          <a:p>
            <a:r>
              <a:t>Title Text</a:t>
            </a:r>
          </a:p>
        </p:txBody>
      </p:sp>
      <p:sp>
        <p:nvSpPr>
          <p:cNvPr id="1933" name="Body Level One…"/>
          <p:cNvSpPr txBox="1">
            <a:spLocks noGrp="1"/>
          </p:cNvSpPr>
          <p:nvPr>
            <p:ph type="body" idx="1"/>
          </p:nvPr>
        </p:nvSpPr>
        <p:spPr>
          <a:xfrm>
            <a:off x="685800" y="609600"/>
            <a:ext cx="5676900" cy="5486400"/>
          </a:xfrm>
          <a:prstGeom prst="rect">
            <a:avLst/>
          </a:prstGeom>
        </p:spPr>
        <p:txBody>
          <a:bodyPr vert="eaVert" lIns="45671" tIns="45671" rIns="45671" bIns="45671">
            <a:normAutofit/>
          </a:bodyPr>
          <a:lstStyle>
            <a:lvl1pPr marL="342542" indent="-342542">
              <a:buSzPct val="100000"/>
              <a:buChar char="•"/>
              <a:defRPr>
                <a:solidFill>
                  <a:srgbClr val="000000"/>
                </a:solidFill>
              </a:defRPr>
            </a:lvl1pPr>
            <a:lvl2pPr marL="782953" indent="-326235">
              <a:buSzPct val="100000"/>
              <a:buChar char="–"/>
              <a:defRPr>
                <a:solidFill>
                  <a:srgbClr val="000000"/>
                </a:solidFill>
              </a:defRPr>
            </a:lvl2pPr>
            <a:lvl3pPr marL="1217927" indent="-304484">
              <a:buSzPct val="100000"/>
              <a:buChar char="•"/>
              <a:defRPr>
                <a:solidFill>
                  <a:srgbClr val="000000"/>
                </a:solidFill>
              </a:defRPr>
            </a:lvl3pPr>
            <a:lvl4pPr marL="1735554" indent="-365380">
              <a:buSzPct val="100000"/>
              <a:buChar char="–"/>
              <a:defRPr>
                <a:solidFill>
                  <a:srgbClr val="000000"/>
                </a:solidFill>
              </a:defRPr>
            </a:lvl4pPr>
            <a:lvl5pPr marL="2192275" indent="-36538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34" name="Slide Number"/>
          <p:cNvSpPr txBox="1">
            <a:spLocks noGrp="1"/>
          </p:cNvSpPr>
          <p:nvPr>
            <p:ph type="sldNum" sz="quarter" idx="2"/>
          </p:nvPr>
        </p:nvSpPr>
        <p:spPr>
          <a:xfrm>
            <a:off x="8156390" y="6248400"/>
            <a:ext cx="301811" cy="288726"/>
          </a:xfrm>
          <a:prstGeom prst="rect">
            <a:avLst/>
          </a:prstGeom>
        </p:spPr>
        <p:txBody>
          <a:bodyPr lIns="45671" tIns="45671" rIns="45671" bIns="45671"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74289795"/>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showMasterSp="0" type="tx">
  <p:cSld name="6_Title Slide">
    <p:bg>
      <p:bgPr>
        <a:solidFill>
          <a:srgbClr val="FFFFFF"/>
        </a:solidFill>
        <a:effectLst/>
      </p:bgPr>
    </p:bg>
    <p:spTree>
      <p:nvGrpSpPr>
        <p:cNvPr id="1" name=""/>
        <p:cNvGrpSpPr/>
        <p:nvPr/>
      </p:nvGrpSpPr>
      <p:grpSpPr>
        <a:xfrm>
          <a:off x="0" y="0"/>
          <a:ext cx="0" cy="0"/>
          <a:chOff x="0" y="0"/>
          <a:chExt cx="0" cy="0"/>
        </a:xfrm>
      </p:grpSpPr>
      <p:sp>
        <p:nvSpPr>
          <p:cNvPr id="1941" name="Title Text"/>
          <p:cNvSpPr txBox="1">
            <a:spLocks noGrp="1"/>
          </p:cNvSpPr>
          <p:nvPr>
            <p:ph type="title"/>
          </p:nvPr>
        </p:nvSpPr>
        <p:spPr>
          <a:xfrm>
            <a:off x="685436" y="2130088"/>
            <a:ext cx="7773128" cy="1470290"/>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42" name="Body Level One…"/>
          <p:cNvSpPr txBox="1">
            <a:spLocks noGrp="1"/>
          </p:cNvSpPr>
          <p:nvPr>
            <p:ph type="body" sz="quarter" idx="1"/>
          </p:nvPr>
        </p:nvSpPr>
        <p:spPr>
          <a:xfrm>
            <a:off x="1371990" y="3886163"/>
            <a:ext cx="6400019" cy="1752737"/>
          </a:xfrm>
          <a:prstGeom prst="rect">
            <a:avLst/>
          </a:prstGeom>
        </p:spPr>
        <p:txBody>
          <a:bodyPr lIns="32890" tIns="32890" rIns="32890" bIns="32890">
            <a:normAutofit/>
          </a:bodyPr>
          <a:lstStyle>
            <a:lvl1pPr marL="0" indent="0" algn="ctr" defTabSz="321326">
              <a:spcBef>
                <a:spcPts val="500"/>
              </a:spcBef>
              <a:buSzTx/>
              <a:buNone/>
              <a:defRPr sz="2300">
                <a:solidFill>
                  <a:srgbClr val="000000"/>
                </a:solidFill>
              </a:defRPr>
            </a:lvl1pPr>
            <a:lvl2pPr marL="0" indent="321326" algn="ctr" defTabSz="321326">
              <a:spcBef>
                <a:spcPts val="500"/>
              </a:spcBef>
              <a:buSzTx/>
              <a:buNone/>
              <a:defRPr sz="2300">
                <a:solidFill>
                  <a:srgbClr val="000000"/>
                </a:solidFill>
              </a:defRPr>
            </a:lvl2pPr>
            <a:lvl3pPr marL="0" indent="642653" algn="ctr" defTabSz="321326">
              <a:spcBef>
                <a:spcPts val="500"/>
              </a:spcBef>
              <a:buSzTx/>
              <a:buNone/>
              <a:defRPr sz="2300">
                <a:solidFill>
                  <a:srgbClr val="000000"/>
                </a:solidFill>
              </a:defRPr>
            </a:lvl3pPr>
            <a:lvl4pPr marL="0" indent="963981" algn="ctr" defTabSz="321326">
              <a:spcBef>
                <a:spcPts val="500"/>
              </a:spcBef>
              <a:buSzTx/>
              <a:buNone/>
              <a:defRPr sz="2300">
                <a:solidFill>
                  <a:srgbClr val="000000"/>
                </a:solidFill>
              </a:defRPr>
            </a:lvl4pPr>
            <a:lvl5pPr marL="0" indent="1285307" algn="ctr"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4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0576537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showMasterSp="0" type="tx">
  <p:cSld name="11_Title and Content">
    <p:bg>
      <p:bgPr>
        <a:solidFill>
          <a:srgbClr val="FFFFFF"/>
        </a:solidFill>
        <a:effectLst/>
      </p:bgPr>
    </p:bg>
    <p:spTree>
      <p:nvGrpSpPr>
        <p:cNvPr id="1" name=""/>
        <p:cNvGrpSpPr/>
        <p:nvPr/>
      </p:nvGrpSpPr>
      <p:grpSpPr>
        <a:xfrm>
          <a:off x="0" y="0"/>
          <a:ext cx="0" cy="0"/>
          <a:chOff x="0" y="0"/>
          <a:chExt cx="0" cy="0"/>
        </a:xfrm>
      </p:grpSpPr>
      <p:sp>
        <p:nvSpPr>
          <p:cNvPr id="1950"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51" name="Body Level One…"/>
          <p:cNvSpPr txBox="1">
            <a:spLocks noGrp="1"/>
          </p:cNvSpPr>
          <p:nvPr>
            <p:ph type="body" sz="half" idx="1"/>
          </p:nvPr>
        </p:nvSpPr>
        <p:spPr>
          <a:xfrm>
            <a:off x="321507" y="1125334"/>
            <a:ext cx="5786029" cy="3181720"/>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52"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544411"/>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showMasterSp="0" type="tx">
  <p:cSld name="13_Section Header">
    <p:bg>
      <p:bgPr>
        <a:solidFill>
          <a:srgbClr val="FFFFFF"/>
        </a:solidFill>
        <a:effectLst/>
      </p:bgPr>
    </p:bg>
    <p:spTree>
      <p:nvGrpSpPr>
        <p:cNvPr id="1" name=""/>
        <p:cNvGrpSpPr/>
        <p:nvPr/>
      </p:nvGrpSpPr>
      <p:grpSpPr>
        <a:xfrm>
          <a:off x="0" y="0"/>
          <a:ext cx="0" cy="0"/>
          <a:chOff x="0" y="0"/>
          <a:chExt cx="0" cy="0"/>
        </a:xfrm>
      </p:grpSpPr>
      <p:sp>
        <p:nvSpPr>
          <p:cNvPr id="1959" name="Title Text"/>
          <p:cNvSpPr txBox="1">
            <a:spLocks noGrp="1"/>
          </p:cNvSpPr>
          <p:nvPr>
            <p:ph type="title"/>
          </p:nvPr>
        </p:nvSpPr>
        <p:spPr>
          <a:xfrm>
            <a:off x="722287" y="4406412"/>
            <a:ext cx="7772011" cy="1363116"/>
          </a:xfrm>
          <a:prstGeom prst="rect">
            <a:avLst/>
          </a:prstGeom>
          <a:noFill/>
        </p:spPr>
        <p:txBody>
          <a:bodyPr lIns="32890" tIns="32890" rIns="32890" bIns="32890" anchor="t"/>
          <a:lstStyle>
            <a:lvl1pPr algn="l" defTabSz="321326">
              <a:defRPr cap="all">
                <a:solidFill>
                  <a:srgbClr val="000000"/>
                </a:solidFill>
              </a:defRPr>
            </a:lvl1pPr>
          </a:lstStyle>
          <a:p>
            <a:r>
              <a:t>Title Text</a:t>
            </a:r>
          </a:p>
        </p:txBody>
      </p:sp>
      <p:sp>
        <p:nvSpPr>
          <p:cNvPr id="1960" name="Body Level One…"/>
          <p:cNvSpPr txBox="1">
            <a:spLocks noGrp="1"/>
          </p:cNvSpPr>
          <p:nvPr>
            <p:ph type="body" sz="quarter" idx="1"/>
          </p:nvPr>
        </p:nvSpPr>
        <p:spPr>
          <a:xfrm>
            <a:off x="722287" y="2907085"/>
            <a:ext cx="7772011" cy="1499317"/>
          </a:xfrm>
          <a:prstGeom prst="rect">
            <a:avLst/>
          </a:prstGeom>
        </p:spPr>
        <p:txBody>
          <a:bodyPr lIns="32890" tIns="32890" rIns="32890" bIns="32890" anchor="b">
            <a:normAutofit/>
          </a:bodyPr>
          <a:lstStyle>
            <a:lvl1pPr marL="0" indent="0" defTabSz="321326">
              <a:spcBef>
                <a:spcPts val="500"/>
              </a:spcBef>
              <a:buSzTx/>
              <a:buNone/>
              <a:defRPr sz="1400">
                <a:solidFill>
                  <a:srgbClr val="000000"/>
                </a:solidFill>
              </a:defRPr>
            </a:lvl1pPr>
            <a:lvl2pPr marL="0" indent="321326" defTabSz="321326">
              <a:spcBef>
                <a:spcPts val="500"/>
              </a:spcBef>
              <a:buSzTx/>
              <a:buNone/>
              <a:defRPr sz="1400">
                <a:solidFill>
                  <a:srgbClr val="000000"/>
                </a:solidFill>
              </a:defRPr>
            </a:lvl2pPr>
            <a:lvl3pPr marL="0" indent="642653" defTabSz="321326">
              <a:spcBef>
                <a:spcPts val="500"/>
              </a:spcBef>
              <a:buSzTx/>
              <a:buNone/>
              <a:defRPr sz="1400">
                <a:solidFill>
                  <a:srgbClr val="000000"/>
                </a:solidFill>
              </a:defRPr>
            </a:lvl3pPr>
            <a:lvl4pPr marL="0" indent="963981" defTabSz="321326">
              <a:spcBef>
                <a:spcPts val="500"/>
              </a:spcBef>
              <a:buSzTx/>
              <a:buNone/>
              <a:defRPr sz="1400">
                <a:solidFill>
                  <a:srgbClr val="000000"/>
                </a:solidFill>
              </a:defRPr>
            </a:lvl4pPr>
            <a:lvl5pPr marL="0" indent="1285307" defTabSz="321326">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61"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02894368"/>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showMasterSp="0" type="tx">
  <p:cSld name="13_Two Content">
    <p:bg>
      <p:bgPr>
        <a:solidFill>
          <a:srgbClr val="FFFFFF"/>
        </a:solidFill>
        <a:effectLst/>
      </p:bgPr>
    </p:bg>
    <p:spTree>
      <p:nvGrpSpPr>
        <p:cNvPr id="1" name=""/>
        <p:cNvGrpSpPr/>
        <p:nvPr/>
      </p:nvGrpSpPr>
      <p:grpSpPr>
        <a:xfrm>
          <a:off x="0" y="0"/>
          <a:ext cx="0" cy="0"/>
          <a:chOff x="0" y="0"/>
          <a:chExt cx="0" cy="0"/>
        </a:xfrm>
      </p:grpSpPr>
      <p:sp>
        <p:nvSpPr>
          <p:cNvPr id="1968"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69" name="Body Level One…"/>
          <p:cNvSpPr txBox="1">
            <a:spLocks noGrp="1"/>
          </p:cNvSpPr>
          <p:nvPr>
            <p:ph type="body" sz="quarter" idx="1"/>
          </p:nvPr>
        </p:nvSpPr>
        <p:spPr>
          <a:xfrm>
            <a:off x="321518" y="1125334"/>
            <a:ext cx="2838872" cy="3181720"/>
          </a:xfrm>
          <a:prstGeom prst="rect">
            <a:avLst/>
          </a:prstGeom>
        </p:spPr>
        <p:txBody>
          <a:bodyPr lIns="32890" tIns="32890" rIns="32890" bIns="32890">
            <a:normAutofit/>
          </a:bodyPr>
          <a:lstStyle>
            <a:lvl1pPr marL="240995" indent="-240995" defTabSz="321326">
              <a:spcBef>
                <a:spcPts val="500"/>
              </a:spcBef>
              <a:buSzTx/>
              <a:buNone/>
              <a:defRPr sz="2000">
                <a:solidFill>
                  <a:srgbClr val="000000"/>
                </a:solidFill>
              </a:defRPr>
            </a:lvl1pPr>
            <a:lvl2pPr marL="240995" indent="80332" defTabSz="321326">
              <a:spcBef>
                <a:spcPts val="500"/>
              </a:spcBef>
              <a:buSzTx/>
              <a:buNone/>
              <a:defRPr sz="2000">
                <a:solidFill>
                  <a:srgbClr val="000000"/>
                </a:solidFill>
              </a:defRPr>
            </a:lvl2pPr>
            <a:lvl3pPr marL="240995" indent="401659" defTabSz="321326">
              <a:spcBef>
                <a:spcPts val="500"/>
              </a:spcBef>
              <a:buSzTx/>
              <a:buNone/>
              <a:defRPr sz="2000">
                <a:solidFill>
                  <a:srgbClr val="000000"/>
                </a:solidFill>
              </a:defRPr>
            </a:lvl3pPr>
            <a:lvl4pPr marL="240995" indent="722987" defTabSz="321326">
              <a:spcBef>
                <a:spcPts val="500"/>
              </a:spcBef>
              <a:buSzTx/>
              <a:buNone/>
              <a:defRPr sz="2000">
                <a:solidFill>
                  <a:srgbClr val="000000"/>
                </a:solidFill>
              </a:defRPr>
            </a:lvl4pPr>
            <a:lvl5pPr marL="240995" indent="1044319" defTabSz="321326">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91757297"/>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showMasterSp="0" type="tx">
  <p:cSld name="13_Comparison">
    <p:bg>
      <p:bgPr>
        <a:solidFill>
          <a:srgbClr val="FFFFFF"/>
        </a:solidFill>
        <a:effectLst/>
      </p:bgPr>
    </p:bg>
    <p:spTree>
      <p:nvGrpSpPr>
        <p:cNvPr id="1" name=""/>
        <p:cNvGrpSpPr/>
        <p:nvPr/>
      </p:nvGrpSpPr>
      <p:grpSpPr>
        <a:xfrm>
          <a:off x="0" y="0"/>
          <a:ext cx="0" cy="0"/>
          <a:chOff x="0" y="0"/>
          <a:chExt cx="0" cy="0"/>
        </a:xfrm>
      </p:grpSpPr>
      <p:sp>
        <p:nvSpPr>
          <p:cNvPr id="1977" name="Title Text"/>
          <p:cNvSpPr txBox="1">
            <a:spLocks noGrp="1"/>
          </p:cNvSpPr>
          <p:nvPr>
            <p:ph type="title"/>
          </p:nvPr>
        </p:nvSpPr>
        <p:spPr>
          <a:xfrm>
            <a:off x="457714" y="274632"/>
            <a:ext cx="8228595" cy="1143188"/>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78" name="Body Level One…"/>
          <p:cNvSpPr txBox="1">
            <a:spLocks noGrp="1"/>
          </p:cNvSpPr>
          <p:nvPr>
            <p:ph type="body" sz="quarter" idx="1"/>
          </p:nvPr>
        </p:nvSpPr>
        <p:spPr>
          <a:xfrm>
            <a:off x="457714" y="1535040"/>
            <a:ext cx="4040062" cy="639694"/>
          </a:xfrm>
          <a:prstGeom prst="rect">
            <a:avLst/>
          </a:prstGeom>
        </p:spPr>
        <p:txBody>
          <a:bodyPr lIns="32890" tIns="32890" rIns="32890" bIns="32890" anchor="b">
            <a:normAutofit/>
          </a:bodyPr>
          <a:lstStyle>
            <a:lvl1pPr marL="0" indent="0" defTabSz="321326">
              <a:spcBef>
                <a:spcPts val="500"/>
              </a:spcBef>
              <a:buSzTx/>
              <a:buNone/>
              <a:defRPr sz="1700" b="1">
                <a:solidFill>
                  <a:srgbClr val="000000"/>
                </a:solidFill>
              </a:defRPr>
            </a:lvl1pPr>
            <a:lvl2pPr marL="0" indent="321326" defTabSz="321326">
              <a:spcBef>
                <a:spcPts val="500"/>
              </a:spcBef>
              <a:buSzTx/>
              <a:buNone/>
              <a:defRPr sz="1700" b="1">
                <a:solidFill>
                  <a:srgbClr val="000000"/>
                </a:solidFill>
              </a:defRPr>
            </a:lvl2pPr>
            <a:lvl3pPr marL="0" indent="642653" defTabSz="321326">
              <a:spcBef>
                <a:spcPts val="500"/>
              </a:spcBef>
              <a:buSzTx/>
              <a:buNone/>
              <a:defRPr sz="1700" b="1">
                <a:solidFill>
                  <a:srgbClr val="000000"/>
                </a:solidFill>
              </a:defRPr>
            </a:lvl3pPr>
            <a:lvl4pPr marL="0" indent="963981" defTabSz="321326">
              <a:spcBef>
                <a:spcPts val="500"/>
              </a:spcBef>
              <a:buSzTx/>
              <a:buNone/>
              <a:defRPr sz="1700" b="1">
                <a:solidFill>
                  <a:srgbClr val="000000"/>
                </a:solidFill>
              </a:defRPr>
            </a:lvl4pPr>
            <a:lvl5pPr marL="0" indent="1285307" defTabSz="321326">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1979" name="Text Placeholder 4"/>
          <p:cNvSpPr>
            <a:spLocks noGrp="1"/>
          </p:cNvSpPr>
          <p:nvPr>
            <p:ph type="body" sz="quarter" idx="21"/>
          </p:nvPr>
        </p:nvSpPr>
        <p:spPr>
          <a:xfrm>
            <a:off x="4645121" y="1535040"/>
            <a:ext cx="4041178" cy="639693"/>
          </a:xfrm>
          <a:prstGeom prst="rect">
            <a:avLst/>
          </a:prstGeom>
        </p:spPr>
        <p:txBody>
          <a:bodyPr lIns="32890" tIns="32890" rIns="32890" bIns="32890" anchor="b">
            <a:normAutofit/>
          </a:bodyPr>
          <a:lstStyle/>
          <a:p>
            <a:pPr marL="0" indent="0" defTabSz="321326" rtl="0">
              <a:spcBef>
                <a:spcPts val="500"/>
              </a:spcBef>
              <a:buSzTx/>
              <a:buNone/>
              <a:defRPr sz="1700" b="1">
                <a:solidFill>
                  <a:srgbClr val="000000"/>
                </a:solidFill>
              </a:defRPr>
            </a:pPr>
            <a:endParaRPr/>
          </a:p>
        </p:txBody>
      </p:sp>
      <p:sp>
        <p:nvSpPr>
          <p:cNvPr id="1980"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24674202"/>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showMasterSp="0" type="tx">
  <p:cSld name="13_Title Only">
    <p:bg>
      <p:bgPr>
        <a:solidFill>
          <a:srgbClr val="FFFFFF"/>
        </a:solidFill>
        <a:effectLst/>
      </p:bgPr>
    </p:bg>
    <p:spTree>
      <p:nvGrpSpPr>
        <p:cNvPr id="1" name=""/>
        <p:cNvGrpSpPr/>
        <p:nvPr/>
      </p:nvGrpSpPr>
      <p:grpSpPr>
        <a:xfrm>
          <a:off x="0" y="0"/>
          <a:ext cx="0" cy="0"/>
          <a:chOff x="0" y="0"/>
          <a:chExt cx="0" cy="0"/>
        </a:xfrm>
      </p:grpSpPr>
      <p:sp>
        <p:nvSpPr>
          <p:cNvPr id="1987"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1988"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0789062"/>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showMasterSp="0" type="tx">
  <p:cSld name="13_Blank">
    <p:bg>
      <p:bgPr>
        <a:solidFill>
          <a:srgbClr val="FFFFFF"/>
        </a:solidFill>
        <a:effectLst/>
      </p:bgPr>
    </p:bg>
    <p:spTree>
      <p:nvGrpSpPr>
        <p:cNvPr id="1" name=""/>
        <p:cNvGrpSpPr/>
        <p:nvPr/>
      </p:nvGrpSpPr>
      <p:grpSpPr>
        <a:xfrm>
          <a:off x="0" y="0"/>
          <a:ext cx="0" cy="0"/>
          <a:chOff x="0" y="0"/>
          <a:chExt cx="0" cy="0"/>
        </a:xfrm>
      </p:grpSpPr>
      <p:sp>
        <p:nvSpPr>
          <p:cNvPr id="199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34274479"/>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showMasterSp="0" type="tx">
  <p:cSld name="13_Content with Caption">
    <p:bg>
      <p:bgPr>
        <a:solidFill>
          <a:srgbClr val="FFFFFF"/>
        </a:solidFill>
        <a:effectLst/>
      </p:bgPr>
    </p:bg>
    <p:spTree>
      <p:nvGrpSpPr>
        <p:cNvPr id="1" name=""/>
        <p:cNvGrpSpPr/>
        <p:nvPr/>
      </p:nvGrpSpPr>
      <p:grpSpPr>
        <a:xfrm>
          <a:off x="0" y="0"/>
          <a:ext cx="0" cy="0"/>
          <a:chOff x="0" y="0"/>
          <a:chExt cx="0" cy="0"/>
        </a:xfrm>
      </p:grpSpPr>
      <p:sp>
        <p:nvSpPr>
          <p:cNvPr id="2002" name="Title Text"/>
          <p:cNvSpPr txBox="1">
            <a:spLocks noGrp="1"/>
          </p:cNvSpPr>
          <p:nvPr>
            <p:ph type="title"/>
          </p:nvPr>
        </p:nvSpPr>
        <p:spPr>
          <a:xfrm>
            <a:off x="457714" y="273517"/>
            <a:ext cx="3007439" cy="1161049"/>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03" name="Body Level One…"/>
          <p:cNvSpPr txBox="1">
            <a:spLocks noGrp="1"/>
          </p:cNvSpPr>
          <p:nvPr>
            <p:ph type="body" idx="1"/>
          </p:nvPr>
        </p:nvSpPr>
        <p:spPr>
          <a:xfrm>
            <a:off x="3574544" y="273517"/>
            <a:ext cx="5111755" cy="5852131"/>
          </a:xfrm>
          <a:prstGeom prst="rect">
            <a:avLst/>
          </a:prstGeom>
        </p:spPr>
        <p:txBody>
          <a:bodyPr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04" name="Text Placeholder 3"/>
          <p:cNvSpPr>
            <a:spLocks noGrp="1"/>
          </p:cNvSpPr>
          <p:nvPr>
            <p:ph type="body" sz="half" idx="21"/>
          </p:nvPr>
        </p:nvSpPr>
        <p:spPr>
          <a:xfrm>
            <a:off x="457713" y="1434565"/>
            <a:ext cx="3007441" cy="4691082"/>
          </a:xfrm>
          <a:prstGeom prst="rect">
            <a:avLst/>
          </a:prstGeom>
        </p:spPr>
        <p:txBody>
          <a:bodyPr lIns="32890" tIns="32890" rIns="32890" bIns="32890">
            <a:normAutofit/>
          </a:bodyPr>
          <a:lstStyle/>
          <a:p>
            <a:pPr marL="0" indent="0" defTabSz="321326" rtl="0">
              <a:spcBef>
                <a:spcPts val="500"/>
              </a:spcBef>
              <a:buSzTx/>
              <a:buNone/>
              <a:defRPr sz="1000">
                <a:solidFill>
                  <a:srgbClr val="000000"/>
                </a:solidFill>
              </a:defRPr>
            </a:pPr>
            <a:endParaRPr/>
          </a:p>
        </p:txBody>
      </p:sp>
      <p:sp>
        <p:nvSpPr>
          <p:cNvPr id="200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900619824"/>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3978807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8" y="273050"/>
            <a:ext cx="3008313" cy="1162050"/>
          </a:xfrm>
        </p:spPr>
        <p:txBody>
          <a:bodyPr anchor="b"/>
          <a:lstStyle>
            <a:lvl1pPr algn="l">
              <a:defRPr sz="2000" b="1"/>
            </a:lvl1pPr>
          </a:lstStyle>
          <a:p>
            <a:r>
              <a:rPr lang="en-GB"/>
              <a:t>Click to edit Master title style</a:t>
            </a:r>
            <a:endParaRPr lang="en-US"/>
          </a:p>
        </p:txBody>
      </p:sp>
      <p:sp>
        <p:nvSpPr>
          <p:cNvPr id="3" name="Content Placeholder 2"/>
          <p:cNvSpPr>
            <a:spLocks noGrp="1"/>
          </p:cNvSpPr>
          <p:nvPr>
            <p:ph idx="1"/>
          </p:nvPr>
        </p:nvSpPr>
        <p:spPr>
          <a:xfrm>
            <a:off x="3575050" y="27305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Text Placeholder 3"/>
          <p:cNvSpPr>
            <a:spLocks noGrp="1"/>
          </p:cNvSpPr>
          <p:nvPr>
            <p:ph type="body" sz="half" idx="2"/>
          </p:nvPr>
        </p:nvSpPr>
        <p:spPr>
          <a:xfrm>
            <a:off x="457208" y="1435101"/>
            <a:ext cx="3008313" cy="4691063"/>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CE0A1A91-BB72-DF49-BCC6-DBAAF342085B}" type="datetimeFigureOut">
              <a:rPr lang="en-US"/>
              <a:pPr>
                <a:defRPr/>
              </a:pPr>
              <a:t>2/21/25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B77749E9-3FCF-3A45-B484-73FAF98A9FDE}" type="slidenum">
              <a:rPr lang="en-US"/>
              <a:pPr>
                <a:defRPr/>
              </a:pPr>
              <a:t>‹#›</a:t>
            </a:fld>
            <a:endParaRPr lang="en-US"/>
          </a:p>
        </p:txBody>
      </p:sp>
    </p:spTree>
    <p:extLst>
      <p:ext uri="{BB962C8B-B14F-4D97-AF65-F5344CB8AC3E}">
        <p14:creationId xmlns:p14="http://schemas.microsoft.com/office/powerpoint/2010/main" val="2440917283"/>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showMasterSp="0" type="tx">
  <p:cSld name="13_Picture with Caption">
    <p:bg>
      <p:bgPr>
        <a:solidFill>
          <a:srgbClr val="FFFFFF"/>
        </a:solidFill>
        <a:effectLst/>
      </p:bgPr>
    </p:bg>
    <p:spTree>
      <p:nvGrpSpPr>
        <p:cNvPr id="1" name=""/>
        <p:cNvGrpSpPr/>
        <p:nvPr/>
      </p:nvGrpSpPr>
      <p:grpSpPr>
        <a:xfrm>
          <a:off x="0" y="0"/>
          <a:ext cx="0" cy="0"/>
          <a:chOff x="0" y="0"/>
          <a:chExt cx="0" cy="0"/>
        </a:xfrm>
      </p:grpSpPr>
      <p:sp>
        <p:nvSpPr>
          <p:cNvPr id="2012" name="Title Text"/>
          <p:cNvSpPr txBox="1">
            <a:spLocks noGrp="1"/>
          </p:cNvSpPr>
          <p:nvPr>
            <p:ph type="title"/>
          </p:nvPr>
        </p:nvSpPr>
        <p:spPr>
          <a:xfrm>
            <a:off x="1791737" y="4800498"/>
            <a:ext cx="5486848" cy="567128"/>
          </a:xfrm>
          <a:prstGeom prst="rect">
            <a:avLst/>
          </a:prstGeom>
          <a:noFill/>
        </p:spPr>
        <p:txBody>
          <a:bodyPr lIns="32890" tIns="32890" rIns="32890" bIns="32890" anchor="b"/>
          <a:lstStyle>
            <a:lvl1pPr algn="l" defTabSz="321326">
              <a:defRPr sz="1400">
                <a:solidFill>
                  <a:srgbClr val="000000"/>
                </a:solidFill>
              </a:defRPr>
            </a:lvl1pPr>
          </a:lstStyle>
          <a:p>
            <a:r>
              <a:t>Title Text</a:t>
            </a:r>
          </a:p>
        </p:txBody>
      </p:sp>
      <p:sp>
        <p:nvSpPr>
          <p:cNvPr id="2013" name="Picture Placeholder 2"/>
          <p:cNvSpPr>
            <a:spLocks noGrp="1"/>
          </p:cNvSpPr>
          <p:nvPr>
            <p:ph type="pic" sz="half" idx="21"/>
          </p:nvPr>
        </p:nvSpPr>
        <p:spPr>
          <a:xfrm>
            <a:off x="1791737" y="612910"/>
            <a:ext cx="5486848" cy="4115024"/>
          </a:xfrm>
          <a:prstGeom prst="rect">
            <a:avLst/>
          </a:prstGeom>
        </p:spPr>
        <p:txBody>
          <a:bodyPr lIns="91439" tIns="45719" rIns="91439" bIns="45719"/>
          <a:lstStyle/>
          <a:p>
            <a:endParaRPr/>
          </a:p>
        </p:txBody>
      </p:sp>
      <p:sp>
        <p:nvSpPr>
          <p:cNvPr id="2014" name="Body Level One…"/>
          <p:cNvSpPr txBox="1">
            <a:spLocks noGrp="1"/>
          </p:cNvSpPr>
          <p:nvPr>
            <p:ph type="body" sz="quarter" idx="1"/>
          </p:nvPr>
        </p:nvSpPr>
        <p:spPr>
          <a:xfrm>
            <a:off x="1791737" y="5367627"/>
            <a:ext cx="5486848" cy="804920"/>
          </a:xfrm>
          <a:prstGeom prst="rect">
            <a:avLst/>
          </a:prstGeom>
        </p:spPr>
        <p:txBody>
          <a:bodyPr lIns="32890" tIns="32890" rIns="32890" bIns="32890">
            <a:normAutofit/>
          </a:bodyPr>
          <a:lstStyle>
            <a:lvl1pPr marL="0" indent="0" defTabSz="321326">
              <a:spcBef>
                <a:spcPts val="500"/>
              </a:spcBef>
              <a:buSzTx/>
              <a:buNone/>
              <a:defRPr sz="1000">
                <a:solidFill>
                  <a:srgbClr val="000000"/>
                </a:solidFill>
              </a:defRPr>
            </a:lvl1pPr>
            <a:lvl2pPr marL="0" indent="321326" defTabSz="321326">
              <a:spcBef>
                <a:spcPts val="500"/>
              </a:spcBef>
              <a:buSzTx/>
              <a:buNone/>
              <a:defRPr sz="1000">
                <a:solidFill>
                  <a:srgbClr val="000000"/>
                </a:solidFill>
              </a:defRPr>
            </a:lvl2pPr>
            <a:lvl3pPr marL="0" indent="642653" defTabSz="321326">
              <a:spcBef>
                <a:spcPts val="500"/>
              </a:spcBef>
              <a:buSzTx/>
              <a:buNone/>
              <a:defRPr sz="1000">
                <a:solidFill>
                  <a:srgbClr val="000000"/>
                </a:solidFill>
              </a:defRPr>
            </a:lvl3pPr>
            <a:lvl4pPr marL="0" indent="963981" defTabSz="321326">
              <a:spcBef>
                <a:spcPts val="500"/>
              </a:spcBef>
              <a:buSzTx/>
              <a:buNone/>
              <a:defRPr sz="1000">
                <a:solidFill>
                  <a:srgbClr val="000000"/>
                </a:solidFill>
              </a:defRPr>
            </a:lvl4pPr>
            <a:lvl5pPr marL="0" indent="1285307" defTabSz="321326">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15"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34075755"/>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showMasterSp="0" type="tx">
  <p:cSld name="13_Title and Vertical Text">
    <p:bg>
      <p:bgPr>
        <a:solidFill>
          <a:srgbClr val="FFFFFF"/>
        </a:solidFill>
        <a:effectLst/>
      </p:bgPr>
    </p:bg>
    <p:spTree>
      <p:nvGrpSpPr>
        <p:cNvPr id="1" name=""/>
        <p:cNvGrpSpPr/>
        <p:nvPr/>
      </p:nvGrpSpPr>
      <p:grpSpPr>
        <a:xfrm>
          <a:off x="0" y="0"/>
          <a:ext cx="0" cy="0"/>
          <a:chOff x="0" y="0"/>
          <a:chExt cx="0" cy="0"/>
        </a:xfrm>
      </p:grpSpPr>
      <p:sp>
        <p:nvSpPr>
          <p:cNvPr id="2022" name="Title Text"/>
          <p:cNvSpPr txBox="1">
            <a:spLocks noGrp="1"/>
          </p:cNvSpPr>
          <p:nvPr>
            <p:ph type="title"/>
          </p:nvPr>
        </p:nvSpPr>
        <p:spPr>
          <a:xfrm>
            <a:off x="321507" y="193135"/>
            <a:ext cx="5786029" cy="802687"/>
          </a:xfrm>
          <a:prstGeom prst="rect">
            <a:avLst/>
          </a:prstGeom>
          <a:noFill/>
        </p:spPr>
        <p:txBody>
          <a:bodyPr lIns="32890" tIns="32890" rIns="32890" bIns="32890"/>
          <a:lstStyle>
            <a:lvl1pPr defTabSz="321326">
              <a:defRPr sz="3100" b="0">
                <a:solidFill>
                  <a:srgbClr val="000000"/>
                </a:solidFill>
              </a:defRPr>
            </a:lvl1pPr>
          </a:lstStyle>
          <a:p>
            <a:r>
              <a:t>Title Text</a:t>
            </a:r>
          </a:p>
        </p:txBody>
      </p:sp>
      <p:sp>
        <p:nvSpPr>
          <p:cNvPr id="2023" name="Body Level One…"/>
          <p:cNvSpPr txBox="1">
            <a:spLocks noGrp="1"/>
          </p:cNvSpPr>
          <p:nvPr>
            <p:ph type="body" sz="half" idx="1"/>
          </p:nvPr>
        </p:nvSpPr>
        <p:spPr>
          <a:xfrm>
            <a:off x="321507" y="1125334"/>
            <a:ext cx="5786029" cy="3181720"/>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24"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861737"/>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showMasterSp="0" type="tx">
  <p:cSld name="13_Vertical Title and Text">
    <p:bg>
      <p:bgPr>
        <a:solidFill>
          <a:srgbClr val="FFFFFF"/>
        </a:solidFill>
        <a:effectLst/>
      </p:bgPr>
    </p:bg>
    <p:spTree>
      <p:nvGrpSpPr>
        <p:cNvPr id="1" name=""/>
        <p:cNvGrpSpPr/>
        <p:nvPr/>
      </p:nvGrpSpPr>
      <p:grpSpPr>
        <a:xfrm>
          <a:off x="0" y="0"/>
          <a:ext cx="0" cy="0"/>
          <a:chOff x="0" y="0"/>
          <a:chExt cx="0" cy="0"/>
        </a:xfrm>
      </p:grpSpPr>
      <p:sp>
        <p:nvSpPr>
          <p:cNvPr id="2031" name="Title Text"/>
          <p:cNvSpPr txBox="1">
            <a:spLocks noGrp="1"/>
          </p:cNvSpPr>
          <p:nvPr>
            <p:ph type="title"/>
          </p:nvPr>
        </p:nvSpPr>
        <p:spPr>
          <a:xfrm>
            <a:off x="4661865" y="193136"/>
            <a:ext cx="1445671" cy="4113907"/>
          </a:xfrm>
          <a:prstGeom prst="rect">
            <a:avLst/>
          </a:prstGeom>
          <a:noFill/>
        </p:spPr>
        <p:txBody>
          <a:bodyPr vert="eaVert" lIns="32890" tIns="32890" rIns="32890" bIns="32890"/>
          <a:lstStyle>
            <a:lvl1pPr defTabSz="321326">
              <a:defRPr sz="3100" b="0">
                <a:solidFill>
                  <a:srgbClr val="000000"/>
                </a:solidFill>
              </a:defRPr>
            </a:lvl1pPr>
          </a:lstStyle>
          <a:p>
            <a:r>
              <a:t>Title Text</a:t>
            </a:r>
          </a:p>
        </p:txBody>
      </p:sp>
      <p:sp>
        <p:nvSpPr>
          <p:cNvPr id="2032" name="Body Level One…"/>
          <p:cNvSpPr txBox="1">
            <a:spLocks noGrp="1"/>
          </p:cNvSpPr>
          <p:nvPr>
            <p:ph type="body" sz="half" idx="1"/>
          </p:nvPr>
        </p:nvSpPr>
        <p:spPr>
          <a:xfrm>
            <a:off x="321507" y="193136"/>
            <a:ext cx="4233190" cy="4113907"/>
          </a:xfrm>
          <a:prstGeom prst="rect">
            <a:avLst/>
          </a:prstGeom>
        </p:spPr>
        <p:txBody>
          <a:bodyPr vert="eaVert" lIns="32890" tIns="32890" rIns="32890" bIns="32890">
            <a:normAutofit/>
          </a:bodyPr>
          <a:lstStyle>
            <a:lvl1pPr marL="240995" indent="-240995" defTabSz="321326">
              <a:spcBef>
                <a:spcPts val="500"/>
              </a:spcBef>
              <a:buSzTx/>
              <a:buNone/>
              <a:defRPr sz="2300">
                <a:solidFill>
                  <a:srgbClr val="000000"/>
                </a:solidFill>
              </a:defRPr>
            </a:lvl1pPr>
            <a:lvl2pPr marL="240995" indent="80332" defTabSz="321326">
              <a:spcBef>
                <a:spcPts val="500"/>
              </a:spcBef>
              <a:buSzTx/>
              <a:buNone/>
              <a:defRPr sz="2300">
                <a:solidFill>
                  <a:srgbClr val="000000"/>
                </a:solidFill>
              </a:defRPr>
            </a:lvl2pPr>
            <a:lvl3pPr marL="240995" indent="401659" defTabSz="321326">
              <a:spcBef>
                <a:spcPts val="500"/>
              </a:spcBef>
              <a:buSzTx/>
              <a:buNone/>
              <a:defRPr sz="2300">
                <a:solidFill>
                  <a:srgbClr val="000000"/>
                </a:solidFill>
              </a:defRPr>
            </a:lvl3pPr>
            <a:lvl4pPr marL="240995" indent="722987" defTabSz="321326">
              <a:spcBef>
                <a:spcPts val="500"/>
              </a:spcBef>
              <a:buSzTx/>
              <a:buNone/>
              <a:defRPr sz="2300">
                <a:solidFill>
                  <a:srgbClr val="000000"/>
                </a:solidFill>
              </a:defRPr>
            </a:lvl4pPr>
            <a:lvl5pPr marL="240995" indent="1044319" defTabSz="321326">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33" name="Slide Number"/>
          <p:cNvSpPr txBox="1">
            <a:spLocks noGrp="1"/>
          </p:cNvSpPr>
          <p:nvPr>
            <p:ph type="sldNum" sz="quarter" idx="2"/>
          </p:nvPr>
        </p:nvSpPr>
        <p:spPr>
          <a:xfrm>
            <a:off x="4608281" y="4391888"/>
            <a:ext cx="383281" cy="395733"/>
          </a:xfrm>
          <a:prstGeom prst="rect">
            <a:avLst/>
          </a:prstGeom>
        </p:spPr>
        <p:txBody>
          <a:bodyPr lIns="32890" tIns="32890" rIns="32890" bIns="32890"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42123685"/>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showMasterSp="0" type="tx">
  <p:cSld name="7_Title Slide">
    <p:bg>
      <p:bgPr>
        <a:solidFill>
          <a:srgbClr val="FFFFFF"/>
        </a:solidFill>
        <a:effectLst/>
      </p:bgPr>
    </p:bg>
    <p:spTree>
      <p:nvGrpSpPr>
        <p:cNvPr id="1" name=""/>
        <p:cNvGrpSpPr/>
        <p:nvPr/>
      </p:nvGrpSpPr>
      <p:grpSpPr>
        <a:xfrm>
          <a:off x="0" y="0"/>
          <a:ext cx="0" cy="0"/>
          <a:chOff x="0" y="0"/>
          <a:chExt cx="0" cy="0"/>
        </a:xfrm>
      </p:grpSpPr>
      <p:sp>
        <p:nvSpPr>
          <p:cNvPr id="2040" name="Title Text"/>
          <p:cNvSpPr txBox="1">
            <a:spLocks noGrp="1"/>
          </p:cNvSpPr>
          <p:nvPr>
            <p:ph type="title"/>
          </p:nvPr>
        </p:nvSpPr>
        <p:spPr>
          <a:xfrm>
            <a:off x="685436" y="2130076"/>
            <a:ext cx="7773128" cy="1470290"/>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41" name="Body Level One…"/>
          <p:cNvSpPr txBox="1">
            <a:spLocks noGrp="1"/>
          </p:cNvSpPr>
          <p:nvPr>
            <p:ph type="body" sz="quarter" idx="1"/>
          </p:nvPr>
        </p:nvSpPr>
        <p:spPr>
          <a:xfrm>
            <a:off x="1371990" y="3886163"/>
            <a:ext cx="6400019" cy="1752737"/>
          </a:xfrm>
          <a:prstGeom prst="rect">
            <a:avLst/>
          </a:prstGeom>
        </p:spPr>
        <p:txBody>
          <a:bodyPr lIns="32910" tIns="32910" rIns="32910" bIns="32910">
            <a:normAutofit/>
          </a:bodyPr>
          <a:lstStyle>
            <a:lvl1pPr marL="0" indent="0" algn="ctr" defTabSz="321503">
              <a:spcBef>
                <a:spcPts val="500"/>
              </a:spcBef>
              <a:buSzTx/>
              <a:buNone/>
              <a:defRPr sz="2300">
                <a:solidFill>
                  <a:srgbClr val="000000"/>
                </a:solidFill>
              </a:defRPr>
            </a:lvl1pPr>
            <a:lvl2pPr marL="0" indent="321503" algn="ctr" defTabSz="321503">
              <a:spcBef>
                <a:spcPts val="500"/>
              </a:spcBef>
              <a:buSzTx/>
              <a:buNone/>
              <a:defRPr sz="2300">
                <a:solidFill>
                  <a:srgbClr val="000000"/>
                </a:solidFill>
              </a:defRPr>
            </a:lvl2pPr>
            <a:lvl3pPr marL="0" indent="643006" algn="ctr" defTabSz="321503">
              <a:spcBef>
                <a:spcPts val="500"/>
              </a:spcBef>
              <a:buSzTx/>
              <a:buNone/>
              <a:defRPr sz="2300">
                <a:solidFill>
                  <a:srgbClr val="000000"/>
                </a:solidFill>
              </a:defRPr>
            </a:lvl3pPr>
            <a:lvl4pPr marL="0" indent="964508" algn="ctr" defTabSz="321503">
              <a:spcBef>
                <a:spcPts val="500"/>
              </a:spcBef>
              <a:buSzTx/>
              <a:buNone/>
              <a:defRPr sz="2300">
                <a:solidFill>
                  <a:srgbClr val="000000"/>
                </a:solidFill>
              </a:defRPr>
            </a:lvl4pPr>
            <a:lvl5pPr marL="0" indent="1286012" algn="ctr"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4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0363012"/>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showMasterSp="0" type="tx">
  <p:cSld name="12_Title and Content">
    <p:bg>
      <p:bgPr>
        <a:solidFill>
          <a:srgbClr val="FFFFFF"/>
        </a:solidFill>
        <a:effectLst/>
      </p:bgPr>
    </p:bg>
    <p:spTree>
      <p:nvGrpSpPr>
        <p:cNvPr id="1" name=""/>
        <p:cNvGrpSpPr/>
        <p:nvPr/>
      </p:nvGrpSpPr>
      <p:grpSpPr>
        <a:xfrm>
          <a:off x="0" y="0"/>
          <a:ext cx="0" cy="0"/>
          <a:chOff x="0" y="0"/>
          <a:chExt cx="0" cy="0"/>
        </a:xfrm>
      </p:grpSpPr>
      <p:sp>
        <p:nvSpPr>
          <p:cNvPr id="2049"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50" name="Body Level One…"/>
          <p:cNvSpPr txBox="1">
            <a:spLocks noGrp="1"/>
          </p:cNvSpPr>
          <p:nvPr>
            <p:ph type="body" sz="half" idx="1"/>
          </p:nvPr>
        </p:nvSpPr>
        <p:spPr>
          <a:xfrm>
            <a:off x="321507" y="1125324"/>
            <a:ext cx="5786029" cy="3181720"/>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51"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78312226"/>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showMasterSp="0" type="tx">
  <p:cSld name="14_Section Header">
    <p:bg>
      <p:bgPr>
        <a:solidFill>
          <a:srgbClr val="FFFFFF"/>
        </a:solidFill>
        <a:effectLst/>
      </p:bgPr>
    </p:bg>
    <p:spTree>
      <p:nvGrpSpPr>
        <p:cNvPr id="1" name=""/>
        <p:cNvGrpSpPr/>
        <p:nvPr/>
      </p:nvGrpSpPr>
      <p:grpSpPr>
        <a:xfrm>
          <a:off x="0" y="0"/>
          <a:ext cx="0" cy="0"/>
          <a:chOff x="0" y="0"/>
          <a:chExt cx="0" cy="0"/>
        </a:xfrm>
      </p:grpSpPr>
      <p:sp>
        <p:nvSpPr>
          <p:cNvPr id="2058" name="Title Text"/>
          <p:cNvSpPr txBox="1">
            <a:spLocks noGrp="1"/>
          </p:cNvSpPr>
          <p:nvPr>
            <p:ph type="title"/>
          </p:nvPr>
        </p:nvSpPr>
        <p:spPr>
          <a:xfrm>
            <a:off x="722276" y="4406401"/>
            <a:ext cx="7772011" cy="1363116"/>
          </a:xfrm>
          <a:prstGeom prst="rect">
            <a:avLst/>
          </a:prstGeom>
          <a:noFill/>
        </p:spPr>
        <p:txBody>
          <a:bodyPr lIns="32910" tIns="32910" rIns="32910" bIns="32910" anchor="t"/>
          <a:lstStyle>
            <a:lvl1pPr algn="l" defTabSz="321503">
              <a:defRPr cap="all">
                <a:solidFill>
                  <a:srgbClr val="000000"/>
                </a:solidFill>
              </a:defRPr>
            </a:lvl1pPr>
          </a:lstStyle>
          <a:p>
            <a:r>
              <a:t>Title Text</a:t>
            </a:r>
          </a:p>
        </p:txBody>
      </p:sp>
      <p:sp>
        <p:nvSpPr>
          <p:cNvPr id="2059" name="Body Level One…"/>
          <p:cNvSpPr txBox="1">
            <a:spLocks noGrp="1"/>
          </p:cNvSpPr>
          <p:nvPr>
            <p:ph type="body" sz="quarter" idx="1"/>
          </p:nvPr>
        </p:nvSpPr>
        <p:spPr>
          <a:xfrm>
            <a:off x="722276" y="2907085"/>
            <a:ext cx="7772011" cy="1499317"/>
          </a:xfrm>
          <a:prstGeom prst="rect">
            <a:avLst/>
          </a:prstGeom>
        </p:spPr>
        <p:txBody>
          <a:bodyPr lIns="32910" tIns="32910" rIns="32910" bIns="32910" anchor="b">
            <a:normAutofit/>
          </a:bodyPr>
          <a:lstStyle>
            <a:lvl1pPr marL="0" indent="0" defTabSz="321503">
              <a:spcBef>
                <a:spcPts val="500"/>
              </a:spcBef>
              <a:buSzTx/>
              <a:buNone/>
              <a:defRPr sz="1400">
                <a:solidFill>
                  <a:srgbClr val="000000"/>
                </a:solidFill>
              </a:defRPr>
            </a:lvl1pPr>
            <a:lvl2pPr marL="0" indent="321503" defTabSz="321503">
              <a:spcBef>
                <a:spcPts val="500"/>
              </a:spcBef>
              <a:buSzTx/>
              <a:buNone/>
              <a:defRPr sz="1400">
                <a:solidFill>
                  <a:srgbClr val="000000"/>
                </a:solidFill>
              </a:defRPr>
            </a:lvl2pPr>
            <a:lvl3pPr marL="0" indent="643006" defTabSz="321503">
              <a:spcBef>
                <a:spcPts val="500"/>
              </a:spcBef>
              <a:buSzTx/>
              <a:buNone/>
              <a:defRPr sz="1400">
                <a:solidFill>
                  <a:srgbClr val="000000"/>
                </a:solidFill>
              </a:defRPr>
            </a:lvl3pPr>
            <a:lvl4pPr marL="0" indent="964508" defTabSz="321503">
              <a:spcBef>
                <a:spcPts val="500"/>
              </a:spcBef>
              <a:buSzTx/>
              <a:buNone/>
              <a:defRPr sz="1400">
                <a:solidFill>
                  <a:srgbClr val="000000"/>
                </a:solidFill>
              </a:defRPr>
            </a:lvl4pPr>
            <a:lvl5pPr marL="0" indent="1286012" defTabSz="321503">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0"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10100663"/>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showMasterSp="0" type="tx">
  <p:cSld name="14_Two Content">
    <p:bg>
      <p:bgPr>
        <a:solidFill>
          <a:srgbClr val="FFFFFF"/>
        </a:solidFill>
        <a:effectLst/>
      </p:bgPr>
    </p:bg>
    <p:spTree>
      <p:nvGrpSpPr>
        <p:cNvPr id="1" name=""/>
        <p:cNvGrpSpPr/>
        <p:nvPr/>
      </p:nvGrpSpPr>
      <p:grpSpPr>
        <a:xfrm>
          <a:off x="0" y="0"/>
          <a:ext cx="0" cy="0"/>
          <a:chOff x="0" y="0"/>
          <a:chExt cx="0" cy="0"/>
        </a:xfrm>
      </p:grpSpPr>
      <p:sp>
        <p:nvSpPr>
          <p:cNvPr id="2067"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68" name="Body Level One…"/>
          <p:cNvSpPr txBox="1">
            <a:spLocks noGrp="1"/>
          </p:cNvSpPr>
          <p:nvPr>
            <p:ph type="body" sz="quarter" idx="1"/>
          </p:nvPr>
        </p:nvSpPr>
        <p:spPr>
          <a:xfrm>
            <a:off x="321507" y="1125324"/>
            <a:ext cx="2838872" cy="3181720"/>
          </a:xfrm>
          <a:prstGeom prst="rect">
            <a:avLst/>
          </a:prstGeom>
        </p:spPr>
        <p:txBody>
          <a:bodyPr lIns="32910" tIns="32910" rIns="32910" bIns="32910">
            <a:normAutofit/>
          </a:bodyPr>
          <a:lstStyle>
            <a:lvl1pPr marL="241126" indent="-241126" defTabSz="321503">
              <a:spcBef>
                <a:spcPts val="500"/>
              </a:spcBef>
              <a:buSzTx/>
              <a:buNone/>
              <a:defRPr sz="2000">
                <a:solidFill>
                  <a:srgbClr val="000000"/>
                </a:solidFill>
              </a:defRPr>
            </a:lvl1pPr>
            <a:lvl2pPr marL="241126" indent="80376" defTabSz="321503">
              <a:spcBef>
                <a:spcPts val="500"/>
              </a:spcBef>
              <a:buSzTx/>
              <a:buNone/>
              <a:defRPr sz="2000">
                <a:solidFill>
                  <a:srgbClr val="000000"/>
                </a:solidFill>
              </a:defRPr>
            </a:lvl2pPr>
            <a:lvl3pPr marL="241126" indent="401879" defTabSz="321503">
              <a:spcBef>
                <a:spcPts val="500"/>
              </a:spcBef>
              <a:buSzTx/>
              <a:buNone/>
              <a:defRPr sz="2000">
                <a:solidFill>
                  <a:srgbClr val="000000"/>
                </a:solidFill>
              </a:defRPr>
            </a:lvl3pPr>
            <a:lvl4pPr marL="241126" indent="723381" defTabSz="321503">
              <a:spcBef>
                <a:spcPts val="500"/>
              </a:spcBef>
              <a:buSzTx/>
              <a:buNone/>
              <a:defRPr sz="2000">
                <a:solidFill>
                  <a:srgbClr val="000000"/>
                </a:solidFill>
              </a:defRPr>
            </a:lvl4pPr>
            <a:lvl5pPr marL="241126" indent="1044885" defTabSz="321503">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6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84133297"/>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showMasterSp="0" type="tx">
  <p:cSld name="14_Comparison">
    <p:bg>
      <p:bgPr>
        <a:solidFill>
          <a:srgbClr val="FFFFFF"/>
        </a:solidFill>
        <a:effectLst/>
      </p:bgPr>
    </p:bg>
    <p:spTree>
      <p:nvGrpSpPr>
        <p:cNvPr id="1" name=""/>
        <p:cNvGrpSpPr/>
        <p:nvPr/>
      </p:nvGrpSpPr>
      <p:grpSpPr>
        <a:xfrm>
          <a:off x="0" y="0"/>
          <a:ext cx="0" cy="0"/>
          <a:chOff x="0" y="0"/>
          <a:chExt cx="0" cy="0"/>
        </a:xfrm>
      </p:grpSpPr>
      <p:sp>
        <p:nvSpPr>
          <p:cNvPr id="2076" name="Title Text"/>
          <p:cNvSpPr txBox="1">
            <a:spLocks noGrp="1"/>
          </p:cNvSpPr>
          <p:nvPr>
            <p:ph type="title"/>
          </p:nvPr>
        </p:nvSpPr>
        <p:spPr>
          <a:xfrm>
            <a:off x="457703" y="274632"/>
            <a:ext cx="8228595" cy="1143188"/>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77" name="Body Level One…"/>
          <p:cNvSpPr txBox="1">
            <a:spLocks noGrp="1"/>
          </p:cNvSpPr>
          <p:nvPr>
            <p:ph type="body" sz="quarter" idx="1"/>
          </p:nvPr>
        </p:nvSpPr>
        <p:spPr>
          <a:xfrm>
            <a:off x="457703" y="1535040"/>
            <a:ext cx="4040062" cy="639694"/>
          </a:xfrm>
          <a:prstGeom prst="rect">
            <a:avLst/>
          </a:prstGeom>
        </p:spPr>
        <p:txBody>
          <a:bodyPr lIns="32910" tIns="32910" rIns="32910" bIns="32910" anchor="b">
            <a:normAutofit/>
          </a:bodyPr>
          <a:lstStyle>
            <a:lvl1pPr marL="0" indent="0" defTabSz="321503">
              <a:spcBef>
                <a:spcPts val="500"/>
              </a:spcBef>
              <a:buSzTx/>
              <a:buNone/>
              <a:defRPr sz="1700" b="1">
                <a:solidFill>
                  <a:srgbClr val="000000"/>
                </a:solidFill>
              </a:defRPr>
            </a:lvl1pPr>
            <a:lvl2pPr marL="0" indent="321503" defTabSz="321503">
              <a:spcBef>
                <a:spcPts val="500"/>
              </a:spcBef>
              <a:buSzTx/>
              <a:buNone/>
              <a:defRPr sz="1700" b="1">
                <a:solidFill>
                  <a:srgbClr val="000000"/>
                </a:solidFill>
              </a:defRPr>
            </a:lvl2pPr>
            <a:lvl3pPr marL="0" indent="643006" defTabSz="321503">
              <a:spcBef>
                <a:spcPts val="500"/>
              </a:spcBef>
              <a:buSzTx/>
              <a:buNone/>
              <a:defRPr sz="1700" b="1">
                <a:solidFill>
                  <a:srgbClr val="000000"/>
                </a:solidFill>
              </a:defRPr>
            </a:lvl3pPr>
            <a:lvl4pPr marL="0" indent="964508" defTabSz="321503">
              <a:spcBef>
                <a:spcPts val="500"/>
              </a:spcBef>
              <a:buSzTx/>
              <a:buNone/>
              <a:defRPr sz="1700" b="1">
                <a:solidFill>
                  <a:srgbClr val="000000"/>
                </a:solidFill>
              </a:defRPr>
            </a:lvl4pPr>
            <a:lvl5pPr marL="0" indent="1286012" defTabSz="321503">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078" name="Text Placeholder 4"/>
          <p:cNvSpPr>
            <a:spLocks noGrp="1"/>
          </p:cNvSpPr>
          <p:nvPr>
            <p:ph type="body" sz="quarter" idx="21"/>
          </p:nvPr>
        </p:nvSpPr>
        <p:spPr>
          <a:xfrm>
            <a:off x="4645121" y="1535040"/>
            <a:ext cx="4041178" cy="639693"/>
          </a:xfrm>
          <a:prstGeom prst="rect">
            <a:avLst/>
          </a:prstGeom>
        </p:spPr>
        <p:txBody>
          <a:bodyPr lIns="32910" tIns="32910" rIns="32910" bIns="32910" anchor="b">
            <a:normAutofit/>
          </a:bodyPr>
          <a:lstStyle/>
          <a:p>
            <a:pPr marL="0" indent="0" defTabSz="321503" rtl="0">
              <a:spcBef>
                <a:spcPts val="500"/>
              </a:spcBef>
              <a:buSzTx/>
              <a:buNone/>
              <a:defRPr sz="1700" b="1">
                <a:solidFill>
                  <a:srgbClr val="000000"/>
                </a:solidFill>
              </a:defRPr>
            </a:pPr>
            <a:endParaRPr/>
          </a:p>
        </p:txBody>
      </p:sp>
      <p:sp>
        <p:nvSpPr>
          <p:cNvPr id="2079"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341650331"/>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x">
  <p:cSld name="14_Title Only">
    <p:bg>
      <p:bgPr>
        <a:solidFill>
          <a:srgbClr val="FFFFFF"/>
        </a:solidFill>
        <a:effectLst/>
      </p:bgPr>
    </p:bg>
    <p:spTree>
      <p:nvGrpSpPr>
        <p:cNvPr id="1" name=""/>
        <p:cNvGrpSpPr/>
        <p:nvPr/>
      </p:nvGrpSpPr>
      <p:grpSpPr>
        <a:xfrm>
          <a:off x="0" y="0"/>
          <a:ext cx="0" cy="0"/>
          <a:chOff x="0" y="0"/>
          <a:chExt cx="0" cy="0"/>
        </a:xfrm>
      </p:grpSpPr>
      <p:sp>
        <p:nvSpPr>
          <p:cNvPr id="2086"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087"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89542074"/>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showMasterSp="0" type="tx">
  <p:cSld name="14_Blank">
    <p:bg>
      <p:bgPr>
        <a:solidFill>
          <a:srgbClr val="FFFFFF"/>
        </a:solidFill>
        <a:effectLst/>
      </p:bgPr>
    </p:bg>
    <p:spTree>
      <p:nvGrpSpPr>
        <p:cNvPr id="1" name=""/>
        <p:cNvGrpSpPr/>
        <p:nvPr/>
      </p:nvGrpSpPr>
      <p:grpSpPr>
        <a:xfrm>
          <a:off x="0" y="0"/>
          <a:ext cx="0" cy="0"/>
          <a:chOff x="0" y="0"/>
          <a:chExt cx="0" cy="0"/>
        </a:xfrm>
      </p:grpSpPr>
      <p:sp>
        <p:nvSpPr>
          <p:cNvPr id="209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76338414"/>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GB"/>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020" indent="0">
              <a:buNone/>
              <a:defRPr sz="2800"/>
            </a:lvl2pPr>
            <a:lvl3pPr marL="914040" indent="0">
              <a:buNone/>
              <a:defRPr sz="2400"/>
            </a:lvl3pPr>
            <a:lvl4pPr marL="1371056" indent="0">
              <a:buNone/>
              <a:defRPr sz="2000"/>
            </a:lvl4pPr>
            <a:lvl5pPr marL="1828080" indent="0">
              <a:buNone/>
              <a:defRPr sz="2000"/>
            </a:lvl5pPr>
            <a:lvl6pPr marL="2285092" indent="0">
              <a:buNone/>
              <a:defRPr sz="2000"/>
            </a:lvl6pPr>
            <a:lvl7pPr marL="2742112" indent="0">
              <a:buNone/>
              <a:defRPr sz="2000"/>
            </a:lvl7pPr>
            <a:lvl8pPr marL="3199130" indent="0">
              <a:buNone/>
              <a:defRPr sz="2000"/>
            </a:lvl8pPr>
            <a:lvl9pPr marL="3656146"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20" indent="0">
              <a:buNone/>
              <a:defRPr sz="1200"/>
            </a:lvl2pPr>
            <a:lvl3pPr marL="914040" indent="0">
              <a:buNone/>
              <a:defRPr sz="1000"/>
            </a:lvl3pPr>
            <a:lvl4pPr marL="1371056" indent="0">
              <a:buNone/>
              <a:defRPr sz="900"/>
            </a:lvl4pPr>
            <a:lvl5pPr marL="1828080" indent="0">
              <a:buNone/>
              <a:defRPr sz="900"/>
            </a:lvl5pPr>
            <a:lvl6pPr marL="2285092" indent="0">
              <a:buNone/>
              <a:defRPr sz="900"/>
            </a:lvl6pPr>
            <a:lvl7pPr marL="2742112" indent="0">
              <a:buNone/>
              <a:defRPr sz="900"/>
            </a:lvl7pPr>
            <a:lvl8pPr marL="3199130" indent="0">
              <a:buNone/>
              <a:defRPr sz="900"/>
            </a:lvl8pPr>
            <a:lvl9pPr marL="3656146" indent="0">
              <a:buNone/>
              <a:defRPr sz="900"/>
            </a:lvl9pPr>
          </a:lstStyle>
          <a:p>
            <a:pPr lvl="0"/>
            <a:r>
              <a:rPr lang="en-GB"/>
              <a:t>Click to edit Master text styles</a:t>
            </a:r>
          </a:p>
        </p:txBody>
      </p:sp>
      <p:sp>
        <p:nvSpPr>
          <p:cNvPr id="5" name="Date Placeholder 3"/>
          <p:cNvSpPr>
            <a:spLocks noGrp="1"/>
          </p:cNvSpPr>
          <p:nvPr>
            <p:ph type="dt" sz="half" idx="10"/>
          </p:nvPr>
        </p:nvSpPr>
        <p:spPr/>
        <p:txBody>
          <a:bodyPr/>
          <a:lstStyle>
            <a:lvl1pPr defTabSz="914040">
              <a:defRPr/>
            </a:lvl1pPr>
          </a:lstStyle>
          <a:p>
            <a:pPr>
              <a:defRPr/>
            </a:pPr>
            <a:fld id="{E192B9F1-FB38-5B43-B97F-366718914DDE}" type="datetimeFigureOut">
              <a:rPr lang="en-US"/>
              <a:pPr>
                <a:defRPr/>
              </a:pPr>
              <a:t>2/21/25</a:t>
            </a:fld>
            <a:endParaRPr lang="en-US"/>
          </a:p>
        </p:txBody>
      </p:sp>
      <p:sp>
        <p:nvSpPr>
          <p:cNvPr id="6" name="Footer Placeholder 4"/>
          <p:cNvSpPr>
            <a:spLocks noGrp="1"/>
          </p:cNvSpPr>
          <p:nvPr>
            <p:ph type="ftr" sz="quarter" idx="11"/>
          </p:nvPr>
        </p:nvSpPr>
        <p:spPr/>
        <p:txBody>
          <a:bodyPr/>
          <a:lstStyle>
            <a:lvl1pPr defTabSz="914040">
              <a:defRPr/>
            </a:lvl1pPr>
          </a:lstStyle>
          <a:p>
            <a:pPr>
              <a:defRPr/>
            </a:pPr>
            <a:endParaRPr lang="en-US"/>
          </a:p>
        </p:txBody>
      </p:sp>
      <p:sp>
        <p:nvSpPr>
          <p:cNvPr id="7" name="Slide Number Placeholder 5"/>
          <p:cNvSpPr>
            <a:spLocks noGrp="1"/>
          </p:cNvSpPr>
          <p:nvPr>
            <p:ph type="sldNum" sz="quarter" idx="12"/>
          </p:nvPr>
        </p:nvSpPr>
        <p:spPr/>
        <p:txBody>
          <a:bodyPr/>
          <a:lstStyle>
            <a:lvl1pPr defTabSz="914040">
              <a:defRPr/>
            </a:lvl1pPr>
          </a:lstStyle>
          <a:p>
            <a:pPr>
              <a:defRPr/>
            </a:pPr>
            <a:fld id="{FF8EB988-C371-C346-B0A0-586B2A382EA4}" type="slidenum">
              <a:rPr lang="en-US"/>
              <a:pPr>
                <a:defRPr/>
              </a:pPr>
              <a:t>‹#›</a:t>
            </a:fld>
            <a:endParaRPr lang="en-US"/>
          </a:p>
        </p:txBody>
      </p:sp>
    </p:spTree>
    <p:extLst>
      <p:ext uri="{BB962C8B-B14F-4D97-AF65-F5344CB8AC3E}">
        <p14:creationId xmlns:p14="http://schemas.microsoft.com/office/powerpoint/2010/main" val="2020593588"/>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showMasterSp="0" type="tx">
  <p:cSld name="14_Content with Caption">
    <p:bg>
      <p:bgPr>
        <a:solidFill>
          <a:srgbClr val="FFFFFF"/>
        </a:solidFill>
        <a:effectLst/>
      </p:bgPr>
    </p:bg>
    <p:spTree>
      <p:nvGrpSpPr>
        <p:cNvPr id="1" name=""/>
        <p:cNvGrpSpPr/>
        <p:nvPr/>
      </p:nvGrpSpPr>
      <p:grpSpPr>
        <a:xfrm>
          <a:off x="0" y="0"/>
          <a:ext cx="0" cy="0"/>
          <a:chOff x="0" y="0"/>
          <a:chExt cx="0" cy="0"/>
        </a:xfrm>
      </p:grpSpPr>
      <p:sp>
        <p:nvSpPr>
          <p:cNvPr id="2101" name="Title Text"/>
          <p:cNvSpPr txBox="1">
            <a:spLocks noGrp="1"/>
          </p:cNvSpPr>
          <p:nvPr>
            <p:ph type="title"/>
          </p:nvPr>
        </p:nvSpPr>
        <p:spPr>
          <a:xfrm>
            <a:off x="457703" y="273517"/>
            <a:ext cx="3007439" cy="116104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02" name="Body Level One…"/>
          <p:cNvSpPr txBox="1">
            <a:spLocks noGrp="1"/>
          </p:cNvSpPr>
          <p:nvPr>
            <p:ph type="body" idx="1"/>
          </p:nvPr>
        </p:nvSpPr>
        <p:spPr>
          <a:xfrm>
            <a:off x="3574543" y="273517"/>
            <a:ext cx="5111755" cy="5852131"/>
          </a:xfrm>
          <a:prstGeom prst="rect">
            <a:avLst/>
          </a:prstGeom>
        </p:spPr>
        <p:txBody>
          <a:bodyPr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03" name="Text Placeholder 3"/>
          <p:cNvSpPr>
            <a:spLocks noGrp="1"/>
          </p:cNvSpPr>
          <p:nvPr>
            <p:ph type="body" sz="half" idx="21"/>
          </p:nvPr>
        </p:nvSpPr>
        <p:spPr>
          <a:xfrm>
            <a:off x="457702" y="1434565"/>
            <a:ext cx="3007441" cy="4691082"/>
          </a:xfrm>
          <a:prstGeom prst="rect">
            <a:avLst/>
          </a:prstGeom>
        </p:spPr>
        <p:txBody>
          <a:bodyPr lIns="32910" tIns="32910" rIns="32910" bIns="32910">
            <a:normAutofit/>
          </a:bodyPr>
          <a:lstStyle/>
          <a:p>
            <a:pPr marL="0" indent="0" defTabSz="321503" rtl="0">
              <a:spcBef>
                <a:spcPts val="500"/>
              </a:spcBef>
              <a:buSzTx/>
              <a:buNone/>
              <a:defRPr sz="1000">
                <a:solidFill>
                  <a:srgbClr val="000000"/>
                </a:solidFill>
              </a:defRPr>
            </a:pPr>
            <a:endParaRPr/>
          </a:p>
        </p:txBody>
      </p:sp>
      <p:sp>
        <p:nvSpPr>
          <p:cNvPr id="210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64671982"/>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showMasterSp="0" type="tx">
  <p:cSld name="14_Picture with Caption">
    <p:bg>
      <p:bgPr>
        <a:solidFill>
          <a:srgbClr val="FFFFFF"/>
        </a:solidFill>
        <a:effectLst/>
      </p:bgPr>
    </p:bg>
    <p:spTree>
      <p:nvGrpSpPr>
        <p:cNvPr id="1" name=""/>
        <p:cNvGrpSpPr/>
        <p:nvPr/>
      </p:nvGrpSpPr>
      <p:grpSpPr>
        <a:xfrm>
          <a:off x="0" y="0"/>
          <a:ext cx="0" cy="0"/>
          <a:chOff x="0" y="0"/>
          <a:chExt cx="0" cy="0"/>
        </a:xfrm>
      </p:grpSpPr>
      <p:sp>
        <p:nvSpPr>
          <p:cNvPr id="2111" name="Title Text"/>
          <p:cNvSpPr txBox="1">
            <a:spLocks noGrp="1"/>
          </p:cNvSpPr>
          <p:nvPr>
            <p:ph type="title"/>
          </p:nvPr>
        </p:nvSpPr>
        <p:spPr>
          <a:xfrm>
            <a:off x="1791737" y="4800487"/>
            <a:ext cx="5486848" cy="567129"/>
          </a:xfrm>
          <a:prstGeom prst="rect">
            <a:avLst/>
          </a:prstGeom>
          <a:noFill/>
        </p:spPr>
        <p:txBody>
          <a:bodyPr lIns="32910" tIns="32910" rIns="32910" bIns="32910" anchor="b"/>
          <a:lstStyle>
            <a:lvl1pPr algn="l" defTabSz="321503">
              <a:defRPr sz="1400">
                <a:solidFill>
                  <a:srgbClr val="000000"/>
                </a:solidFill>
              </a:defRPr>
            </a:lvl1pPr>
          </a:lstStyle>
          <a:p>
            <a:r>
              <a:t>Title Text</a:t>
            </a:r>
          </a:p>
        </p:txBody>
      </p:sp>
      <p:sp>
        <p:nvSpPr>
          <p:cNvPr id="2112" name="Picture Placeholder 2"/>
          <p:cNvSpPr>
            <a:spLocks noGrp="1"/>
          </p:cNvSpPr>
          <p:nvPr>
            <p:ph type="pic" sz="half" idx="21"/>
          </p:nvPr>
        </p:nvSpPr>
        <p:spPr>
          <a:xfrm>
            <a:off x="1791737" y="612899"/>
            <a:ext cx="5486848" cy="4115024"/>
          </a:xfrm>
          <a:prstGeom prst="rect">
            <a:avLst/>
          </a:prstGeom>
        </p:spPr>
        <p:txBody>
          <a:bodyPr lIns="91439" tIns="45719" rIns="91439" bIns="45719"/>
          <a:lstStyle/>
          <a:p>
            <a:endParaRPr/>
          </a:p>
        </p:txBody>
      </p:sp>
      <p:sp>
        <p:nvSpPr>
          <p:cNvPr id="2113" name="Body Level One…"/>
          <p:cNvSpPr txBox="1">
            <a:spLocks noGrp="1"/>
          </p:cNvSpPr>
          <p:nvPr>
            <p:ph type="body" sz="quarter" idx="1"/>
          </p:nvPr>
        </p:nvSpPr>
        <p:spPr>
          <a:xfrm>
            <a:off x="1791737" y="5367616"/>
            <a:ext cx="5486848" cy="804920"/>
          </a:xfrm>
          <a:prstGeom prst="rect">
            <a:avLst/>
          </a:prstGeom>
        </p:spPr>
        <p:txBody>
          <a:bodyPr lIns="32910" tIns="32910" rIns="32910" bIns="32910">
            <a:normAutofit/>
          </a:bodyPr>
          <a:lstStyle>
            <a:lvl1pPr marL="0" indent="0" defTabSz="321503">
              <a:spcBef>
                <a:spcPts val="500"/>
              </a:spcBef>
              <a:buSzTx/>
              <a:buNone/>
              <a:defRPr sz="1000">
                <a:solidFill>
                  <a:srgbClr val="000000"/>
                </a:solidFill>
              </a:defRPr>
            </a:lvl1pPr>
            <a:lvl2pPr marL="0" indent="321503" defTabSz="321503">
              <a:spcBef>
                <a:spcPts val="500"/>
              </a:spcBef>
              <a:buSzTx/>
              <a:buNone/>
              <a:defRPr sz="1000">
                <a:solidFill>
                  <a:srgbClr val="000000"/>
                </a:solidFill>
              </a:defRPr>
            </a:lvl2pPr>
            <a:lvl3pPr marL="0" indent="643006" defTabSz="321503">
              <a:spcBef>
                <a:spcPts val="500"/>
              </a:spcBef>
              <a:buSzTx/>
              <a:buNone/>
              <a:defRPr sz="1000">
                <a:solidFill>
                  <a:srgbClr val="000000"/>
                </a:solidFill>
              </a:defRPr>
            </a:lvl3pPr>
            <a:lvl4pPr marL="0" indent="964508" defTabSz="321503">
              <a:spcBef>
                <a:spcPts val="500"/>
              </a:spcBef>
              <a:buSzTx/>
              <a:buNone/>
              <a:defRPr sz="1000">
                <a:solidFill>
                  <a:srgbClr val="000000"/>
                </a:solidFill>
              </a:defRPr>
            </a:lvl4pPr>
            <a:lvl5pPr marL="0" indent="1286012" defTabSz="321503">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14"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8196455"/>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showMasterSp="0" type="tx">
  <p:cSld name="14_Title and Vertical Text">
    <p:bg>
      <p:bgPr>
        <a:solidFill>
          <a:srgbClr val="FFFFFF"/>
        </a:solidFill>
        <a:effectLst/>
      </p:bgPr>
    </p:bg>
    <p:spTree>
      <p:nvGrpSpPr>
        <p:cNvPr id="1" name=""/>
        <p:cNvGrpSpPr/>
        <p:nvPr/>
      </p:nvGrpSpPr>
      <p:grpSpPr>
        <a:xfrm>
          <a:off x="0" y="0"/>
          <a:ext cx="0" cy="0"/>
          <a:chOff x="0" y="0"/>
          <a:chExt cx="0" cy="0"/>
        </a:xfrm>
      </p:grpSpPr>
      <p:sp>
        <p:nvSpPr>
          <p:cNvPr id="2121" name="Title Text"/>
          <p:cNvSpPr txBox="1">
            <a:spLocks noGrp="1"/>
          </p:cNvSpPr>
          <p:nvPr>
            <p:ph type="title"/>
          </p:nvPr>
        </p:nvSpPr>
        <p:spPr>
          <a:xfrm>
            <a:off x="321507" y="193135"/>
            <a:ext cx="5786029" cy="802687"/>
          </a:xfrm>
          <a:prstGeom prst="rect">
            <a:avLst/>
          </a:prstGeom>
          <a:noFill/>
        </p:spPr>
        <p:txBody>
          <a:bodyPr lIns="32910" tIns="32910" rIns="32910" bIns="32910"/>
          <a:lstStyle>
            <a:lvl1pPr defTabSz="321503">
              <a:defRPr sz="3100" b="0">
                <a:solidFill>
                  <a:srgbClr val="000000"/>
                </a:solidFill>
              </a:defRPr>
            </a:lvl1pPr>
          </a:lstStyle>
          <a:p>
            <a:r>
              <a:t>Title Text</a:t>
            </a:r>
          </a:p>
        </p:txBody>
      </p:sp>
      <p:sp>
        <p:nvSpPr>
          <p:cNvPr id="2122" name="Body Level One…"/>
          <p:cNvSpPr txBox="1">
            <a:spLocks noGrp="1"/>
          </p:cNvSpPr>
          <p:nvPr>
            <p:ph type="body" sz="half" idx="1"/>
          </p:nvPr>
        </p:nvSpPr>
        <p:spPr>
          <a:xfrm>
            <a:off x="321507" y="1125324"/>
            <a:ext cx="5786029" cy="3181720"/>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23"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920005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showMasterSp="0" type="tx">
  <p:cSld name="14_Vertical Title and Text">
    <p:bg>
      <p:bgPr>
        <a:solidFill>
          <a:srgbClr val="FFFFFF"/>
        </a:solidFill>
        <a:effectLst/>
      </p:bgPr>
    </p:bg>
    <p:spTree>
      <p:nvGrpSpPr>
        <p:cNvPr id="1" name=""/>
        <p:cNvGrpSpPr/>
        <p:nvPr/>
      </p:nvGrpSpPr>
      <p:grpSpPr>
        <a:xfrm>
          <a:off x="0" y="0"/>
          <a:ext cx="0" cy="0"/>
          <a:chOff x="0" y="0"/>
          <a:chExt cx="0" cy="0"/>
        </a:xfrm>
      </p:grpSpPr>
      <p:sp>
        <p:nvSpPr>
          <p:cNvPr id="2130" name="Title Text"/>
          <p:cNvSpPr txBox="1">
            <a:spLocks noGrp="1"/>
          </p:cNvSpPr>
          <p:nvPr>
            <p:ph type="title"/>
          </p:nvPr>
        </p:nvSpPr>
        <p:spPr>
          <a:xfrm>
            <a:off x="4661865" y="193136"/>
            <a:ext cx="1445671" cy="4113907"/>
          </a:xfrm>
          <a:prstGeom prst="rect">
            <a:avLst/>
          </a:prstGeom>
          <a:noFill/>
        </p:spPr>
        <p:txBody>
          <a:bodyPr vert="eaVert" lIns="32910" tIns="32910" rIns="32910" bIns="32910"/>
          <a:lstStyle>
            <a:lvl1pPr defTabSz="321503">
              <a:defRPr sz="3100" b="0">
                <a:solidFill>
                  <a:srgbClr val="000000"/>
                </a:solidFill>
              </a:defRPr>
            </a:lvl1pPr>
          </a:lstStyle>
          <a:p>
            <a:r>
              <a:t>Title Text</a:t>
            </a:r>
          </a:p>
        </p:txBody>
      </p:sp>
      <p:sp>
        <p:nvSpPr>
          <p:cNvPr id="2131" name="Body Level One…"/>
          <p:cNvSpPr txBox="1">
            <a:spLocks noGrp="1"/>
          </p:cNvSpPr>
          <p:nvPr>
            <p:ph type="body" sz="half" idx="1"/>
          </p:nvPr>
        </p:nvSpPr>
        <p:spPr>
          <a:xfrm>
            <a:off x="321507" y="193136"/>
            <a:ext cx="4233190" cy="4113907"/>
          </a:xfrm>
          <a:prstGeom prst="rect">
            <a:avLst/>
          </a:prstGeom>
        </p:spPr>
        <p:txBody>
          <a:bodyPr vert="eaVert" lIns="32910" tIns="32910" rIns="32910" bIns="32910">
            <a:normAutofit/>
          </a:bodyPr>
          <a:lstStyle>
            <a:lvl1pPr marL="241126" indent="-241126" defTabSz="321503">
              <a:spcBef>
                <a:spcPts val="500"/>
              </a:spcBef>
              <a:buSzTx/>
              <a:buNone/>
              <a:defRPr sz="2300">
                <a:solidFill>
                  <a:srgbClr val="000000"/>
                </a:solidFill>
              </a:defRPr>
            </a:lvl1pPr>
            <a:lvl2pPr marL="241126" indent="80376" defTabSz="321503">
              <a:spcBef>
                <a:spcPts val="500"/>
              </a:spcBef>
              <a:buSzTx/>
              <a:buNone/>
              <a:defRPr sz="2300">
                <a:solidFill>
                  <a:srgbClr val="000000"/>
                </a:solidFill>
              </a:defRPr>
            </a:lvl2pPr>
            <a:lvl3pPr marL="241126" indent="401879" defTabSz="321503">
              <a:spcBef>
                <a:spcPts val="500"/>
              </a:spcBef>
              <a:buSzTx/>
              <a:buNone/>
              <a:defRPr sz="2300">
                <a:solidFill>
                  <a:srgbClr val="000000"/>
                </a:solidFill>
              </a:defRPr>
            </a:lvl3pPr>
            <a:lvl4pPr marL="241126" indent="723381" defTabSz="321503">
              <a:spcBef>
                <a:spcPts val="500"/>
              </a:spcBef>
              <a:buSzTx/>
              <a:buNone/>
              <a:defRPr sz="2300">
                <a:solidFill>
                  <a:srgbClr val="000000"/>
                </a:solidFill>
              </a:defRPr>
            </a:lvl4pPr>
            <a:lvl5pPr marL="241126" indent="1044885" defTabSz="321503">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132" name="Slide Number"/>
          <p:cNvSpPr txBox="1">
            <a:spLocks noGrp="1"/>
          </p:cNvSpPr>
          <p:nvPr>
            <p:ph type="sldNum" sz="quarter" idx="2"/>
          </p:nvPr>
        </p:nvSpPr>
        <p:spPr>
          <a:xfrm>
            <a:off x="4608281" y="4391888"/>
            <a:ext cx="383321" cy="395773"/>
          </a:xfrm>
          <a:prstGeom prst="rect">
            <a:avLst/>
          </a:prstGeom>
        </p:spPr>
        <p:txBody>
          <a:bodyPr lIns="32910" tIns="32910" rIns="32910" bIns="32910"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5442450"/>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showMasterSp="0" type="tx">
  <p:cSld name="8_Title Slide">
    <p:spTree>
      <p:nvGrpSpPr>
        <p:cNvPr id="1" name=""/>
        <p:cNvGrpSpPr/>
        <p:nvPr/>
      </p:nvGrpSpPr>
      <p:grpSpPr>
        <a:xfrm>
          <a:off x="0" y="0"/>
          <a:ext cx="0" cy="0"/>
          <a:chOff x="0" y="0"/>
          <a:chExt cx="0" cy="0"/>
        </a:xfrm>
      </p:grpSpPr>
      <p:grpSp>
        <p:nvGrpSpPr>
          <p:cNvPr id="2377" name="Group 318"/>
          <p:cNvGrpSpPr/>
          <p:nvPr/>
        </p:nvGrpSpPr>
        <p:grpSpPr>
          <a:xfrm>
            <a:off x="634" y="108585"/>
            <a:ext cx="10407653" cy="6749415"/>
            <a:chOff x="0" y="0"/>
            <a:chExt cx="10407651" cy="6749414"/>
          </a:xfrm>
        </p:grpSpPr>
        <p:grpSp>
          <p:nvGrpSpPr>
            <p:cNvPr id="2345" name="Group 313"/>
            <p:cNvGrpSpPr/>
            <p:nvPr/>
          </p:nvGrpSpPr>
          <p:grpSpPr>
            <a:xfrm>
              <a:off x="-1" y="-1"/>
              <a:ext cx="10407653" cy="6489701"/>
              <a:chOff x="0" y="0"/>
              <a:chExt cx="10407651" cy="6489699"/>
            </a:xfrm>
          </p:grpSpPr>
          <p:grpSp>
            <p:nvGrpSpPr>
              <p:cNvPr id="2332" name="Group 312"/>
              <p:cNvGrpSpPr/>
              <p:nvPr/>
            </p:nvGrpSpPr>
            <p:grpSpPr>
              <a:xfrm>
                <a:off x="-1" y="120015"/>
                <a:ext cx="10407653" cy="6369685"/>
                <a:chOff x="0" y="0"/>
                <a:chExt cx="10407651" cy="6369684"/>
              </a:xfrm>
            </p:grpSpPr>
            <p:sp>
              <p:nvSpPr>
                <p:cNvPr id="2139" name="Line 94"/>
                <p:cNvSpPr/>
                <p:nvPr/>
              </p:nvSpPr>
              <p:spPr>
                <a:xfrm>
                  <a:off x="0"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0" name="Line 95"/>
                <p:cNvSpPr/>
                <p:nvPr/>
              </p:nvSpPr>
              <p:spPr>
                <a:xfrm>
                  <a:off x="0"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1" name="Line 96"/>
                <p:cNvSpPr/>
                <p:nvPr/>
              </p:nvSpPr>
              <p:spPr>
                <a:xfrm>
                  <a:off x="0" y="2331085"/>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2" name="Line 97"/>
                <p:cNvSpPr/>
                <p:nvPr/>
              </p:nvSpPr>
              <p:spPr>
                <a:xfrm>
                  <a:off x="0" y="31264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3" name="Line 98"/>
                <p:cNvSpPr/>
                <p:nvPr/>
              </p:nvSpPr>
              <p:spPr>
                <a:xfrm>
                  <a:off x="0" y="3951922"/>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4" name="Line 99"/>
                <p:cNvSpPr/>
                <p:nvPr/>
              </p:nvSpPr>
              <p:spPr>
                <a:xfrm>
                  <a:off x="0" y="47472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5" name="Line 100"/>
                <p:cNvSpPr/>
                <p:nvPr/>
              </p:nvSpPr>
              <p:spPr>
                <a:xfrm>
                  <a:off x="0" y="557434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6" name="Line 101"/>
                <p:cNvSpPr/>
                <p:nvPr/>
              </p:nvSpPr>
              <p:spPr>
                <a:xfrm>
                  <a:off x="0" y="6369684"/>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nvGrpSpPr>
                <p:cNvPr id="2183" name="Group 311"/>
                <p:cNvGrpSpPr/>
                <p:nvPr/>
              </p:nvGrpSpPr>
              <p:grpSpPr>
                <a:xfrm>
                  <a:off x="766127" y="0"/>
                  <a:ext cx="2859724" cy="6369685"/>
                  <a:chOff x="0" y="0"/>
                  <a:chExt cx="2859722" cy="6369685"/>
                </a:xfrm>
              </p:grpSpPr>
              <p:grpSp>
                <p:nvGrpSpPr>
                  <p:cNvPr id="2155" name="Group 305"/>
                  <p:cNvGrpSpPr/>
                  <p:nvPr/>
                </p:nvGrpSpPr>
                <p:grpSpPr>
                  <a:xfrm>
                    <a:off x="0" y="0"/>
                    <a:ext cx="1548448" cy="1503998"/>
                    <a:chOff x="0" y="0"/>
                    <a:chExt cx="1548447" cy="1503997"/>
                  </a:xfrm>
                </p:grpSpPr>
                <p:sp>
                  <p:nvSpPr>
                    <p:cNvPr id="2147" name="Line 104"/>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8" name="Line 105"/>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49" name="Line 106"/>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0" name="Line 107"/>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1" name="Line 108"/>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2" name="Line 109"/>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3" name="Line 110"/>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4" name="Line 111"/>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64" name="Group 112"/>
                  <p:cNvGrpSpPr/>
                  <p:nvPr/>
                </p:nvGrpSpPr>
                <p:grpSpPr>
                  <a:xfrm>
                    <a:off x="192087" y="1622425"/>
                    <a:ext cx="2667636" cy="1503998"/>
                    <a:chOff x="0" y="0"/>
                    <a:chExt cx="2667635" cy="1503997"/>
                  </a:xfrm>
                </p:grpSpPr>
                <p:sp>
                  <p:nvSpPr>
                    <p:cNvPr id="2156" name="Line 11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7" name="Line 11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8" name="Line 11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59" name="Line 11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0" name="Line 11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1" name="Line 11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2" name="Line 11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3" name="Line 12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73" name="Group 121"/>
                  <p:cNvGrpSpPr/>
                  <p:nvPr/>
                </p:nvGrpSpPr>
                <p:grpSpPr>
                  <a:xfrm>
                    <a:off x="192087" y="3243262"/>
                    <a:ext cx="2667636" cy="1503999"/>
                    <a:chOff x="0" y="0"/>
                    <a:chExt cx="2667635" cy="1503997"/>
                  </a:xfrm>
                </p:grpSpPr>
                <p:sp>
                  <p:nvSpPr>
                    <p:cNvPr id="2165" name="Line 12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6" name="Line 12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7" name="Line 12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8" name="Line 12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69" name="Line 12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0" name="Line 12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1" name="Line 12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2" name="Line 12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182" name="Group 130"/>
                  <p:cNvGrpSpPr/>
                  <p:nvPr/>
                </p:nvGrpSpPr>
                <p:grpSpPr>
                  <a:xfrm>
                    <a:off x="192087" y="4865687"/>
                    <a:ext cx="2667636" cy="1503999"/>
                    <a:chOff x="0" y="0"/>
                    <a:chExt cx="2667635" cy="1503997"/>
                  </a:xfrm>
                </p:grpSpPr>
                <p:sp>
                  <p:nvSpPr>
                    <p:cNvPr id="2174" name="Line 13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5" name="Line 13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6" name="Line 13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7" name="Line 13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8" name="Line 13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79" name="Line 13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0" name="Line 13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1" name="Line 13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20" name="Group 310"/>
                <p:cNvGrpSpPr/>
                <p:nvPr/>
              </p:nvGrpSpPr>
              <p:grpSpPr>
                <a:xfrm>
                  <a:off x="2461577" y="0"/>
                  <a:ext cx="2859724" cy="6369685"/>
                  <a:chOff x="0" y="0"/>
                  <a:chExt cx="2859722" cy="6369685"/>
                </a:xfrm>
              </p:grpSpPr>
              <p:grpSp>
                <p:nvGrpSpPr>
                  <p:cNvPr id="2192" name="Group 304"/>
                  <p:cNvGrpSpPr/>
                  <p:nvPr/>
                </p:nvGrpSpPr>
                <p:grpSpPr>
                  <a:xfrm>
                    <a:off x="0" y="0"/>
                    <a:ext cx="1548448" cy="1503998"/>
                    <a:chOff x="0" y="0"/>
                    <a:chExt cx="1548447" cy="1503997"/>
                  </a:xfrm>
                </p:grpSpPr>
                <p:sp>
                  <p:nvSpPr>
                    <p:cNvPr id="2184" name="Line 141"/>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5" name="Line 142"/>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6" name="Line 143"/>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7" name="Line 144"/>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8" name="Line 145"/>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89" name="Line 146"/>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0" name="Line 147"/>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1" name="Line 148"/>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01" name="Group 149"/>
                  <p:cNvGrpSpPr/>
                  <p:nvPr/>
                </p:nvGrpSpPr>
                <p:grpSpPr>
                  <a:xfrm>
                    <a:off x="192087" y="1622425"/>
                    <a:ext cx="2667636" cy="1503998"/>
                    <a:chOff x="0" y="0"/>
                    <a:chExt cx="2667635" cy="1503997"/>
                  </a:xfrm>
                </p:grpSpPr>
                <p:sp>
                  <p:nvSpPr>
                    <p:cNvPr id="2193" name="Line 15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4" name="Line 15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5" name="Line 15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6" name="Line 15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7" name="Line 15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8" name="Line 15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199" name="Line 15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0" name="Line 15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0" name="Group 158"/>
                  <p:cNvGrpSpPr/>
                  <p:nvPr/>
                </p:nvGrpSpPr>
                <p:grpSpPr>
                  <a:xfrm>
                    <a:off x="192087" y="3243262"/>
                    <a:ext cx="2667636" cy="1503999"/>
                    <a:chOff x="0" y="0"/>
                    <a:chExt cx="2667635" cy="1503997"/>
                  </a:xfrm>
                </p:grpSpPr>
                <p:sp>
                  <p:nvSpPr>
                    <p:cNvPr id="2202" name="Line 15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3" name="Line 16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4" name="Line 16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5" name="Line 16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6" name="Line 16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7" name="Line 16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8" name="Line 16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09" name="Line 16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19" name="Group 167"/>
                  <p:cNvGrpSpPr/>
                  <p:nvPr/>
                </p:nvGrpSpPr>
                <p:grpSpPr>
                  <a:xfrm>
                    <a:off x="192087" y="4865687"/>
                    <a:ext cx="2667636" cy="1503999"/>
                    <a:chOff x="0" y="0"/>
                    <a:chExt cx="2667635" cy="1503997"/>
                  </a:xfrm>
                </p:grpSpPr>
                <p:sp>
                  <p:nvSpPr>
                    <p:cNvPr id="2211" name="Line 168"/>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2" name="Line 169"/>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3" name="Line 170"/>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4" name="Line 171"/>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5" name="Line 172"/>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6" name="Line 173"/>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7" name="Line 174"/>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18" name="Line 175"/>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57" name="Group 309"/>
                <p:cNvGrpSpPr/>
                <p:nvPr/>
              </p:nvGrpSpPr>
              <p:grpSpPr>
                <a:xfrm>
                  <a:off x="4157028" y="0"/>
                  <a:ext cx="2859723" cy="6369685"/>
                  <a:chOff x="0" y="0"/>
                  <a:chExt cx="2859722" cy="6369685"/>
                </a:xfrm>
              </p:grpSpPr>
              <p:grpSp>
                <p:nvGrpSpPr>
                  <p:cNvPr id="2229" name="Group 303"/>
                  <p:cNvGrpSpPr/>
                  <p:nvPr/>
                </p:nvGrpSpPr>
                <p:grpSpPr>
                  <a:xfrm>
                    <a:off x="0" y="0"/>
                    <a:ext cx="1548448" cy="1503998"/>
                    <a:chOff x="0" y="0"/>
                    <a:chExt cx="1548447" cy="1503997"/>
                  </a:xfrm>
                </p:grpSpPr>
                <p:sp>
                  <p:nvSpPr>
                    <p:cNvPr id="2221" name="Line 178"/>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2" name="Line 179"/>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3" name="Line 180"/>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4" name="Line 181"/>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5" name="Line 182"/>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6" name="Line 183"/>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7" name="Line 184"/>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28" name="Line 185"/>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38" name="Group 186"/>
                  <p:cNvGrpSpPr/>
                  <p:nvPr/>
                </p:nvGrpSpPr>
                <p:grpSpPr>
                  <a:xfrm>
                    <a:off x="192087" y="1622425"/>
                    <a:ext cx="2667636" cy="1503998"/>
                    <a:chOff x="0" y="0"/>
                    <a:chExt cx="2667635" cy="1503997"/>
                  </a:xfrm>
                </p:grpSpPr>
                <p:sp>
                  <p:nvSpPr>
                    <p:cNvPr id="2230" name="Line 187"/>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1" name="Line 188"/>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2" name="Line 189"/>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3" name="Line 190"/>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4" name="Line 191"/>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5" name="Line 192"/>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6" name="Line 193"/>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37" name="Line 194"/>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47" name="Group 195"/>
                  <p:cNvGrpSpPr/>
                  <p:nvPr/>
                </p:nvGrpSpPr>
                <p:grpSpPr>
                  <a:xfrm>
                    <a:off x="192087" y="3243262"/>
                    <a:ext cx="2667636" cy="1503999"/>
                    <a:chOff x="0" y="0"/>
                    <a:chExt cx="2667635" cy="1503997"/>
                  </a:xfrm>
                </p:grpSpPr>
                <p:sp>
                  <p:nvSpPr>
                    <p:cNvPr id="2239" name="Line 196"/>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0" name="Line 197"/>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1" name="Line 198"/>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2" name="Line 199"/>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3" name="Line 200"/>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4" name="Line 201"/>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5" name="Line 202"/>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6" name="Line 203"/>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56" name="Group 204"/>
                  <p:cNvGrpSpPr/>
                  <p:nvPr/>
                </p:nvGrpSpPr>
                <p:grpSpPr>
                  <a:xfrm>
                    <a:off x="192087" y="4865687"/>
                    <a:ext cx="2667636" cy="1503999"/>
                    <a:chOff x="0" y="0"/>
                    <a:chExt cx="2667635" cy="1503997"/>
                  </a:xfrm>
                </p:grpSpPr>
                <p:sp>
                  <p:nvSpPr>
                    <p:cNvPr id="2248" name="Line 205"/>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49" name="Line 206"/>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0" name="Line 207"/>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1" name="Line 208"/>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2" name="Line 209"/>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3" name="Line 210"/>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4" name="Line 211"/>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5" name="Line 212"/>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294" name="Group 308"/>
                <p:cNvGrpSpPr/>
                <p:nvPr/>
              </p:nvGrpSpPr>
              <p:grpSpPr>
                <a:xfrm>
                  <a:off x="5852478" y="0"/>
                  <a:ext cx="2859723" cy="6369685"/>
                  <a:chOff x="0" y="0"/>
                  <a:chExt cx="2859722" cy="6369685"/>
                </a:xfrm>
              </p:grpSpPr>
              <p:grpSp>
                <p:nvGrpSpPr>
                  <p:cNvPr id="2266" name="Group 302"/>
                  <p:cNvGrpSpPr/>
                  <p:nvPr/>
                </p:nvGrpSpPr>
                <p:grpSpPr>
                  <a:xfrm>
                    <a:off x="0" y="0"/>
                    <a:ext cx="1548448" cy="1503998"/>
                    <a:chOff x="0" y="0"/>
                    <a:chExt cx="1548447" cy="1503997"/>
                  </a:xfrm>
                </p:grpSpPr>
                <p:sp>
                  <p:nvSpPr>
                    <p:cNvPr id="2258" name="Line 215"/>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59" name="Line 216"/>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0" name="Line 217"/>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1" name="Line 218"/>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2" name="Line 219"/>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3" name="Line 220"/>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4" name="Line 221"/>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5" name="Line 222"/>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75" name="Group 223"/>
                  <p:cNvGrpSpPr/>
                  <p:nvPr/>
                </p:nvGrpSpPr>
                <p:grpSpPr>
                  <a:xfrm>
                    <a:off x="192087" y="1622425"/>
                    <a:ext cx="2667636" cy="1503998"/>
                    <a:chOff x="0" y="0"/>
                    <a:chExt cx="2667635" cy="1503997"/>
                  </a:xfrm>
                </p:grpSpPr>
                <p:sp>
                  <p:nvSpPr>
                    <p:cNvPr id="2267" name="Line 224"/>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8" name="Line 225"/>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69" name="Line 226"/>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0" name="Line 227"/>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1" name="Line 228"/>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2" name="Line 229"/>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3" name="Line 230"/>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4" name="Line 231"/>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84" name="Group 232"/>
                  <p:cNvGrpSpPr/>
                  <p:nvPr/>
                </p:nvGrpSpPr>
                <p:grpSpPr>
                  <a:xfrm>
                    <a:off x="192087" y="3243262"/>
                    <a:ext cx="2667636" cy="1503999"/>
                    <a:chOff x="0" y="0"/>
                    <a:chExt cx="2667635" cy="1503997"/>
                  </a:xfrm>
                </p:grpSpPr>
                <p:sp>
                  <p:nvSpPr>
                    <p:cNvPr id="2276" name="Line 233"/>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7" name="Line 234"/>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8" name="Line 235"/>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79" name="Line 236"/>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0" name="Line 237"/>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1" name="Line 238"/>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2" name="Line 239"/>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3" name="Line 240"/>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293" name="Group 241"/>
                  <p:cNvGrpSpPr/>
                  <p:nvPr/>
                </p:nvGrpSpPr>
                <p:grpSpPr>
                  <a:xfrm>
                    <a:off x="192087" y="4865687"/>
                    <a:ext cx="2667636" cy="1503999"/>
                    <a:chOff x="0" y="0"/>
                    <a:chExt cx="2667635" cy="1503997"/>
                  </a:xfrm>
                </p:grpSpPr>
                <p:sp>
                  <p:nvSpPr>
                    <p:cNvPr id="2285" name="Line 242"/>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6" name="Line 243"/>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7" name="Line 244"/>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8" name="Line 245"/>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89" name="Line 246"/>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0" name="Line 247"/>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1" name="Line 248"/>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2" name="Line 249"/>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31" name="Group 307"/>
                <p:cNvGrpSpPr/>
                <p:nvPr/>
              </p:nvGrpSpPr>
              <p:grpSpPr>
                <a:xfrm>
                  <a:off x="7547928" y="0"/>
                  <a:ext cx="2859724" cy="6369685"/>
                  <a:chOff x="0" y="0"/>
                  <a:chExt cx="2859722" cy="6369685"/>
                </a:xfrm>
              </p:grpSpPr>
              <p:grpSp>
                <p:nvGrpSpPr>
                  <p:cNvPr id="2303" name="Group 301"/>
                  <p:cNvGrpSpPr/>
                  <p:nvPr/>
                </p:nvGrpSpPr>
                <p:grpSpPr>
                  <a:xfrm>
                    <a:off x="0" y="0"/>
                    <a:ext cx="1548448" cy="1503998"/>
                    <a:chOff x="0" y="0"/>
                    <a:chExt cx="1548447" cy="1503997"/>
                  </a:xfrm>
                </p:grpSpPr>
                <p:sp>
                  <p:nvSpPr>
                    <p:cNvPr id="2295" name="Line 252"/>
                    <p:cNvSpPr/>
                    <p:nvPr/>
                  </p:nvSpPr>
                  <p:spPr>
                    <a:xfrm flipH="1">
                      <a:off x="-1" y="0"/>
                      <a:ext cx="2"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6" name="Line 253"/>
                    <p:cNvSpPr/>
                    <p:nvPr/>
                  </p:nvSpPr>
                  <p:spPr>
                    <a:xfrm flipH="1">
                      <a:off x="795337" y="0"/>
                      <a:ext cx="1" cy="619125"/>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7" name="Line 254"/>
                    <p:cNvSpPr/>
                    <p:nvPr/>
                  </p:nvSpPr>
                  <p:spPr>
                    <a:xfrm flipH="1">
                      <a:off x="795337" y="795337"/>
                      <a:ext cx="1"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8" name="Line 255"/>
                    <p:cNvSpPr/>
                    <p:nvPr/>
                  </p:nvSpPr>
                  <p:spPr>
                    <a:xfrm flipH="1">
                      <a:off x="-1" y="795337"/>
                      <a:ext cx="2" cy="619126"/>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299" name="Line 256"/>
                    <p:cNvSpPr/>
                    <p:nvPr/>
                  </p:nvSpPr>
                  <p:spPr>
                    <a:xfrm>
                      <a:off x="89535" y="708659"/>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0" name="Line 257"/>
                    <p:cNvSpPr/>
                    <p:nvPr/>
                  </p:nvSpPr>
                  <p:spPr>
                    <a:xfrm>
                      <a:off x="929322" y="708659"/>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1" name="Line 258"/>
                    <p:cNvSpPr/>
                    <p:nvPr/>
                  </p:nvSpPr>
                  <p:spPr>
                    <a:xfrm>
                      <a:off x="929322" y="1503997"/>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2" name="Line 259"/>
                    <p:cNvSpPr/>
                    <p:nvPr/>
                  </p:nvSpPr>
                  <p:spPr>
                    <a:xfrm>
                      <a:off x="89535" y="1503997"/>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12" name="Group 260"/>
                  <p:cNvGrpSpPr/>
                  <p:nvPr/>
                </p:nvGrpSpPr>
                <p:grpSpPr>
                  <a:xfrm>
                    <a:off x="192087" y="1622425"/>
                    <a:ext cx="2667636" cy="1503998"/>
                    <a:chOff x="0" y="0"/>
                    <a:chExt cx="2667635" cy="1503997"/>
                  </a:xfrm>
                </p:grpSpPr>
                <p:sp>
                  <p:nvSpPr>
                    <p:cNvPr id="2304" name="Line 261"/>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5" name="Line 262"/>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6" name="Line 263"/>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7" name="Line 264"/>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8" name="Line 265"/>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09" name="Line 266"/>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0" name="Line 267"/>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1" name="Line 268"/>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21" name="Group 269"/>
                  <p:cNvGrpSpPr/>
                  <p:nvPr/>
                </p:nvGrpSpPr>
                <p:grpSpPr>
                  <a:xfrm>
                    <a:off x="192087" y="3243262"/>
                    <a:ext cx="2667636" cy="1503999"/>
                    <a:chOff x="0" y="0"/>
                    <a:chExt cx="2667635" cy="1503997"/>
                  </a:xfrm>
                </p:grpSpPr>
                <p:sp>
                  <p:nvSpPr>
                    <p:cNvPr id="2313" name="Line 270"/>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4" name="Line 271"/>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5" name="Line 272"/>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6" name="Line 273"/>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7" name="Line 274"/>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8" name="Line 275"/>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19" name="Line 276"/>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0" name="Line 277"/>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nvGrpSpPr>
                  <p:cNvPr id="2330" name="Group 278"/>
                  <p:cNvGrpSpPr/>
                  <p:nvPr/>
                </p:nvGrpSpPr>
                <p:grpSpPr>
                  <a:xfrm>
                    <a:off x="192087" y="4865687"/>
                    <a:ext cx="2667636" cy="1503999"/>
                    <a:chOff x="0" y="0"/>
                    <a:chExt cx="2667635" cy="1503997"/>
                  </a:xfrm>
                </p:grpSpPr>
                <p:sp>
                  <p:nvSpPr>
                    <p:cNvPr id="2322" name="Line 279"/>
                    <p:cNvSpPr/>
                    <p:nvPr/>
                  </p:nvSpPr>
                  <p:spPr>
                    <a:xfrm flipH="1">
                      <a:off x="-1" y="0"/>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3" name="Line 280"/>
                    <p:cNvSpPr/>
                    <p:nvPr/>
                  </p:nvSpPr>
                  <p:spPr>
                    <a:xfrm flipH="1">
                      <a:off x="1371600" y="0"/>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4" name="Line 281"/>
                    <p:cNvSpPr/>
                    <p:nvPr/>
                  </p:nvSpPr>
                  <p:spPr>
                    <a:xfrm flipH="1">
                      <a:off x="1371600" y="794976"/>
                      <a:ext cx="1"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5" name="Line 282"/>
                    <p:cNvSpPr/>
                    <p:nvPr/>
                  </p:nvSpPr>
                  <p:spPr>
                    <a:xfrm flipH="1">
                      <a:off x="-1" y="794976"/>
                      <a:ext cx="2" cy="619032"/>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6" name="Line 283"/>
                    <p:cNvSpPr/>
                    <p:nvPr/>
                  </p:nvSpPr>
                  <p:spPr>
                    <a:xfrm>
                      <a:off x="1530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7" name="Line 284"/>
                    <p:cNvSpPr/>
                    <p:nvPr/>
                  </p:nvSpPr>
                  <p:spPr>
                    <a:xfrm>
                      <a:off x="1600835" y="709020"/>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8" name="Line 285"/>
                    <p:cNvSpPr/>
                    <p:nvPr/>
                  </p:nvSpPr>
                  <p:spPr>
                    <a:xfrm>
                      <a:off x="16008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29" name="Line 286"/>
                    <p:cNvSpPr/>
                    <p:nvPr/>
                  </p:nvSpPr>
                  <p:spPr>
                    <a:xfrm>
                      <a:off x="153035" y="1503997"/>
                      <a:ext cx="1066801"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grpSp>
            <p:nvGrpSpPr>
              <p:cNvPr id="2344" name="Group 306"/>
              <p:cNvGrpSpPr/>
              <p:nvPr/>
            </p:nvGrpSpPr>
            <p:grpSpPr>
              <a:xfrm>
                <a:off x="4762" y="0"/>
                <a:ext cx="9096377" cy="1"/>
                <a:chOff x="0" y="0"/>
                <a:chExt cx="9096375" cy="0"/>
              </a:xfrm>
            </p:grpSpPr>
            <p:sp>
              <p:nvSpPr>
                <p:cNvPr id="2333" name="Line 290"/>
                <p:cNvSpPr/>
                <p:nvPr/>
              </p:nvSpPr>
              <p:spPr>
                <a:xfrm>
                  <a:off x="0" y="0"/>
                  <a:ext cx="619125"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4" name="Line 291"/>
                <p:cNvSpPr/>
                <p:nvPr/>
              </p:nvSpPr>
              <p:spPr>
                <a:xfrm>
                  <a:off x="8556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5" name="Line 292"/>
                <p:cNvSpPr/>
                <p:nvPr/>
              </p:nvSpPr>
              <p:spPr>
                <a:xfrm>
                  <a:off x="16954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6" name="Line 293"/>
                <p:cNvSpPr/>
                <p:nvPr/>
              </p:nvSpPr>
              <p:spPr>
                <a:xfrm>
                  <a:off x="255111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7" name="Line 294"/>
                <p:cNvSpPr/>
                <p:nvPr/>
              </p:nvSpPr>
              <p:spPr>
                <a:xfrm>
                  <a:off x="339090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8" name="Line 295"/>
                <p:cNvSpPr/>
                <p:nvPr/>
              </p:nvSpPr>
              <p:spPr>
                <a:xfrm>
                  <a:off x="4246562"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39" name="Line 296"/>
                <p:cNvSpPr/>
                <p:nvPr/>
              </p:nvSpPr>
              <p:spPr>
                <a:xfrm>
                  <a:off x="5086350"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0" name="Line 297"/>
                <p:cNvSpPr/>
                <p:nvPr/>
              </p:nvSpPr>
              <p:spPr>
                <a:xfrm>
                  <a:off x="5942013" y="0"/>
                  <a:ext cx="619126" cy="1"/>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1" name="Line 298"/>
                <p:cNvSpPr/>
                <p:nvPr/>
              </p:nvSpPr>
              <p:spPr>
                <a:xfrm>
                  <a:off x="678180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2" name="Line 299"/>
                <p:cNvSpPr/>
                <p:nvPr/>
              </p:nvSpPr>
              <p:spPr>
                <a:xfrm>
                  <a:off x="7637463"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sp>
              <p:nvSpPr>
                <p:cNvPr id="2343" name="Line 300"/>
                <p:cNvSpPr/>
                <p:nvPr/>
              </p:nvSpPr>
              <p:spPr>
                <a:xfrm>
                  <a:off x="8477250" y="0"/>
                  <a:ext cx="619126" cy="0"/>
                </a:xfrm>
                <a:prstGeom prst="line">
                  <a:avLst/>
                </a:prstGeom>
                <a:noFill/>
                <a:ln w="28575" cap="flat">
                  <a:solidFill>
                    <a:srgbClr val="CACAB6"/>
                  </a:solidFill>
                  <a:prstDash val="solid"/>
                  <a:round/>
                </a:ln>
                <a:effectLst/>
              </p:spPr>
              <p:txBody>
                <a:bodyPr wrap="square" lIns="45719" tIns="45719" rIns="45719" bIns="45719" numCol="1" anchor="t">
                  <a:noAutofit/>
                </a:bodyPr>
                <a:lstStyle/>
                <a:p>
                  <a:endParaRPr/>
                </a:p>
              </p:txBody>
            </p:sp>
          </p:grpSp>
        </p:grpSp>
        <p:grpSp>
          <p:nvGrpSpPr>
            <p:cNvPr id="2351" name="Group 315"/>
            <p:cNvGrpSpPr/>
            <p:nvPr/>
          </p:nvGrpSpPr>
          <p:grpSpPr>
            <a:xfrm>
              <a:off x="532764" y="1796414"/>
              <a:ext cx="8077202" cy="1676401"/>
              <a:chOff x="0" y="0"/>
              <a:chExt cx="8077200" cy="1676400"/>
            </a:xfrm>
          </p:grpSpPr>
          <p:sp>
            <p:nvSpPr>
              <p:cNvPr id="2346" name="Rectangle 9"/>
              <p:cNvSpPr/>
              <p:nvPr/>
            </p:nvSpPr>
            <p:spPr>
              <a:xfrm>
                <a:off x="4038600" y="0"/>
                <a:ext cx="4038601" cy="838200"/>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7" name="Rectangle 10"/>
              <p:cNvSpPr/>
              <p:nvPr/>
            </p:nvSpPr>
            <p:spPr>
              <a:xfrm>
                <a:off x="4038600" y="838200"/>
                <a:ext cx="4038601" cy="838200"/>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8" name="Rectangle 11"/>
              <p:cNvSpPr/>
              <p:nvPr/>
            </p:nvSpPr>
            <p:spPr>
              <a:xfrm>
                <a:off x="-1" y="838200"/>
                <a:ext cx="4038601" cy="838200"/>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49" name="Rectangle 12"/>
              <p:cNvSpPr/>
              <p:nvPr/>
            </p:nvSpPr>
            <p:spPr>
              <a:xfrm>
                <a:off x="-1" y="0"/>
                <a:ext cx="4038601" cy="838200"/>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0" name="Rectangle 13"/>
              <p:cNvSpPr/>
              <p:nvPr/>
            </p:nvSpPr>
            <p:spPr>
              <a:xfrm>
                <a:off x="152400" y="152400"/>
                <a:ext cx="7772401" cy="1371600"/>
              </a:xfrm>
              <a:prstGeom prst="rect">
                <a:avLst/>
              </a:prstGeom>
              <a:solidFill>
                <a:srgbClr val="FEFED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6" name="Group 287"/>
            <p:cNvGrpSpPr/>
            <p:nvPr/>
          </p:nvGrpSpPr>
          <p:grpSpPr>
            <a:xfrm>
              <a:off x="304165" y="6674802"/>
              <a:ext cx="8458201" cy="74613"/>
              <a:chOff x="0" y="0"/>
              <a:chExt cx="8458200" cy="74612"/>
            </a:xfrm>
          </p:grpSpPr>
          <p:grpSp>
            <p:nvGrpSpPr>
              <p:cNvPr id="2354" name="Group 73"/>
              <p:cNvGrpSpPr/>
              <p:nvPr/>
            </p:nvGrpSpPr>
            <p:grpSpPr>
              <a:xfrm>
                <a:off x="-1" y="-1"/>
                <a:ext cx="990601" cy="74614"/>
                <a:chOff x="0" y="0"/>
                <a:chExt cx="990600" cy="74612"/>
              </a:xfrm>
            </p:grpSpPr>
            <p:sp>
              <p:nvSpPr>
                <p:cNvPr id="2352" name="Rectangle 16"/>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3" name="Rectangle 1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57" name="Group 72"/>
              <p:cNvGrpSpPr/>
              <p:nvPr/>
            </p:nvGrpSpPr>
            <p:grpSpPr>
              <a:xfrm>
                <a:off x="1066800" y="-1"/>
                <a:ext cx="990601" cy="74614"/>
                <a:chOff x="0" y="0"/>
                <a:chExt cx="990600" cy="74612"/>
              </a:xfrm>
            </p:grpSpPr>
            <p:sp>
              <p:nvSpPr>
                <p:cNvPr id="2355" name="Rectangle 15"/>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6" name="Rectangle 1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0" name="Group 74"/>
              <p:cNvGrpSpPr/>
              <p:nvPr/>
            </p:nvGrpSpPr>
            <p:grpSpPr>
              <a:xfrm>
                <a:off x="2133600" y="-1"/>
                <a:ext cx="990601" cy="74614"/>
                <a:chOff x="0" y="0"/>
                <a:chExt cx="990600" cy="74612"/>
              </a:xfrm>
            </p:grpSpPr>
            <p:sp>
              <p:nvSpPr>
                <p:cNvPr id="2358" name="Rectangle 75"/>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59" name="Rectangle 76"/>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3" name="Group 77"/>
              <p:cNvGrpSpPr/>
              <p:nvPr/>
            </p:nvGrpSpPr>
            <p:grpSpPr>
              <a:xfrm>
                <a:off x="3200400" y="-1"/>
                <a:ext cx="990601" cy="74614"/>
                <a:chOff x="0" y="0"/>
                <a:chExt cx="990600" cy="74612"/>
              </a:xfrm>
            </p:grpSpPr>
            <p:sp>
              <p:nvSpPr>
                <p:cNvPr id="2361" name="Rectangle 78"/>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2" name="Rectangle 79"/>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6" name="Group 80"/>
              <p:cNvGrpSpPr/>
              <p:nvPr/>
            </p:nvGrpSpPr>
            <p:grpSpPr>
              <a:xfrm>
                <a:off x="4267200" y="-1"/>
                <a:ext cx="990601" cy="74614"/>
                <a:chOff x="0" y="0"/>
                <a:chExt cx="990600" cy="74612"/>
              </a:xfrm>
            </p:grpSpPr>
            <p:sp>
              <p:nvSpPr>
                <p:cNvPr id="2364" name="Rectangle 81"/>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5" name="Rectangle 82"/>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69" name="Group 83"/>
              <p:cNvGrpSpPr/>
              <p:nvPr/>
            </p:nvGrpSpPr>
            <p:grpSpPr>
              <a:xfrm>
                <a:off x="5334000" y="-1"/>
                <a:ext cx="990601" cy="74614"/>
                <a:chOff x="0" y="0"/>
                <a:chExt cx="990600" cy="74612"/>
              </a:xfrm>
            </p:grpSpPr>
            <p:sp>
              <p:nvSpPr>
                <p:cNvPr id="2367" name="Rectangle 84"/>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68" name="Rectangle 85"/>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2" name="Group 86"/>
              <p:cNvGrpSpPr/>
              <p:nvPr/>
            </p:nvGrpSpPr>
            <p:grpSpPr>
              <a:xfrm>
                <a:off x="6400800" y="-1"/>
                <a:ext cx="990601" cy="74614"/>
                <a:chOff x="0" y="0"/>
                <a:chExt cx="990600" cy="74612"/>
              </a:xfrm>
            </p:grpSpPr>
            <p:sp>
              <p:nvSpPr>
                <p:cNvPr id="2370" name="Rectangle 87"/>
                <p:cNvSpPr/>
                <p:nvPr/>
              </p:nvSpPr>
              <p:spPr>
                <a:xfrm>
                  <a:off x="495300" y="-1"/>
                  <a:ext cx="495301"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1" name="Rectangle 88"/>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375" name="Group 89"/>
              <p:cNvGrpSpPr/>
              <p:nvPr/>
            </p:nvGrpSpPr>
            <p:grpSpPr>
              <a:xfrm>
                <a:off x="7467600" y="-1"/>
                <a:ext cx="990601" cy="74614"/>
                <a:chOff x="0" y="0"/>
                <a:chExt cx="990600" cy="74612"/>
              </a:xfrm>
            </p:grpSpPr>
            <p:sp>
              <p:nvSpPr>
                <p:cNvPr id="2373" name="Rectangle 90"/>
                <p:cNvSpPr/>
                <p:nvPr/>
              </p:nvSpPr>
              <p:spPr>
                <a:xfrm>
                  <a:off x="495300" y="-1"/>
                  <a:ext cx="495301"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74" name="Rectangle 91"/>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pic>
        <p:nvPicPr>
          <p:cNvPr id="2378" name="Picture 319" descr="Picture 319"/>
          <p:cNvPicPr>
            <a:picLocks/>
          </p:cNvPicPr>
          <p:nvPr/>
        </p:nvPicPr>
        <p:blipFill>
          <a:blip r:embed="rId2" cstate="print"/>
          <a:stretch>
            <a:fillRect/>
          </a:stretch>
        </p:blipFill>
        <p:spPr>
          <a:xfrm>
            <a:off x="4456112" y="3403600"/>
            <a:ext cx="246063" cy="246064"/>
          </a:xfrm>
          <a:prstGeom prst="rect">
            <a:avLst/>
          </a:prstGeom>
          <a:ln w="12700">
            <a:miter lim="400000"/>
          </a:ln>
        </p:spPr>
      </p:pic>
      <p:sp>
        <p:nvSpPr>
          <p:cNvPr id="2379" name="Title Text"/>
          <p:cNvSpPr txBox="1">
            <a:spLocks noGrp="1"/>
          </p:cNvSpPr>
          <p:nvPr>
            <p:ph type="title"/>
          </p:nvPr>
        </p:nvSpPr>
        <p:spPr>
          <a:xfrm>
            <a:off x="685800" y="2133600"/>
            <a:ext cx="7772400" cy="1143000"/>
          </a:xfrm>
          <a:prstGeom prst="rect">
            <a:avLst/>
          </a:prstGeom>
        </p:spPr>
        <p:txBody>
          <a:bodyPr lIns="45719" tIns="45719" rIns="45719" bIns="45719"/>
          <a:lstStyle/>
          <a:p>
            <a:r>
              <a:t>Title Text</a:t>
            </a:r>
          </a:p>
        </p:txBody>
      </p:sp>
      <p:sp>
        <p:nvSpPr>
          <p:cNvPr id="2380" name="Body Level One…"/>
          <p:cNvSpPr txBox="1">
            <a:spLocks noGrp="1"/>
          </p:cNvSpPr>
          <p:nvPr>
            <p:ph type="body" sz="quarter" idx="1"/>
          </p:nvPr>
        </p:nvSpPr>
        <p:spPr>
          <a:xfrm>
            <a:off x="1371600" y="3886200"/>
            <a:ext cx="6400800" cy="1752600"/>
          </a:xfrm>
          <a:prstGeom prst="rect">
            <a:avLst/>
          </a:prstGeom>
        </p:spPr>
        <p:txBody>
          <a:bodyPr lIns="45719" tIns="45719" rIns="45719" bIns="45719" anchor="ctr">
            <a:normAutofit/>
          </a:bodyPr>
          <a:lstStyle>
            <a:lvl1pPr marL="0" indent="0" algn="ctr">
              <a:buSzTx/>
              <a:buNone/>
            </a:lvl1pPr>
            <a:lvl2pPr marL="783771" indent="-326571" algn="ctr"/>
            <a:lvl3pPr marL="1219200" indent="-304800" algn="ctr"/>
            <a:lvl4pPr marL="1737360" indent="-365760" algn="ctr"/>
            <a:lvl5pPr marL="2194560" indent="-365760" algn="ctr"/>
          </a:lstStyle>
          <a:p>
            <a:r>
              <a:t>Body Level One</a:t>
            </a:r>
          </a:p>
          <a:p>
            <a:pPr lvl="1"/>
            <a:r>
              <a:t>Body Level Two</a:t>
            </a:r>
          </a:p>
          <a:p>
            <a:pPr lvl="2"/>
            <a:r>
              <a:t>Body Level Three</a:t>
            </a:r>
          </a:p>
          <a:p>
            <a:pPr lvl="3"/>
            <a:r>
              <a:t>Body Level Four</a:t>
            </a:r>
          </a:p>
          <a:p>
            <a:pPr lvl="4"/>
            <a:r>
              <a:t>Body Level Five</a:t>
            </a:r>
          </a:p>
        </p:txBody>
      </p:sp>
      <p:sp>
        <p:nvSpPr>
          <p:cNvPr id="2381" name="Slide Number"/>
          <p:cNvSpPr txBox="1">
            <a:spLocks noGrp="1"/>
          </p:cNvSpPr>
          <p:nvPr>
            <p:ph type="sldNum" sz="quarter" idx="2"/>
          </p:nvPr>
        </p:nvSpPr>
        <p:spPr>
          <a:xfrm>
            <a:off x="8191886" y="64109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675637892"/>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3_Title and Content">
    <p:spTree>
      <p:nvGrpSpPr>
        <p:cNvPr id="1" name=""/>
        <p:cNvGrpSpPr/>
        <p:nvPr/>
      </p:nvGrpSpPr>
      <p:grpSpPr>
        <a:xfrm>
          <a:off x="0" y="0"/>
          <a:ext cx="0" cy="0"/>
          <a:chOff x="0" y="0"/>
          <a:chExt cx="0" cy="0"/>
        </a:xfrm>
      </p:grpSpPr>
      <p:sp>
        <p:nvSpPr>
          <p:cNvPr id="2388" name="Title Text"/>
          <p:cNvSpPr txBox="1">
            <a:spLocks noGrp="1"/>
          </p:cNvSpPr>
          <p:nvPr>
            <p:ph type="title"/>
          </p:nvPr>
        </p:nvSpPr>
        <p:spPr>
          <a:prstGeom prst="rect">
            <a:avLst/>
          </a:prstGeom>
        </p:spPr>
        <p:txBody>
          <a:bodyPr lIns="45719" tIns="45719" rIns="45719" bIns="45719"/>
          <a:lstStyle/>
          <a:p>
            <a:r>
              <a:t>Title Text</a:t>
            </a:r>
          </a:p>
        </p:txBody>
      </p:sp>
      <p:sp>
        <p:nvSpPr>
          <p:cNvPr id="2389"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39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23603284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397" name="Title Text"/>
          <p:cNvSpPr txBox="1">
            <a:spLocks noGrp="1"/>
          </p:cNvSpPr>
          <p:nvPr>
            <p:ph type="title"/>
          </p:nvPr>
        </p:nvSpPr>
        <p:spPr>
          <a:xfrm>
            <a:off x="722312" y="4406900"/>
            <a:ext cx="7772401" cy="1362075"/>
          </a:xfrm>
          <a:prstGeom prst="rect">
            <a:avLst/>
          </a:prstGeom>
        </p:spPr>
        <p:txBody>
          <a:bodyPr lIns="45719" tIns="45719" rIns="45719" bIns="45719" anchor="t"/>
          <a:lstStyle>
            <a:lvl1pPr algn="l">
              <a:defRPr sz="4000" cap="all"/>
            </a:lvl1pPr>
          </a:lstStyle>
          <a:p>
            <a:r>
              <a:t>Title Text</a:t>
            </a:r>
          </a:p>
        </p:txBody>
      </p:sp>
      <p:sp>
        <p:nvSpPr>
          <p:cNvPr id="2398"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lvl1pPr>
            <a:lvl2pPr marL="0" indent="457200">
              <a:spcBef>
                <a:spcPts val="400"/>
              </a:spcBef>
              <a:buSzTx/>
              <a:buNone/>
              <a:defRPr sz="2000"/>
            </a:lvl2pPr>
            <a:lvl3pPr marL="0" indent="914400">
              <a:spcBef>
                <a:spcPts val="400"/>
              </a:spcBef>
              <a:buSzTx/>
              <a:buNone/>
              <a:defRPr sz="2000"/>
            </a:lvl3pPr>
            <a:lvl4pPr marL="0" indent="1371600">
              <a:spcBef>
                <a:spcPts val="400"/>
              </a:spcBef>
              <a:buSzTx/>
              <a:buNone/>
              <a:defRPr sz="2000"/>
            </a:lvl4pPr>
            <a:lvl5pPr marL="0" indent="1828800">
              <a:spcBef>
                <a:spcPts val="400"/>
              </a:spcBef>
              <a:buSzTx/>
              <a:buNone/>
              <a:defRPr sz="2000"/>
            </a:lvl5pPr>
          </a:lstStyle>
          <a:p>
            <a:r>
              <a:t>Body Level One</a:t>
            </a:r>
          </a:p>
          <a:p>
            <a:pPr lvl="1"/>
            <a:r>
              <a:t>Body Level Two</a:t>
            </a:r>
          </a:p>
          <a:p>
            <a:pPr lvl="2"/>
            <a:r>
              <a:t>Body Level Three</a:t>
            </a:r>
          </a:p>
          <a:p>
            <a:pPr lvl="3"/>
            <a:r>
              <a:t>Body Level Four</a:t>
            </a:r>
          </a:p>
          <a:p>
            <a:pPr lvl="4"/>
            <a:r>
              <a:t>Body Level Five</a:t>
            </a:r>
          </a:p>
        </p:txBody>
      </p:sp>
      <p:sp>
        <p:nvSpPr>
          <p:cNvPr id="239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52243158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15_Two Content">
    <p:spTree>
      <p:nvGrpSpPr>
        <p:cNvPr id="1" name=""/>
        <p:cNvGrpSpPr/>
        <p:nvPr/>
      </p:nvGrpSpPr>
      <p:grpSpPr>
        <a:xfrm>
          <a:off x="0" y="0"/>
          <a:ext cx="0" cy="0"/>
          <a:chOff x="0" y="0"/>
          <a:chExt cx="0" cy="0"/>
        </a:xfrm>
      </p:grpSpPr>
      <p:sp>
        <p:nvSpPr>
          <p:cNvPr id="2406" name="Title Text"/>
          <p:cNvSpPr txBox="1">
            <a:spLocks noGrp="1"/>
          </p:cNvSpPr>
          <p:nvPr>
            <p:ph type="title"/>
          </p:nvPr>
        </p:nvSpPr>
        <p:spPr>
          <a:prstGeom prst="rect">
            <a:avLst/>
          </a:prstGeom>
        </p:spPr>
        <p:txBody>
          <a:bodyPr lIns="45719" tIns="45719" rIns="45719" bIns="45719"/>
          <a:lstStyle/>
          <a:p>
            <a:r>
              <a:t>Title Text</a:t>
            </a:r>
          </a:p>
        </p:txBody>
      </p:sp>
      <p:sp>
        <p:nvSpPr>
          <p:cNvPr id="2407"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Blip>
                <a:blip r:embed="rId2"/>
              </a:buBlip>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240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819741875"/>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15_Comparison">
    <p:spTree>
      <p:nvGrpSpPr>
        <p:cNvPr id="1" name=""/>
        <p:cNvGrpSpPr/>
        <p:nvPr/>
      </p:nvGrpSpPr>
      <p:grpSpPr>
        <a:xfrm>
          <a:off x="0" y="0"/>
          <a:ext cx="0" cy="0"/>
          <a:chOff x="0" y="0"/>
          <a:chExt cx="0" cy="0"/>
        </a:xfrm>
      </p:grpSpPr>
      <p:sp>
        <p:nvSpPr>
          <p:cNvPr id="2415" name="Title Text"/>
          <p:cNvSpPr txBox="1">
            <a:spLocks noGrp="1"/>
          </p:cNvSpPr>
          <p:nvPr>
            <p:ph type="title"/>
          </p:nvPr>
        </p:nvSpPr>
        <p:spPr>
          <a:xfrm>
            <a:off x="457200" y="274638"/>
            <a:ext cx="8229600" cy="1143001"/>
          </a:xfrm>
          <a:prstGeom prst="rect">
            <a:avLst/>
          </a:prstGeom>
        </p:spPr>
        <p:txBody>
          <a:bodyPr lIns="45719" tIns="45719" rIns="45719" bIns="45719"/>
          <a:lstStyle/>
          <a:p>
            <a:r>
              <a:t>Title Text</a:t>
            </a:r>
          </a:p>
        </p:txBody>
      </p:sp>
      <p:sp>
        <p:nvSpPr>
          <p:cNvPr id="2416"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lvl1pPr>
            <a:lvl2pPr marL="0" indent="457200">
              <a:spcBef>
                <a:spcPts val="500"/>
              </a:spcBef>
              <a:buSzTx/>
              <a:buNone/>
              <a:defRPr sz="2400" b="1"/>
            </a:lvl2pPr>
            <a:lvl3pPr marL="0" indent="914400">
              <a:spcBef>
                <a:spcPts val="500"/>
              </a:spcBef>
              <a:buSzTx/>
              <a:buNone/>
              <a:defRPr sz="2400" b="1"/>
            </a:lvl3pPr>
            <a:lvl4pPr marL="0" indent="1371600">
              <a:spcBef>
                <a:spcPts val="500"/>
              </a:spcBef>
              <a:buSzTx/>
              <a:buNone/>
              <a:defRPr sz="2400" b="1"/>
            </a:lvl4pPr>
            <a:lvl5pPr marL="0" indent="1828800">
              <a:spcBef>
                <a:spcPts val="500"/>
              </a:spcBef>
              <a:buSz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2417"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pPr>
            <a:endParaRPr/>
          </a:p>
        </p:txBody>
      </p:sp>
      <p:sp>
        <p:nvSpPr>
          <p:cNvPr id="2418"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838647438"/>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15_Title Only">
    <p:spTree>
      <p:nvGrpSpPr>
        <p:cNvPr id="1" name=""/>
        <p:cNvGrpSpPr/>
        <p:nvPr/>
      </p:nvGrpSpPr>
      <p:grpSpPr>
        <a:xfrm>
          <a:off x="0" y="0"/>
          <a:ext cx="0" cy="0"/>
          <a:chOff x="0" y="0"/>
          <a:chExt cx="0" cy="0"/>
        </a:xfrm>
      </p:grpSpPr>
      <p:sp>
        <p:nvSpPr>
          <p:cNvPr id="2425" name="Title Text"/>
          <p:cNvSpPr txBox="1">
            <a:spLocks noGrp="1"/>
          </p:cNvSpPr>
          <p:nvPr>
            <p:ph type="title"/>
          </p:nvPr>
        </p:nvSpPr>
        <p:spPr>
          <a:prstGeom prst="rect">
            <a:avLst/>
          </a:prstGeom>
        </p:spPr>
        <p:txBody>
          <a:bodyPr lIns="45719" tIns="45719" rIns="45719" bIns="45719"/>
          <a:lstStyle/>
          <a:p>
            <a:r>
              <a:t>Title Text</a:t>
            </a:r>
          </a:p>
        </p:txBody>
      </p:sp>
      <p:sp>
        <p:nvSpPr>
          <p:cNvPr id="2426"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710092282"/>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17731BFF-FAB2-7F4E-BD0D-80B345E6EB0F}"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AFEAB897-DE18-C24A-B6A1-0FAD477E3D23}" type="slidenum">
              <a:rPr lang="en-US"/>
              <a:pPr>
                <a:defRPr/>
              </a:pPr>
              <a:t>‹#›</a:t>
            </a:fld>
            <a:endParaRPr lang="en-US"/>
          </a:p>
        </p:txBody>
      </p:sp>
    </p:spTree>
    <p:extLst>
      <p:ext uri="{BB962C8B-B14F-4D97-AF65-F5344CB8AC3E}">
        <p14:creationId xmlns:p14="http://schemas.microsoft.com/office/powerpoint/2010/main" val="4205366441"/>
      </p:ext>
    </p:extLst>
  </p:cSld>
  <p:clrMapOvr>
    <a:masterClrMapping/>
  </p:clrMapOvr>
</p:sldLayout>
</file>

<file path=ppt/slideLayouts/slideLayout320.xml><?xml version="1.0" encoding="utf-8"?>
<p:sldLayout xmlns:a="http://schemas.openxmlformats.org/drawingml/2006/main" xmlns:r="http://schemas.openxmlformats.org/officeDocument/2006/relationships" xmlns:p="http://schemas.openxmlformats.org/presentationml/2006/main" showMasterSp="0" type="tx">
  <p:cSld name="Title Only 0">
    <p:bg>
      <p:bgPr>
        <a:solidFill>
          <a:srgbClr val="000000"/>
        </a:solidFill>
        <a:effectLst/>
      </p:bgPr>
    </p:bg>
    <p:spTree>
      <p:nvGrpSpPr>
        <p:cNvPr id="1" name=""/>
        <p:cNvGrpSpPr/>
        <p:nvPr/>
      </p:nvGrpSpPr>
      <p:grpSpPr>
        <a:xfrm>
          <a:off x="0" y="0"/>
          <a:ext cx="0" cy="0"/>
          <a:chOff x="0" y="0"/>
          <a:chExt cx="0" cy="0"/>
        </a:xfrm>
      </p:grpSpPr>
      <p:sp>
        <p:nvSpPr>
          <p:cNvPr id="2433" name="Title Text"/>
          <p:cNvSpPr txBox="1">
            <a:spLocks noGrp="1"/>
          </p:cNvSpPr>
          <p:nvPr>
            <p:ph type="title"/>
          </p:nvPr>
        </p:nvSpPr>
        <p:spPr>
          <a:prstGeom prst="rect">
            <a:avLst/>
          </a:prstGeom>
        </p:spPr>
        <p:txBody>
          <a:bodyPr lIns="45719" tIns="45719" rIns="45719" bIns="45719"/>
          <a:lstStyle/>
          <a:p>
            <a:r>
              <a:t>Title Text</a:t>
            </a:r>
          </a:p>
        </p:txBody>
      </p:sp>
      <p:sp>
        <p:nvSpPr>
          <p:cNvPr id="2434"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28958136"/>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15_Content with Caption">
    <p:spTree>
      <p:nvGrpSpPr>
        <p:cNvPr id="1" name=""/>
        <p:cNvGrpSpPr/>
        <p:nvPr/>
      </p:nvGrpSpPr>
      <p:grpSpPr>
        <a:xfrm>
          <a:off x="0" y="0"/>
          <a:ext cx="0" cy="0"/>
          <a:chOff x="0" y="0"/>
          <a:chExt cx="0" cy="0"/>
        </a:xfrm>
      </p:grpSpPr>
      <p:sp>
        <p:nvSpPr>
          <p:cNvPr id="2448" name="Title Text"/>
          <p:cNvSpPr txBox="1">
            <a:spLocks noGrp="1"/>
          </p:cNvSpPr>
          <p:nvPr>
            <p:ph type="title"/>
          </p:nvPr>
        </p:nvSpPr>
        <p:spPr>
          <a:xfrm>
            <a:off x="457200" y="273050"/>
            <a:ext cx="3008314" cy="1162050"/>
          </a:xfrm>
          <a:prstGeom prst="rect">
            <a:avLst/>
          </a:prstGeom>
        </p:spPr>
        <p:txBody>
          <a:bodyPr lIns="45719" tIns="45719" rIns="45719" bIns="45719" anchor="b"/>
          <a:lstStyle>
            <a:lvl1pPr algn="l">
              <a:defRPr sz="2000"/>
            </a:lvl1pPr>
          </a:lstStyle>
          <a:p>
            <a:r>
              <a:t>Title Text</a:t>
            </a:r>
          </a:p>
        </p:txBody>
      </p:sp>
      <p:sp>
        <p:nvSpPr>
          <p:cNvPr id="244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5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pPr>
            <a:endParaRPr/>
          </a:p>
        </p:txBody>
      </p:sp>
      <p:sp>
        <p:nvSpPr>
          <p:cNvPr id="245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867118178"/>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15_Picture with Caption">
    <p:spTree>
      <p:nvGrpSpPr>
        <p:cNvPr id="1" name=""/>
        <p:cNvGrpSpPr/>
        <p:nvPr/>
      </p:nvGrpSpPr>
      <p:grpSpPr>
        <a:xfrm>
          <a:off x="0" y="0"/>
          <a:ext cx="0" cy="0"/>
          <a:chOff x="0" y="0"/>
          <a:chExt cx="0" cy="0"/>
        </a:xfrm>
      </p:grpSpPr>
      <p:sp>
        <p:nvSpPr>
          <p:cNvPr id="2458" name="Title Text"/>
          <p:cNvSpPr txBox="1">
            <a:spLocks noGrp="1"/>
          </p:cNvSpPr>
          <p:nvPr>
            <p:ph type="title"/>
          </p:nvPr>
        </p:nvSpPr>
        <p:spPr>
          <a:xfrm>
            <a:off x="1792288" y="4800600"/>
            <a:ext cx="5486401" cy="566738"/>
          </a:xfrm>
          <a:prstGeom prst="rect">
            <a:avLst/>
          </a:prstGeom>
        </p:spPr>
        <p:txBody>
          <a:bodyPr lIns="45719" tIns="45719" rIns="45719" bIns="45719" anchor="b"/>
          <a:lstStyle>
            <a:lvl1pPr algn="l">
              <a:defRPr sz="2000"/>
            </a:lvl1pPr>
          </a:lstStyle>
          <a:p>
            <a:r>
              <a:t>Title Text</a:t>
            </a:r>
          </a:p>
        </p:txBody>
      </p:sp>
      <p:sp>
        <p:nvSpPr>
          <p:cNvPr id="245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46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lvl1pPr>
            <a:lvl2pPr marL="0" indent="457200">
              <a:spcBef>
                <a:spcPts val="300"/>
              </a:spcBef>
              <a:buSzTx/>
              <a:buNone/>
              <a:defRPr sz="1400"/>
            </a:lvl2pPr>
            <a:lvl3pPr marL="0" indent="914400">
              <a:spcBef>
                <a:spcPts val="300"/>
              </a:spcBef>
              <a:buSzTx/>
              <a:buNone/>
              <a:defRPr sz="1400"/>
            </a:lvl3pPr>
            <a:lvl4pPr marL="0" indent="1371600">
              <a:spcBef>
                <a:spcPts val="300"/>
              </a:spcBef>
              <a:buSzTx/>
              <a:buNone/>
              <a:defRPr sz="1400"/>
            </a:lvl4pPr>
            <a:lvl5pPr marL="0" indent="1828800">
              <a:spcBef>
                <a:spcPts val="300"/>
              </a:spcBef>
              <a:buSzTx/>
              <a:buNone/>
              <a:defRPr sz="1400"/>
            </a:lvl5pPr>
          </a:lstStyle>
          <a:p>
            <a:r>
              <a:t>Body Level One</a:t>
            </a:r>
          </a:p>
          <a:p>
            <a:pPr lvl="1"/>
            <a:r>
              <a:t>Body Level Two</a:t>
            </a:r>
          </a:p>
          <a:p>
            <a:pPr lvl="2"/>
            <a:r>
              <a:t>Body Level Three</a:t>
            </a:r>
          </a:p>
          <a:p>
            <a:pPr lvl="3"/>
            <a:r>
              <a:t>Body Level Four</a:t>
            </a:r>
          </a:p>
          <a:p>
            <a:pPr lvl="4"/>
            <a:r>
              <a:t>Body Level Five</a:t>
            </a:r>
          </a:p>
        </p:txBody>
      </p:sp>
      <p:sp>
        <p:nvSpPr>
          <p:cNvPr id="2461"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2719026488"/>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15_Title and Vertical Text">
    <p:spTree>
      <p:nvGrpSpPr>
        <p:cNvPr id="1" name=""/>
        <p:cNvGrpSpPr/>
        <p:nvPr/>
      </p:nvGrpSpPr>
      <p:grpSpPr>
        <a:xfrm>
          <a:off x="0" y="0"/>
          <a:ext cx="0" cy="0"/>
          <a:chOff x="0" y="0"/>
          <a:chExt cx="0" cy="0"/>
        </a:xfrm>
      </p:grpSpPr>
      <p:sp>
        <p:nvSpPr>
          <p:cNvPr id="2468" name="Title Text"/>
          <p:cNvSpPr txBox="1">
            <a:spLocks noGrp="1"/>
          </p:cNvSpPr>
          <p:nvPr>
            <p:ph type="title"/>
          </p:nvPr>
        </p:nvSpPr>
        <p:spPr>
          <a:prstGeom prst="rect">
            <a:avLst/>
          </a:prstGeom>
        </p:spPr>
        <p:txBody>
          <a:bodyPr lIns="45719" tIns="45719" rIns="45719" bIns="45719"/>
          <a:lstStyle/>
          <a:p>
            <a:r>
              <a:t>Title Text</a:t>
            </a:r>
          </a:p>
        </p:txBody>
      </p:sp>
      <p:sp>
        <p:nvSpPr>
          <p:cNvPr id="2469"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0"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3478140736"/>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15_Vertical Title and Text">
    <p:spTree>
      <p:nvGrpSpPr>
        <p:cNvPr id="1" name=""/>
        <p:cNvGrpSpPr/>
        <p:nvPr/>
      </p:nvGrpSpPr>
      <p:grpSpPr>
        <a:xfrm>
          <a:off x="0" y="0"/>
          <a:ext cx="0" cy="0"/>
          <a:chOff x="0" y="0"/>
          <a:chExt cx="0" cy="0"/>
        </a:xfrm>
      </p:grpSpPr>
      <p:sp>
        <p:nvSpPr>
          <p:cNvPr id="2477" name="Title Text"/>
          <p:cNvSpPr txBox="1">
            <a:spLocks noGrp="1"/>
          </p:cNvSpPr>
          <p:nvPr>
            <p:ph type="title"/>
          </p:nvPr>
        </p:nvSpPr>
        <p:spPr>
          <a:xfrm>
            <a:off x="6515100" y="609600"/>
            <a:ext cx="1943100" cy="5486400"/>
          </a:xfrm>
          <a:prstGeom prst="rect">
            <a:avLst/>
          </a:prstGeom>
        </p:spPr>
        <p:txBody>
          <a:bodyPr vert="eaVert" lIns="45719" tIns="45719" rIns="45719" bIns="45719"/>
          <a:lstStyle/>
          <a:p>
            <a:r>
              <a:t>Title Text</a:t>
            </a:r>
          </a:p>
        </p:txBody>
      </p:sp>
      <p:sp>
        <p:nvSpPr>
          <p:cNvPr id="2478"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Blip>
                <a:blip r:embed="rId2"/>
              </a:buBlip>
            </a:lvl1pPr>
            <a:lvl2pPr marL="783771" indent="-326571"/>
            <a:lvl3pPr marL="1219200" indent="-304800"/>
            <a:lvl4pPr marL="1737360" indent="-365760"/>
            <a:lvl5pPr marL="2194560" indent="-365760"/>
          </a:lstStyle>
          <a:p>
            <a:r>
              <a:t>Body Level One</a:t>
            </a:r>
          </a:p>
          <a:p>
            <a:pPr lvl="1"/>
            <a:r>
              <a:t>Body Level Two</a:t>
            </a:r>
          </a:p>
          <a:p>
            <a:pPr lvl="2"/>
            <a:r>
              <a:t>Body Level Three</a:t>
            </a:r>
          </a:p>
          <a:p>
            <a:pPr lvl="3"/>
            <a:r>
              <a:t>Body Level Four</a:t>
            </a:r>
          </a:p>
          <a:p>
            <a:pPr lvl="4"/>
            <a:r>
              <a:t>Body Level Five</a:t>
            </a:r>
          </a:p>
        </p:txBody>
      </p:sp>
      <p:sp>
        <p:nvSpPr>
          <p:cNvPr id="2479" name="Slide Number"/>
          <p:cNvSpPr txBox="1">
            <a:spLocks noGrp="1"/>
          </p:cNvSpPr>
          <p:nvPr>
            <p:ph type="sldNum" sz="quarter" idx="2"/>
          </p:nvPr>
        </p:nvSpPr>
        <p:spPr>
          <a:xfrm>
            <a:off x="8191886" y="6334760"/>
            <a:ext cx="266315" cy="294641"/>
          </a:xfrm>
          <a:prstGeom prst="rect">
            <a:avLst/>
          </a:prstGeom>
        </p:spPr>
        <p:txBody>
          <a:bodyPr lIns="45719" tIns="45719" rIns="45719" bIns="45719"/>
          <a:lstStyle/>
          <a:p>
            <a:fld id="{86CB4B4D-7CA3-9044-876B-883B54F8677D}" type="slidenum">
              <a:rPr/>
              <a:pPr/>
              <a:t>‹#›</a:t>
            </a:fld>
            <a:endParaRPr/>
          </a:p>
        </p:txBody>
      </p:sp>
    </p:spTree>
    <p:extLst>
      <p:ext uri="{BB962C8B-B14F-4D97-AF65-F5344CB8AC3E}">
        <p14:creationId xmlns:p14="http://schemas.microsoft.com/office/powerpoint/2010/main" val="433504180"/>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showMasterSp="0" type="tx">
  <p:cSld name="9_Title Slide">
    <p:bg>
      <p:bgPr>
        <a:solidFill>
          <a:srgbClr val="000000"/>
        </a:solidFill>
        <a:effectLst/>
      </p:bgPr>
    </p:bg>
    <p:spTree>
      <p:nvGrpSpPr>
        <p:cNvPr id="1" name=""/>
        <p:cNvGrpSpPr/>
        <p:nvPr/>
      </p:nvGrpSpPr>
      <p:grpSpPr>
        <a:xfrm>
          <a:off x="0" y="0"/>
          <a:ext cx="0" cy="0"/>
          <a:chOff x="0" y="0"/>
          <a:chExt cx="0" cy="0"/>
        </a:xfrm>
      </p:grpSpPr>
      <p:sp>
        <p:nvSpPr>
          <p:cNvPr id="248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248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65336580"/>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tx">
  <p:cSld name="14_Title and Content">
    <p:bg>
      <p:bgPr>
        <a:solidFill>
          <a:srgbClr val="000000"/>
        </a:solidFill>
        <a:effectLst/>
      </p:bgPr>
    </p:bg>
    <p:spTree>
      <p:nvGrpSpPr>
        <p:cNvPr id="1" name=""/>
        <p:cNvGrpSpPr/>
        <p:nvPr/>
      </p:nvGrpSpPr>
      <p:grpSpPr>
        <a:xfrm>
          <a:off x="0" y="0"/>
          <a:ext cx="0" cy="0"/>
          <a:chOff x="0" y="0"/>
          <a:chExt cx="0" cy="0"/>
        </a:xfrm>
      </p:grpSpPr>
      <p:sp>
        <p:nvSpPr>
          <p:cNvPr id="2495"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496"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4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59430523"/>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showMasterSp="0" type="tx">
  <p:cSld name="16_Section Header">
    <p:bg>
      <p:bgPr>
        <a:solidFill>
          <a:srgbClr val="000000"/>
        </a:solidFill>
        <a:effectLst/>
      </p:bgPr>
    </p:bg>
    <p:spTree>
      <p:nvGrpSpPr>
        <p:cNvPr id="1" name=""/>
        <p:cNvGrpSpPr/>
        <p:nvPr/>
      </p:nvGrpSpPr>
      <p:grpSpPr>
        <a:xfrm>
          <a:off x="0" y="0"/>
          <a:ext cx="0" cy="0"/>
          <a:chOff x="0" y="0"/>
          <a:chExt cx="0" cy="0"/>
        </a:xfrm>
      </p:grpSpPr>
      <p:sp>
        <p:nvSpPr>
          <p:cNvPr id="2504"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505"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3681668"/>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showMasterSp="0" type="tx">
  <p:cSld name="16_Two Content">
    <p:bg>
      <p:bgPr>
        <a:solidFill>
          <a:srgbClr val="000000"/>
        </a:solidFill>
        <a:effectLst/>
      </p:bgPr>
    </p:bg>
    <p:spTree>
      <p:nvGrpSpPr>
        <p:cNvPr id="1" name=""/>
        <p:cNvGrpSpPr/>
        <p:nvPr/>
      </p:nvGrpSpPr>
      <p:grpSpPr>
        <a:xfrm>
          <a:off x="0" y="0"/>
          <a:ext cx="0" cy="0"/>
          <a:chOff x="0" y="0"/>
          <a:chExt cx="0" cy="0"/>
        </a:xfrm>
      </p:grpSpPr>
      <p:sp>
        <p:nvSpPr>
          <p:cNvPr id="2513"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1425083"/>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showMasterSp="0" type="tx">
  <p:cSld name="16_Comparison">
    <p:bg>
      <p:bgPr>
        <a:solidFill>
          <a:srgbClr val="000000"/>
        </a:solidFill>
        <a:effectLst/>
      </p:bgPr>
    </p:bg>
    <p:spTree>
      <p:nvGrpSpPr>
        <p:cNvPr id="1" name=""/>
        <p:cNvGrpSpPr/>
        <p:nvPr/>
      </p:nvGrpSpPr>
      <p:grpSpPr>
        <a:xfrm>
          <a:off x="0" y="0"/>
          <a:ext cx="0" cy="0"/>
          <a:chOff x="0" y="0"/>
          <a:chExt cx="0" cy="0"/>
        </a:xfrm>
      </p:grpSpPr>
      <p:sp>
        <p:nvSpPr>
          <p:cNvPr id="252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2523"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24"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25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14372454"/>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6"/>
            <a:ext cx="2057400" cy="5851525"/>
          </a:xfrm>
        </p:spPr>
        <p:txBody>
          <a:bodyPr vert="eaVert"/>
          <a:lstStyle/>
          <a:p>
            <a:r>
              <a:rPr lang="en-GB"/>
              <a:t>Click to edit Master title style</a:t>
            </a:r>
            <a:endParaRPr lang="en-US"/>
          </a:p>
        </p:txBody>
      </p:sp>
      <p:sp>
        <p:nvSpPr>
          <p:cNvPr id="3" name="Vertical Text Placeholder 2"/>
          <p:cNvSpPr>
            <a:spLocks noGrp="1"/>
          </p:cNvSpPr>
          <p:nvPr>
            <p:ph type="body" orient="vert" idx="1"/>
          </p:nvPr>
        </p:nvSpPr>
        <p:spPr>
          <a:xfrm>
            <a:off x="457200" y="274646"/>
            <a:ext cx="6019800" cy="5851525"/>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10"/>
          </p:nvPr>
        </p:nvSpPr>
        <p:spPr/>
        <p:txBody>
          <a:bodyPr/>
          <a:lstStyle>
            <a:lvl1pPr defTabSz="914040">
              <a:defRPr/>
            </a:lvl1pPr>
          </a:lstStyle>
          <a:p>
            <a:pPr>
              <a:defRPr/>
            </a:pPr>
            <a:fld id="{0E533861-A3B7-1142-B9E0-8DFBB59E64CC}" type="datetimeFigureOut">
              <a:rPr lang="en-US"/>
              <a:pPr>
                <a:defRPr/>
              </a:pPr>
              <a:t>2/21/25</a:t>
            </a:fld>
            <a:endParaRPr lang="en-US"/>
          </a:p>
        </p:txBody>
      </p:sp>
      <p:sp>
        <p:nvSpPr>
          <p:cNvPr id="5" name="Footer Placeholder 4"/>
          <p:cNvSpPr>
            <a:spLocks noGrp="1"/>
          </p:cNvSpPr>
          <p:nvPr>
            <p:ph type="ftr" sz="quarter" idx="11"/>
          </p:nvPr>
        </p:nvSpPr>
        <p:spPr/>
        <p:txBody>
          <a:bodyPr/>
          <a:lstStyle>
            <a:lvl1pPr defTabSz="914040">
              <a:defRPr/>
            </a:lvl1pPr>
          </a:lstStyle>
          <a:p>
            <a:pPr>
              <a:defRPr/>
            </a:pPr>
            <a:endParaRPr lang="en-US"/>
          </a:p>
        </p:txBody>
      </p:sp>
      <p:sp>
        <p:nvSpPr>
          <p:cNvPr id="6" name="Slide Number Placeholder 5"/>
          <p:cNvSpPr>
            <a:spLocks noGrp="1"/>
          </p:cNvSpPr>
          <p:nvPr>
            <p:ph type="sldNum" sz="quarter" idx="12"/>
          </p:nvPr>
        </p:nvSpPr>
        <p:spPr/>
        <p:txBody>
          <a:bodyPr/>
          <a:lstStyle>
            <a:lvl1pPr defTabSz="914040">
              <a:defRPr/>
            </a:lvl1pPr>
          </a:lstStyle>
          <a:p>
            <a:pPr>
              <a:defRPr/>
            </a:pPr>
            <a:fld id="{D67CE4D8-8AFC-CF44-A093-740AE1A4F027}" type="slidenum">
              <a:rPr lang="en-US"/>
              <a:pPr>
                <a:defRPr/>
              </a:pPr>
              <a:t>‹#›</a:t>
            </a:fld>
            <a:endParaRPr lang="en-US"/>
          </a:p>
        </p:txBody>
      </p:sp>
    </p:spTree>
    <p:extLst>
      <p:ext uri="{BB962C8B-B14F-4D97-AF65-F5344CB8AC3E}">
        <p14:creationId xmlns:p14="http://schemas.microsoft.com/office/powerpoint/2010/main" val="3001458096"/>
      </p:ext>
    </p:extLst>
  </p:cSld>
  <p:clrMapOvr>
    <a:masterClrMapping/>
  </p:clrMapOvr>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x">
  <p:cSld name="16_Title Only">
    <p:bg>
      <p:bgPr>
        <a:solidFill>
          <a:srgbClr val="000000"/>
        </a:solidFill>
        <a:effectLst/>
      </p:bgPr>
    </p:bg>
    <p:spTree>
      <p:nvGrpSpPr>
        <p:cNvPr id="1" name=""/>
        <p:cNvGrpSpPr/>
        <p:nvPr/>
      </p:nvGrpSpPr>
      <p:grpSpPr>
        <a:xfrm>
          <a:off x="0" y="0"/>
          <a:ext cx="0" cy="0"/>
          <a:chOff x="0" y="0"/>
          <a:chExt cx="0" cy="0"/>
        </a:xfrm>
      </p:grpSpPr>
      <p:sp>
        <p:nvSpPr>
          <p:cNvPr id="25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33"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3467004"/>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showMasterSp="0" type="tx">
  <p:cSld name="15_Blank">
    <p:bg>
      <p:bgPr>
        <a:solidFill>
          <a:srgbClr val="000000"/>
        </a:solidFill>
        <a:effectLst/>
      </p:bgPr>
    </p:bg>
    <p:spTree>
      <p:nvGrpSpPr>
        <p:cNvPr id="1" name=""/>
        <p:cNvGrpSpPr/>
        <p:nvPr/>
      </p:nvGrpSpPr>
      <p:grpSpPr>
        <a:xfrm>
          <a:off x="0" y="0"/>
          <a:ext cx="0" cy="0"/>
          <a:chOff x="0" y="0"/>
          <a:chExt cx="0" cy="0"/>
        </a:xfrm>
      </p:grpSpPr>
      <p:sp>
        <p:nvSpPr>
          <p:cNvPr id="254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54410601"/>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showMasterSp="0" type="tx">
  <p:cSld name="16_Content with Caption">
    <p:bg>
      <p:bgPr>
        <a:solidFill>
          <a:srgbClr val="000000"/>
        </a:solidFill>
        <a:effectLst/>
      </p:bgPr>
    </p:bg>
    <p:spTree>
      <p:nvGrpSpPr>
        <p:cNvPr id="1" name=""/>
        <p:cNvGrpSpPr/>
        <p:nvPr/>
      </p:nvGrpSpPr>
      <p:grpSpPr>
        <a:xfrm>
          <a:off x="0" y="0"/>
          <a:ext cx="0" cy="0"/>
          <a:chOff x="0" y="0"/>
          <a:chExt cx="0" cy="0"/>
        </a:xfrm>
      </p:grpSpPr>
      <p:sp>
        <p:nvSpPr>
          <p:cNvPr id="2547"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548"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49"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255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17240575"/>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showMasterSp="0" type="tx">
  <p:cSld name="16_Picture with Caption">
    <p:bg>
      <p:bgPr>
        <a:solidFill>
          <a:srgbClr val="000000"/>
        </a:solidFill>
        <a:effectLst/>
      </p:bgPr>
    </p:bg>
    <p:spTree>
      <p:nvGrpSpPr>
        <p:cNvPr id="1" name=""/>
        <p:cNvGrpSpPr/>
        <p:nvPr/>
      </p:nvGrpSpPr>
      <p:grpSpPr>
        <a:xfrm>
          <a:off x="0" y="0"/>
          <a:ext cx="0" cy="0"/>
          <a:chOff x="0" y="0"/>
          <a:chExt cx="0" cy="0"/>
        </a:xfrm>
      </p:grpSpPr>
      <p:sp>
        <p:nvSpPr>
          <p:cNvPr id="2557"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558"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559"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0"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62125269"/>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showMasterSp="0" type="tx">
  <p:cSld name="16_Title and Vertical Text">
    <p:bg>
      <p:bgPr>
        <a:solidFill>
          <a:srgbClr val="000000"/>
        </a:solidFill>
        <a:effectLst/>
      </p:bgPr>
    </p:bg>
    <p:spTree>
      <p:nvGrpSpPr>
        <p:cNvPr id="1" name=""/>
        <p:cNvGrpSpPr/>
        <p:nvPr/>
      </p:nvGrpSpPr>
      <p:grpSpPr>
        <a:xfrm>
          <a:off x="0" y="0"/>
          <a:ext cx="0" cy="0"/>
          <a:chOff x="0" y="0"/>
          <a:chExt cx="0" cy="0"/>
        </a:xfrm>
      </p:grpSpPr>
      <p:sp>
        <p:nvSpPr>
          <p:cNvPr id="2567"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2568"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30909995"/>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showMasterSp="0" type="tx">
  <p:cSld name="16_Vertical Title and Text">
    <p:bg>
      <p:bgPr>
        <a:solidFill>
          <a:srgbClr val="000000"/>
        </a:solidFill>
        <a:effectLst/>
      </p:bgPr>
    </p:bg>
    <p:spTree>
      <p:nvGrpSpPr>
        <p:cNvPr id="1" name=""/>
        <p:cNvGrpSpPr/>
        <p:nvPr/>
      </p:nvGrpSpPr>
      <p:grpSpPr>
        <a:xfrm>
          <a:off x="0" y="0"/>
          <a:ext cx="0" cy="0"/>
          <a:chOff x="0" y="0"/>
          <a:chExt cx="0" cy="0"/>
        </a:xfrm>
      </p:grpSpPr>
      <p:sp>
        <p:nvSpPr>
          <p:cNvPr id="2576"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2577"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7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659279904"/>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showMasterSp="0" type="tx">
  <p:cSld name="2_Title and 4 Content">
    <p:bg>
      <p:bgPr>
        <a:solidFill>
          <a:srgbClr val="000000"/>
        </a:solidFill>
        <a:effectLst/>
      </p:bgPr>
    </p:bg>
    <p:spTree>
      <p:nvGrpSpPr>
        <p:cNvPr id="1" name=""/>
        <p:cNvGrpSpPr/>
        <p:nvPr/>
      </p:nvGrpSpPr>
      <p:grpSpPr>
        <a:xfrm>
          <a:off x="0" y="0"/>
          <a:ext cx="0" cy="0"/>
          <a:chOff x="0" y="0"/>
          <a:chExt cx="0" cy="0"/>
        </a:xfrm>
      </p:grpSpPr>
      <p:sp>
        <p:nvSpPr>
          <p:cNvPr id="2585"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86"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8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5353623"/>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showMasterSp="0" type="tx">
  <p:cSld name="1_Title, Content, and 2 Content">
    <p:bg>
      <p:bgPr>
        <a:solidFill>
          <a:srgbClr val="000000"/>
        </a:solidFill>
        <a:effectLst/>
      </p:bgPr>
    </p:bg>
    <p:spTree>
      <p:nvGrpSpPr>
        <p:cNvPr id="1" name=""/>
        <p:cNvGrpSpPr/>
        <p:nvPr/>
      </p:nvGrpSpPr>
      <p:grpSpPr>
        <a:xfrm>
          <a:off x="0" y="0"/>
          <a:ext cx="0" cy="0"/>
          <a:chOff x="0" y="0"/>
          <a:chExt cx="0" cy="0"/>
        </a:xfrm>
      </p:grpSpPr>
      <p:sp>
        <p:nvSpPr>
          <p:cNvPr id="259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2595"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259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67950418"/>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showMasterSp="0" type="tx">
  <p:cSld name="10_Title Slide">
    <p:bg>
      <p:bgPr>
        <a:solidFill>
          <a:srgbClr val="FFFFFF"/>
        </a:solidFill>
        <a:effectLst/>
      </p:bgPr>
    </p:bg>
    <p:spTree>
      <p:nvGrpSpPr>
        <p:cNvPr id="1" name=""/>
        <p:cNvGrpSpPr/>
        <p:nvPr/>
      </p:nvGrpSpPr>
      <p:grpSpPr>
        <a:xfrm>
          <a:off x="0" y="0"/>
          <a:ext cx="0" cy="0"/>
          <a:chOff x="0" y="0"/>
          <a:chExt cx="0" cy="0"/>
        </a:xfrm>
      </p:grpSpPr>
      <p:sp>
        <p:nvSpPr>
          <p:cNvPr id="2603"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04"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888888"/>
                </a:solidFill>
                <a:latin typeface="Calibri"/>
                <a:ea typeface="Calibri"/>
                <a:cs typeface="Calibri"/>
                <a:sym typeface="Calibri"/>
              </a:defRPr>
            </a:lvl1pPr>
            <a:lvl2pPr marL="0" indent="457200" algn="ctr">
              <a:buSzTx/>
              <a:buNone/>
              <a:defRPr>
                <a:solidFill>
                  <a:srgbClr val="888888"/>
                </a:solidFill>
                <a:latin typeface="Calibri"/>
                <a:ea typeface="Calibri"/>
                <a:cs typeface="Calibri"/>
                <a:sym typeface="Calibri"/>
              </a:defRPr>
            </a:lvl2pPr>
            <a:lvl3pPr marL="0" indent="914400" algn="ctr">
              <a:buSzTx/>
              <a:buNone/>
              <a:defRPr>
                <a:solidFill>
                  <a:srgbClr val="888888"/>
                </a:solidFill>
                <a:latin typeface="Calibri"/>
                <a:ea typeface="Calibri"/>
                <a:cs typeface="Calibri"/>
                <a:sym typeface="Calibri"/>
              </a:defRPr>
            </a:lvl3pPr>
            <a:lvl4pPr marL="0" indent="1371600" algn="ctr">
              <a:buSzTx/>
              <a:buNone/>
              <a:defRPr>
                <a:solidFill>
                  <a:srgbClr val="888888"/>
                </a:solidFill>
                <a:latin typeface="Calibri"/>
                <a:ea typeface="Calibri"/>
                <a:cs typeface="Calibri"/>
                <a:sym typeface="Calibri"/>
              </a:defRPr>
            </a:lvl4pPr>
            <a:lvl5pPr marL="0" indent="1828800" algn="ctr">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0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539630979"/>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showMasterSp="0" type="tx">
  <p:cSld name="15_Title and Content">
    <p:bg>
      <p:bgPr>
        <a:solidFill>
          <a:srgbClr val="FFFFFF"/>
        </a:solidFill>
        <a:effectLst/>
      </p:bgPr>
    </p:bg>
    <p:spTree>
      <p:nvGrpSpPr>
        <p:cNvPr id="1" name=""/>
        <p:cNvGrpSpPr/>
        <p:nvPr/>
      </p:nvGrpSpPr>
      <p:grpSpPr>
        <a:xfrm>
          <a:off x="0" y="0"/>
          <a:ext cx="0" cy="0"/>
          <a:chOff x="0" y="0"/>
          <a:chExt cx="0" cy="0"/>
        </a:xfrm>
      </p:grpSpPr>
      <p:sp>
        <p:nvSpPr>
          <p:cNvPr id="2612"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13"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14"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286315677"/>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FF6CC9FB-F159-2C49-BF36-E4ADA383CD1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11363586"/>
      </p:ext>
    </p:extLst>
  </p:cSld>
  <p:clrMapOvr>
    <a:masterClrMapping/>
  </p:clrMapOvr>
  <p:transition>
    <p:random/>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showMasterSp="0" type="tx">
  <p:cSld name="17_Section Header">
    <p:bg>
      <p:bgPr>
        <a:solidFill>
          <a:srgbClr val="FFFFFF"/>
        </a:solidFill>
        <a:effectLst/>
      </p:bgPr>
    </p:bg>
    <p:spTree>
      <p:nvGrpSpPr>
        <p:cNvPr id="1" name=""/>
        <p:cNvGrpSpPr/>
        <p:nvPr/>
      </p:nvGrpSpPr>
      <p:grpSpPr>
        <a:xfrm>
          <a:off x="0" y="0"/>
          <a:ext cx="0" cy="0"/>
          <a:chOff x="0" y="0"/>
          <a:chExt cx="0" cy="0"/>
        </a:xfrm>
      </p:grpSpPr>
      <p:sp>
        <p:nvSpPr>
          <p:cNvPr id="2621"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000000"/>
                </a:solidFill>
                <a:latin typeface="Calibri"/>
                <a:ea typeface="Calibri"/>
                <a:cs typeface="Calibri"/>
                <a:sym typeface="Calibri"/>
              </a:defRPr>
            </a:lvl1pPr>
          </a:lstStyle>
          <a:p>
            <a:r>
              <a:t>Title Text</a:t>
            </a:r>
          </a:p>
        </p:txBody>
      </p:sp>
      <p:sp>
        <p:nvSpPr>
          <p:cNvPr id="2622"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888888"/>
                </a:solidFill>
                <a:latin typeface="Calibri"/>
                <a:ea typeface="Calibri"/>
                <a:cs typeface="Calibri"/>
                <a:sym typeface="Calibri"/>
              </a:defRPr>
            </a:lvl1pPr>
            <a:lvl2pPr marL="0" indent="457200">
              <a:spcBef>
                <a:spcPts val="400"/>
              </a:spcBef>
              <a:buSzTx/>
              <a:buNone/>
              <a:defRPr sz="2000">
                <a:solidFill>
                  <a:srgbClr val="888888"/>
                </a:solidFill>
                <a:latin typeface="Calibri"/>
                <a:ea typeface="Calibri"/>
                <a:cs typeface="Calibri"/>
                <a:sym typeface="Calibri"/>
              </a:defRPr>
            </a:lvl2pPr>
            <a:lvl3pPr marL="0" indent="914400">
              <a:spcBef>
                <a:spcPts val="400"/>
              </a:spcBef>
              <a:buSzTx/>
              <a:buNone/>
              <a:defRPr sz="2000">
                <a:solidFill>
                  <a:srgbClr val="888888"/>
                </a:solidFill>
                <a:latin typeface="Calibri"/>
                <a:ea typeface="Calibri"/>
                <a:cs typeface="Calibri"/>
                <a:sym typeface="Calibri"/>
              </a:defRPr>
            </a:lvl3pPr>
            <a:lvl4pPr marL="0" indent="1371600">
              <a:spcBef>
                <a:spcPts val="400"/>
              </a:spcBef>
              <a:buSzTx/>
              <a:buNone/>
              <a:defRPr sz="2000">
                <a:solidFill>
                  <a:srgbClr val="888888"/>
                </a:solidFill>
                <a:latin typeface="Calibri"/>
                <a:ea typeface="Calibri"/>
                <a:cs typeface="Calibri"/>
                <a:sym typeface="Calibri"/>
              </a:defRPr>
            </a:lvl4pPr>
            <a:lvl5pPr marL="0" indent="182880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23"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549542635"/>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showMasterSp="0" type="tx">
  <p:cSld name="17_Two Content">
    <p:bg>
      <p:bgPr>
        <a:solidFill>
          <a:srgbClr val="FFFFFF"/>
        </a:solidFill>
        <a:effectLst/>
      </p:bgPr>
    </p:bg>
    <p:spTree>
      <p:nvGrpSpPr>
        <p:cNvPr id="1" name=""/>
        <p:cNvGrpSpPr/>
        <p:nvPr/>
      </p:nvGrpSpPr>
      <p:grpSpPr>
        <a:xfrm>
          <a:off x="0" y="0"/>
          <a:ext cx="0" cy="0"/>
          <a:chOff x="0" y="0"/>
          <a:chExt cx="0" cy="0"/>
        </a:xfrm>
      </p:grpSpPr>
      <p:sp>
        <p:nvSpPr>
          <p:cNvPr id="2630"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31"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Font typeface="Arial"/>
              <a:buChar char="•"/>
              <a:defRPr sz="2800">
                <a:solidFill>
                  <a:srgbClr val="000000"/>
                </a:solidFill>
                <a:latin typeface="Calibri"/>
                <a:ea typeface="Calibri"/>
                <a:cs typeface="Calibri"/>
                <a:sym typeface="Calibri"/>
              </a:defRPr>
            </a:lvl1pPr>
            <a:lvl2pPr marL="790575" indent="-333375">
              <a:spcBef>
                <a:spcPts val="600"/>
              </a:spcBef>
              <a:buSzPct val="100000"/>
              <a:buFont typeface="Arial"/>
              <a:buChar char="–"/>
              <a:defRPr sz="2800">
                <a:solidFill>
                  <a:srgbClr val="000000"/>
                </a:solidFill>
                <a:latin typeface="Calibri"/>
                <a:ea typeface="Calibri"/>
                <a:cs typeface="Calibri"/>
                <a:sym typeface="Calibri"/>
              </a:defRPr>
            </a:lvl2pPr>
            <a:lvl3pPr marL="1234439" indent="-320039">
              <a:spcBef>
                <a:spcPts val="600"/>
              </a:spcBef>
              <a:buSzPct val="100000"/>
              <a:buFont typeface="Arial"/>
              <a:buChar char="•"/>
              <a:defRPr sz="2800">
                <a:solidFill>
                  <a:srgbClr val="000000"/>
                </a:solidFill>
                <a:latin typeface="Calibri"/>
                <a:ea typeface="Calibri"/>
                <a:cs typeface="Calibri"/>
                <a:sym typeface="Calibri"/>
              </a:defRPr>
            </a:lvl3pPr>
            <a:lvl4pPr marL="1727200" indent="-355600">
              <a:spcBef>
                <a:spcPts val="600"/>
              </a:spcBef>
              <a:buSzPct val="100000"/>
              <a:buFont typeface="Arial"/>
              <a:buChar char="–"/>
              <a:defRPr sz="2800">
                <a:solidFill>
                  <a:srgbClr val="000000"/>
                </a:solidFill>
                <a:latin typeface="Calibri"/>
                <a:ea typeface="Calibri"/>
                <a:cs typeface="Calibri"/>
                <a:sym typeface="Calibri"/>
              </a:defRPr>
            </a:lvl4pPr>
            <a:lvl5pPr marL="2184400" indent="-35560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3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206087039"/>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x">
  <p:cSld name="17_Comparison">
    <p:bg>
      <p:bgPr>
        <a:solidFill>
          <a:srgbClr val="FFFFFF"/>
        </a:solidFill>
        <a:effectLst/>
      </p:bgPr>
    </p:bg>
    <p:spTree>
      <p:nvGrpSpPr>
        <p:cNvPr id="1" name=""/>
        <p:cNvGrpSpPr/>
        <p:nvPr/>
      </p:nvGrpSpPr>
      <p:grpSpPr>
        <a:xfrm>
          <a:off x="0" y="0"/>
          <a:ext cx="0" cy="0"/>
          <a:chOff x="0" y="0"/>
          <a:chExt cx="0" cy="0"/>
        </a:xfrm>
      </p:grpSpPr>
      <p:sp>
        <p:nvSpPr>
          <p:cNvPr id="263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40"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Calibri"/>
                <a:ea typeface="Calibri"/>
                <a:cs typeface="Calibri"/>
                <a:sym typeface="Calibri"/>
              </a:defRPr>
            </a:lvl1pPr>
            <a:lvl2pPr marL="0" indent="457200">
              <a:spcBef>
                <a:spcPts val="500"/>
              </a:spcBef>
              <a:buSzTx/>
              <a:buNone/>
              <a:defRPr sz="2400" b="1">
                <a:solidFill>
                  <a:srgbClr val="000000"/>
                </a:solidFill>
                <a:latin typeface="Calibri"/>
                <a:ea typeface="Calibri"/>
                <a:cs typeface="Calibri"/>
                <a:sym typeface="Calibri"/>
              </a:defRPr>
            </a:lvl2pPr>
            <a:lvl3pPr marL="0" indent="914400">
              <a:spcBef>
                <a:spcPts val="500"/>
              </a:spcBef>
              <a:buSzTx/>
              <a:buNone/>
              <a:defRPr sz="2400" b="1">
                <a:solidFill>
                  <a:srgbClr val="000000"/>
                </a:solidFill>
                <a:latin typeface="Calibri"/>
                <a:ea typeface="Calibri"/>
                <a:cs typeface="Calibri"/>
                <a:sym typeface="Calibri"/>
              </a:defRPr>
            </a:lvl3pPr>
            <a:lvl4pPr marL="0" indent="1371600">
              <a:spcBef>
                <a:spcPts val="500"/>
              </a:spcBef>
              <a:buSzTx/>
              <a:buNone/>
              <a:defRPr sz="2400" b="1">
                <a:solidFill>
                  <a:srgbClr val="000000"/>
                </a:solidFill>
                <a:latin typeface="Calibri"/>
                <a:ea typeface="Calibri"/>
                <a:cs typeface="Calibri"/>
                <a:sym typeface="Calibri"/>
              </a:defRPr>
            </a:lvl4pPr>
            <a:lvl5pPr marL="0" indent="182880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41"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Calibri"/>
                <a:ea typeface="Calibri"/>
                <a:cs typeface="Calibri"/>
                <a:sym typeface="Calibri"/>
              </a:defRPr>
            </a:pPr>
            <a:endParaRPr/>
          </a:p>
        </p:txBody>
      </p:sp>
      <p:sp>
        <p:nvSpPr>
          <p:cNvPr id="2642"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85046249"/>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x">
  <p:cSld name="17_Title Only">
    <p:bg>
      <p:bgPr>
        <a:solidFill>
          <a:srgbClr val="FFFFFF"/>
        </a:solidFill>
        <a:effectLst/>
      </p:bgPr>
    </p:bg>
    <p:spTree>
      <p:nvGrpSpPr>
        <p:cNvPr id="1" name=""/>
        <p:cNvGrpSpPr/>
        <p:nvPr/>
      </p:nvGrpSpPr>
      <p:grpSpPr>
        <a:xfrm>
          <a:off x="0" y="0"/>
          <a:ext cx="0" cy="0"/>
          <a:chOff x="0" y="0"/>
          <a:chExt cx="0" cy="0"/>
        </a:xfrm>
      </p:grpSpPr>
      <p:sp>
        <p:nvSpPr>
          <p:cNvPr id="264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50"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727446583"/>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showMasterSp="0" type="tx">
  <p:cSld name="16_Blank">
    <p:bg>
      <p:bgPr>
        <a:solidFill>
          <a:srgbClr val="FFFFFF"/>
        </a:solidFill>
        <a:effectLst/>
      </p:bgPr>
    </p:bg>
    <p:spTree>
      <p:nvGrpSpPr>
        <p:cNvPr id="1" name=""/>
        <p:cNvGrpSpPr/>
        <p:nvPr/>
      </p:nvGrpSpPr>
      <p:grpSpPr>
        <a:xfrm>
          <a:off x="0" y="0"/>
          <a:ext cx="0" cy="0"/>
          <a:chOff x="0" y="0"/>
          <a:chExt cx="0" cy="0"/>
        </a:xfrm>
      </p:grpSpPr>
      <p:sp>
        <p:nvSpPr>
          <p:cNvPr id="265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812052481"/>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showMasterSp="0" type="tx">
  <p:cSld name="17_Content with Caption">
    <p:bg>
      <p:bgPr>
        <a:solidFill>
          <a:srgbClr val="FFFFFF"/>
        </a:solidFill>
        <a:effectLst/>
      </p:bgPr>
    </p:bg>
    <p:spTree>
      <p:nvGrpSpPr>
        <p:cNvPr id="1" name=""/>
        <p:cNvGrpSpPr/>
        <p:nvPr/>
      </p:nvGrpSpPr>
      <p:grpSpPr>
        <a:xfrm>
          <a:off x="0" y="0"/>
          <a:ext cx="0" cy="0"/>
          <a:chOff x="0" y="0"/>
          <a:chExt cx="0" cy="0"/>
        </a:xfrm>
      </p:grpSpPr>
      <p:sp>
        <p:nvSpPr>
          <p:cNvPr id="2664"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65"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66"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Calibri"/>
                <a:ea typeface="Calibri"/>
                <a:cs typeface="Calibri"/>
                <a:sym typeface="Calibri"/>
              </a:defRPr>
            </a:pPr>
            <a:endParaRPr/>
          </a:p>
        </p:txBody>
      </p:sp>
      <p:sp>
        <p:nvSpPr>
          <p:cNvPr id="266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017048546"/>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showMasterSp="0" type="tx">
  <p:cSld name="17_Picture with Caption">
    <p:bg>
      <p:bgPr>
        <a:solidFill>
          <a:srgbClr val="FFFFFF"/>
        </a:solidFill>
        <a:effectLst/>
      </p:bgPr>
    </p:bg>
    <p:spTree>
      <p:nvGrpSpPr>
        <p:cNvPr id="1" name=""/>
        <p:cNvGrpSpPr/>
        <p:nvPr/>
      </p:nvGrpSpPr>
      <p:grpSpPr>
        <a:xfrm>
          <a:off x="0" y="0"/>
          <a:ext cx="0" cy="0"/>
          <a:chOff x="0" y="0"/>
          <a:chExt cx="0" cy="0"/>
        </a:xfrm>
      </p:grpSpPr>
      <p:sp>
        <p:nvSpPr>
          <p:cNvPr id="2674"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000000"/>
                </a:solidFill>
                <a:latin typeface="Calibri"/>
                <a:ea typeface="Calibri"/>
                <a:cs typeface="Calibri"/>
                <a:sym typeface="Calibri"/>
              </a:defRPr>
            </a:lvl1pPr>
          </a:lstStyle>
          <a:p>
            <a:r>
              <a:t>Title Text</a:t>
            </a:r>
          </a:p>
        </p:txBody>
      </p:sp>
      <p:sp>
        <p:nvSpPr>
          <p:cNvPr id="2675"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676"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Calibri"/>
                <a:ea typeface="Calibri"/>
                <a:cs typeface="Calibri"/>
                <a:sym typeface="Calibri"/>
              </a:defRPr>
            </a:lvl1pPr>
            <a:lvl2pPr marL="0" indent="457200">
              <a:spcBef>
                <a:spcPts val="300"/>
              </a:spcBef>
              <a:buSzTx/>
              <a:buNone/>
              <a:defRPr sz="1400">
                <a:solidFill>
                  <a:srgbClr val="000000"/>
                </a:solidFill>
                <a:latin typeface="Calibri"/>
                <a:ea typeface="Calibri"/>
                <a:cs typeface="Calibri"/>
                <a:sym typeface="Calibri"/>
              </a:defRPr>
            </a:lvl2pPr>
            <a:lvl3pPr marL="0" indent="914400">
              <a:spcBef>
                <a:spcPts val="300"/>
              </a:spcBef>
              <a:buSzTx/>
              <a:buNone/>
              <a:defRPr sz="1400">
                <a:solidFill>
                  <a:srgbClr val="000000"/>
                </a:solidFill>
                <a:latin typeface="Calibri"/>
                <a:ea typeface="Calibri"/>
                <a:cs typeface="Calibri"/>
                <a:sym typeface="Calibri"/>
              </a:defRPr>
            </a:lvl3pPr>
            <a:lvl4pPr marL="0" indent="1371600">
              <a:spcBef>
                <a:spcPts val="300"/>
              </a:spcBef>
              <a:buSzTx/>
              <a:buNone/>
              <a:defRPr sz="1400">
                <a:solidFill>
                  <a:srgbClr val="000000"/>
                </a:solidFill>
                <a:latin typeface="Calibri"/>
                <a:ea typeface="Calibri"/>
                <a:cs typeface="Calibri"/>
                <a:sym typeface="Calibri"/>
              </a:defRPr>
            </a:lvl4pPr>
            <a:lvl5pPr marL="0" indent="182880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77"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02632255"/>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showMasterSp="0" type="tx">
  <p:cSld name="17_Title and Vertical Text">
    <p:bg>
      <p:bgPr>
        <a:solidFill>
          <a:srgbClr val="FFFFFF"/>
        </a:solidFill>
        <a:effectLst/>
      </p:bgPr>
    </p:bg>
    <p:spTree>
      <p:nvGrpSpPr>
        <p:cNvPr id="1" name=""/>
        <p:cNvGrpSpPr/>
        <p:nvPr/>
      </p:nvGrpSpPr>
      <p:grpSpPr>
        <a:xfrm>
          <a:off x="0" y="0"/>
          <a:ext cx="0" cy="0"/>
          <a:chOff x="0" y="0"/>
          <a:chExt cx="0" cy="0"/>
        </a:xfrm>
      </p:grpSpPr>
      <p:sp>
        <p:nvSpPr>
          <p:cNvPr id="2684"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85"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86"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256840085"/>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showMasterSp="0" type="tx">
  <p:cSld name="17_Vertical Title and Text">
    <p:bg>
      <p:bgPr>
        <a:solidFill>
          <a:srgbClr val="FFFFFF"/>
        </a:solidFill>
        <a:effectLst/>
      </p:bgPr>
    </p:bg>
    <p:spTree>
      <p:nvGrpSpPr>
        <p:cNvPr id="1" name=""/>
        <p:cNvGrpSpPr/>
        <p:nvPr/>
      </p:nvGrpSpPr>
      <p:grpSpPr>
        <a:xfrm>
          <a:off x="0" y="0"/>
          <a:ext cx="0" cy="0"/>
          <a:chOff x="0" y="0"/>
          <a:chExt cx="0" cy="0"/>
        </a:xfrm>
      </p:grpSpPr>
      <p:sp>
        <p:nvSpPr>
          <p:cNvPr id="2693"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000000"/>
                </a:solidFill>
                <a:latin typeface="Calibri"/>
                <a:ea typeface="Calibri"/>
                <a:cs typeface="Calibri"/>
                <a:sym typeface="Calibri"/>
              </a:defRPr>
            </a:lvl1pPr>
          </a:lstStyle>
          <a:p>
            <a:r>
              <a:t>Title Text</a:t>
            </a:r>
          </a:p>
        </p:txBody>
      </p:sp>
      <p:sp>
        <p:nvSpPr>
          <p:cNvPr id="2694"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Font typeface="Arial"/>
              <a:buChar char="•"/>
              <a:defRPr>
                <a:solidFill>
                  <a:srgbClr val="000000"/>
                </a:solidFill>
                <a:latin typeface="Calibri"/>
                <a:ea typeface="Calibri"/>
                <a:cs typeface="Calibri"/>
                <a:sym typeface="Calibri"/>
              </a:defRPr>
            </a:lvl1pPr>
            <a:lvl2pPr marL="783771" indent="-326571">
              <a:buSzPct val="100000"/>
              <a:buFont typeface="Arial"/>
              <a:buChar char="–"/>
              <a:defRPr>
                <a:solidFill>
                  <a:srgbClr val="000000"/>
                </a:solidFill>
                <a:latin typeface="Calibri"/>
                <a:ea typeface="Calibri"/>
                <a:cs typeface="Calibri"/>
                <a:sym typeface="Calibri"/>
              </a:defRPr>
            </a:lvl2pPr>
            <a:lvl3pPr marL="1219200" indent="-304800">
              <a:buSzPct val="100000"/>
              <a:buFont typeface="Arial"/>
              <a:buChar char="•"/>
              <a:defRPr>
                <a:solidFill>
                  <a:srgbClr val="000000"/>
                </a:solidFill>
                <a:latin typeface="Calibri"/>
                <a:ea typeface="Calibri"/>
                <a:cs typeface="Calibri"/>
                <a:sym typeface="Calibri"/>
              </a:defRPr>
            </a:lvl3pPr>
            <a:lvl4pPr marL="1737360" indent="-365760">
              <a:buSzPct val="100000"/>
              <a:buFont typeface="Arial"/>
              <a:buChar char="–"/>
              <a:defRPr>
                <a:solidFill>
                  <a:srgbClr val="000000"/>
                </a:solidFill>
                <a:latin typeface="Calibri"/>
                <a:ea typeface="Calibri"/>
                <a:cs typeface="Calibri"/>
                <a:sym typeface="Calibri"/>
              </a:defRPr>
            </a:lvl4pPr>
            <a:lvl5pPr marL="2194560" indent="-36576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2695" name="Slide Number"/>
          <p:cNvSpPr txBox="1">
            <a:spLocks noGrp="1"/>
          </p:cNvSpPr>
          <p:nvPr>
            <p:ph type="sldNum" sz="quarter" idx="2"/>
          </p:nvPr>
        </p:nvSpPr>
        <p:spPr>
          <a:xfrm>
            <a:off x="8428176" y="6414760"/>
            <a:ext cx="258624" cy="248305"/>
          </a:xfrm>
          <a:prstGeom prst="rect">
            <a:avLst/>
          </a:prstGeom>
        </p:spPr>
        <p:txBody>
          <a:bodyPr lIns="45719" tIns="45719" rIns="45719" bIns="45719" anchor="ctr"/>
          <a:lstStyle>
            <a:lvl1pPr>
              <a:defRPr sz="1200">
                <a:solidFill>
                  <a:srgbClr val="898989"/>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302503483"/>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showMasterSp="0" type="tx">
  <p:cSld name="16_Title and Content">
    <p:bg>
      <p:bgPr>
        <a:solidFill>
          <a:srgbClr val="000000"/>
        </a:solidFill>
        <a:effectLst/>
      </p:bgPr>
    </p:bg>
    <p:spTree>
      <p:nvGrpSpPr>
        <p:cNvPr id="1" name=""/>
        <p:cNvGrpSpPr/>
        <p:nvPr/>
      </p:nvGrpSpPr>
      <p:grpSpPr>
        <a:xfrm>
          <a:off x="0" y="0"/>
          <a:ext cx="0" cy="0"/>
          <a:chOff x="0" y="0"/>
          <a:chExt cx="0" cy="0"/>
        </a:xfrm>
      </p:grpSpPr>
      <p:sp>
        <p:nvSpPr>
          <p:cNvPr id="2711"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12"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13"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0949222"/>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DE8C1072-3716-A841-AF40-BB87377A987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53568554"/>
      </p:ext>
    </p:extLst>
  </p:cSld>
  <p:clrMapOvr>
    <a:masterClrMapping/>
  </p:clrMapOvr>
  <p:transition>
    <p:random/>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showMasterSp="0" type="tx">
  <p:cSld name="18_Section Header">
    <p:bg>
      <p:bgPr>
        <a:solidFill>
          <a:srgbClr val="000000"/>
        </a:solidFill>
        <a:effectLst/>
      </p:bgPr>
    </p:bg>
    <p:spTree>
      <p:nvGrpSpPr>
        <p:cNvPr id="1" name=""/>
        <p:cNvGrpSpPr/>
        <p:nvPr/>
      </p:nvGrpSpPr>
      <p:grpSpPr>
        <a:xfrm>
          <a:off x="0" y="0"/>
          <a:ext cx="0" cy="0"/>
          <a:chOff x="0" y="0"/>
          <a:chExt cx="0" cy="0"/>
        </a:xfrm>
      </p:grpSpPr>
      <p:sp>
        <p:nvSpPr>
          <p:cNvPr id="272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272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defRPr>
            </a:lvl1pPr>
            <a:lvl2pPr marL="0" indent="457200">
              <a:spcBef>
                <a:spcPts val="400"/>
              </a:spcBef>
              <a:buSzTx/>
              <a:buNone/>
              <a:defRPr sz="2000">
                <a:solidFill>
                  <a:srgbClr val="000000"/>
                </a:solidFill>
              </a:defRPr>
            </a:lvl2pPr>
            <a:lvl3pPr marL="0" indent="914400">
              <a:spcBef>
                <a:spcPts val="400"/>
              </a:spcBef>
              <a:buSzTx/>
              <a:buNone/>
              <a:defRPr sz="2000">
                <a:solidFill>
                  <a:srgbClr val="000000"/>
                </a:solidFill>
              </a:defRPr>
            </a:lvl3pPr>
            <a:lvl4pPr marL="0" indent="1371600">
              <a:spcBef>
                <a:spcPts val="400"/>
              </a:spcBef>
              <a:buSzTx/>
              <a:buNone/>
              <a:defRPr sz="2000">
                <a:solidFill>
                  <a:srgbClr val="000000"/>
                </a:solidFill>
              </a:defRPr>
            </a:lvl4pPr>
            <a:lvl5pPr marL="0" indent="182880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22"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684255"/>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showMasterSp="0" type="tx">
  <p:cSld name="18_Two Content">
    <p:bg>
      <p:bgPr>
        <a:solidFill>
          <a:srgbClr val="000000"/>
        </a:solidFill>
        <a:effectLst/>
      </p:bgPr>
    </p:bg>
    <p:spTree>
      <p:nvGrpSpPr>
        <p:cNvPr id="1" name=""/>
        <p:cNvGrpSpPr/>
        <p:nvPr/>
      </p:nvGrpSpPr>
      <p:grpSpPr>
        <a:xfrm>
          <a:off x="0" y="0"/>
          <a:ext cx="0" cy="0"/>
          <a:chOff x="0" y="0"/>
          <a:chExt cx="0" cy="0"/>
        </a:xfrm>
      </p:grpSpPr>
      <p:sp>
        <p:nvSpPr>
          <p:cNvPr id="2729"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30"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defRPr>
            </a:lvl1pPr>
            <a:lvl2pPr marL="790575" indent="-333375">
              <a:spcBef>
                <a:spcPts val="600"/>
              </a:spcBef>
              <a:buSzPct val="100000"/>
              <a:buChar char="–"/>
              <a:defRPr sz="2800">
                <a:solidFill>
                  <a:srgbClr val="000000"/>
                </a:solidFill>
              </a:defRPr>
            </a:lvl2pPr>
            <a:lvl3pPr marL="1234439" indent="-320039">
              <a:spcBef>
                <a:spcPts val="600"/>
              </a:spcBef>
              <a:buSzPct val="100000"/>
              <a:buChar char="•"/>
              <a:defRPr sz="2800">
                <a:solidFill>
                  <a:srgbClr val="000000"/>
                </a:solidFill>
              </a:defRPr>
            </a:lvl3pPr>
            <a:lvl4pPr marL="1727200" indent="-355600">
              <a:spcBef>
                <a:spcPts val="600"/>
              </a:spcBef>
              <a:buSzPct val="100000"/>
              <a:buChar char="–"/>
              <a:defRPr sz="2800">
                <a:solidFill>
                  <a:srgbClr val="000000"/>
                </a:solidFill>
              </a:defRPr>
            </a:lvl4pPr>
            <a:lvl5pPr marL="2184400" indent="-35560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3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48839987"/>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showMasterSp="0" type="tx">
  <p:cSld name="18_Comparison">
    <p:bg>
      <p:bgPr>
        <a:solidFill>
          <a:srgbClr val="000000"/>
        </a:solidFill>
        <a:effectLst/>
      </p:bgPr>
    </p:bg>
    <p:spTree>
      <p:nvGrpSpPr>
        <p:cNvPr id="1" name=""/>
        <p:cNvGrpSpPr/>
        <p:nvPr/>
      </p:nvGrpSpPr>
      <p:grpSpPr>
        <a:xfrm>
          <a:off x="0" y="0"/>
          <a:ext cx="0" cy="0"/>
          <a:chOff x="0" y="0"/>
          <a:chExt cx="0" cy="0"/>
        </a:xfrm>
      </p:grpSpPr>
      <p:sp>
        <p:nvSpPr>
          <p:cNvPr id="273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a:lvl1pPr>
          </a:lstStyle>
          <a:p>
            <a:r>
              <a:t>Title Text</a:t>
            </a:r>
          </a:p>
        </p:txBody>
      </p:sp>
      <p:sp>
        <p:nvSpPr>
          <p:cNvPr id="273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defRPr>
            </a:lvl1pPr>
            <a:lvl2pPr marL="0" indent="457200">
              <a:spcBef>
                <a:spcPts val="500"/>
              </a:spcBef>
              <a:buSzTx/>
              <a:buNone/>
              <a:defRPr sz="2400" b="1">
                <a:solidFill>
                  <a:srgbClr val="000000"/>
                </a:solidFill>
              </a:defRPr>
            </a:lvl2pPr>
            <a:lvl3pPr marL="0" indent="914400">
              <a:spcBef>
                <a:spcPts val="500"/>
              </a:spcBef>
              <a:buSzTx/>
              <a:buNone/>
              <a:defRPr sz="2400" b="1">
                <a:solidFill>
                  <a:srgbClr val="000000"/>
                </a:solidFill>
              </a:defRPr>
            </a:lvl3pPr>
            <a:lvl4pPr marL="0" indent="1371600">
              <a:spcBef>
                <a:spcPts val="500"/>
              </a:spcBef>
              <a:buSzTx/>
              <a:buNone/>
              <a:defRPr sz="2400" b="1">
                <a:solidFill>
                  <a:srgbClr val="000000"/>
                </a:solidFill>
              </a:defRPr>
            </a:lvl4pPr>
            <a:lvl5pPr marL="0" indent="182880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4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defRPr>
            </a:pPr>
            <a:endParaRPr/>
          </a:p>
        </p:txBody>
      </p:sp>
      <p:sp>
        <p:nvSpPr>
          <p:cNvPr id="2741"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2487387"/>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showMasterSp="0" type="tx">
  <p:cSld name="18_Title Only">
    <p:bg>
      <p:bgPr>
        <a:solidFill>
          <a:srgbClr val="000000"/>
        </a:solidFill>
        <a:effectLst/>
      </p:bgPr>
    </p:bg>
    <p:spTree>
      <p:nvGrpSpPr>
        <p:cNvPr id="1" name=""/>
        <p:cNvGrpSpPr/>
        <p:nvPr/>
      </p:nvGrpSpPr>
      <p:grpSpPr>
        <a:xfrm>
          <a:off x="0" y="0"/>
          <a:ext cx="0" cy="0"/>
          <a:chOff x="0" y="0"/>
          <a:chExt cx="0" cy="0"/>
        </a:xfrm>
      </p:grpSpPr>
      <p:sp>
        <p:nvSpPr>
          <p:cNvPr id="2748"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49"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62690908"/>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x">
  <p:cSld name="17_Blank">
    <p:bg>
      <p:bgPr>
        <a:solidFill>
          <a:srgbClr val="000000"/>
        </a:solidFill>
        <a:effectLst/>
      </p:bgPr>
    </p:bg>
    <p:spTree>
      <p:nvGrpSpPr>
        <p:cNvPr id="1" name=""/>
        <p:cNvGrpSpPr/>
        <p:nvPr/>
      </p:nvGrpSpPr>
      <p:grpSpPr>
        <a:xfrm>
          <a:off x="0" y="0"/>
          <a:ext cx="0" cy="0"/>
          <a:chOff x="0" y="0"/>
          <a:chExt cx="0" cy="0"/>
        </a:xfrm>
      </p:grpSpPr>
      <p:sp>
        <p:nvSpPr>
          <p:cNvPr id="275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731740416"/>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showMasterSp="0" type="tx">
  <p:cSld name="18_Content with Caption">
    <p:bg>
      <p:bgPr>
        <a:solidFill>
          <a:srgbClr val="000000"/>
        </a:solidFill>
        <a:effectLst/>
      </p:bgPr>
    </p:bg>
    <p:spTree>
      <p:nvGrpSpPr>
        <p:cNvPr id="1" name=""/>
        <p:cNvGrpSpPr/>
        <p:nvPr/>
      </p:nvGrpSpPr>
      <p:grpSpPr>
        <a:xfrm>
          <a:off x="0" y="0"/>
          <a:ext cx="0" cy="0"/>
          <a:chOff x="0" y="0"/>
          <a:chExt cx="0" cy="0"/>
        </a:xfrm>
      </p:grpSpPr>
      <p:sp>
        <p:nvSpPr>
          <p:cNvPr id="276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276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6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defRPr>
            </a:pPr>
            <a:endParaRPr/>
          </a:p>
        </p:txBody>
      </p:sp>
      <p:sp>
        <p:nvSpPr>
          <p:cNvPr id="276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13286595"/>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showMasterSp="0" type="tx">
  <p:cSld name="18_Picture with Caption">
    <p:bg>
      <p:bgPr>
        <a:solidFill>
          <a:srgbClr val="000000"/>
        </a:solidFill>
        <a:effectLst/>
      </p:bgPr>
    </p:bg>
    <p:spTree>
      <p:nvGrpSpPr>
        <p:cNvPr id="1" name=""/>
        <p:cNvGrpSpPr/>
        <p:nvPr/>
      </p:nvGrpSpPr>
      <p:grpSpPr>
        <a:xfrm>
          <a:off x="0" y="0"/>
          <a:ext cx="0" cy="0"/>
          <a:chOff x="0" y="0"/>
          <a:chExt cx="0" cy="0"/>
        </a:xfrm>
      </p:grpSpPr>
      <p:sp>
        <p:nvSpPr>
          <p:cNvPr id="277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277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77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defRPr>
            </a:lvl1pPr>
            <a:lvl2pPr marL="0" indent="457200">
              <a:spcBef>
                <a:spcPts val="300"/>
              </a:spcBef>
              <a:buSzTx/>
              <a:buNone/>
              <a:defRPr sz="1400">
                <a:solidFill>
                  <a:srgbClr val="000000"/>
                </a:solidFill>
              </a:defRPr>
            </a:lvl2pPr>
            <a:lvl3pPr marL="0" indent="914400">
              <a:spcBef>
                <a:spcPts val="300"/>
              </a:spcBef>
              <a:buSzTx/>
              <a:buNone/>
              <a:defRPr sz="1400">
                <a:solidFill>
                  <a:srgbClr val="000000"/>
                </a:solidFill>
              </a:defRPr>
            </a:lvl3pPr>
            <a:lvl4pPr marL="0" indent="1371600">
              <a:spcBef>
                <a:spcPts val="300"/>
              </a:spcBef>
              <a:buSzTx/>
              <a:buNone/>
              <a:defRPr sz="1400">
                <a:solidFill>
                  <a:srgbClr val="000000"/>
                </a:solidFill>
              </a:defRPr>
            </a:lvl4pPr>
            <a:lvl5pPr marL="0" indent="182880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76"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78194621"/>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showMasterSp="0" type="tx">
  <p:cSld name="18_Title and Vertical Text">
    <p:bg>
      <p:bgPr>
        <a:solidFill>
          <a:srgbClr val="000000"/>
        </a:solidFill>
        <a:effectLst/>
      </p:bgPr>
    </p:bg>
    <p:spTree>
      <p:nvGrpSpPr>
        <p:cNvPr id="1" name=""/>
        <p:cNvGrpSpPr/>
        <p:nvPr/>
      </p:nvGrpSpPr>
      <p:grpSpPr>
        <a:xfrm>
          <a:off x="0" y="0"/>
          <a:ext cx="0" cy="0"/>
          <a:chOff x="0" y="0"/>
          <a:chExt cx="0" cy="0"/>
        </a:xfrm>
      </p:grpSpPr>
      <p:sp>
        <p:nvSpPr>
          <p:cNvPr id="2783" name="Title Text"/>
          <p:cNvSpPr txBox="1">
            <a:spLocks noGrp="1"/>
          </p:cNvSpPr>
          <p:nvPr>
            <p:ph type="title"/>
          </p:nvPr>
        </p:nvSpPr>
        <p:spPr>
          <a:xfrm>
            <a:off x="0" y="609600"/>
            <a:ext cx="9144000" cy="1143000"/>
          </a:xfrm>
          <a:prstGeom prst="rect">
            <a:avLst/>
          </a:prstGeom>
          <a:noFill/>
        </p:spPr>
        <p:txBody>
          <a:bodyPr lIns="45719" tIns="45719" rIns="45719" bIns="45719"/>
          <a:lstStyle>
            <a:lvl1pPr>
              <a:defRPr sz="4400"/>
            </a:lvl1pPr>
          </a:lstStyle>
          <a:p>
            <a:r>
              <a:t>Title Text</a:t>
            </a:r>
          </a:p>
        </p:txBody>
      </p:sp>
      <p:sp>
        <p:nvSpPr>
          <p:cNvPr id="2784"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85"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35668122"/>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showMasterSp="0" type="tx">
  <p:cSld name="18_Vertical Title and Text">
    <p:bg>
      <p:bgPr>
        <a:solidFill>
          <a:srgbClr val="000000"/>
        </a:solidFill>
        <a:effectLst/>
      </p:bgPr>
    </p:bg>
    <p:spTree>
      <p:nvGrpSpPr>
        <p:cNvPr id="1" name=""/>
        <p:cNvGrpSpPr/>
        <p:nvPr/>
      </p:nvGrpSpPr>
      <p:grpSpPr>
        <a:xfrm>
          <a:off x="0" y="0"/>
          <a:ext cx="0" cy="0"/>
          <a:chOff x="0" y="0"/>
          <a:chExt cx="0" cy="0"/>
        </a:xfrm>
      </p:grpSpPr>
      <p:sp>
        <p:nvSpPr>
          <p:cNvPr id="2792"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a:lvl1pPr>
          </a:lstStyle>
          <a:p>
            <a:r>
              <a:t>Title Text</a:t>
            </a:r>
          </a:p>
        </p:txBody>
      </p:sp>
      <p:sp>
        <p:nvSpPr>
          <p:cNvPr id="2793"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000000"/>
                </a:solidFill>
              </a:defRPr>
            </a:lvl1pPr>
            <a:lvl2pPr marL="783771" indent="-326571">
              <a:buSzPct val="100000"/>
              <a:buChar char="–"/>
              <a:defRPr>
                <a:solidFill>
                  <a:srgbClr val="000000"/>
                </a:solidFill>
              </a:defRPr>
            </a:lvl2pPr>
            <a:lvl3pPr marL="1219200" indent="-304800">
              <a:buSzPct val="100000"/>
              <a:buChar char="•"/>
              <a:defRPr>
                <a:solidFill>
                  <a:srgbClr val="000000"/>
                </a:solidFill>
              </a:defRPr>
            </a:lvl3pPr>
            <a:lvl4pPr marL="1737360" indent="-365760">
              <a:buSzPct val="100000"/>
              <a:buChar char="–"/>
              <a:defRPr>
                <a:solidFill>
                  <a:srgbClr val="000000"/>
                </a:solidFill>
              </a:defRPr>
            </a:lvl4pPr>
            <a:lvl5pPr marL="2194560" indent="-365760">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794" name="Slide Number"/>
          <p:cNvSpPr txBox="1">
            <a:spLocks noGrp="1"/>
          </p:cNvSpPr>
          <p:nvPr>
            <p:ph type="sldNum" sz="quarter" idx="2"/>
          </p:nvPr>
        </p:nvSpPr>
        <p:spPr>
          <a:xfrm>
            <a:off x="8156292" y="6248400"/>
            <a:ext cx="301909" cy="288824"/>
          </a:xfrm>
          <a:prstGeom prst="rect">
            <a:avLst/>
          </a:prstGeom>
        </p:spPr>
        <p:txBody>
          <a:bodyPr lIns="45719" tIns="45719" rIns="45719" bIns="45719"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43449324"/>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showMasterSp="0" type="tx">
  <p:cSld name="17_Title and Content">
    <p:bg>
      <p:bgPr>
        <a:solidFill>
          <a:srgbClr val="000000"/>
        </a:solidFill>
        <a:effectLst/>
      </p:bgPr>
    </p:bg>
    <p:spTree>
      <p:nvGrpSpPr>
        <p:cNvPr id="1" name=""/>
        <p:cNvGrpSpPr/>
        <p:nvPr/>
      </p:nvGrpSpPr>
      <p:grpSpPr>
        <a:xfrm>
          <a:off x="0" y="0"/>
          <a:ext cx="0" cy="0"/>
          <a:chOff x="0" y="0"/>
          <a:chExt cx="0" cy="0"/>
        </a:xfrm>
      </p:grpSpPr>
      <p:sp>
        <p:nvSpPr>
          <p:cNvPr id="2810"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11" name="Body Level One…"/>
          <p:cNvSpPr txBox="1">
            <a:spLocks noGrp="1"/>
          </p:cNvSpPr>
          <p:nvPr>
            <p:ph type="body" idx="1"/>
          </p:nvPr>
        </p:nvSpPr>
        <p:spPr>
          <a:xfrm>
            <a:off x="685800" y="1981200"/>
            <a:ext cx="7772400" cy="4114800"/>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12"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29502283"/>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5B20AA1-7F27-544F-9B3D-D66706DE669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708402130"/>
      </p:ext>
    </p:extLst>
  </p:cSld>
  <p:clrMapOvr>
    <a:masterClrMapping/>
  </p:clrMapOvr>
  <p:transition>
    <p:random/>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showMasterSp="0" type="tx">
  <p:cSld name="19_Section Header">
    <p:bg>
      <p:bgPr>
        <a:solidFill>
          <a:srgbClr val="000000"/>
        </a:solidFill>
        <a:effectLst/>
      </p:bgPr>
    </p:bg>
    <p:spTree>
      <p:nvGrpSpPr>
        <p:cNvPr id="1" name=""/>
        <p:cNvGrpSpPr/>
        <p:nvPr/>
      </p:nvGrpSpPr>
      <p:grpSpPr>
        <a:xfrm>
          <a:off x="0" y="0"/>
          <a:ext cx="0" cy="0"/>
          <a:chOff x="0" y="0"/>
          <a:chExt cx="0" cy="0"/>
        </a:xfrm>
      </p:grpSpPr>
      <p:sp>
        <p:nvSpPr>
          <p:cNvPr id="2819"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a:defRPr sz="4000" cap="all"/>
            </a:lvl1pPr>
          </a:lstStyle>
          <a:p>
            <a:r>
              <a:t>Title Text</a:t>
            </a:r>
          </a:p>
        </p:txBody>
      </p:sp>
      <p:sp>
        <p:nvSpPr>
          <p:cNvPr id="2820"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a:spcBef>
                <a:spcPts val="400"/>
              </a:spcBef>
              <a:buSzTx/>
              <a:buNone/>
              <a:defRPr sz="2000">
                <a:solidFill>
                  <a:srgbClr val="000000"/>
                </a:solidFill>
              </a:defRPr>
            </a:lvl1pPr>
            <a:lvl2pPr marL="0" indent="457020">
              <a:spcBef>
                <a:spcPts val="400"/>
              </a:spcBef>
              <a:buSzTx/>
              <a:buNone/>
              <a:defRPr sz="2000">
                <a:solidFill>
                  <a:srgbClr val="000000"/>
                </a:solidFill>
              </a:defRPr>
            </a:lvl2pPr>
            <a:lvl3pPr marL="0" indent="914040">
              <a:spcBef>
                <a:spcPts val="400"/>
              </a:spcBef>
              <a:buSzTx/>
              <a:buNone/>
              <a:defRPr sz="2000">
                <a:solidFill>
                  <a:srgbClr val="000000"/>
                </a:solidFill>
              </a:defRPr>
            </a:lvl3pPr>
            <a:lvl4pPr marL="0" indent="1371056">
              <a:spcBef>
                <a:spcPts val="400"/>
              </a:spcBef>
              <a:buSzTx/>
              <a:buNone/>
              <a:defRPr sz="2000">
                <a:solidFill>
                  <a:srgbClr val="000000"/>
                </a:solidFill>
              </a:defRPr>
            </a:lvl4pPr>
            <a:lvl5pPr marL="0" indent="182808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21"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140749208"/>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showMasterSp="0" type="tx">
  <p:cSld name="19_Two Content">
    <p:bg>
      <p:bgPr>
        <a:solidFill>
          <a:srgbClr val="000000"/>
        </a:solidFill>
        <a:effectLst/>
      </p:bgPr>
    </p:bg>
    <p:spTree>
      <p:nvGrpSpPr>
        <p:cNvPr id="1" name=""/>
        <p:cNvGrpSpPr/>
        <p:nvPr/>
      </p:nvGrpSpPr>
      <p:grpSpPr>
        <a:xfrm>
          <a:off x="0" y="0"/>
          <a:ext cx="0" cy="0"/>
          <a:chOff x="0" y="0"/>
          <a:chExt cx="0" cy="0"/>
        </a:xfrm>
      </p:grpSpPr>
      <p:sp>
        <p:nvSpPr>
          <p:cNvPr id="2828"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29" name="Body Level One…"/>
          <p:cNvSpPr txBox="1">
            <a:spLocks noGrp="1"/>
          </p:cNvSpPr>
          <p:nvPr>
            <p:ph type="body" sz="half" idx="1"/>
          </p:nvPr>
        </p:nvSpPr>
        <p:spPr>
          <a:xfrm>
            <a:off x="685800" y="1981200"/>
            <a:ext cx="3810000" cy="4114800"/>
          </a:xfrm>
          <a:prstGeom prst="rect">
            <a:avLst/>
          </a:prstGeom>
        </p:spPr>
        <p:txBody>
          <a:bodyPr lIns="45702" tIns="45702" rIns="45702" bIns="45702">
            <a:normAutofit/>
          </a:bodyPr>
          <a:lstStyle>
            <a:lvl1pPr marL="342764" indent="-342764">
              <a:spcBef>
                <a:spcPts val="600"/>
              </a:spcBef>
              <a:buSzPct val="100000"/>
              <a:buChar char="•"/>
              <a:defRPr sz="2800">
                <a:solidFill>
                  <a:srgbClr val="000000"/>
                </a:solidFill>
              </a:defRPr>
            </a:lvl1pPr>
            <a:lvl2pPr marL="790260" indent="-333244">
              <a:spcBef>
                <a:spcPts val="600"/>
              </a:spcBef>
              <a:buSzPct val="100000"/>
              <a:buChar char="–"/>
              <a:defRPr sz="2800">
                <a:solidFill>
                  <a:srgbClr val="000000"/>
                </a:solidFill>
              </a:defRPr>
            </a:lvl2pPr>
            <a:lvl3pPr marL="1233949" indent="-319913">
              <a:spcBef>
                <a:spcPts val="600"/>
              </a:spcBef>
              <a:buSzPct val="100000"/>
              <a:buChar char="•"/>
              <a:defRPr sz="2800">
                <a:solidFill>
                  <a:srgbClr val="000000"/>
                </a:solidFill>
              </a:defRPr>
            </a:lvl3pPr>
            <a:lvl4pPr marL="1726515" indent="-355459">
              <a:spcBef>
                <a:spcPts val="600"/>
              </a:spcBef>
              <a:buSzPct val="100000"/>
              <a:buChar char="–"/>
              <a:defRPr sz="2800">
                <a:solidFill>
                  <a:srgbClr val="000000"/>
                </a:solidFill>
              </a:defRPr>
            </a:lvl4pPr>
            <a:lvl5pPr marL="2183533" indent="-355460">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18646238"/>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showMasterSp="0" type="tx">
  <p:cSld name="19_Comparison">
    <p:bg>
      <p:bgPr>
        <a:solidFill>
          <a:srgbClr val="000000"/>
        </a:solidFill>
        <a:effectLst/>
      </p:bgPr>
    </p:bg>
    <p:spTree>
      <p:nvGrpSpPr>
        <p:cNvPr id="1" name=""/>
        <p:cNvGrpSpPr/>
        <p:nvPr/>
      </p:nvGrpSpPr>
      <p:grpSpPr>
        <a:xfrm>
          <a:off x="0" y="0"/>
          <a:ext cx="0" cy="0"/>
          <a:chOff x="0" y="0"/>
          <a:chExt cx="0" cy="0"/>
        </a:xfrm>
      </p:grpSpPr>
      <p:sp>
        <p:nvSpPr>
          <p:cNvPr id="283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a:defRPr sz="4400"/>
            </a:lvl1pPr>
          </a:lstStyle>
          <a:p>
            <a:r>
              <a:t>Title Text</a:t>
            </a:r>
          </a:p>
        </p:txBody>
      </p:sp>
      <p:sp>
        <p:nvSpPr>
          <p:cNvPr id="2838"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a:spcBef>
                <a:spcPts val="500"/>
              </a:spcBef>
              <a:buSzTx/>
              <a:buNone/>
              <a:defRPr sz="2400" b="1">
                <a:solidFill>
                  <a:srgbClr val="000000"/>
                </a:solidFill>
              </a:defRPr>
            </a:lvl1pPr>
            <a:lvl2pPr marL="0" indent="457020">
              <a:spcBef>
                <a:spcPts val="500"/>
              </a:spcBef>
              <a:buSzTx/>
              <a:buNone/>
              <a:defRPr sz="2400" b="1">
                <a:solidFill>
                  <a:srgbClr val="000000"/>
                </a:solidFill>
              </a:defRPr>
            </a:lvl2pPr>
            <a:lvl3pPr marL="0" indent="914040">
              <a:spcBef>
                <a:spcPts val="500"/>
              </a:spcBef>
              <a:buSzTx/>
              <a:buNone/>
              <a:defRPr sz="2400" b="1">
                <a:solidFill>
                  <a:srgbClr val="000000"/>
                </a:solidFill>
              </a:defRPr>
            </a:lvl3pPr>
            <a:lvl4pPr marL="0" indent="1371056">
              <a:spcBef>
                <a:spcPts val="500"/>
              </a:spcBef>
              <a:buSzTx/>
              <a:buNone/>
              <a:defRPr sz="2400" b="1">
                <a:solidFill>
                  <a:srgbClr val="000000"/>
                </a:solidFill>
              </a:defRPr>
            </a:lvl4pPr>
            <a:lvl5pPr marL="0" indent="182808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39"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rtl="0">
              <a:spcBef>
                <a:spcPts val="500"/>
              </a:spcBef>
              <a:buSzTx/>
              <a:buNone/>
              <a:defRPr sz="2400" b="1">
                <a:solidFill>
                  <a:srgbClr val="000000"/>
                </a:solidFill>
              </a:defRPr>
            </a:pPr>
            <a:endParaRPr/>
          </a:p>
        </p:txBody>
      </p:sp>
      <p:sp>
        <p:nvSpPr>
          <p:cNvPr id="2840"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287691"/>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showMasterSp="0" type="tx">
  <p:cSld name="19_Title Only">
    <p:bg>
      <p:bgPr>
        <a:solidFill>
          <a:srgbClr val="000000"/>
        </a:solidFill>
        <a:effectLst/>
      </p:bgPr>
    </p:bg>
    <p:spTree>
      <p:nvGrpSpPr>
        <p:cNvPr id="1" name=""/>
        <p:cNvGrpSpPr/>
        <p:nvPr/>
      </p:nvGrpSpPr>
      <p:grpSpPr>
        <a:xfrm>
          <a:off x="0" y="0"/>
          <a:ext cx="0" cy="0"/>
          <a:chOff x="0" y="0"/>
          <a:chExt cx="0" cy="0"/>
        </a:xfrm>
      </p:grpSpPr>
      <p:sp>
        <p:nvSpPr>
          <p:cNvPr id="2847"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48"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5978663"/>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showMasterSp="0" type="tx">
  <p:cSld name="18_Blank">
    <p:bg>
      <p:bgPr>
        <a:solidFill>
          <a:srgbClr val="000000"/>
        </a:solidFill>
        <a:effectLst/>
      </p:bgPr>
    </p:bg>
    <p:spTree>
      <p:nvGrpSpPr>
        <p:cNvPr id="1" name=""/>
        <p:cNvGrpSpPr/>
        <p:nvPr/>
      </p:nvGrpSpPr>
      <p:grpSpPr>
        <a:xfrm>
          <a:off x="0" y="0"/>
          <a:ext cx="0" cy="0"/>
          <a:chOff x="0" y="0"/>
          <a:chExt cx="0" cy="0"/>
        </a:xfrm>
      </p:grpSpPr>
      <p:sp>
        <p:nvSpPr>
          <p:cNvPr id="285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81928197"/>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showMasterSp="0" type="tx">
  <p:cSld name="19_Content with Caption">
    <p:bg>
      <p:bgPr>
        <a:solidFill>
          <a:srgbClr val="000000"/>
        </a:solidFill>
        <a:effectLst/>
      </p:bgPr>
    </p:bg>
    <p:spTree>
      <p:nvGrpSpPr>
        <p:cNvPr id="1" name=""/>
        <p:cNvGrpSpPr/>
        <p:nvPr/>
      </p:nvGrpSpPr>
      <p:grpSpPr>
        <a:xfrm>
          <a:off x="0" y="0"/>
          <a:ext cx="0" cy="0"/>
          <a:chOff x="0" y="0"/>
          <a:chExt cx="0" cy="0"/>
        </a:xfrm>
      </p:grpSpPr>
      <p:sp>
        <p:nvSpPr>
          <p:cNvPr id="2862"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a:defRPr sz="2000"/>
            </a:lvl1pPr>
          </a:lstStyle>
          <a:p>
            <a:r>
              <a:t>Title Text</a:t>
            </a:r>
          </a:p>
        </p:txBody>
      </p:sp>
      <p:sp>
        <p:nvSpPr>
          <p:cNvPr id="2863"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64"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rtl="0">
              <a:spcBef>
                <a:spcPts val="300"/>
              </a:spcBef>
              <a:buSzTx/>
              <a:buNone/>
              <a:defRPr sz="1400">
                <a:solidFill>
                  <a:srgbClr val="000000"/>
                </a:solidFill>
              </a:defRPr>
            </a:pPr>
            <a:endParaRPr/>
          </a:p>
        </p:txBody>
      </p:sp>
      <p:sp>
        <p:nvSpPr>
          <p:cNvPr id="286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30149668"/>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showMasterSp="0" type="tx">
  <p:cSld name="19_Picture with Caption">
    <p:bg>
      <p:bgPr>
        <a:solidFill>
          <a:srgbClr val="000000"/>
        </a:solidFill>
        <a:effectLst/>
      </p:bgPr>
    </p:bg>
    <p:spTree>
      <p:nvGrpSpPr>
        <p:cNvPr id="1" name=""/>
        <p:cNvGrpSpPr/>
        <p:nvPr/>
      </p:nvGrpSpPr>
      <p:grpSpPr>
        <a:xfrm>
          <a:off x="0" y="0"/>
          <a:ext cx="0" cy="0"/>
          <a:chOff x="0" y="0"/>
          <a:chExt cx="0" cy="0"/>
        </a:xfrm>
      </p:grpSpPr>
      <p:sp>
        <p:nvSpPr>
          <p:cNvPr id="2872"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a:defRPr sz="2000"/>
            </a:lvl1pPr>
          </a:lstStyle>
          <a:p>
            <a:r>
              <a:t>Title Text</a:t>
            </a:r>
          </a:p>
        </p:txBody>
      </p:sp>
      <p:sp>
        <p:nvSpPr>
          <p:cNvPr id="287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874"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a:spcBef>
                <a:spcPts val="300"/>
              </a:spcBef>
              <a:buSzTx/>
              <a:buNone/>
              <a:defRPr sz="1400">
                <a:solidFill>
                  <a:srgbClr val="000000"/>
                </a:solidFill>
              </a:defRPr>
            </a:lvl1pPr>
            <a:lvl2pPr marL="0" indent="457020">
              <a:spcBef>
                <a:spcPts val="300"/>
              </a:spcBef>
              <a:buSzTx/>
              <a:buNone/>
              <a:defRPr sz="1400">
                <a:solidFill>
                  <a:srgbClr val="000000"/>
                </a:solidFill>
              </a:defRPr>
            </a:lvl2pPr>
            <a:lvl3pPr marL="0" indent="914040">
              <a:spcBef>
                <a:spcPts val="300"/>
              </a:spcBef>
              <a:buSzTx/>
              <a:buNone/>
              <a:defRPr sz="1400">
                <a:solidFill>
                  <a:srgbClr val="000000"/>
                </a:solidFill>
              </a:defRPr>
            </a:lvl3pPr>
            <a:lvl4pPr marL="0" indent="1371056">
              <a:spcBef>
                <a:spcPts val="300"/>
              </a:spcBef>
              <a:buSzTx/>
              <a:buNone/>
              <a:defRPr sz="1400">
                <a:solidFill>
                  <a:srgbClr val="000000"/>
                </a:solidFill>
              </a:defRPr>
            </a:lvl4pPr>
            <a:lvl5pPr marL="0" indent="182808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75"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69511683"/>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showMasterSp="0" type="tx">
  <p:cSld name="19_Title and Vertical Text">
    <p:bg>
      <p:bgPr>
        <a:solidFill>
          <a:srgbClr val="000000"/>
        </a:solidFill>
        <a:effectLst/>
      </p:bgPr>
    </p:bg>
    <p:spTree>
      <p:nvGrpSpPr>
        <p:cNvPr id="1" name=""/>
        <p:cNvGrpSpPr/>
        <p:nvPr/>
      </p:nvGrpSpPr>
      <p:grpSpPr>
        <a:xfrm>
          <a:off x="0" y="0"/>
          <a:ext cx="0" cy="0"/>
          <a:chOff x="0" y="0"/>
          <a:chExt cx="0" cy="0"/>
        </a:xfrm>
      </p:grpSpPr>
      <p:sp>
        <p:nvSpPr>
          <p:cNvPr id="2882" name="Title Text"/>
          <p:cNvSpPr txBox="1">
            <a:spLocks noGrp="1"/>
          </p:cNvSpPr>
          <p:nvPr>
            <p:ph type="title"/>
          </p:nvPr>
        </p:nvSpPr>
        <p:spPr>
          <a:xfrm>
            <a:off x="0" y="609600"/>
            <a:ext cx="9144000" cy="1143000"/>
          </a:xfrm>
          <a:prstGeom prst="rect">
            <a:avLst/>
          </a:prstGeom>
          <a:noFill/>
        </p:spPr>
        <p:txBody>
          <a:bodyPr lIns="45702" tIns="45702" rIns="45702" bIns="45702"/>
          <a:lstStyle>
            <a:lvl1pPr>
              <a:defRPr sz="4400"/>
            </a:lvl1pPr>
          </a:lstStyle>
          <a:p>
            <a:r>
              <a:t>Title Text</a:t>
            </a:r>
          </a:p>
        </p:txBody>
      </p:sp>
      <p:sp>
        <p:nvSpPr>
          <p:cNvPr id="2883" name="Body Level One…"/>
          <p:cNvSpPr txBox="1">
            <a:spLocks noGrp="1"/>
          </p:cNvSpPr>
          <p:nvPr>
            <p:ph type="body" idx="1"/>
          </p:nvPr>
        </p:nvSpPr>
        <p:spPr>
          <a:xfrm>
            <a:off x="685800" y="1981200"/>
            <a:ext cx="7772400" cy="41148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84"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340533807"/>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showMasterSp="0" type="tx">
  <p:cSld name="19_Vertical Title and Text">
    <p:bg>
      <p:bgPr>
        <a:solidFill>
          <a:srgbClr val="000000"/>
        </a:solidFill>
        <a:effectLst/>
      </p:bgPr>
    </p:bg>
    <p:spTree>
      <p:nvGrpSpPr>
        <p:cNvPr id="1" name=""/>
        <p:cNvGrpSpPr/>
        <p:nvPr/>
      </p:nvGrpSpPr>
      <p:grpSpPr>
        <a:xfrm>
          <a:off x="0" y="0"/>
          <a:ext cx="0" cy="0"/>
          <a:chOff x="0" y="0"/>
          <a:chExt cx="0" cy="0"/>
        </a:xfrm>
      </p:grpSpPr>
      <p:sp>
        <p:nvSpPr>
          <p:cNvPr id="2891" name="Title Text"/>
          <p:cNvSpPr txBox="1">
            <a:spLocks noGrp="1"/>
          </p:cNvSpPr>
          <p:nvPr>
            <p:ph type="title"/>
          </p:nvPr>
        </p:nvSpPr>
        <p:spPr>
          <a:xfrm>
            <a:off x="6515100" y="609600"/>
            <a:ext cx="1943100" cy="5486400"/>
          </a:xfrm>
          <a:prstGeom prst="rect">
            <a:avLst/>
          </a:prstGeom>
          <a:noFill/>
        </p:spPr>
        <p:txBody>
          <a:bodyPr vert="eaVert" lIns="45702" tIns="45702" rIns="45702" bIns="45702"/>
          <a:lstStyle>
            <a:lvl1pPr>
              <a:defRPr sz="4400"/>
            </a:lvl1pPr>
          </a:lstStyle>
          <a:p>
            <a:r>
              <a:t>Title Text</a:t>
            </a:r>
          </a:p>
        </p:txBody>
      </p:sp>
      <p:sp>
        <p:nvSpPr>
          <p:cNvPr id="2892" name="Body Level One…"/>
          <p:cNvSpPr txBox="1">
            <a:spLocks noGrp="1"/>
          </p:cNvSpPr>
          <p:nvPr>
            <p:ph type="body" idx="1"/>
          </p:nvPr>
        </p:nvSpPr>
        <p:spPr>
          <a:xfrm>
            <a:off x="685800" y="609600"/>
            <a:ext cx="5676900" cy="5486400"/>
          </a:xfrm>
          <a:prstGeom prst="rect">
            <a:avLst/>
          </a:prstGeom>
        </p:spPr>
        <p:txBody>
          <a:bodyPr vert="eaVert" lIns="45702" tIns="45702" rIns="45702" bIns="45702">
            <a:normAutofit/>
          </a:bodyPr>
          <a:lstStyle>
            <a:lvl1pPr marL="342764" indent="-342764">
              <a:buSzPct val="100000"/>
              <a:buChar char="•"/>
              <a:defRPr>
                <a:solidFill>
                  <a:srgbClr val="000000"/>
                </a:solidFill>
              </a:defRPr>
            </a:lvl1pPr>
            <a:lvl2pPr marL="783459" indent="-326443">
              <a:buSzPct val="100000"/>
              <a:buChar char="–"/>
              <a:defRPr>
                <a:solidFill>
                  <a:srgbClr val="000000"/>
                </a:solidFill>
              </a:defRPr>
            </a:lvl2pPr>
            <a:lvl3pPr marL="1218714" indent="-304679">
              <a:buSzPct val="100000"/>
              <a:buChar char="•"/>
              <a:defRPr>
                <a:solidFill>
                  <a:srgbClr val="000000"/>
                </a:solidFill>
              </a:defRPr>
            </a:lvl3pPr>
            <a:lvl4pPr marL="1736672" indent="-365616">
              <a:buSzPct val="100000"/>
              <a:buChar char="–"/>
              <a:defRPr>
                <a:solidFill>
                  <a:srgbClr val="000000"/>
                </a:solidFill>
              </a:defRPr>
            </a:lvl4pPr>
            <a:lvl5pPr marL="2193689" indent="-365616">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893" name="Slide Number"/>
          <p:cNvSpPr txBox="1">
            <a:spLocks noGrp="1"/>
          </p:cNvSpPr>
          <p:nvPr>
            <p:ph type="sldNum" sz="quarter" idx="2"/>
          </p:nvPr>
        </p:nvSpPr>
        <p:spPr>
          <a:xfrm>
            <a:off x="8156328" y="6248400"/>
            <a:ext cx="301873" cy="288788"/>
          </a:xfrm>
          <a:prstGeom prst="rect">
            <a:avLst/>
          </a:prstGeom>
        </p:spPr>
        <p:txBody>
          <a:bodyPr lIns="45702" tIns="45702" rIns="45702" bIns="45702"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413256876"/>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showMasterSp="0" type="tx">
  <p:cSld name="18_Title and Content">
    <p:bg>
      <p:bgPr>
        <a:solidFill>
          <a:srgbClr val="000000"/>
        </a:solidFill>
        <a:effectLst/>
      </p:bgPr>
    </p:bg>
    <p:spTree>
      <p:nvGrpSpPr>
        <p:cNvPr id="1" name=""/>
        <p:cNvGrpSpPr/>
        <p:nvPr/>
      </p:nvGrpSpPr>
      <p:grpSpPr>
        <a:xfrm>
          <a:off x="0" y="0"/>
          <a:ext cx="0" cy="0"/>
          <a:chOff x="0" y="0"/>
          <a:chExt cx="0" cy="0"/>
        </a:xfrm>
      </p:grpSpPr>
      <p:sp>
        <p:nvSpPr>
          <p:cNvPr id="2909"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10" name="Body Level One…"/>
          <p:cNvSpPr txBox="1">
            <a:spLocks noGrp="1"/>
          </p:cNvSpPr>
          <p:nvPr>
            <p:ph type="body" idx="1"/>
          </p:nvPr>
        </p:nvSpPr>
        <p:spPr>
          <a:xfrm>
            <a:off x="685800" y="1981200"/>
            <a:ext cx="7772400" cy="4114800"/>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11"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731380563"/>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BDD068F-8ACC-2B43-A001-A1B21A4B15B9}"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774601053"/>
      </p:ext>
    </p:extLst>
  </p:cSld>
  <p:clrMapOvr>
    <a:masterClrMapping/>
  </p:clrMapOvr>
  <p:transition>
    <p:random/>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showMasterSp="0" type="tx">
  <p:cSld name="20_Section Header">
    <p:bg>
      <p:bgPr>
        <a:solidFill>
          <a:srgbClr val="000000"/>
        </a:solidFill>
        <a:effectLst/>
      </p:bgPr>
    </p:bg>
    <p:spTree>
      <p:nvGrpSpPr>
        <p:cNvPr id="1" name=""/>
        <p:cNvGrpSpPr/>
        <p:nvPr/>
      </p:nvGrpSpPr>
      <p:grpSpPr>
        <a:xfrm>
          <a:off x="0" y="0"/>
          <a:ext cx="0" cy="0"/>
          <a:chOff x="0" y="0"/>
          <a:chExt cx="0" cy="0"/>
        </a:xfrm>
      </p:grpSpPr>
      <p:sp>
        <p:nvSpPr>
          <p:cNvPr id="2918" name="Title Text"/>
          <p:cNvSpPr txBox="1">
            <a:spLocks noGrp="1"/>
          </p:cNvSpPr>
          <p:nvPr>
            <p:ph type="title"/>
          </p:nvPr>
        </p:nvSpPr>
        <p:spPr>
          <a:xfrm>
            <a:off x="722312" y="4406900"/>
            <a:ext cx="7772401" cy="1362075"/>
          </a:xfrm>
          <a:prstGeom prst="rect">
            <a:avLst/>
          </a:prstGeom>
          <a:noFill/>
        </p:spPr>
        <p:txBody>
          <a:bodyPr lIns="45714" tIns="45714" rIns="45714" bIns="45714" anchor="t"/>
          <a:lstStyle>
            <a:lvl1pPr algn="l">
              <a:defRPr sz="4000" cap="all"/>
            </a:lvl1pPr>
          </a:lstStyle>
          <a:p>
            <a:r>
              <a:t>Title Text</a:t>
            </a:r>
          </a:p>
        </p:txBody>
      </p:sp>
      <p:sp>
        <p:nvSpPr>
          <p:cNvPr id="2919" name="Body Level One…"/>
          <p:cNvSpPr txBox="1">
            <a:spLocks noGrp="1"/>
          </p:cNvSpPr>
          <p:nvPr>
            <p:ph type="body" sz="quarter" idx="1"/>
          </p:nvPr>
        </p:nvSpPr>
        <p:spPr>
          <a:xfrm>
            <a:off x="722312" y="2906714"/>
            <a:ext cx="7772401" cy="1500188"/>
          </a:xfrm>
          <a:prstGeom prst="rect">
            <a:avLst/>
          </a:prstGeom>
        </p:spPr>
        <p:txBody>
          <a:bodyPr lIns="45714" tIns="45714" rIns="45714" bIns="45714" anchor="b">
            <a:normAutofit/>
          </a:bodyPr>
          <a:lstStyle>
            <a:lvl1pPr marL="0" indent="0">
              <a:spcBef>
                <a:spcPts val="400"/>
              </a:spcBef>
              <a:buSzTx/>
              <a:buNone/>
              <a:defRPr sz="2000">
                <a:solidFill>
                  <a:srgbClr val="000000"/>
                </a:solidFill>
              </a:defRPr>
            </a:lvl1pPr>
            <a:lvl2pPr marL="0" indent="457131">
              <a:spcBef>
                <a:spcPts val="400"/>
              </a:spcBef>
              <a:buSzTx/>
              <a:buNone/>
              <a:defRPr sz="2000">
                <a:solidFill>
                  <a:srgbClr val="000000"/>
                </a:solidFill>
              </a:defRPr>
            </a:lvl2pPr>
            <a:lvl3pPr marL="0" indent="914265">
              <a:spcBef>
                <a:spcPts val="400"/>
              </a:spcBef>
              <a:buSzTx/>
              <a:buNone/>
              <a:defRPr sz="2000">
                <a:solidFill>
                  <a:srgbClr val="000000"/>
                </a:solidFill>
              </a:defRPr>
            </a:lvl3pPr>
            <a:lvl4pPr marL="0" indent="1371396">
              <a:spcBef>
                <a:spcPts val="400"/>
              </a:spcBef>
              <a:buSzTx/>
              <a:buNone/>
              <a:defRPr sz="2000">
                <a:solidFill>
                  <a:srgbClr val="000000"/>
                </a:solidFill>
              </a:defRPr>
            </a:lvl4pPr>
            <a:lvl5pPr marL="0" indent="1828530">
              <a:spcBef>
                <a:spcPts val="4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0"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0439656"/>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showMasterSp="0" type="tx">
  <p:cSld name="20_Two Content">
    <p:bg>
      <p:bgPr>
        <a:solidFill>
          <a:srgbClr val="000000"/>
        </a:solidFill>
        <a:effectLst/>
      </p:bgPr>
    </p:bg>
    <p:spTree>
      <p:nvGrpSpPr>
        <p:cNvPr id="1" name=""/>
        <p:cNvGrpSpPr/>
        <p:nvPr/>
      </p:nvGrpSpPr>
      <p:grpSpPr>
        <a:xfrm>
          <a:off x="0" y="0"/>
          <a:ext cx="0" cy="0"/>
          <a:chOff x="0" y="0"/>
          <a:chExt cx="0" cy="0"/>
        </a:xfrm>
      </p:grpSpPr>
      <p:sp>
        <p:nvSpPr>
          <p:cNvPr id="2927"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28" name="Body Level One…"/>
          <p:cNvSpPr txBox="1">
            <a:spLocks noGrp="1"/>
          </p:cNvSpPr>
          <p:nvPr>
            <p:ph type="body" sz="half" idx="1"/>
          </p:nvPr>
        </p:nvSpPr>
        <p:spPr>
          <a:xfrm>
            <a:off x="685800" y="1981200"/>
            <a:ext cx="3810000" cy="4114800"/>
          </a:xfrm>
          <a:prstGeom prst="rect">
            <a:avLst/>
          </a:prstGeom>
        </p:spPr>
        <p:txBody>
          <a:bodyPr lIns="45714" tIns="45714" rIns="45714" bIns="45714">
            <a:normAutofit/>
          </a:bodyPr>
          <a:lstStyle>
            <a:lvl1pPr marL="342849" indent="-342849">
              <a:spcBef>
                <a:spcPts val="600"/>
              </a:spcBef>
              <a:buSzPct val="100000"/>
              <a:buChar char="•"/>
              <a:defRPr sz="2800">
                <a:solidFill>
                  <a:srgbClr val="000000"/>
                </a:solidFill>
              </a:defRPr>
            </a:lvl1pPr>
            <a:lvl2pPr marL="790456" indent="-333325">
              <a:spcBef>
                <a:spcPts val="600"/>
              </a:spcBef>
              <a:buSzPct val="100000"/>
              <a:buChar char="–"/>
              <a:defRPr sz="2800">
                <a:solidFill>
                  <a:srgbClr val="000000"/>
                </a:solidFill>
              </a:defRPr>
            </a:lvl2pPr>
            <a:lvl3pPr marL="1234255" indent="-319993">
              <a:spcBef>
                <a:spcPts val="600"/>
              </a:spcBef>
              <a:buSzPct val="100000"/>
              <a:buChar char="•"/>
              <a:defRPr sz="2800">
                <a:solidFill>
                  <a:srgbClr val="000000"/>
                </a:solidFill>
              </a:defRPr>
            </a:lvl3pPr>
            <a:lvl4pPr marL="1726942" indent="-355548">
              <a:spcBef>
                <a:spcPts val="600"/>
              </a:spcBef>
              <a:buSzPct val="100000"/>
              <a:buChar char="–"/>
              <a:defRPr sz="2800">
                <a:solidFill>
                  <a:srgbClr val="000000"/>
                </a:solidFill>
              </a:defRPr>
            </a:lvl4pPr>
            <a:lvl5pPr marL="2184075" indent="-355548">
              <a:spcBef>
                <a:spcPts val="600"/>
              </a:spcBef>
              <a:buChar char="»"/>
              <a:defRPr sz="28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2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4327821"/>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showMasterSp="0" type="tx">
  <p:cSld name="20_Comparison">
    <p:bg>
      <p:bgPr>
        <a:solidFill>
          <a:srgbClr val="000000"/>
        </a:solidFill>
        <a:effectLst/>
      </p:bgPr>
    </p:bg>
    <p:spTree>
      <p:nvGrpSpPr>
        <p:cNvPr id="1" name=""/>
        <p:cNvGrpSpPr/>
        <p:nvPr/>
      </p:nvGrpSpPr>
      <p:grpSpPr>
        <a:xfrm>
          <a:off x="0" y="0"/>
          <a:ext cx="0" cy="0"/>
          <a:chOff x="0" y="0"/>
          <a:chExt cx="0" cy="0"/>
        </a:xfrm>
      </p:grpSpPr>
      <p:sp>
        <p:nvSpPr>
          <p:cNvPr id="2936"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a:lvl1pPr>
          </a:lstStyle>
          <a:p>
            <a:r>
              <a:t>Title Text</a:t>
            </a:r>
          </a:p>
        </p:txBody>
      </p:sp>
      <p:sp>
        <p:nvSpPr>
          <p:cNvPr id="2937"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000000"/>
                </a:solidFill>
              </a:defRPr>
            </a:lvl1pPr>
            <a:lvl2pPr marL="0" indent="457131">
              <a:spcBef>
                <a:spcPts val="500"/>
              </a:spcBef>
              <a:buSzTx/>
              <a:buNone/>
              <a:defRPr sz="2400" b="1">
                <a:solidFill>
                  <a:srgbClr val="000000"/>
                </a:solidFill>
              </a:defRPr>
            </a:lvl2pPr>
            <a:lvl3pPr marL="0" indent="914265">
              <a:spcBef>
                <a:spcPts val="500"/>
              </a:spcBef>
              <a:buSzTx/>
              <a:buNone/>
              <a:defRPr sz="2400" b="1">
                <a:solidFill>
                  <a:srgbClr val="000000"/>
                </a:solidFill>
              </a:defRPr>
            </a:lvl3pPr>
            <a:lvl4pPr marL="0" indent="1371396">
              <a:spcBef>
                <a:spcPts val="500"/>
              </a:spcBef>
              <a:buSzTx/>
              <a:buNone/>
              <a:defRPr sz="2400" b="1">
                <a:solidFill>
                  <a:srgbClr val="000000"/>
                </a:solidFill>
              </a:defRPr>
            </a:lvl4pPr>
            <a:lvl5pPr marL="0" indent="1828530">
              <a:spcBef>
                <a:spcPts val="500"/>
              </a:spcBef>
              <a:buSzTx/>
              <a:buNone/>
              <a:defRPr sz="24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38" name="Text Placeholder 4"/>
          <p:cNvSpPr>
            <a:spLocks noGrp="1"/>
          </p:cNvSpPr>
          <p:nvPr>
            <p:ph type="body" sz="quarter" idx="21"/>
          </p:nvPr>
        </p:nvSpPr>
        <p:spPr>
          <a:xfrm>
            <a:off x="4645028"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000000"/>
                </a:solidFill>
              </a:defRPr>
            </a:pPr>
            <a:endParaRPr/>
          </a:p>
        </p:txBody>
      </p:sp>
      <p:sp>
        <p:nvSpPr>
          <p:cNvPr id="2939"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6738855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showMasterSp="0" type="tx">
  <p:cSld name="20_Title Only">
    <p:bg>
      <p:bgPr>
        <a:solidFill>
          <a:srgbClr val="000000"/>
        </a:solidFill>
        <a:effectLst/>
      </p:bgPr>
    </p:bg>
    <p:spTree>
      <p:nvGrpSpPr>
        <p:cNvPr id="1" name=""/>
        <p:cNvGrpSpPr/>
        <p:nvPr/>
      </p:nvGrpSpPr>
      <p:grpSpPr>
        <a:xfrm>
          <a:off x="0" y="0"/>
          <a:ext cx="0" cy="0"/>
          <a:chOff x="0" y="0"/>
          <a:chExt cx="0" cy="0"/>
        </a:xfrm>
      </p:grpSpPr>
      <p:sp>
        <p:nvSpPr>
          <p:cNvPr id="2946"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47"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439430517"/>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showMasterSp="0" type="tx">
  <p:cSld name="19_Blank">
    <p:bg>
      <p:bgPr>
        <a:solidFill>
          <a:srgbClr val="000000"/>
        </a:solidFill>
        <a:effectLst/>
      </p:bgPr>
    </p:bg>
    <p:spTree>
      <p:nvGrpSpPr>
        <p:cNvPr id="1" name=""/>
        <p:cNvGrpSpPr/>
        <p:nvPr/>
      </p:nvGrpSpPr>
      <p:grpSpPr>
        <a:xfrm>
          <a:off x="0" y="0"/>
          <a:ext cx="0" cy="0"/>
          <a:chOff x="0" y="0"/>
          <a:chExt cx="0" cy="0"/>
        </a:xfrm>
      </p:grpSpPr>
      <p:sp>
        <p:nvSpPr>
          <p:cNvPr id="295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856457412"/>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showMasterSp="0" type="tx">
  <p:cSld name="20_Content with Caption">
    <p:bg>
      <p:bgPr>
        <a:solidFill>
          <a:srgbClr val="000000"/>
        </a:solidFill>
        <a:effectLst/>
      </p:bgPr>
    </p:bg>
    <p:spTree>
      <p:nvGrpSpPr>
        <p:cNvPr id="1" name=""/>
        <p:cNvGrpSpPr/>
        <p:nvPr/>
      </p:nvGrpSpPr>
      <p:grpSpPr>
        <a:xfrm>
          <a:off x="0" y="0"/>
          <a:ext cx="0" cy="0"/>
          <a:chOff x="0" y="0"/>
          <a:chExt cx="0" cy="0"/>
        </a:xfrm>
      </p:grpSpPr>
      <p:sp>
        <p:nvSpPr>
          <p:cNvPr id="2961" name="Title Text"/>
          <p:cNvSpPr txBox="1">
            <a:spLocks noGrp="1"/>
          </p:cNvSpPr>
          <p:nvPr>
            <p:ph type="title"/>
          </p:nvPr>
        </p:nvSpPr>
        <p:spPr>
          <a:xfrm>
            <a:off x="457203" y="273050"/>
            <a:ext cx="3008314" cy="1162050"/>
          </a:xfrm>
          <a:prstGeom prst="rect">
            <a:avLst/>
          </a:prstGeom>
          <a:noFill/>
        </p:spPr>
        <p:txBody>
          <a:bodyPr lIns="45714" tIns="45714" rIns="45714" bIns="45714" anchor="b"/>
          <a:lstStyle>
            <a:lvl1pPr algn="l">
              <a:defRPr sz="2000"/>
            </a:lvl1pPr>
          </a:lstStyle>
          <a:p>
            <a:r>
              <a:t>Title Text</a:t>
            </a:r>
          </a:p>
        </p:txBody>
      </p:sp>
      <p:sp>
        <p:nvSpPr>
          <p:cNvPr id="2962" name="Body Level One…"/>
          <p:cNvSpPr txBox="1">
            <a:spLocks noGrp="1"/>
          </p:cNvSpPr>
          <p:nvPr>
            <p:ph type="body" idx="1"/>
          </p:nvPr>
        </p:nvSpPr>
        <p:spPr>
          <a:xfrm>
            <a:off x="3575050" y="273053"/>
            <a:ext cx="5111750" cy="5853113"/>
          </a:xfrm>
          <a:prstGeom prst="rect">
            <a:avLst/>
          </a:prstGeom>
        </p:spPr>
        <p:txBody>
          <a:bodyPr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63" name="Text Placeholder 3"/>
          <p:cNvSpPr>
            <a:spLocks noGrp="1"/>
          </p:cNvSpPr>
          <p:nvPr>
            <p:ph type="body" sz="half" idx="21"/>
          </p:nvPr>
        </p:nvSpPr>
        <p:spPr>
          <a:xfrm>
            <a:off x="457202" y="1435101"/>
            <a:ext cx="3008315" cy="4691063"/>
          </a:xfrm>
          <a:prstGeom prst="rect">
            <a:avLst/>
          </a:prstGeom>
        </p:spPr>
        <p:txBody>
          <a:bodyPr lIns="45714" tIns="45714" rIns="45714" bIns="45714">
            <a:normAutofit/>
          </a:bodyPr>
          <a:lstStyle/>
          <a:p>
            <a:pPr marL="0" indent="0" rtl="0">
              <a:spcBef>
                <a:spcPts val="300"/>
              </a:spcBef>
              <a:buSzTx/>
              <a:buNone/>
              <a:defRPr sz="1400">
                <a:solidFill>
                  <a:srgbClr val="000000"/>
                </a:solidFill>
              </a:defRPr>
            </a:pPr>
            <a:endParaRPr/>
          </a:p>
        </p:txBody>
      </p:sp>
      <p:sp>
        <p:nvSpPr>
          <p:cNvPr id="296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4153693"/>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showMasterSp="0" type="tx">
  <p:cSld name="20_Picture with Caption">
    <p:bg>
      <p:bgPr>
        <a:solidFill>
          <a:srgbClr val="000000"/>
        </a:solidFill>
        <a:effectLst/>
      </p:bgPr>
    </p:bg>
    <p:spTree>
      <p:nvGrpSpPr>
        <p:cNvPr id="1" name=""/>
        <p:cNvGrpSpPr/>
        <p:nvPr/>
      </p:nvGrpSpPr>
      <p:grpSpPr>
        <a:xfrm>
          <a:off x="0" y="0"/>
          <a:ext cx="0" cy="0"/>
          <a:chOff x="0" y="0"/>
          <a:chExt cx="0" cy="0"/>
        </a:xfrm>
      </p:grpSpPr>
      <p:sp>
        <p:nvSpPr>
          <p:cNvPr id="2971"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lgn="l">
              <a:defRPr sz="2000"/>
            </a:lvl1pPr>
          </a:lstStyle>
          <a:p>
            <a:r>
              <a:t>Title Text</a:t>
            </a:r>
          </a:p>
        </p:txBody>
      </p:sp>
      <p:sp>
        <p:nvSpPr>
          <p:cNvPr id="297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2973"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000000"/>
                </a:solidFill>
              </a:defRPr>
            </a:lvl1pPr>
            <a:lvl2pPr marL="0" indent="457131">
              <a:spcBef>
                <a:spcPts val="300"/>
              </a:spcBef>
              <a:buSzTx/>
              <a:buNone/>
              <a:defRPr sz="1400">
                <a:solidFill>
                  <a:srgbClr val="000000"/>
                </a:solidFill>
              </a:defRPr>
            </a:lvl2pPr>
            <a:lvl3pPr marL="0" indent="914265">
              <a:spcBef>
                <a:spcPts val="300"/>
              </a:spcBef>
              <a:buSzTx/>
              <a:buNone/>
              <a:defRPr sz="1400">
                <a:solidFill>
                  <a:srgbClr val="000000"/>
                </a:solidFill>
              </a:defRPr>
            </a:lvl3pPr>
            <a:lvl4pPr marL="0" indent="1371396">
              <a:spcBef>
                <a:spcPts val="300"/>
              </a:spcBef>
              <a:buSzTx/>
              <a:buNone/>
              <a:defRPr sz="1400">
                <a:solidFill>
                  <a:srgbClr val="000000"/>
                </a:solidFill>
              </a:defRPr>
            </a:lvl4pPr>
            <a:lvl5pPr marL="0" indent="1828530">
              <a:spcBef>
                <a:spcPts val="3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74"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234812669"/>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showMasterSp="0" type="tx">
  <p:cSld name="20_Title and Vertical Text">
    <p:bg>
      <p:bgPr>
        <a:solidFill>
          <a:srgbClr val="000000"/>
        </a:solidFill>
        <a:effectLst/>
      </p:bgPr>
    </p:bg>
    <p:spTree>
      <p:nvGrpSpPr>
        <p:cNvPr id="1" name=""/>
        <p:cNvGrpSpPr/>
        <p:nvPr/>
      </p:nvGrpSpPr>
      <p:grpSpPr>
        <a:xfrm>
          <a:off x="0" y="0"/>
          <a:ext cx="0" cy="0"/>
          <a:chOff x="0" y="0"/>
          <a:chExt cx="0" cy="0"/>
        </a:xfrm>
      </p:grpSpPr>
      <p:sp>
        <p:nvSpPr>
          <p:cNvPr id="2981" name="Title Text"/>
          <p:cNvSpPr txBox="1">
            <a:spLocks noGrp="1"/>
          </p:cNvSpPr>
          <p:nvPr>
            <p:ph type="title"/>
          </p:nvPr>
        </p:nvSpPr>
        <p:spPr>
          <a:xfrm>
            <a:off x="0" y="609600"/>
            <a:ext cx="9144000" cy="1143000"/>
          </a:xfrm>
          <a:prstGeom prst="rect">
            <a:avLst/>
          </a:prstGeom>
          <a:noFill/>
        </p:spPr>
        <p:txBody>
          <a:bodyPr lIns="45714" tIns="45714" rIns="45714" bIns="45714"/>
          <a:lstStyle>
            <a:lvl1pPr>
              <a:defRPr sz="4400"/>
            </a:lvl1pPr>
          </a:lstStyle>
          <a:p>
            <a:r>
              <a:t>Title Text</a:t>
            </a:r>
          </a:p>
        </p:txBody>
      </p:sp>
      <p:sp>
        <p:nvSpPr>
          <p:cNvPr id="2982" name="Body Level One…"/>
          <p:cNvSpPr txBox="1">
            <a:spLocks noGrp="1"/>
          </p:cNvSpPr>
          <p:nvPr>
            <p:ph type="body" idx="1"/>
          </p:nvPr>
        </p:nvSpPr>
        <p:spPr>
          <a:xfrm>
            <a:off x="685800" y="1981200"/>
            <a:ext cx="7772400" cy="41148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83"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268102300"/>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showMasterSp="0" type="tx">
  <p:cSld name="20_Vertical Title and Text">
    <p:bg>
      <p:bgPr>
        <a:solidFill>
          <a:srgbClr val="000000"/>
        </a:solidFill>
        <a:effectLst/>
      </p:bgPr>
    </p:bg>
    <p:spTree>
      <p:nvGrpSpPr>
        <p:cNvPr id="1" name=""/>
        <p:cNvGrpSpPr/>
        <p:nvPr/>
      </p:nvGrpSpPr>
      <p:grpSpPr>
        <a:xfrm>
          <a:off x="0" y="0"/>
          <a:ext cx="0" cy="0"/>
          <a:chOff x="0" y="0"/>
          <a:chExt cx="0" cy="0"/>
        </a:xfrm>
      </p:grpSpPr>
      <p:sp>
        <p:nvSpPr>
          <p:cNvPr id="2990" name="Title Text"/>
          <p:cNvSpPr txBox="1">
            <a:spLocks noGrp="1"/>
          </p:cNvSpPr>
          <p:nvPr>
            <p:ph type="title"/>
          </p:nvPr>
        </p:nvSpPr>
        <p:spPr>
          <a:xfrm>
            <a:off x="6515100" y="609600"/>
            <a:ext cx="1943100" cy="5486400"/>
          </a:xfrm>
          <a:prstGeom prst="rect">
            <a:avLst/>
          </a:prstGeom>
          <a:noFill/>
        </p:spPr>
        <p:txBody>
          <a:bodyPr vert="eaVert" lIns="45714" tIns="45714" rIns="45714" bIns="45714"/>
          <a:lstStyle>
            <a:lvl1pPr>
              <a:defRPr sz="4400"/>
            </a:lvl1pPr>
          </a:lstStyle>
          <a:p>
            <a:r>
              <a:t>Title Text</a:t>
            </a:r>
          </a:p>
        </p:txBody>
      </p:sp>
      <p:sp>
        <p:nvSpPr>
          <p:cNvPr id="2991" name="Body Level One…"/>
          <p:cNvSpPr txBox="1">
            <a:spLocks noGrp="1"/>
          </p:cNvSpPr>
          <p:nvPr>
            <p:ph type="body" idx="1"/>
          </p:nvPr>
        </p:nvSpPr>
        <p:spPr>
          <a:xfrm>
            <a:off x="685800" y="609600"/>
            <a:ext cx="5676900" cy="5486400"/>
          </a:xfrm>
          <a:prstGeom prst="rect">
            <a:avLst/>
          </a:prstGeom>
        </p:spPr>
        <p:txBody>
          <a:bodyPr vert="eaVert" lIns="45714" tIns="45714" rIns="45714" bIns="45714">
            <a:normAutofit/>
          </a:bodyPr>
          <a:lstStyle>
            <a:lvl1pPr marL="342849" indent="-342849">
              <a:buSzPct val="100000"/>
              <a:buChar char="•"/>
              <a:defRPr>
                <a:solidFill>
                  <a:srgbClr val="000000"/>
                </a:solidFill>
              </a:defRPr>
            </a:lvl1pPr>
            <a:lvl2pPr marL="783654" indent="-326523">
              <a:buSzPct val="100000"/>
              <a:buChar char="–"/>
              <a:defRPr>
                <a:solidFill>
                  <a:srgbClr val="000000"/>
                </a:solidFill>
              </a:defRPr>
            </a:lvl2pPr>
            <a:lvl3pPr marL="1219017" indent="-304755">
              <a:buSzPct val="100000"/>
              <a:buChar char="•"/>
              <a:defRPr>
                <a:solidFill>
                  <a:srgbClr val="000000"/>
                </a:solidFill>
              </a:defRPr>
            </a:lvl3pPr>
            <a:lvl4pPr marL="1737101" indent="-365707">
              <a:buSzPct val="100000"/>
              <a:buChar char="–"/>
              <a:defRPr>
                <a:solidFill>
                  <a:srgbClr val="000000"/>
                </a:solidFill>
              </a:defRPr>
            </a:lvl4pPr>
            <a:lvl5pPr marL="2194234" indent="-365707">
              <a:buChar char="»"/>
              <a:defRPr>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2992" name="Slide Number"/>
          <p:cNvSpPr txBox="1">
            <a:spLocks noGrp="1"/>
          </p:cNvSpPr>
          <p:nvPr>
            <p:ph type="sldNum" sz="quarter" idx="2"/>
          </p:nvPr>
        </p:nvSpPr>
        <p:spPr>
          <a:xfrm>
            <a:off x="8156304" y="6248400"/>
            <a:ext cx="301897" cy="288812"/>
          </a:xfrm>
          <a:prstGeom prst="rect">
            <a:avLst/>
          </a:prstGeom>
        </p:spPr>
        <p:txBody>
          <a:bodyPr lIns="45714" tIns="45714" rIns="45714" bIns="45714" anchor="t"/>
          <a:lstStyle>
            <a:lvl1pPr>
              <a:defRPr>
                <a:solidFill>
                  <a:srgbClr val="000000"/>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636161231"/>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showMasterSp="0" type="tx">
  <p:cSld name="11_Title Slide">
    <p:bg>
      <p:bgPr>
        <a:solidFill>
          <a:srgbClr val="FFFFFF"/>
        </a:solidFill>
        <a:effectLst/>
      </p:bgPr>
    </p:bg>
    <p:spTree>
      <p:nvGrpSpPr>
        <p:cNvPr id="1" name=""/>
        <p:cNvGrpSpPr/>
        <p:nvPr/>
      </p:nvGrpSpPr>
      <p:grpSpPr>
        <a:xfrm>
          <a:off x="0" y="0"/>
          <a:ext cx="0" cy="0"/>
          <a:chOff x="0" y="0"/>
          <a:chExt cx="0" cy="0"/>
        </a:xfrm>
      </p:grpSpPr>
      <p:sp>
        <p:nvSpPr>
          <p:cNvPr id="2999" name="Title Text"/>
          <p:cNvSpPr txBox="1">
            <a:spLocks noGrp="1"/>
          </p:cNvSpPr>
          <p:nvPr>
            <p:ph type="title"/>
          </p:nvPr>
        </p:nvSpPr>
        <p:spPr>
          <a:xfrm>
            <a:off x="685436" y="2130080"/>
            <a:ext cx="7773128" cy="1470290"/>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0" name="Body Level One…"/>
          <p:cNvSpPr txBox="1">
            <a:spLocks noGrp="1"/>
          </p:cNvSpPr>
          <p:nvPr>
            <p:ph type="body" sz="quarter" idx="1"/>
          </p:nvPr>
        </p:nvSpPr>
        <p:spPr>
          <a:xfrm>
            <a:off x="1371990" y="3886163"/>
            <a:ext cx="6400019" cy="1752737"/>
          </a:xfrm>
          <a:prstGeom prst="rect">
            <a:avLst/>
          </a:prstGeom>
        </p:spPr>
        <p:txBody>
          <a:bodyPr lIns="32903" tIns="32903" rIns="32903" bIns="32903">
            <a:normAutofit/>
          </a:bodyPr>
          <a:lstStyle>
            <a:lvl1pPr marL="0" indent="0" algn="ctr" defTabSz="321454">
              <a:spcBef>
                <a:spcPts val="500"/>
              </a:spcBef>
              <a:buSzTx/>
              <a:buNone/>
              <a:defRPr sz="2300">
                <a:solidFill>
                  <a:srgbClr val="000000"/>
                </a:solidFill>
              </a:defRPr>
            </a:lvl1pPr>
            <a:lvl2pPr marL="0" indent="321454" algn="ctr" defTabSz="321454">
              <a:spcBef>
                <a:spcPts val="500"/>
              </a:spcBef>
              <a:buSzTx/>
              <a:buNone/>
              <a:defRPr sz="2300">
                <a:solidFill>
                  <a:srgbClr val="000000"/>
                </a:solidFill>
              </a:defRPr>
            </a:lvl2pPr>
            <a:lvl3pPr marL="0" indent="642909" algn="ctr" defTabSz="321454">
              <a:spcBef>
                <a:spcPts val="500"/>
              </a:spcBef>
              <a:buSzTx/>
              <a:buNone/>
              <a:defRPr sz="2300">
                <a:solidFill>
                  <a:srgbClr val="000000"/>
                </a:solidFill>
              </a:defRPr>
            </a:lvl3pPr>
            <a:lvl4pPr marL="0" indent="964364" algn="ctr" defTabSz="321454">
              <a:spcBef>
                <a:spcPts val="500"/>
              </a:spcBef>
              <a:buSzTx/>
              <a:buNone/>
              <a:defRPr sz="2300">
                <a:solidFill>
                  <a:srgbClr val="000000"/>
                </a:solidFill>
              </a:defRPr>
            </a:lvl4pPr>
            <a:lvl5pPr marL="0" indent="1285819" algn="ctr"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0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94422628"/>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167ABD0-CE34-7F45-B47E-D3DB0F5956A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136094002"/>
      </p:ext>
    </p:extLst>
  </p:cSld>
  <p:clrMapOvr>
    <a:masterClrMapping/>
  </p:clrMapOvr>
  <p:transition>
    <p:random/>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showMasterSp="0" type="tx">
  <p:cSld name="19_Title and Content">
    <p:bg>
      <p:bgPr>
        <a:solidFill>
          <a:srgbClr val="FFFFFF"/>
        </a:solidFill>
        <a:effectLst/>
      </p:bgPr>
    </p:bg>
    <p:spTree>
      <p:nvGrpSpPr>
        <p:cNvPr id="1" name=""/>
        <p:cNvGrpSpPr/>
        <p:nvPr/>
      </p:nvGrpSpPr>
      <p:grpSpPr>
        <a:xfrm>
          <a:off x="0" y="0"/>
          <a:ext cx="0" cy="0"/>
          <a:chOff x="0" y="0"/>
          <a:chExt cx="0" cy="0"/>
        </a:xfrm>
      </p:grpSpPr>
      <p:sp>
        <p:nvSpPr>
          <p:cNvPr id="3008"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09" name="Body Level One…"/>
          <p:cNvSpPr txBox="1">
            <a:spLocks noGrp="1"/>
          </p:cNvSpPr>
          <p:nvPr>
            <p:ph type="body" sz="half" idx="1"/>
          </p:nvPr>
        </p:nvSpPr>
        <p:spPr>
          <a:xfrm>
            <a:off x="321507" y="1125327"/>
            <a:ext cx="5786029" cy="3181720"/>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0"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96875902"/>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showMasterSp="0" type="tx">
  <p:cSld name="21_Section Header">
    <p:bg>
      <p:bgPr>
        <a:solidFill>
          <a:srgbClr val="FFFFFF"/>
        </a:solidFill>
        <a:effectLst/>
      </p:bgPr>
    </p:bg>
    <p:spTree>
      <p:nvGrpSpPr>
        <p:cNvPr id="1" name=""/>
        <p:cNvGrpSpPr/>
        <p:nvPr/>
      </p:nvGrpSpPr>
      <p:grpSpPr>
        <a:xfrm>
          <a:off x="0" y="0"/>
          <a:ext cx="0" cy="0"/>
          <a:chOff x="0" y="0"/>
          <a:chExt cx="0" cy="0"/>
        </a:xfrm>
      </p:grpSpPr>
      <p:sp>
        <p:nvSpPr>
          <p:cNvPr id="3017" name="Title Text"/>
          <p:cNvSpPr txBox="1">
            <a:spLocks noGrp="1"/>
          </p:cNvSpPr>
          <p:nvPr>
            <p:ph type="title"/>
          </p:nvPr>
        </p:nvSpPr>
        <p:spPr>
          <a:xfrm>
            <a:off x="722279" y="4406405"/>
            <a:ext cx="7772011" cy="1363116"/>
          </a:xfrm>
          <a:prstGeom prst="rect">
            <a:avLst/>
          </a:prstGeom>
          <a:noFill/>
        </p:spPr>
        <p:txBody>
          <a:bodyPr lIns="32903" tIns="32903" rIns="32903" bIns="32903" anchor="t"/>
          <a:lstStyle>
            <a:lvl1pPr algn="l" defTabSz="321454">
              <a:defRPr cap="all">
                <a:solidFill>
                  <a:srgbClr val="000000"/>
                </a:solidFill>
              </a:defRPr>
            </a:lvl1pPr>
          </a:lstStyle>
          <a:p>
            <a:r>
              <a:t>Title Text</a:t>
            </a:r>
          </a:p>
        </p:txBody>
      </p:sp>
      <p:sp>
        <p:nvSpPr>
          <p:cNvPr id="3018" name="Body Level One…"/>
          <p:cNvSpPr txBox="1">
            <a:spLocks noGrp="1"/>
          </p:cNvSpPr>
          <p:nvPr>
            <p:ph type="body" sz="quarter" idx="1"/>
          </p:nvPr>
        </p:nvSpPr>
        <p:spPr>
          <a:xfrm>
            <a:off x="722279" y="2907085"/>
            <a:ext cx="7772011" cy="1499317"/>
          </a:xfrm>
          <a:prstGeom prst="rect">
            <a:avLst/>
          </a:prstGeom>
        </p:spPr>
        <p:txBody>
          <a:bodyPr lIns="32903" tIns="32903" rIns="32903" bIns="32903" anchor="b">
            <a:normAutofit/>
          </a:bodyPr>
          <a:lstStyle>
            <a:lvl1pPr marL="0" indent="0" defTabSz="321454">
              <a:spcBef>
                <a:spcPts val="500"/>
              </a:spcBef>
              <a:buSzTx/>
              <a:buNone/>
              <a:defRPr sz="1400">
                <a:solidFill>
                  <a:srgbClr val="000000"/>
                </a:solidFill>
              </a:defRPr>
            </a:lvl1pPr>
            <a:lvl2pPr marL="0" indent="321454" defTabSz="321454">
              <a:spcBef>
                <a:spcPts val="500"/>
              </a:spcBef>
              <a:buSzTx/>
              <a:buNone/>
              <a:defRPr sz="1400">
                <a:solidFill>
                  <a:srgbClr val="000000"/>
                </a:solidFill>
              </a:defRPr>
            </a:lvl2pPr>
            <a:lvl3pPr marL="0" indent="642909" defTabSz="321454">
              <a:spcBef>
                <a:spcPts val="500"/>
              </a:spcBef>
              <a:buSzTx/>
              <a:buNone/>
              <a:defRPr sz="1400">
                <a:solidFill>
                  <a:srgbClr val="000000"/>
                </a:solidFill>
              </a:defRPr>
            </a:lvl3pPr>
            <a:lvl4pPr marL="0" indent="964364" defTabSz="321454">
              <a:spcBef>
                <a:spcPts val="500"/>
              </a:spcBef>
              <a:buSzTx/>
              <a:buNone/>
              <a:defRPr sz="1400">
                <a:solidFill>
                  <a:srgbClr val="000000"/>
                </a:solidFill>
              </a:defRPr>
            </a:lvl4pPr>
            <a:lvl5pPr marL="0" indent="1285819" defTabSz="321454">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19"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26474205"/>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showMasterSp="0" type="tx">
  <p:cSld name="21_Two Content">
    <p:bg>
      <p:bgPr>
        <a:solidFill>
          <a:srgbClr val="FFFFFF"/>
        </a:solidFill>
        <a:effectLst/>
      </p:bgPr>
    </p:bg>
    <p:spTree>
      <p:nvGrpSpPr>
        <p:cNvPr id="1" name=""/>
        <p:cNvGrpSpPr/>
        <p:nvPr/>
      </p:nvGrpSpPr>
      <p:grpSpPr>
        <a:xfrm>
          <a:off x="0" y="0"/>
          <a:ext cx="0" cy="0"/>
          <a:chOff x="0" y="0"/>
          <a:chExt cx="0" cy="0"/>
        </a:xfrm>
      </p:grpSpPr>
      <p:sp>
        <p:nvSpPr>
          <p:cNvPr id="3026"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27" name="Body Level One…"/>
          <p:cNvSpPr txBox="1">
            <a:spLocks noGrp="1"/>
          </p:cNvSpPr>
          <p:nvPr>
            <p:ph type="body" sz="quarter" idx="1"/>
          </p:nvPr>
        </p:nvSpPr>
        <p:spPr>
          <a:xfrm>
            <a:off x="321510" y="1125327"/>
            <a:ext cx="2838872" cy="3181720"/>
          </a:xfrm>
          <a:prstGeom prst="rect">
            <a:avLst/>
          </a:prstGeom>
        </p:spPr>
        <p:txBody>
          <a:bodyPr lIns="32903" tIns="32903" rIns="32903" bIns="32903">
            <a:normAutofit/>
          </a:bodyPr>
          <a:lstStyle>
            <a:lvl1pPr marL="241091" indent="-241091" defTabSz="321454">
              <a:spcBef>
                <a:spcPts val="500"/>
              </a:spcBef>
              <a:buSzTx/>
              <a:buNone/>
              <a:defRPr sz="2000">
                <a:solidFill>
                  <a:srgbClr val="000000"/>
                </a:solidFill>
              </a:defRPr>
            </a:lvl1pPr>
            <a:lvl2pPr marL="241091" indent="80363" defTabSz="321454">
              <a:spcBef>
                <a:spcPts val="500"/>
              </a:spcBef>
              <a:buSzTx/>
              <a:buNone/>
              <a:defRPr sz="2000">
                <a:solidFill>
                  <a:srgbClr val="000000"/>
                </a:solidFill>
              </a:defRPr>
            </a:lvl2pPr>
            <a:lvl3pPr marL="241091" indent="401818" defTabSz="321454">
              <a:spcBef>
                <a:spcPts val="500"/>
              </a:spcBef>
              <a:buSzTx/>
              <a:buNone/>
              <a:defRPr sz="2000">
                <a:solidFill>
                  <a:srgbClr val="000000"/>
                </a:solidFill>
              </a:defRPr>
            </a:lvl3pPr>
            <a:lvl4pPr marL="241091" indent="723275" defTabSz="321454">
              <a:spcBef>
                <a:spcPts val="500"/>
              </a:spcBef>
              <a:buSzTx/>
              <a:buNone/>
              <a:defRPr sz="2000">
                <a:solidFill>
                  <a:srgbClr val="000000"/>
                </a:solidFill>
              </a:defRPr>
            </a:lvl4pPr>
            <a:lvl5pPr marL="241091" indent="1044730" defTabSz="321454">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2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9936976"/>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showMasterSp="0" type="tx">
  <p:cSld name="21_Comparison">
    <p:bg>
      <p:bgPr>
        <a:solidFill>
          <a:srgbClr val="FFFFFF"/>
        </a:solidFill>
        <a:effectLst/>
      </p:bgPr>
    </p:bg>
    <p:spTree>
      <p:nvGrpSpPr>
        <p:cNvPr id="1" name=""/>
        <p:cNvGrpSpPr/>
        <p:nvPr/>
      </p:nvGrpSpPr>
      <p:grpSpPr>
        <a:xfrm>
          <a:off x="0" y="0"/>
          <a:ext cx="0" cy="0"/>
          <a:chOff x="0" y="0"/>
          <a:chExt cx="0" cy="0"/>
        </a:xfrm>
      </p:grpSpPr>
      <p:sp>
        <p:nvSpPr>
          <p:cNvPr id="3035" name="Title Text"/>
          <p:cNvSpPr txBox="1">
            <a:spLocks noGrp="1"/>
          </p:cNvSpPr>
          <p:nvPr>
            <p:ph type="title"/>
          </p:nvPr>
        </p:nvSpPr>
        <p:spPr>
          <a:xfrm>
            <a:off x="457705" y="274632"/>
            <a:ext cx="8228596" cy="1143188"/>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36" name="Body Level One…"/>
          <p:cNvSpPr txBox="1">
            <a:spLocks noGrp="1"/>
          </p:cNvSpPr>
          <p:nvPr>
            <p:ph type="body" sz="quarter" idx="1"/>
          </p:nvPr>
        </p:nvSpPr>
        <p:spPr>
          <a:xfrm>
            <a:off x="457705" y="1535040"/>
            <a:ext cx="4040063" cy="639694"/>
          </a:xfrm>
          <a:prstGeom prst="rect">
            <a:avLst/>
          </a:prstGeom>
        </p:spPr>
        <p:txBody>
          <a:bodyPr lIns="32903" tIns="32903" rIns="32903" bIns="32903" anchor="b">
            <a:normAutofit/>
          </a:bodyPr>
          <a:lstStyle>
            <a:lvl1pPr marL="0" indent="0" defTabSz="321454">
              <a:spcBef>
                <a:spcPts val="500"/>
              </a:spcBef>
              <a:buSzTx/>
              <a:buNone/>
              <a:defRPr sz="1700" b="1">
                <a:solidFill>
                  <a:srgbClr val="000000"/>
                </a:solidFill>
              </a:defRPr>
            </a:lvl1pPr>
            <a:lvl2pPr marL="0" indent="321454" defTabSz="321454">
              <a:spcBef>
                <a:spcPts val="500"/>
              </a:spcBef>
              <a:buSzTx/>
              <a:buNone/>
              <a:defRPr sz="1700" b="1">
                <a:solidFill>
                  <a:srgbClr val="000000"/>
                </a:solidFill>
              </a:defRPr>
            </a:lvl2pPr>
            <a:lvl3pPr marL="0" indent="642909" defTabSz="321454">
              <a:spcBef>
                <a:spcPts val="500"/>
              </a:spcBef>
              <a:buSzTx/>
              <a:buNone/>
              <a:defRPr sz="1700" b="1">
                <a:solidFill>
                  <a:srgbClr val="000000"/>
                </a:solidFill>
              </a:defRPr>
            </a:lvl3pPr>
            <a:lvl4pPr marL="0" indent="964364" defTabSz="321454">
              <a:spcBef>
                <a:spcPts val="500"/>
              </a:spcBef>
              <a:buSzTx/>
              <a:buNone/>
              <a:defRPr sz="1700" b="1">
                <a:solidFill>
                  <a:srgbClr val="000000"/>
                </a:solidFill>
              </a:defRPr>
            </a:lvl4pPr>
            <a:lvl5pPr marL="0" indent="1285819" defTabSz="321454">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37" name="Text Placeholder 4"/>
          <p:cNvSpPr>
            <a:spLocks noGrp="1"/>
          </p:cNvSpPr>
          <p:nvPr>
            <p:ph type="body" sz="quarter" idx="21"/>
          </p:nvPr>
        </p:nvSpPr>
        <p:spPr>
          <a:xfrm>
            <a:off x="4645121" y="1535040"/>
            <a:ext cx="4041178" cy="639693"/>
          </a:xfrm>
          <a:prstGeom prst="rect">
            <a:avLst/>
          </a:prstGeom>
        </p:spPr>
        <p:txBody>
          <a:bodyPr lIns="32903" tIns="32903" rIns="32903" bIns="32903" anchor="b">
            <a:normAutofit/>
          </a:bodyPr>
          <a:lstStyle/>
          <a:p>
            <a:pPr marL="0" indent="0" defTabSz="321454" rtl="0">
              <a:spcBef>
                <a:spcPts val="500"/>
              </a:spcBef>
              <a:buSzTx/>
              <a:buNone/>
              <a:defRPr sz="1700" b="1">
                <a:solidFill>
                  <a:srgbClr val="000000"/>
                </a:solidFill>
              </a:defRPr>
            </a:pPr>
            <a:endParaRPr/>
          </a:p>
        </p:txBody>
      </p:sp>
      <p:sp>
        <p:nvSpPr>
          <p:cNvPr id="3038"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186170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showMasterSp="0" type="tx">
  <p:cSld name="21_Title Only">
    <p:bg>
      <p:bgPr>
        <a:solidFill>
          <a:srgbClr val="FFFFFF"/>
        </a:solidFill>
        <a:effectLst/>
      </p:bgPr>
    </p:bg>
    <p:spTree>
      <p:nvGrpSpPr>
        <p:cNvPr id="1" name=""/>
        <p:cNvGrpSpPr/>
        <p:nvPr/>
      </p:nvGrpSpPr>
      <p:grpSpPr>
        <a:xfrm>
          <a:off x="0" y="0"/>
          <a:ext cx="0" cy="0"/>
          <a:chOff x="0" y="0"/>
          <a:chExt cx="0" cy="0"/>
        </a:xfrm>
      </p:grpSpPr>
      <p:sp>
        <p:nvSpPr>
          <p:cNvPr id="3045"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46"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63174925"/>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showMasterSp="0" type="tx">
  <p:cSld name="20_Blank">
    <p:bg>
      <p:bgPr>
        <a:solidFill>
          <a:srgbClr val="FFFFFF"/>
        </a:solidFill>
        <a:effectLst/>
      </p:bgPr>
    </p:bg>
    <p:spTree>
      <p:nvGrpSpPr>
        <p:cNvPr id="1" name=""/>
        <p:cNvGrpSpPr/>
        <p:nvPr/>
      </p:nvGrpSpPr>
      <p:grpSpPr>
        <a:xfrm>
          <a:off x="0" y="0"/>
          <a:ext cx="0" cy="0"/>
          <a:chOff x="0" y="0"/>
          <a:chExt cx="0" cy="0"/>
        </a:xfrm>
      </p:grpSpPr>
      <p:sp>
        <p:nvSpPr>
          <p:cNvPr id="305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7006764"/>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showMasterSp="0" type="tx">
  <p:cSld name="21_Content with Caption">
    <p:bg>
      <p:bgPr>
        <a:solidFill>
          <a:srgbClr val="FFFFFF"/>
        </a:solidFill>
        <a:effectLst/>
      </p:bgPr>
    </p:bg>
    <p:spTree>
      <p:nvGrpSpPr>
        <p:cNvPr id="1" name=""/>
        <p:cNvGrpSpPr/>
        <p:nvPr/>
      </p:nvGrpSpPr>
      <p:grpSpPr>
        <a:xfrm>
          <a:off x="0" y="0"/>
          <a:ext cx="0" cy="0"/>
          <a:chOff x="0" y="0"/>
          <a:chExt cx="0" cy="0"/>
        </a:xfrm>
      </p:grpSpPr>
      <p:sp>
        <p:nvSpPr>
          <p:cNvPr id="3060" name="Title Text"/>
          <p:cNvSpPr txBox="1">
            <a:spLocks noGrp="1"/>
          </p:cNvSpPr>
          <p:nvPr>
            <p:ph type="title"/>
          </p:nvPr>
        </p:nvSpPr>
        <p:spPr>
          <a:xfrm>
            <a:off x="457705" y="273517"/>
            <a:ext cx="3007440" cy="1161049"/>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61" name="Body Level One…"/>
          <p:cNvSpPr txBox="1">
            <a:spLocks noGrp="1"/>
          </p:cNvSpPr>
          <p:nvPr>
            <p:ph type="body" idx="1"/>
          </p:nvPr>
        </p:nvSpPr>
        <p:spPr>
          <a:xfrm>
            <a:off x="3574544" y="273517"/>
            <a:ext cx="5111755" cy="5852131"/>
          </a:xfrm>
          <a:prstGeom prst="rect">
            <a:avLst/>
          </a:prstGeom>
        </p:spPr>
        <p:txBody>
          <a:bodyPr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62" name="Text Placeholder 3"/>
          <p:cNvSpPr>
            <a:spLocks noGrp="1"/>
          </p:cNvSpPr>
          <p:nvPr>
            <p:ph type="body" sz="half" idx="21"/>
          </p:nvPr>
        </p:nvSpPr>
        <p:spPr>
          <a:xfrm>
            <a:off x="457705" y="1434565"/>
            <a:ext cx="3007441" cy="4691082"/>
          </a:xfrm>
          <a:prstGeom prst="rect">
            <a:avLst/>
          </a:prstGeom>
        </p:spPr>
        <p:txBody>
          <a:bodyPr lIns="32903" tIns="32903" rIns="32903" bIns="32903">
            <a:normAutofit/>
          </a:bodyPr>
          <a:lstStyle/>
          <a:p>
            <a:pPr marL="0" indent="0" defTabSz="321454" rtl="0">
              <a:spcBef>
                <a:spcPts val="500"/>
              </a:spcBef>
              <a:buSzTx/>
              <a:buNone/>
              <a:defRPr sz="1000">
                <a:solidFill>
                  <a:srgbClr val="000000"/>
                </a:solidFill>
              </a:defRPr>
            </a:pPr>
            <a:endParaRPr/>
          </a:p>
        </p:txBody>
      </p:sp>
      <p:sp>
        <p:nvSpPr>
          <p:cNvPr id="306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56725310"/>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showMasterSp="0" type="tx">
  <p:cSld name="21_Picture with Caption">
    <p:bg>
      <p:bgPr>
        <a:solidFill>
          <a:srgbClr val="FFFFFF"/>
        </a:solidFill>
        <a:effectLst/>
      </p:bgPr>
    </p:bg>
    <p:spTree>
      <p:nvGrpSpPr>
        <p:cNvPr id="1" name=""/>
        <p:cNvGrpSpPr/>
        <p:nvPr/>
      </p:nvGrpSpPr>
      <p:grpSpPr>
        <a:xfrm>
          <a:off x="0" y="0"/>
          <a:ext cx="0" cy="0"/>
          <a:chOff x="0" y="0"/>
          <a:chExt cx="0" cy="0"/>
        </a:xfrm>
      </p:grpSpPr>
      <p:sp>
        <p:nvSpPr>
          <p:cNvPr id="3070" name="Title Text"/>
          <p:cNvSpPr txBox="1">
            <a:spLocks noGrp="1"/>
          </p:cNvSpPr>
          <p:nvPr>
            <p:ph type="title"/>
          </p:nvPr>
        </p:nvSpPr>
        <p:spPr>
          <a:xfrm>
            <a:off x="1791737" y="4800491"/>
            <a:ext cx="5486848" cy="567128"/>
          </a:xfrm>
          <a:prstGeom prst="rect">
            <a:avLst/>
          </a:prstGeom>
          <a:noFill/>
        </p:spPr>
        <p:txBody>
          <a:bodyPr lIns="32903" tIns="32903" rIns="32903" bIns="32903" anchor="b"/>
          <a:lstStyle>
            <a:lvl1pPr algn="l" defTabSz="321454">
              <a:defRPr sz="1400">
                <a:solidFill>
                  <a:srgbClr val="000000"/>
                </a:solidFill>
              </a:defRPr>
            </a:lvl1pPr>
          </a:lstStyle>
          <a:p>
            <a:r>
              <a:t>Title Text</a:t>
            </a:r>
          </a:p>
        </p:txBody>
      </p:sp>
      <p:sp>
        <p:nvSpPr>
          <p:cNvPr id="3071" name="Picture Placeholder 2"/>
          <p:cNvSpPr>
            <a:spLocks noGrp="1"/>
          </p:cNvSpPr>
          <p:nvPr>
            <p:ph type="pic" sz="half" idx="21"/>
          </p:nvPr>
        </p:nvSpPr>
        <p:spPr>
          <a:xfrm>
            <a:off x="1791737" y="612902"/>
            <a:ext cx="5486848" cy="4115024"/>
          </a:xfrm>
          <a:prstGeom prst="rect">
            <a:avLst/>
          </a:prstGeom>
        </p:spPr>
        <p:txBody>
          <a:bodyPr lIns="91439" tIns="45719" rIns="91439" bIns="45719"/>
          <a:lstStyle/>
          <a:p>
            <a:endParaRPr/>
          </a:p>
        </p:txBody>
      </p:sp>
      <p:sp>
        <p:nvSpPr>
          <p:cNvPr id="3072" name="Body Level One…"/>
          <p:cNvSpPr txBox="1">
            <a:spLocks noGrp="1"/>
          </p:cNvSpPr>
          <p:nvPr>
            <p:ph type="body" sz="quarter" idx="1"/>
          </p:nvPr>
        </p:nvSpPr>
        <p:spPr>
          <a:xfrm>
            <a:off x="1791737" y="5367618"/>
            <a:ext cx="5486848" cy="804920"/>
          </a:xfrm>
          <a:prstGeom prst="rect">
            <a:avLst/>
          </a:prstGeom>
        </p:spPr>
        <p:txBody>
          <a:bodyPr lIns="32903" tIns="32903" rIns="32903" bIns="32903">
            <a:normAutofit/>
          </a:bodyPr>
          <a:lstStyle>
            <a:lvl1pPr marL="0" indent="0" defTabSz="321454">
              <a:spcBef>
                <a:spcPts val="500"/>
              </a:spcBef>
              <a:buSzTx/>
              <a:buNone/>
              <a:defRPr sz="1000">
                <a:solidFill>
                  <a:srgbClr val="000000"/>
                </a:solidFill>
              </a:defRPr>
            </a:lvl1pPr>
            <a:lvl2pPr marL="0" indent="321454" defTabSz="321454">
              <a:spcBef>
                <a:spcPts val="500"/>
              </a:spcBef>
              <a:buSzTx/>
              <a:buNone/>
              <a:defRPr sz="1000">
                <a:solidFill>
                  <a:srgbClr val="000000"/>
                </a:solidFill>
              </a:defRPr>
            </a:lvl2pPr>
            <a:lvl3pPr marL="0" indent="642909" defTabSz="321454">
              <a:spcBef>
                <a:spcPts val="500"/>
              </a:spcBef>
              <a:buSzTx/>
              <a:buNone/>
              <a:defRPr sz="1000">
                <a:solidFill>
                  <a:srgbClr val="000000"/>
                </a:solidFill>
              </a:defRPr>
            </a:lvl3pPr>
            <a:lvl4pPr marL="0" indent="964364" defTabSz="321454">
              <a:spcBef>
                <a:spcPts val="500"/>
              </a:spcBef>
              <a:buSzTx/>
              <a:buNone/>
              <a:defRPr sz="1000">
                <a:solidFill>
                  <a:srgbClr val="000000"/>
                </a:solidFill>
              </a:defRPr>
            </a:lvl4pPr>
            <a:lvl5pPr marL="0" indent="1285819" defTabSz="321454">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73"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35046978"/>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showMasterSp="0" type="tx">
  <p:cSld name="21_Title and Vertical Text">
    <p:bg>
      <p:bgPr>
        <a:solidFill>
          <a:srgbClr val="FFFFFF"/>
        </a:solidFill>
        <a:effectLst/>
      </p:bgPr>
    </p:bg>
    <p:spTree>
      <p:nvGrpSpPr>
        <p:cNvPr id="1" name=""/>
        <p:cNvGrpSpPr/>
        <p:nvPr/>
      </p:nvGrpSpPr>
      <p:grpSpPr>
        <a:xfrm>
          <a:off x="0" y="0"/>
          <a:ext cx="0" cy="0"/>
          <a:chOff x="0" y="0"/>
          <a:chExt cx="0" cy="0"/>
        </a:xfrm>
      </p:grpSpPr>
      <p:sp>
        <p:nvSpPr>
          <p:cNvPr id="3080" name="Title Text"/>
          <p:cNvSpPr txBox="1">
            <a:spLocks noGrp="1"/>
          </p:cNvSpPr>
          <p:nvPr>
            <p:ph type="title"/>
          </p:nvPr>
        </p:nvSpPr>
        <p:spPr>
          <a:xfrm>
            <a:off x="321507" y="193135"/>
            <a:ext cx="5786029" cy="802687"/>
          </a:xfrm>
          <a:prstGeom prst="rect">
            <a:avLst/>
          </a:prstGeom>
          <a:noFill/>
        </p:spPr>
        <p:txBody>
          <a:bodyPr lIns="32903" tIns="32903" rIns="32903" bIns="32903"/>
          <a:lstStyle>
            <a:lvl1pPr defTabSz="321454">
              <a:defRPr sz="3100" b="0">
                <a:solidFill>
                  <a:srgbClr val="000000"/>
                </a:solidFill>
              </a:defRPr>
            </a:lvl1pPr>
          </a:lstStyle>
          <a:p>
            <a:r>
              <a:t>Title Text</a:t>
            </a:r>
          </a:p>
        </p:txBody>
      </p:sp>
      <p:sp>
        <p:nvSpPr>
          <p:cNvPr id="3081" name="Body Level One…"/>
          <p:cNvSpPr txBox="1">
            <a:spLocks noGrp="1"/>
          </p:cNvSpPr>
          <p:nvPr>
            <p:ph type="body" sz="half" idx="1"/>
          </p:nvPr>
        </p:nvSpPr>
        <p:spPr>
          <a:xfrm>
            <a:off x="321507" y="1125327"/>
            <a:ext cx="5786029" cy="3181720"/>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82"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820553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showMasterSp="0" type="tx">
  <p:cSld name="21_Vertical Title and Text">
    <p:bg>
      <p:bgPr>
        <a:solidFill>
          <a:srgbClr val="FFFFFF"/>
        </a:solidFill>
        <a:effectLst/>
      </p:bgPr>
    </p:bg>
    <p:spTree>
      <p:nvGrpSpPr>
        <p:cNvPr id="1" name=""/>
        <p:cNvGrpSpPr/>
        <p:nvPr/>
      </p:nvGrpSpPr>
      <p:grpSpPr>
        <a:xfrm>
          <a:off x="0" y="0"/>
          <a:ext cx="0" cy="0"/>
          <a:chOff x="0" y="0"/>
          <a:chExt cx="0" cy="0"/>
        </a:xfrm>
      </p:grpSpPr>
      <p:sp>
        <p:nvSpPr>
          <p:cNvPr id="3089" name="Title Text"/>
          <p:cNvSpPr txBox="1">
            <a:spLocks noGrp="1"/>
          </p:cNvSpPr>
          <p:nvPr>
            <p:ph type="title"/>
          </p:nvPr>
        </p:nvSpPr>
        <p:spPr>
          <a:xfrm>
            <a:off x="4661865" y="193136"/>
            <a:ext cx="1445671" cy="4113907"/>
          </a:xfrm>
          <a:prstGeom prst="rect">
            <a:avLst/>
          </a:prstGeom>
          <a:noFill/>
        </p:spPr>
        <p:txBody>
          <a:bodyPr vert="eaVert" lIns="32903" tIns="32903" rIns="32903" bIns="32903"/>
          <a:lstStyle>
            <a:lvl1pPr defTabSz="321454">
              <a:defRPr sz="3100" b="0">
                <a:solidFill>
                  <a:srgbClr val="000000"/>
                </a:solidFill>
              </a:defRPr>
            </a:lvl1pPr>
          </a:lstStyle>
          <a:p>
            <a:r>
              <a:t>Title Text</a:t>
            </a:r>
          </a:p>
        </p:txBody>
      </p:sp>
      <p:sp>
        <p:nvSpPr>
          <p:cNvPr id="3090" name="Body Level One…"/>
          <p:cNvSpPr txBox="1">
            <a:spLocks noGrp="1"/>
          </p:cNvSpPr>
          <p:nvPr>
            <p:ph type="body" sz="half" idx="1"/>
          </p:nvPr>
        </p:nvSpPr>
        <p:spPr>
          <a:xfrm>
            <a:off x="321507" y="193136"/>
            <a:ext cx="4233190" cy="4113907"/>
          </a:xfrm>
          <a:prstGeom prst="rect">
            <a:avLst/>
          </a:prstGeom>
        </p:spPr>
        <p:txBody>
          <a:bodyPr vert="eaVert" lIns="32903" tIns="32903" rIns="32903" bIns="32903">
            <a:normAutofit/>
          </a:bodyPr>
          <a:lstStyle>
            <a:lvl1pPr marL="241091" indent="-241091" defTabSz="321454">
              <a:spcBef>
                <a:spcPts val="500"/>
              </a:spcBef>
              <a:buSzTx/>
              <a:buNone/>
              <a:defRPr sz="2300">
                <a:solidFill>
                  <a:srgbClr val="000000"/>
                </a:solidFill>
              </a:defRPr>
            </a:lvl1pPr>
            <a:lvl2pPr marL="241091" indent="80363" defTabSz="321454">
              <a:spcBef>
                <a:spcPts val="500"/>
              </a:spcBef>
              <a:buSzTx/>
              <a:buNone/>
              <a:defRPr sz="2300">
                <a:solidFill>
                  <a:srgbClr val="000000"/>
                </a:solidFill>
              </a:defRPr>
            </a:lvl2pPr>
            <a:lvl3pPr marL="241091" indent="401818" defTabSz="321454">
              <a:spcBef>
                <a:spcPts val="500"/>
              </a:spcBef>
              <a:buSzTx/>
              <a:buNone/>
              <a:defRPr sz="2300">
                <a:solidFill>
                  <a:srgbClr val="000000"/>
                </a:solidFill>
              </a:defRPr>
            </a:lvl3pPr>
            <a:lvl4pPr marL="241091" indent="723275" defTabSz="321454">
              <a:spcBef>
                <a:spcPts val="500"/>
              </a:spcBef>
              <a:buSzTx/>
              <a:buNone/>
              <a:defRPr sz="2300">
                <a:solidFill>
                  <a:srgbClr val="000000"/>
                </a:solidFill>
              </a:defRPr>
            </a:lvl4pPr>
            <a:lvl5pPr marL="241091" indent="1044730" defTabSz="321454">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091" name="Slide Number"/>
          <p:cNvSpPr txBox="1">
            <a:spLocks noGrp="1"/>
          </p:cNvSpPr>
          <p:nvPr>
            <p:ph type="sldNum" sz="quarter" idx="2"/>
          </p:nvPr>
        </p:nvSpPr>
        <p:spPr>
          <a:xfrm>
            <a:off x="4608281" y="4391888"/>
            <a:ext cx="383309" cy="395761"/>
          </a:xfrm>
          <a:prstGeom prst="rect">
            <a:avLst/>
          </a:prstGeom>
        </p:spPr>
        <p:txBody>
          <a:bodyPr lIns="32903" tIns="32903" rIns="32903" bIns="32903"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443461"/>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57BF9E5-C8D1-C143-BE44-4A673615FBE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2468153253"/>
      </p:ext>
    </p:extLst>
  </p:cSld>
  <p:clrMapOvr>
    <a:masterClrMapping/>
  </p:clrMapOvr>
  <p:transition>
    <p:random/>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showMasterSp="0" type="tx">
  <p:cSld name="12_Title Slide">
    <p:bg>
      <p:bgPr>
        <a:solidFill>
          <a:srgbClr val="FFFFFF"/>
        </a:solidFill>
        <a:effectLst/>
      </p:bgPr>
    </p:bg>
    <p:spTree>
      <p:nvGrpSpPr>
        <p:cNvPr id="1" name=""/>
        <p:cNvGrpSpPr/>
        <p:nvPr/>
      </p:nvGrpSpPr>
      <p:grpSpPr>
        <a:xfrm>
          <a:off x="0" y="0"/>
          <a:ext cx="0" cy="0"/>
          <a:chOff x="0" y="0"/>
          <a:chExt cx="0" cy="0"/>
        </a:xfrm>
      </p:grpSpPr>
      <p:sp>
        <p:nvSpPr>
          <p:cNvPr id="3098" name="Title Text"/>
          <p:cNvSpPr txBox="1">
            <a:spLocks noGrp="1"/>
          </p:cNvSpPr>
          <p:nvPr>
            <p:ph type="title"/>
          </p:nvPr>
        </p:nvSpPr>
        <p:spPr>
          <a:xfrm>
            <a:off x="685800" y="2130426"/>
            <a:ext cx="7772400" cy="1470026"/>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099" name="Body Level One…"/>
          <p:cNvSpPr txBox="1">
            <a:spLocks noGrp="1"/>
          </p:cNvSpPr>
          <p:nvPr>
            <p:ph type="body" sz="quarter" idx="1"/>
          </p:nvPr>
        </p:nvSpPr>
        <p:spPr>
          <a:xfrm>
            <a:off x="1371600" y="3886201"/>
            <a:ext cx="6400800" cy="1752601"/>
          </a:xfrm>
          <a:prstGeom prst="rect">
            <a:avLst/>
          </a:prstGeom>
        </p:spPr>
        <p:txBody>
          <a:bodyPr lIns="45702" tIns="45702" rIns="45702" bIns="45702">
            <a:normAutofit/>
          </a:bodyPr>
          <a:lstStyle>
            <a:lvl1pPr marL="0" indent="0" algn="ctr" defTabSz="457020">
              <a:buSzTx/>
              <a:buNone/>
              <a:defRPr>
                <a:solidFill>
                  <a:srgbClr val="888888"/>
                </a:solidFill>
                <a:latin typeface="Calibri"/>
                <a:ea typeface="Calibri"/>
                <a:cs typeface="Calibri"/>
                <a:sym typeface="Calibri"/>
              </a:defRPr>
            </a:lvl1pPr>
            <a:lvl2pPr marL="0" indent="457020" algn="ctr" defTabSz="457020">
              <a:buSzTx/>
              <a:buNone/>
              <a:defRPr>
                <a:solidFill>
                  <a:srgbClr val="888888"/>
                </a:solidFill>
                <a:latin typeface="Calibri"/>
                <a:ea typeface="Calibri"/>
                <a:cs typeface="Calibri"/>
                <a:sym typeface="Calibri"/>
              </a:defRPr>
            </a:lvl2pPr>
            <a:lvl3pPr marL="0" indent="914040" algn="ctr" defTabSz="457020">
              <a:buSzTx/>
              <a:buNone/>
              <a:defRPr>
                <a:solidFill>
                  <a:srgbClr val="888888"/>
                </a:solidFill>
                <a:latin typeface="Calibri"/>
                <a:ea typeface="Calibri"/>
                <a:cs typeface="Calibri"/>
                <a:sym typeface="Calibri"/>
              </a:defRPr>
            </a:lvl3pPr>
            <a:lvl4pPr marL="0" indent="1371056" algn="ctr" defTabSz="457020">
              <a:buSzTx/>
              <a:buNone/>
              <a:defRPr>
                <a:solidFill>
                  <a:srgbClr val="888888"/>
                </a:solidFill>
                <a:latin typeface="Calibri"/>
                <a:ea typeface="Calibri"/>
                <a:cs typeface="Calibri"/>
                <a:sym typeface="Calibri"/>
              </a:defRPr>
            </a:lvl4pPr>
            <a:lvl5pPr marL="0" indent="1828080" algn="ctr" defTabSz="457020">
              <a:buSzTx/>
              <a:buNone/>
              <a:defRPr>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515497689"/>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showMasterSp="0" type="tx">
  <p:cSld name="20_Title and Content">
    <p:bg>
      <p:bgPr>
        <a:solidFill>
          <a:srgbClr val="FFFFFF"/>
        </a:solidFill>
        <a:effectLst/>
      </p:bgPr>
    </p:bg>
    <p:spTree>
      <p:nvGrpSpPr>
        <p:cNvPr id="1" name=""/>
        <p:cNvGrpSpPr/>
        <p:nvPr/>
      </p:nvGrpSpPr>
      <p:grpSpPr>
        <a:xfrm>
          <a:off x="0" y="0"/>
          <a:ext cx="0" cy="0"/>
          <a:chOff x="0" y="0"/>
          <a:chExt cx="0" cy="0"/>
        </a:xfrm>
      </p:grpSpPr>
      <p:sp>
        <p:nvSpPr>
          <p:cNvPr id="3107"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08" name="Body Level One…"/>
          <p:cNvSpPr txBox="1">
            <a:spLocks noGrp="1"/>
          </p:cNvSpPr>
          <p:nvPr>
            <p:ph type="body" idx="1"/>
          </p:nvPr>
        </p:nvSpPr>
        <p:spPr>
          <a:xfrm>
            <a:off x="457200" y="1600200"/>
            <a:ext cx="8229600" cy="4525963"/>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09"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145967998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showMasterSp="0" type="tx">
  <p:cSld name="22_Section Header">
    <p:bg>
      <p:bgPr>
        <a:solidFill>
          <a:srgbClr val="FFFFFF"/>
        </a:solidFill>
        <a:effectLst/>
      </p:bgPr>
    </p:bg>
    <p:spTree>
      <p:nvGrpSpPr>
        <p:cNvPr id="1" name=""/>
        <p:cNvGrpSpPr/>
        <p:nvPr/>
      </p:nvGrpSpPr>
      <p:grpSpPr>
        <a:xfrm>
          <a:off x="0" y="0"/>
          <a:ext cx="0" cy="0"/>
          <a:chOff x="0" y="0"/>
          <a:chExt cx="0" cy="0"/>
        </a:xfrm>
      </p:grpSpPr>
      <p:sp>
        <p:nvSpPr>
          <p:cNvPr id="3116" name="Title Text"/>
          <p:cNvSpPr txBox="1">
            <a:spLocks noGrp="1"/>
          </p:cNvSpPr>
          <p:nvPr>
            <p:ph type="title"/>
          </p:nvPr>
        </p:nvSpPr>
        <p:spPr>
          <a:xfrm>
            <a:off x="722312" y="4406900"/>
            <a:ext cx="7772401" cy="1362075"/>
          </a:xfrm>
          <a:prstGeom prst="rect">
            <a:avLst/>
          </a:prstGeom>
          <a:noFill/>
        </p:spPr>
        <p:txBody>
          <a:bodyPr lIns="45702" tIns="45702" rIns="45702" bIns="45702" anchor="t"/>
          <a:lstStyle>
            <a:lvl1pPr algn="l" defTabSz="457020">
              <a:defRPr sz="4000" cap="all">
                <a:solidFill>
                  <a:srgbClr val="000000"/>
                </a:solidFill>
                <a:latin typeface="Calibri"/>
                <a:ea typeface="Calibri"/>
                <a:cs typeface="Calibri"/>
                <a:sym typeface="Calibri"/>
              </a:defRPr>
            </a:lvl1pPr>
          </a:lstStyle>
          <a:p>
            <a:r>
              <a:t>Title Text</a:t>
            </a:r>
          </a:p>
        </p:txBody>
      </p:sp>
      <p:sp>
        <p:nvSpPr>
          <p:cNvPr id="3117" name="Body Level One…"/>
          <p:cNvSpPr txBox="1">
            <a:spLocks noGrp="1"/>
          </p:cNvSpPr>
          <p:nvPr>
            <p:ph type="body" sz="quarter" idx="1"/>
          </p:nvPr>
        </p:nvSpPr>
        <p:spPr>
          <a:xfrm>
            <a:off x="722312" y="2906714"/>
            <a:ext cx="7772401" cy="1500188"/>
          </a:xfrm>
          <a:prstGeom prst="rect">
            <a:avLst/>
          </a:prstGeom>
        </p:spPr>
        <p:txBody>
          <a:bodyPr lIns="45702" tIns="45702" rIns="45702" bIns="45702" anchor="b">
            <a:normAutofit/>
          </a:bodyPr>
          <a:lstStyle>
            <a:lvl1pPr marL="0" indent="0" defTabSz="457020">
              <a:spcBef>
                <a:spcPts val="400"/>
              </a:spcBef>
              <a:buSzTx/>
              <a:buNone/>
              <a:defRPr sz="2000">
                <a:solidFill>
                  <a:srgbClr val="888888"/>
                </a:solidFill>
                <a:latin typeface="Calibri"/>
                <a:ea typeface="Calibri"/>
                <a:cs typeface="Calibri"/>
                <a:sym typeface="Calibri"/>
              </a:defRPr>
            </a:lvl1pPr>
            <a:lvl2pPr marL="0" indent="457020" defTabSz="457020">
              <a:spcBef>
                <a:spcPts val="400"/>
              </a:spcBef>
              <a:buSzTx/>
              <a:buNone/>
              <a:defRPr sz="2000">
                <a:solidFill>
                  <a:srgbClr val="888888"/>
                </a:solidFill>
                <a:latin typeface="Calibri"/>
                <a:ea typeface="Calibri"/>
                <a:cs typeface="Calibri"/>
                <a:sym typeface="Calibri"/>
              </a:defRPr>
            </a:lvl2pPr>
            <a:lvl3pPr marL="0" indent="914040" defTabSz="457020">
              <a:spcBef>
                <a:spcPts val="400"/>
              </a:spcBef>
              <a:buSzTx/>
              <a:buNone/>
              <a:defRPr sz="2000">
                <a:solidFill>
                  <a:srgbClr val="888888"/>
                </a:solidFill>
                <a:latin typeface="Calibri"/>
                <a:ea typeface="Calibri"/>
                <a:cs typeface="Calibri"/>
                <a:sym typeface="Calibri"/>
              </a:defRPr>
            </a:lvl3pPr>
            <a:lvl4pPr marL="0" indent="1371056" defTabSz="457020">
              <a:spcBef>
                <a:spcPts val="400"/>
              </a:spcBef>
              <a:buSzTx/>
              <a:buNone/>
              <a:defRPr sz="2000">
                <a:solidFill>
                  <a:srgbClr val="888888"/>
                </a:solidFill>
                <a:latin typeface="Calibri"/>
                <a:ea typeface="Calibri"/>
                <a:cs typeface="Calibri"/>
                <a:sym typeface="Calibri"/>
              </a:defRPr>
            </a:lvl4pPr>
            <a:lvl5pPr marL="0" indent="1828080" defTabSz="457020">
              <a:spcBef>
                <a:spcPts val="400"/>
              </a:spcBef>
              <a:buSzTx/>
              <a:buNone/>
              <a:defRPr sz="2000">
                <a:solidFill>
                  <a:srgbClr val="888888"/>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18"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75351109"/>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showMasterSp="0" type="tx">
  <p:cSld name="22_Two Content">
    <p:bg>
      <p:bgPr>
        <a:solidFill>
          <a:srgbClr val="FFFFFF"/>
        </a:solidFill>
        <a:effectLst/>
      </p:bgPr>
    </p:bg>
    <p:spTree>
      <p:nvGrpSpPr>
        <p:cNvPr id="1" name=""/>
        <p:cNvGrpSpPr/>
        <p:nvPr/>
      </p:nvGrpSpPr>
      <p:grpSpPr>
        <a:xfrm>
          <a:off x="0" y="0"/>
          <a:ext cx="0" cy="0"/>
          <a:chOff x="0" y="0"/>
          <a:chExt cx="0" cy="0"/>
        </a:xfrm>
      </p:grpSpPr>
      <p:sp>
        <p:nvSpPr>
          <p:cNvPr id="3125"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26" name="Body Level One…"/>
          <p:cNvSpPr txBox="1">
            <a:spLocks noGrp="1"/>
          </p:cNvSpPr>
          <p:nvPr>
            <p:ph type="body" sz="half" idx="1"/>
          </p:nvPr>
        </p:nvSpPr>
        <p:spPr>
          <a:xfrm>
            <a:off x="457200" y="1600200"/>
            <a:ext cx="4038600" cy="4525963"/>
          </a:xfrm>
          <a:prstGeom prst="rect">
            <a:avLst/>
          </a:prstGeom>
        </p:spPr>
        <p:txBody>
          <a:bodyPr lIns="45702" tIns="45702" rIns="45702" bIns="45702">
            <a:normAutofit/>
          </a:bodyPr>
          <a:lstStyle>
            <a:lvl1pPr marL="342764" indent="-342764" defTabSz="457020">
              <a:spcBef>
                <a:spcPts val="600"/>
              </a:spcBef>
              <a:buSzPct val="100000"/>
              <a:buFont typeface="Arial"/>
              <a:buChar char="•"/>
              <a:defRPr sz="2800">
                <a:solidFill>
                  <a:srgbClr val="000000"/>
                </a:solidFill>
                <a:latin typeface="Calibri"/>
                <a:ea typeface="Calibri"/>
                <a:cs typeface="Calibri"/>
                <a:sym typeface="Calibri"/>
              </a:defRPr>
            </a:lvl1pPr>
            <a:lvl2pPr marL="790260" indent="-333244" defTabSz="457020">
              <a:spcBef>
                <a:spcPts val="600"/>
              </a:spcBef>
              <a:buSzPct val="100000"/>
              <a:buFont typeface="Arial"/>
              <a:buChar char="–"/>
              <a:defRPr sz="2800">
                <a:solidFill>
                  <a:srgbClr val="000000"/>
                </a:solidFill>
                <a:latin typeface="Calibri"/>
                <a:ea typeface="Calibri"/>
                <a:cs typeface="Calibri"/>
                <a:sym typeface="Calibri"/>
              </a:defRPr>
            </a:lvl2pPr>
            <a:lvl3pPr marL="1233949" indent="-319913" defTabSz="457020">
              <a:spcBef>
                <a:spcPts val="600"/>
              </a:spcBef>
              <a:buSzPct val="100000"/>
              <a:buFont typeface="Arial"/>
              <a:buChar char="•"/>
              <a:defRPr sz="2800">
                <a:solidFill>
                  <a:srgbClr val="000000"/>
                </a:solidFill>
                <a:latin typeface="Calibri"/>
                <a:ea typeface="Calibri"/>
                <a:cs typeface="Calibri"/>
                <a:sym typeface="Calibri"/>
              </a:defRPr>
            </a:lvl3pPr>
            <a:lvl4pPr marL="1726515" indent="-355459" defTabSz="457020">
              <a:spcBef>
                <a:spcPts val="600"/>
              </a:spcBef>
              <a:buSzPct val="100000"/>
              <a:buFont typeface="Arial"/>
              <a:buChar char="–"/>
              <a:defRPr sz="2800">
                <a:solidFill>
                  <a:srgbClr val="000000"/>
                </a:solidFill>
                <a:latin typeface="Calibri"/>
                <a:ea typeface="Calibri"/>
                <a:cs typeface="Calibri"/>
                <a:sym typeface="Calibri"/>
              </a:defRPr>
            </a:lvl4pPr>
            <a:lvl5pPr marL="2183533" indent="-355460" defTabSz="457020">
              <a:spcBef>
                <a:spcPts val="600"/>
              </a:spcBef>
              <a:buFont typeface="Arial"/>
              <a:buChar char="»"/>
              <a:defRPr sz="28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2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441298677"/>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showMasterSp="0" type="tx">
  <p:cSld name="22_Comparison">
    <p:bg>
      <p:bgPr>
        <a:solidFill>
          <a:srgbClr val="FFFFFF"/>
        </a:solidFill>
        <a:effectLst/>
      </p:bgPr>
    </p:bg>
    <p:spTree>
      <p:nvGrpSpPr>
        <p:cNvPr id="1" name=""/>
        <p:cNvGrpSpPr/>
        <p:nvPr/>
      </p:nvGrpSpPr>
      <p:grpSpPr>
        <a:xfrm>
          <a:off x="0" y="0"/>
          <a:ext cx="0" cy="0"/>
          <a:chOff x="0" y="0"/>
          <a:chExt cx="0" cy="0"/>
        </a:xfrm>
      </p:grpSpPr>
      <p:sp>
        <p:nvSpPr>
          <p:cNvPr id="313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35" name="Body Level One…"/>
          <p:cNvSpPr txBox="1">
            <a:spLocks noGrp="1"/>
          </p:cNvSpPr>
          <p:nvPr>
            <p:ph type="body" sz="quarter" idx="1"/>
          </p:nvPr>
        </p:nvSpPr>
        <p:spPr>
          <a:xfrm>
            <a:off x="457200" y="1535112"/>
            <a:ext cx="4040188" cy="639763"/>
          </a:xfrm>
          <a:prstGeom prst="rect">
            <a:avLst/>
          </a:prstGeom>
        </p:spPr>
        <p:txBody>
          <a:bodyPr lIns="45702" tIns="45702" rIns="45702" bIns="45702" anchor="b">
            <a:normAutofit/>
          </a:bodyPr>
          <a:lstStyle>
            <a:lvl1pPr marL="0" indent="0" defTabSz="457020">
              <a:spcBef>
                <a:spcPts val="500"/>
              </a:spcBef>
              <a:buSzTx/>
              <a:buNone/>
              <a:defRPr sz="2400" b="1">
                <a:solidFill>
                  <a:srgbClr val="000000"/>
                </a:solidFill>
                <a:latin typeface="Calibri"/>
                <a:ea typeface="Calibri"/>
                <a:cs typeface="Calibri"/>
                <a:sym typeface="Calibri"/>
              </a:defRPr>
            </a:lvl1pPr>
            <a:lvl2pPr marL="0" indent="457020" defTabSz="457020">
              <a:spcBef>
                <a:spcPts val="500"/>
              </a:spcBef>
              <a:buSzTx/>
              <a:buNone/>
              <a:defRPr sz="2400" b="1">
                <a:solidFill>
                  <a:srgbClr val="000000"/>
                </a:solidFill>
                <a:latin typeface="Calibri"/>
                <a:ea typeface="Calibri"/>
                <a:cs typeface="Calibri"/>
                <a:sym typeface="Calibri"/>
              </a:defRPr>
            </a:lvl2pPr>
            <a:lvl3pPr marL="0" indent="914040" defTabSz="457020">
              <a:spcBef>
                <a:spcPts val="500"/>
              </a:spcBef>
              <a:buSzTx/>
              <a:buNone/>
              <a:defRPr sz="2400" b="1">
                <a:solidFill>
                  <a:srgbClr val="000000"/>
                </a:solidFill>
                <a:latin typeface="Calibri"/>
                <a:ea typeface="Calibri"/>
                <a:cs typeface="Calibri"/>
                <a:sym typeface="Calibri"/>
              </a:defRPr>
            </a:lvl3pPr>
            <a:lvl4pPr marL="0" indent="1371056" defTabSz="457020">
              <a:spcBef>
                <a:spcPts val="500"/>
              </a:spcBef>
              <a:buSzTx/>
              <a:buNone/>
              <a:defRPr sz="2400" b="1">
                <a:solidFill>
                  <a:srgbClr val="000000"/>
                </a:solidFill>
                <a:latin typeface="Calibri"/>
                <a:ea typeface="Calibri"/>
                <a:cs typeface="Calibri"/>
                <a:sym typeface="Calibri"/>
              </a:defRPr>
            </a:lvl4pPr>
            <a:lvl5pPr marL="0" indent="1828080" defTabSz="457020">
              <a:spcBef>
                <a:spcPts val="500"/>
              </a:spcBef>
              <a:buSzTx/>
              <a:buNone/>
              <a:defRPr sz="2400" b="1">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36" name="Text Placeholder 4"/>
          <p:cNvSpPr>
            <a:spLocks noGrp="1"/>
          </p:cNvSpPr>
          <p:nvPr>
            <p:ph type="body" sz="quarter" idx="21"/>
          </p:nvPr>
        </p:nvSpPr>
        <p:spPr>
          <a:xfrm>
            <a:off x="4645033" y="1535112"/>
            <a:ext cx="4041776" cy="639763"/>
          </a:xfrm>
          <a:prstGeom prst="rect">
            <a:avLst/>
          </a:prstGeom>
        </p:spPr>
        <p:txBody>
          <a:bodyPr lIns="45702" tIns="45702" rIns="45702" bIns="45702" anchor="b">
            <a:normAutofit/>
          </a:bodyPr>
          <a:lstStyle/>
          <a:p>
            <a:pPr marL="0" indent="0" defTabSz="457020" rtl="0">
              <a:spcBef>
                <a:spcPts val="500"/>
              </a:spcBef>
              <a:buSzTx/>
              <a:buNone/>
              <a:defRPr sz="2400" b="1">
                <a:solidFill>
                  <a:srgbClr val="000000"/>
                </a:solidFill>
                <a:latin typeface="Calibri"/>
                <a:ea typeface="Calibri"/>
                <a:cs typeface="Calibri"/>
                <a:sym typeface="Calibri"/>
              </a:defRPr>
            </a:pPr>
            <a:endParaRPr/>
          </a:p>
        </p:txBody>
      </p:sp>
      <p:sp>
        <p:nvSpPr>
          <p:cNvPr id="3137"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45968551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showMasterSp="0" type="tx">
  <p:cSld name="22_Title Only">
    <p:bg>
      <p:bgPr>
        <a:solidFill>
          <a:srgbClr val="FFFFFF"/>
        </a:solidFill>
        <a:effectLst/>
      </p:bgPr>
    </p:bg>
    <p:spTree>
      <p:nvGrpSpPr>
        <p:cNvPr id="1" name=""/>
        <p:cNvGrpSpPr/>
        <p:nvPr/>
      </p:nvGrpSpPr>
      <p:grpSpPr>
        <a:xfrm>
          <a:off x="0" y="0"/>
          <a:ext cx="0" cy="0"/>
          <a:chOff x="0" y="0"/>
          <a:chExt cx="0" cy="0"/>
        </a:xfrm>
      </p:grpSpPr>
      <p:sp>
        <p:nvSpPr>
          <p:cNvPr id="3144"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45"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707906560"/>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showMasterSp="0" type="tx">
  <p:cSld name="21_Blank">
    <p:bg>
      <p:bgPr>
        <a:solidFill>
          <a:srgbClr val="FFFFFF"/>
        </a:solidFill>
        <a:effectLst/>
      </p:bgPr>
    </p:bg>
    <p:spTree>
      <p:nvGrpSpPr>
        <p:cNvPr id="1" name=""/>
        <p:cNvGrpSpPr/>
        <p:nvPr/>
      </p:nvGrpSpPr>
      <p:grpSpPr>
        <a:xfrm>
          <a:off x="0" y="0"/>
          <a:ext cx="0" cy="0"/>
          <a:chOff x="0" y="0"/>
          <a:chExt cx="0" cy="0"/>
        </a:xfrm>
      </p:grpSpPr>
      <p:sp>
        <p:nvSpPr>
          <p:cNvPr id="315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238045184"/>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showMasterSp="0" type="tx">
  <p:cSld name="22_Content with Caption">
    <p:bg>
      <p:bgPr>
        <a:solidFill>
          <a:srgbClr val="FFFFFF"/>
        </a:solidFill>
        <a:effectLst/>
      </p:bgPr>
    </p:bg>
    <p:spTree>
      <p:nvGrpSpPr>
        <p:cNvPr id="1" name=""/>
        <p:cNvGrpSpPr/>
        <p:nvPr/>
      </p:nvGrpSpPr>
      <p:grpSpPr>
        <a:xfrm>
          <a:off x="0" y="0"/>
          <a:ext cx="0" cy="0"/>
          <a:chOff x="0" y="0"/>
          <a:chExt cx="0" cy="0"/>
        </a:xfrm>
      </p:grpSpPr>
      <p:sp>
        <p:nvSpPr>
          <p:cNvPr id="3159" name="Title Text"/>
          <p:cNvSpPr txBox="1">
            <a:spLocks noGrp="1"/>
          </p:cNvSpPr>
          <p:nvPr>
            <p:ph type="title"/>
          </p:nvPr>
        </p:nvSpPr>
        <p:spPr>
          <a:xfrm>
            <a:off x="457207" y="273050"/>
            <a:ext cx="3008315" cy="1162050"/>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60" name="Body Level One…"/>
          <p:cNvSpPr txBox="1">
            <a:spLocks noGrp="1"/>
          </p:cNvSpPr>
          <p:nvPr>
            <p:ph type="body" idx="1"/>
          </p:nvPr>
        </p:nvSpPr>
        <p:spPr>
          <a:xfrm>
            <a:off x="3575050" y="273057"/>
            <a:ext cx="5111750" cy="5853114"/>
          </a:xfrm>
          <a:prstGeom prst="rect">
            <a:avLst/>
          </a:prstGeom>
        </p:spPr>
        <p:txBody>
          <a:bodyPr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61" name="Text Placeholder 3"/>
          <p:cNvSpPr>
            <a:spLocks noGrp="1"/>
          </p:cNvSpPr>
          <p:nvPr>
            <p:ph type="body" sz="half" idx="21"/>
          </p:nvPr>
        </p:nvSpPr>
        <p:spPr>
          <a:xfrm>
            <a:off x="457207" y="1435101"/>
            <a:ext cx="3008315" cy="4691063"/>
          </a:xfrm>
          <a:prstGeom prst="rect">
            <a:avLst/>
          </a:prstGeom>
        </p:spPr>
        <p:txBody>
          <a:bodyPr lIns="45702" tIns="45702" rIns="45702" bIns="45702">
            <a:normAutofit/>
          </a:bodyPr>
          <a:lstStyle/>
          <a:p>
            <a:pPr marL="0" indent="0" defTabSz="457020" rtl="0">
              <a:spcBef>
                <a:spcPts val="300"/>
              </a:spcBef>
              <a:buSzTx/>
              <a:buNone/>
              <a:defRPr sz="1400">
                <a:solidFill>
                  <a:srgbClr val="000000"/>
                </a:solidFill>
                <a:latin typeface="Calibri"/>
                <a:ea typeface="Calibri"/>
                <a:cs typeface="Calibri"/>
                <a:sym typeface="Calibri"/>
              </a:defRPr>
            </a:pPr>
            <a:endParaRPr/>
          </a:p>
        </p:txBody>
      </p:sp>
      <p:sp>
        <p:nvSpPr>
          <p:cNvPr id="316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687520440"/>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showMasterSp="0" type="tx">
  <p:cSld name="22_Picture with Caption">
    <p:bg>
      <p:bgPr>
        <a:solidFill>
          <a:srgbClr val="FFFFFF"/>
        </a:solidFill>
        <a:effectLst/>
      </p:bgPr>
    </p:bg>
    <p:spTree>
      <p:nvGrpSpPr>
        <p:cNvPr id="1" name=""/>
        <p:cNvGrpSpPr/>
        <p:nvPr/>
      </p:nvGrpSpPr>
      <p:grpSpPr>
        <a:xfrm>
          <a:off x="0" y="0"/>
          <a:ext cx="0" cy="0"/>
          <a:chOff x="0" y="0"/>
          <a:chExt cx="0" cy="0"/>
        </a:xfrm>
      </p:grpSpPr>
      <p:sp>
        <p:nvSpPr>
          <p:cNvPr id="3169" name="Title Text"/>
          <p:cNvSpPr txBox="1">
            <a:spLocks noGrp="1"/>
          </p:cNvSpPr>
          <p:nvPr>
            <p:ph type="title"/>
          </p:nvPr>
        </p:nvSpPr>
        <p:spPr>
          <a:xfrm>
            <a:off x="1792288" y="4800600"/>
            <a:ext cx="5486401" cy="566738"/>
          </a:xfrm>
          <a:prstGeom prst="rect">
            <a:avLst/>
          </a:prstGeom>
          <a:noFill/>
        </p:spPr>
        <p:txBody>
          <a:bodyPr lIns="45702" tIns="45702" rIns="45702" bIns="45702" anchor="b"/>
          <a:lstStyle>
            <a:lvl1pPr algn="l" defTabSz="457020">
              <a:defRPr sz="2000">
                <a:solidFill>
                  <a:srgbClr val="000000"/>
                </a:solidFill>
                <a:latin typeface="Calibri"/>
                <a:ea typeface="Calibri"/>
                <a:cs typeface="Calibri"/>
                <a:sym typeface="Calibri"/>
              </a:defRPr>
            </a:lvl1pPr>
          </a:lstStyle>
          <a:p>
            <a:r>
              <a:t>Title Text</a:t>
            </a:r>
          </a:p>
        </p:txBody>
      </p:sp>
      <p:sp>
        <p:nvSpPr>
          <p:cNvPr id="3170"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171" name="Body Level One…"/>
          <p:cNvSpPr txBox="1">
            <a:spLocks noGrp="1"/>
          </p:cNvSpPr>
          <p:nvPr>
            <p:ph type="body" sz="quarter" idx="1"/>
          </p:nvPr>
        </p:nvSpPr>
        <p:spPr>
          <a:xfrm>
            <a:off x="1792288" y="5367337"/>
            <a:ext cx="5486401" cy="804863"/>
          </a:xfrm>
          <a:prstGeom prst="rect">
            <a:avLst/>
          </a:prstGeom>
        </p:spPr>
        <p:txBody>
          <a:bodyPr lIns="45702" tIns="45702" rIns="45702" bIns="45702">
            <a:normAutofit/>
          </a:bodyPr>
          <a:lstStyle>
            <a:lvl1pPr marL="0" indent="0" defTabSz="457020">
              <a:spcBef>
                <a:spcPts val="300"/>
              </a:spcBef>
              <a:buSzTx/>
              <a:buNone/>
              <a:defRPr sz="1400">
                <a:solidFill>
                  <a:srgbClr val="000000"/>
                </a:solidFill>
                <a:latin typeface="Calibri"/>
                <a:ea typeface="Calibri"/>
                <a:cs typeface="Calibri"/>
                <a:sym typeface="Calibri"/>
              </a:defRPr>
            </a:lvl1pPr>
            <a:lvl2pPr marL="0" indent="457020" defTabSz="457020">
              <a:spcBef>
                <a:spcPts val="300"/>
              </a:spcBef>
              <a:buSzTx/>
              <a:buNone/>
              <a:defRPr sz="1400">
                <a:solidFill>
                  <a:srgbClr val="000000"/>
                </a:solidFill>
                <a:latin typeface="Calibri"/>
                <a:ea typeface="Calibri"/>
                <a:cs typeface="Calibri"/>
                <a:sym typeface="Calibri"/>
              </a:defRPr>
            </a:lvl2pPr>
            <a:lvl3pPr marL="0" indent="914040" defTabSz="457020">
              <a:spcBef>
                <a:spcPts val="300"/>
              </a:spcBef>
              <a:buSzTx/>
              <a:buNone/>
              <a:defRPr sz="1400">
                <a:solidFill>
                  <a:srgbClr val="000000"/>
                </a:solidFill>
                <a:latin typeface="Calibri"/>
                <a:ea typeface="Calibri"/>
                <a:cs typeface="Calibri"/>
                <a:sym typeface="Calibri"/>
              </a:defRPr>
            </a:lvl3pPr>
            <a:lvl4pPr marL="0" indent="1371056" defTabSz="457020">
              <a:spcBef>
                <a:spcPts val="300"/>
              </a:spcBef>
              <a:buSzTx/>
              <a:buNone/>
              <a:defRPr sz="1400">
                <a:solidFill>
                  <a:srgbClr val="000000"/>
                </a:solidFill>
                <a:latin typeface="Calibri"/>
                <a:ea typeface="Calibri"/>
                <a:cs typeface="Calibri"/>
                <a:sym typeface="Calibri"/>
              </a:defRPr>
            </a:lvl4pPr>
            <a:lvl5pPr marL="0" indent="1828080" defTabSz="457020">
              <a:spcBef>
                <a:spcPts val="300"/>
              </a:spcBef>
              <a:buSzTx/>
              <a:buNone/>
              <a:defRPr sz="1400">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72"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2898789653"/>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x">
  <p:cSld name="22_Title and Vertical Text">
    <p:bg>
      <p:bgPr>
        <a:solidFill>
          <a:srgbClr val="FFFFFF"/>
        </a:solidFill>
        <a:effectLst/>
      </p:bgPr>
    </p:bg>
    <p:spTree>
      <p:nvGrpSpPr>
        <p:cNvPr id="1" name=""/>
        <p:cNvGrpSpPr/>
        <p:nvPr/>
      </p:nvGrpSpPr>
      <p:grpSpPr>
        <a:xfrm>
          <a:off x="0" y="0"/>
          <a:ext cx="0" cy="0"/>
          <a:chOff x="0" y="0"/>
          <a:chExt cx="0" cy="0"/>
        </a:xfrm>
      </p:grpSpPr>
      <p:sp>
        <p:nvSpPr>
          <p:cNvPr id="3179" name="Title Text"/>
          <p:cNvSpPr txBox="1">
            <a:spLocks noGrp="1"/>
          </p:cNvSpPr>
          <p:nvPr>
            <p:ph type="title"/>
          </p:nvPr>
        </p:nvSpPr>
        <p:spPr>
          <a:xfrm>
            <a:off x="457200" y="274638"/>
            <a:ext cx="8229600" cy="1143001"/>
          </a:xfrm>
          <a:prstGeom prst="rect">
            <a:avLst/>
          </a:prstGeom>
          <a:noFill/>
        </p:spPr>
        <p:txBody>
          <a:bodyPr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0" name="Body Level One…"/>
          <p:cNvSpPr txBox="1">
            <a:spLocks noGrp="1"/>
          </p:cNvSpPr>
          <p:nvPr>
            <p:ph type="body" idx="1"/>
          </p:nvPr>
        </p:nvSpPr>
        <p:spPr>
          <a:xfrm>
            <a:off x="457200" y="1600200"/>
            <a:ext cx="8229600" cy="4525963"/>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81"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4082494713"/>
      </p:ext>
    </p:extLst>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009296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B5B0C94-9EDA-154E-93CB-87052FC1E30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460074603"/>
      </p:ext>
    </p:extLst>
  </p:cSld>
  <p:clrMapOvr>
    <a:masterClrMapping/>
  </p:clrMapOvr>
  <p:transition>
    <p:random/>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showMasterSp="0" type="tx">
  <p:cSld name="22_Vertical Title and Text">
    <p:bg>
      <p:bgPr>
        <a:solidFill>
          <a:srgbClr val="FFFFFF"/>
        </a:solidFill>
        <a:effectLst/>
      </p:bgPr>
    </p:bg>
    <p:spTree>
      <p:nvGrpSpPr>
        <p:cNvPr id="1" name=""/>
        <p:cNvGrpSpPr/>
        <p:nvPr/>
      </p:nvGrpSpPr>
      <p:grpSpPr>
        <a:xfrm>
          <a:off x="0" y="0"/>
          <a:ext cx="0" cy="0"/>
          <a:chOff x="0" y="0"/>
          <a:chExt cx="0" cy="0"/>
        </a:xfrm>
      </p:grpSpPr>
      <p:sp>
        <p:nvSpPr>
          <p:cNvPr id="3188" name="Title Text"/>
          <p:cNvSpPr txBox="1">
            <a:spLocks noGrp="1"/>
          </p:cNvSpPr>
          <p:nvPr>
            <p:ph type="title"/>
          </p:nvPr>
        </p:nvSpPr>
        <p:spPr>
          <a:xfrm>
            <a:off x="6629400" y="274646"/>
            <a:ext cx="2057400" cy="5851526"/>
          </a:xfrm>
          <a:prstGeom prst="rect">
            <a:avLst/>
          </a:prstGeom>
          <a:noFill/>
        </p:spPr>
        <p:txBody>
          <a:bodyPr vert="eaVert" lIns="45702" tIns="45702" rIns="45702" bIns="45702"/>
          <a:lstStyle>
            <a:lvl1pPr defTabSz="457020">
              <a:defRPr sz="4400" b="0">
                <a:solidFill>
                  <a:srgbClr val="000000"/>
                </a:solidFill>
                <a:latin typeface="Calibri"/>
                <a:ea typeface="Calibri"/>
                <a:cs typeface="Calibri"/>
                <a:sym typeface="Calibri"/>
              </a:defRPr>
            </a:lvl1pPr>
          </a:lstStyle>
          <a:p>
            <a:r>
              <a:t>Title Text</a:t>
            </a:r>
          </a:p>
        </p:txBody>
      </p:sp>
      <p:sp>
        <p:nvSpPr>
          <p:cNvPr id="3189" name="Body Level One…"/>
          <p:cNvSpPr txBox="1">
            <a:spLocks noGrp="1"/>
          </p:cNvSpPr>
          <p:nvPr>
            <p:ph type="body" idx="1"/>
          </p:nvPr>
        </p:nvSpPr>
        <p:spPr>
          <a:xfrm>
            <a:off x="457200" y="274646"/>
            <a:ext cx="6019800" cy="5851526"/>
          </a:xfrm>
          <a:prstGeom prst="rect">
            <a:avLst/>
          </a:prstGeom>
        </p:spPr>
        <p:txBody>
          <a:bodyPr vert="eaVert" lIns="45702" tIns="45702" rIns="45702" bIns="45702">
            <a:normAutofit/>
          </a:bodyPr>
          <a:lstStyle>
            <a:lvl1pPr marL="342764" indent="-342764" defTabSz="457020">
              <a:buSzPct val="100000"/>
              <a:buFont typeface="Arial"/>
              <a:buChar char="•"/>
              <a:defRPr>
                <a:solidFill>
                  <a:srgbClr val="000000"/>
                </a:solidFill>
                <a:latin typeface="Calibri"/>
                <a:ea typeface="Calibri"/>
                <a:cs typeface="Calibri"/>
                <a:sym typeface="Calibri"/>
              </a:defRPr>
            </a:lvl1pPr>
            <a:lvl2pPr marL="783459" indent="-326443" defTabSz="457020">
              <a:buSzPct val="100000"/>
              <a:buFont typeface="Arial"/>
              <a:buChar char="–"/>
              <a:defRPr>
                <a:solidFill>
                  <a:srgbClr val="000000"/>
                </a:solidFill>
                <a:latin typeface="Calibri"/>
                <a:ea typeface="Calibri"/>
                <a:cs typeface="Calibri"/>
                <a:sym typeface="Calibri"/>
              </a:defRPr>
            </a:lvl2pPr>
            <a:lvl3pPr marL="1218714" indent="-304679" defTabSz="457020">
              <a:buSzPct val="100000"/>
              <a:buFont typeface="Arial"/>
              <a:buChar char="•"/>
              <a:defRPr>
                <a:solidFill>
                  <a:srgbClr val="000000"/>
                </a:solidFill>
                <a:latin typeface="Calibri"/>
                <a:ea typeface="Calibri"/>
                <a:cs typeface="Calibri"/>
                <a:sym typeface="Calibri"/>
              </a:defRPr>
            </a:lvl3pPr>
            <a:lvl4pPr marL="1736672" indent="-365616" defTabSz="457020">
              <a:buSzPct val="100000"/>
              <a:buFont typeface="Arial"/>
              <a:buChar char="–"/>
              <a:defRPr>
                <a:solidFill>
                  <a:srgbClr val="000000"/>
                </a:solidFill>
                <a:latin typeface="Calibri"/>
                <a:ea typeface="Calibri"/>
                <a:cs typeface="Calibri"/>
                <a:sym typeface="Calibri"/>
              </a:defRPr>
            </a:lvl4pPr>
            <a:lvl5pPr marL="2193689" indent="-365616" defTabSz="457020">
              <a:buFont typeface="Arial"/>
              <a:buChar char="»"/>
              <a:defRPr>
                <a:solidFill>
                  <a:srgbClr val="000000"/>
                </a:solidFill>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3190" name="Slide Number"/>
          <p:cNvSpPr txBox="1">
            <a:spLocks noGrp="1"/>
          </p:cNvSpPr>
          <p:nvPr>
            <p:ph type="sldNum" sz="quarter" idx="2"/>
          </p:nvPr>
        </p:nvSpPr>
        <p:spPr>
          <a:xfrm>
            <a:off x="8428212" y="6414778"/>
            <a:ext cx="258588" cy="248269"/>
          </a:xfrm>
          <a:prstGeom prst="rect">
            <a:avLst/>
          </a:prstGeom>
        </p:spPr>
        <p:txBody>
          <a:bodyPr lIns="45702" tIns="45702" rIns="45702" bIns="45702" anchor="ctr"/>
          <a:lstStyle>
            <a:lvl1pPr defTabSz="914040">
              <a:defRPr sz="1200">
                <a:solidFill>
                  <a:srgbClr val="888888"/>
                </a:solidFill>
                <a:latin typeface="Calibri"/>
                <a:ea typeface="Calibri"/>
                <a:cs typeface="Calibri"/>
                <a:sym typeface="Calibri"/>
              </a:defRPr>
            </a:lvl1pPr>
          </a:lstStyle>
          <a:p>
            <a:fld id="{86CB4B4D-7CA3-9044-876B-883B54F8677D}" type="slidenum">
              <a:rPr/>
              <a:pPr/>
              <a:t>‹#›</a:t>
            </a:fld>
            <a:endParaRPr/>
          </a:p>
        </p:txBody>
      </p:sp>
    </p:spTree>
    <p:extLst>
      <p:ext uri="{BB962C8B-B14F-4D97-AF65-F5344CB8AC3E}">
        <p14:creationId xmlns:p14="http://schemas.microsoft.com/office/powerpoint/2010/main" val="3834442759"/>
      </p:ext>
    </p:extLst>
  </p:cSld>
  <p:clrMapOvr>
    <a:masterClrMapping/>
  </p:clrMapOvr>
  <p:transition spd="med"/>
</p:sldLayout>
</file>

<file path=ppt/slideLayouts/slideLayout401.xml><?xml version="1.0" encoding="utf-8"?>
<p:sldLayout xmlns:a="http://schemas.openxmlformats.org/drawingml/2006/main" xmlns:r="http://schemas.openxmlformats.org/officeDocument/2006/relationships" xmlns:p="http://schemas.openxmlformats.org/presentationml/2006/main" showMasterSp="0" type="tx">
  <p:cSld name="13_Title Slide">
    <p:bg>
      <p:bgPr>
        <a:solidFill>
          <a:srgbClr val="FFFFFF"/>
        </a:solidFill>
        <a:effectLst/>
      </p:bgPr>
    </p:bg>
    <p:spTree>
      <p:nvGrpSpPr>
        <p:cNvPr id="1" name=""/>
        <p:cNvGrpSpPr/>
        <p:nvPr/>
      </p:nvGrpSpPr>
      <p:grpSpPr>
        <a:xfrm>
          <a:off x="0" y="0"/>
          <a:ext cx="0" cy="0"/>
          <a:chOff x="0" y="0"/>
          <a:chExt cx="0" cy="0"/>
        </a:xfrm>
      </p:grpSpPr>
      <p:sp>
        <p:nvSpPr>
          <p:cNvPr id="3197" name="Title Text"/>
          <p:cNvSpPr txBox="1">
            <a:spLocks noGrp="1"/>
          </p:cNvSpPr>
          <p:nvPr>
            <p:ph type="title"/>
          </p:nvPr>
        </p:nvSpPr>
        <p:spPr>
          <a:xfrm>
            <a:off x="685800" y="2130425"/>
            <a:ext cx="7772400" cy="1470025"/>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198"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000000"/>
                </a:solidFill>
                <a:latin typeface="Times New Roman"/>
                <a:ea typeface="Times New Roman"/>
                <a:cs typeface="Times New Roman"/>
                <a:sym typeface="Times New Roman"/>
              </a:defRPr>
            </a:lvl1pPr>
            <a:lvl2pPr marL="0" indent="457200" algn="ctr">
              <a:buSzTx/>
              <a:buNone/>
              <a:defRPr>
                <a:solidFill>
                  <a:srgbClr val="000000"/>
                </a:solidFill>
                <a:latin typeface="Times New Roman"/>
                <a:ea typeface="Times New Roman"/>
                <a:cs typeface="Times New Roman"/>
                <a:sym typeface="Times New Roman"/>
              </a:defRPr>
            </a:lvl2pPr>
            <a:lvl3pPr marL="0" indent="914400" algn="ctr">
              <a:buSzTx/>
              <a:buNone/>
              <a:defRPr>
                <a:solidFill>
                  <a:srgbClr val="000000"/>
                </a:solidFill>
                <a:latin typeface="Times New Roman"/>
                <a:ea typeface="Times New Roman"/>
                <a:cs typeface="Times New Roman"/>
                <a:sym typeface="Times New Roman"/>
              </a:defRPr>
            </a:lvl3pPr>
            <a:lvl4pPr marL="0" indent="1371600" algn="ctr">
              <a:buSzTx/>
              <a:buNone/>
              <a:defRPr>
                <a:solidFill>
                  <a:srgbClr val="000000"/>
                </a:solidFill>
                <a:latin typeface="Times New Roman"/>
                <a:ea typeface="Times New Roman"/>
                <a:cs typeface="Times New Roman"/>
                <a:sym typeface="Times New Roman"/>
              </a:defRPr>
            </a:lvl4pPr>
            <a:lvl5pPr marL="0" indent="1828800" algn="ctr">
              <a:buSzTx/>
              <a:buNone/>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19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5230515"/>
      </p:ext>
    </p:extLst>
  </p:cSld>
  <p:clrMapOvr>
    <a:masterClrMapping/>
  </p:clrMapOvr>
  <p:transition spd="med"/>
</p:sldLayout>
</file>

<file path=ppt/slideLayouts/slideLayout402.xml><?xml version="1.0" encoding="utf-8"?>
<p:sldLayout xmlns:a="http://schemas.openxmlformats.org/drawingml/2006/main" xmlns:r="http://schemas.openxmlformats.org/officeDocument/2006/relationships" xmlns:p="http://schemas.openxmlformats.org/presentationml/2006/main" showMasterSp="0" type="tx">
  <p:cSld name="21_Title and Content">
    <p:bg>
      <p:bgPr>
        <a:solidFill>
          <a:srgbClr val="FFFFFF"/>
        </a:solidFill>
        <a:effectLst/>
      </p:bgPr>
    </p:bg>
    <p:spTree>
      <p:nvGrpSpPr>
        <p:cNvPr id="1" name=""/>
        <p:cNvGrpSpPr/>
        <p:nvPr/>
      </p:nvGrpSpPr>
      <p:grpSpPr>
        <a:xfrm>
          <a:off x="0" y="0"/>
          <a:ext cx="0" cy="0"/>
          <a:chOff x="0" y="0"/>
          <a:chExt cx="0" cy="0"/>
        </a:xfrm>
      </p:grpSpPr>
      <p:sp>
        <p:nvSpPr>
          <p:cNvPr id="3206"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07"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0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37036404"/>
      </p:ext>
    </p:extLst>
  </p:cSld>
  <p:clrMapOvr>
    <a:masterClrMapping/>
  </p:clrMapOvr>
  <p:transition spd="med"/>
</p:sldLayout>
</file>

<file path=ppt/slideLayouts/slideLayout403.xml><?xml version="1.0" encoding="utf-8"?>
<p:sldLayout xmlns:a="http://schemas.openxmlformats.org/drawingml/2006/main" xmlns:r="http://schemas.openxmlformats.org/officeDocument/2006/relationships" xmlns:p="http://schemas.openxmlformats.org/presentationml/2006/main" showMasterSp="0" type="tx">
  <p:cSld name="23_Section Header">
    <p:bg>
      <p:bgPr>
        <a:solidFill>
          <a:srgbClr val="FFFFFF"/>
        </a:solidFill>
        <a:effectLst/>
      </p:bgPr>
    </p:bg>
    <p:spTree>
      <p:nvGrpSpPr>
        <p:cNvPr id="1" name=""/>
        <p:cNvGrpSpPr/>
        <p:nvPr/>
      </p:nvGrpSpPr>
      <p:grpSpPr>
        <a:xfrm>
          <a:off x="0" y="0"/>
          <a:ext cx="0" cy="0"/>
          <a:chOff x="0" y="0"/>
          <a:chExt cx="0" cy="0"/>
        </a:xfrm>
      </p:grpSpPr>
      <p:sp>
        <p:nvSpPr>
          <p:cNvPr id="3215" name="Title Text"/>
          <p:cNvSpPr txBox="1">
            <a:spLocks noGrp="1"/>
          </p:cNvSpPr>
          <p:nvPr>
            <p:ph type="title"/>
          </p:nvPr>
        </p:nvSpPr>
        <p:spPr>
          <a:xfrm>
            <a:off x="722312" y="4406900"/>
            <a:ext cx="7772401" cy="1362075"/>
          </a:xfrm>
          <a:prstGeom prst="rect">
            <a:avLst/>
          </a:prstGeom>
          <a:noFill/>
        </p:spPr>
        <p:txBody>
          <a:bodyPr lIns="45715" tIns="45715" rIns="45715" bIns="45715" anchor="t"/>
          <a:lstStyle>
            <a:lvl1pPr algn="l">
              <a:defRPr sz="4000" cap="all">
                <a:latin typeface="Times New Roman"/>
                <a:ea typeface="Times New Roman"/>
                <a:cs typeface="Times New Roman"/>
                <a:sym typeface="Times New Roman"/>
              </a:defRPr>
            </a:lvl1pPr>
          </a:lstStyle>
          <a:p>
            <a:r>
              <a:t>Title Text</a:t>
            </a:r>
          </a:p>
        </p:txBody>
      </p:sp>
      <p:sp>
        <p:nvSpPr>
          <p:cNvPr id="3216"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000000"/>
                </a:solidFill>
                <a:latin typeface="Times New Roman"/>
                <a:ea typeface="Times New Roman"/>
                <a:cs typeface="Times New Roman"/>
                <a:sym typeface="Times New Roman"/>
              </a:defRPr>
            </a:lvl1pPr>
            <a:lvl2pPr marL="0" indent="457200">
              <a:spcBef>
                <a:spcPts val="400"/>
              </a:spcBef>
              <a:buSzTx/>
              <a:buNone/>
              <a:defRPr sz="2000">
                <a:solidFill>
                  <a:srgbClr val="000000"/>
                </a:solidFill>
                <a:latin typeface="Times New Roman"/>
                <a:ea typeface="Times New Roman"/>
                <a:cs typeface="Times New Roman"/>
                <a:sym typeface="Times New Roman"/>
              </a:defRPr>
            </a:lvl2pPr>
            <a:lvl3pPr marL="0" indent="914400">
              <a:spcBef>
                <a:spcPts val="400"/>
              </a:spcBef>
              <a:buSzTx/>
              <a:buNone/>
              <a:defRPr sz="2000">
                <a:solidFill>
                  <a:srgbClr val="000000"/>
                </a:solidFill>
                <a:latin typeface="Times New Roman"/>
                <a:ea typeface="Times New Roman"/>
                <a:cs typeface="Times New Roman"/>
                <a:sym typeface="Times New Roman"/>
              </a:defRPr>
            </a:lvl3pPr>
            <a:lvl4pPr marL="0" indent="1371600">
              <a:spcBef>
                <a:spcPts val="400"/>
              </a:spcBef>
              <a:buSzTx/>
              <a:buNone/>
              <a:defRPr sz="2000">
                <a:solidFill>
                  <a:srgbClr val="000000"/>
                </a:solidFill>
                <a:latin typeface="Times New Roman"/>
                <a:ea typeface="Times New Roman"/>
                <a:cs typeface="Times New Roman"/>
                <a:sym typeface="Times New Roman"/>
              </a:defRPr>
            </a:lvl4pPr>
            <a:lvl5pPr marL="0" indent="1828800">
              <a:spcBef>
                <a:spcPts val="400"/>
              </a:spcBef>
              <a:buSzTx/>
              <a:buNone/>
              <a:defRPr sz="20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17"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83971617"/>
      </p:ext>
    </p:extLst>
  </p:cSld>
  <p:clrMapOvr>
    <a:masterClrMapping/>
  </p:clrMapOvr>
  <p:transition spd="med"/>
</p:sldLayout>
</file>

<file path=ppt/slideLayouts/slideLayout404.xml><?xml version="1.0" encoding="utf-8"?>
<p:sldLayout xmlns:a="http://schemas.openxmlformats.org/drawingml/2006/main" xmlns:r="http://schemas.openxmlformats.org/officeDocument/2006/relationships" xmlns:p="http://schemas.openxmlformats.org/presentationml/2006/main" showMasterSp="0" type="tx">
  <p:cSld name="23_Two Content">
    <p:bg>
      <p:bgPr>
        <a:solidFill>
          <a:srgbClr val="FFFFFF"/>
        </a:solidFill>
        <a:effectLst/>
      </p:bgPr>
    </p:bg>
    <p:spTree>
      <p:nvGrpSpPr>
        <p:cNvPr id="1" name=""/>
        <p:cNvGrpSpPr/>
        <p:nvPr/>
      </p:nvGrpSpPr>
      <p:grpSpPr>
        <a:xfrm>
          <a:off x="0" y="0"/>
          <a:ext cx="0" cy="0"/>
          <a:chOff x="0" y="0"/>
          <a:chExt cx="0" cy="0"/>
        </a:xfrm>
      </p:grpSpPr>
      <p:sp>
        <p:nvSpPr>
          <p:cNvPr id="3224"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25"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000000"/>
                </a:solidFill>
                <a:latin typeface="Times New Roman"/>
                <a:ea typeface="Times New Roman"/>
                <a:cs typeface="Times New Roman"/>
                <a:sym typeface="Times New Roman"/>
              </a:defRPr>
            </a:lvl1pPr>
            <a:lvl2pPr marL="790575" indent="-333375">
              <a:spcBef>
                <a:spcPts val="600"/>
              </a:spcBef>
              <a:buSzPct val="100000"/>
              <a:buChar char="–"/>
              <a:defRPr sz="2800">
                <a:solidFill>
                  <a:srgbClr val="000000"/>
                </a:solidFill>
                <a:latin typeface="Times New Roman"/>
                <a:ea typeface="Times New Roman"/>
                <a:cs typeface="Times New Roman"/>
                <a:sym typeface="Times New Roman"/>
              </a:defRPr>
            </a:lvl2pPr>
            <a:lvl3pPr marL="1234439" indent="-320039">
              <a:spcBef>
                <a:spcPts val="600"/>
              </a:spcBef>
              <a:buSzPct val="100000"/>
              <a:buChar char="•"/>
              <a:defRPr sz="2800">
                <a:solidFill>
                  <a:srgbClr val="000000"/>
                </a:solidFill>
                <a:latin typeface="Times New Roman"/>
                <a:ea typeface="Times New Roman"/>
                <a:cs typeface="Times New Roman"/>
                <a:sym typeface="Times New Roman"/>
              </a:defRPr>
            </a:lvl3pPr>
            <a:lvl4pPr marL="1727200" indent="-355600">
              <a:spcBef>
                <a:spcPts val="600"/>
              </a:spcBef>
              <a:buSzPct val="100000"/>
              <a:buChar char="–"/>
              <a:defRPr sz="2800">
                <a:solidFill>
                  <a:srgbClr val="000000"/>
                </a:solidFill>
                <a:latin typeface="Times New Roman"/>
                <a:ea typeface="Times New Roman"/>
                <a:cs typeface="Times New Roman"/>
                <a:sym typeface="Times New Roman"/>
              </a:defRPr>
            </a:lvl4pPr>
            <a:lvl5pPr marL="2184400" indent="-355600">
              <a:spcBef>
                <a:spcPts val="600"/>
              </a:spcBef>
              <a:buChar char="»"/>
              <a:defRPr sz="28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2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72094470"/>
      </p:ext>
    </p:extLst>
  </p:cSld>
  <p:clrMapOvr>
    <a:masterClrMapping/>
  </p:clrMapOvr>
  <p:transition spd="med"/>
</p:sldLayout>
</file>

<file path=ppt/slideLayouts/slideLayout405.xml><?xml version="1.0" encoding="utf-8"?>
<p:sldLayout xmlns:a="http://schemas.openxmlformats.org/drawingml/2006/main" xmlns:r="http://schemas.openxmlformats.org/officeDocument/2006/relationships" xmlns:p="http://schemas.openxmlformats.org/presentationml/2006/main" showMasterSp="0" type="tx">
  <p:cSld name="23_Comparison">
    <p:bg>
      <p:bgPr>
        <a:solidFill>
          <a:srgbClr val="FFFFFF"/>
        </a:solidFill>
        <a:effectLst/>
      </p:bgPr>
    </p:bg>
    <p:spTree>
      <p:nvGrpSpPr>
        <p:cNvPr id="1" name=""/>
        <p:cNvGrpSpPr/>
        <p:nvPr/>
      </p:nvGrpSpPr>
      <p:grpSpPr>
        <a:xfrm>
          <a:off x="0" y="0"/>
          <a:ext cx="0" cy="0"/>
          <a:chOff x="0" y="0"/>
          <a:chExt cx="0" cy="0"/>
        </a:xfrm>
      </p:grpSpPr>
      <p:sp>
        <p:nvSpPr>
          <p:cNvPr id="3233" name="Title Text"/>
          <p:cNvSpPr txBox="1">
            <a:spLocks noGrp="1"/>
          </p:cNvSpPr>
          <p:nvPr>
            <p:ph type="title"/>
          </p:nvPr>
        </p:nvSpPr>
        <p:spPr>
          <a:xfrm>
            <a:off x="457200" y="274638"/>
            <a:ext cx="8229600"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34"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000000"/>
                </a:solidFill>
                <a:latin typeface="Times New Roman"/>
                <a:ea typeface="Times New Roman"/>
                <a:cs typeface="Times New Roman"/>
                <a:sym typeface="Times New Roman"/>
              </a:defRPr>
            </a:lvl1pPr>
            <a:lvl2pPr marL="0" indent="457200">
              <a:spcBef>
                <a:spcPts val="500"/>
              </a:spcBef>
              <a:buSzTx/>
              <a:buNone/>
              <a:defRPr sz="2400" b="1">
                <a:solidFill>
                  <a:srgbClr val="000000"/>
                </a:solidFill>
                <a:latin typeface="Times New Roman"/>
                <a:ea typeface="Times New Roman"/>
                <a:cs typeface="Times New Roman"/>
                <a:sym typeface="Times New Roman"/>
              </a:defRPr>
            </a:lvl2pPr>
            <a:lvl3pPr marL="0" indent="914400">
              <a:spcBef>
                <a:spcPts val="500"/>
              </a:spcBef>
              <a:buSzTx/>
              <a:buNone/>
              <a:defRPr sz="2400" b="1">
                <a:solidFill>
                  <a:srgbClr val="000000"/>
                </a:solidFill>
                <a:latin typeface="Times New Roman"/>
                <a:ea typeface="Times New Roman"/>
                <a:cs typeface="Times New Roman"/>
                <a:sym typeface="Times New Roman"/>
              </a:defRPr>
            </a:lvl3pPr>
            <a:lvl4pPr marL="0" indent="1371600">
              <a:spcBef>
                <a:spcPts val="500"/>
              </a:spcBef>
              <a:buSzTx/>
              <a:buNone/>
              <a:defRPr sz="2400" b="1">
                <a:solidFill>
                  <a:srgbClr val="000000"/>
                </a:solidFill>
                <a:latin typeface="Times New Roman"/>
                <a:ea typeface="Times New Roman"/>
                <a:cs typeface="Times New Roman"/>
                <a:sym typeface="Times New Roman"/>
              </a:defRPr>
            </a:lvl4pPr>
            <a:lvl5pPr marL="0" indent="1828800">
              <a:spcBef>
                <a:spcPts val="500"/>
              </a:spcBef>
              <a:buSzTx/>
              <a:buNone/>
              <a:defRPr sz="2400" b="1">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35"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000000"/>
                </a:solidFill>
                <a:latin typeface="Times New Roman"/>
                <a:ea typeface="Times New Roman"/>
                <a:cs typeface="Times New Roman"/>
                <a:sym typeface="Times New Roman"/>
              </a:defRPr>
            </a:pPr>
            <a:endParaRPr/>
          </a:p>
        </p:txBody>
      </p:sp>
      <p:sp>
        <p:nvSpPr>
          <p:cNvPr id="3236"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014791"/>
      </p:ext>
    </p:extLst>
  </p:cSld>
  <p:clrMapOvr>
    <a:masterClrMapping/>
  </p:clrMapOvr>
  <p:transition spd="med"/>
</p:sldLayout>
</file>

<file path=ppt/slideLayouts/slideLayout406.xml><?xml version="1.0" encoding="utf-8"?>
<p:sldLayout xmlns:a="http://schemas.openxmlformats.org/drawingml/2006/main" xmlns:r="http://schemas.openxmlformats.org/officeDocument/2006/relationships" xmlns:p="http://schemas.openxmlformats.org/presentationml/2006/main" showMasterSp="0" type="tx">
  <p:cSld name="23_Title Only">
    <p:bg>
      <p:bgPr>
        <a:solidFill>
          <a:srgbClr val="FFFFFF"/>
        </a:solidFill>
        <a:effectLst/>
      </p:bgPr>
    </p:bg>
    <p:spTree>
      <p:nvGrpSpPr>
        <p:cNvPr id="1" name=""/>
        <p:cNvGrpSpPr/>
        <p:nvPr/>
      </p:nvGrpSpPr>
      <p:grpSpPr>
        <a:xfrm>
          <a:off x="0" y="0"/>
          <a:ext cx="0" cy="0"/>
          <a:chOff x="0" y="0"/>
          <a:chExt cx="0" cy="0"/>
        </a:xfrm>
      </p:grpSpPr>
      <p:sp>
        <p:nvSpPr>
          <p:cNvPr id="3243"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44"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5030365"/>
      </p:ext>
    </p:extLst>
  </p:cSld>
  <p:clrMapOvr>
    <a:masterClrMapping/>
  </p:clrMapOvr>
  <p:transition spd="med"/>
</p:sldLayout>
</file>

<file path=ppt/slideLayouts/slideLayout407.xml><?xml version="1.0" encoding="utf-8"?>
<p:sldLayout xmlns:a="http://schemas.openxmlformats.org/drawingml/2006/main" xmlns:r="http://schemas.openxmlformats.org/officeDocument/2006/relationships" xmlns:p="http://schemas.openxmlformats.org/presentationml/2006/main" showMasterSp="0" type="tx">
  <p:cSld name="22_Blank">
    <p:bg>
      <p:bgPr>
        <a:solidFill>
          <a:srgbClr val="FFFFFF"/>
        </a:solidFill>
        <a:effectLst/>
      </p:bgPr>
    </p:bg>
    <p:spTree>
      <p:nvGrpSpPr>
        <p:cNvPr id="1" name=""/>
        <p:cNvGrpSpPr/>
        <p:nvPr/>
      </p:nvGrpSpPr>
      <p:grpSpPr>
        <a:xfrm>
          <a:off x="0" y="0"/>
          <a:ext cx="0" cy="0"/>
          <a:chOff x="0" y="0"/>
          <a:chExt cx="0" cy="0"/>
        </a:xfrm>
      </p:grpSpPr>
      <p:sp>
        <p:nvSpPr>
          <p:cNvPr id="325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30346501"/>
      </p:ext>
    </p:extLst>
  </p:cSld>
  <p:clrMapOvr>
    <a:masterClrMapping/>
  </p:clrMapOvr>
  <p:transition spd="med"/>
</p:sldLayout>
</file>

<file path=ppt/slideLayouts/slideLayout408.xml><?xml version="1.0" encoding="utf-8"?>
<p:sldLayout xmlns:a="http://schemas.openxmlformats.org/drawingml/2006/main" xmlns:r="http://schemas.openxmlformats.org/officeDocument/2006/relationships" xmlns:p="http://schemas.openxmlformats.org/presentationml/2006/main" showMasterSp="0" type="tx">
  <p:cSld name="23_Content with Caption">
    <p:bg>
      <p:bgPr>
        <a:solidFill>
          <a:srgbClr val="FFFFFF"/>
        </a:solidFill>
        <a:effectLst/>
      </p:bgPr>
    </p:bg>
    <p:spTree>
      <p:nvGrpSpPr>
        <p:cNvPr id="1" name=""/>
        <p:cNvGrpSpPr/>
        <p:nvPr/>
      </p:nvGrpSpPr>
      <p:grpSpPr>
        <a:xfrm>
          <a:off x="0" y="0"/>
          <a:ext cx="0" cy="0"/>
          <a:chOff x="0" y="0"/>
          <a:chExt cx="0" cy="0"/>
        </a:xfrm>
      </p:grpSpPr>
      <p:sp>
        <p:nvSpPr>
          <p:cNvPr id="3258" name="Title Text"/>
          <p:cNvSpPr txBox="1">
            <a:spLocks noGrp="1"/>
          </p:cNvSpPr>
          <p:nvPr>
            <p:ph type="title"/>
          </p:nvPr>
        </p:nvSpPr>
        <p:spPr>
          <a:xfrm>
            <a:off x="457200" y="273050"/>
            <a:ext cx="3008314" cy="1162050"/>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59"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60"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000000"/>
                </a:solidFill>
                <a:latin typeface="Times New Roman"/>
                <a:ea typeface="Times New Roman"/>
                <a:cs typeface="Times New Roman"/>
                <a:sym typeface="Times New Roman"/>
              </a:defRPr>
            </a:pPr>
            <a:endParaRPr/>
          </a:p>
        </p:txBody>
      </p:sp>
      <p:sp>
        <p:nvSpPr>
          <p:cNvPr id="326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2279783"/>
      </p:ext>
    </p:extLst>
  </p:cSld>
  <p:clrMapOvr>
    <a:masterClrMapping/>
  </p:clrMapOvr>
  <p:transition spd="med"/>
</p:sldLayout>
</file>

<file path=ppt/slideLayouts/slideLayout409.xml><?xml version="1.0" encoding="utf-8"?>
<p:sldLayout xmlns:a="http://schemas.openxmlformats.org/drawingml/2006/main" xmlns:r="http://schemas.openxmlformats.org/officeDocument/2006/relationships" xmlns:p="http://schemas.openxmlformats.org/presentationml/2006/main" showMasterSp="0" type="tx">
  <p:cSld name="23_Picture with Caption">
    <p:bg>
      <p:bgPr>
        <a:solidFill>
          <a:srgbClr val="FFFFFF"/>
        </a:solidFill>
        <a:effectLst/>
      </p:bgPr>
    </p:bg>
    <p:spTree>
      <p:nvGrpSpPr>
        <p:cNvPr id="1" name=""/>
        <p:cNvGrpSpPr/>
        <p:nvPr/>
      </p:nvGrpSpPr>
      <p:grpSpPr>
        <a:xfrm>
          <a:off x="0" y="0"/>
          <a:ext cx="0" cy="0"/>
          <a:chOff x="0" y="0"/>
          <a:chExt cx="0" cy="0"/>
        </a:xfrm>
      </p:grpSpPr>
      <p:sp>
        <p:nvSpPr>
          <p:cNvPr id="3268" name="Title Text"/>
          <p:cNvSpPr txBox="1">
            <a:spLocks noGrp="1"/>
          </p:cNvSpPr>
          <p:nvPr>
            <p:ph type="title"/>
          </p:nvPr>
        </p:nvSpPr>
        <p:spPr>
          <a:xfrm>
            <a:off x="1792288" y="4800600"/>
            <a:ext cx="5486401" cy="566738"/>
          </a:xfrm>
          <a:prstGeom prst="rect">
            <a:avLst/>
          </a:prstGeom>
          <a:noFill/>
        </p:spPr>
        <p:txBody>
          <a:bodyPr lIns="45715" tIns="45715" rIns="45715" bIns="45715" anchor="b"/>
          <a:lstStyle>
            <a:lvl1pPr algn="l">
              <a:defRPr sz="2000">
                <a:latin typeface="Times New Roman"/>
                <a:ea typeface="Times New Roman"/>
                <a:cs typeface="Times New Roman"/>
                <a:sym typeface="Times New Roman"/>
              </a:defRPr>
            </a:lvl1pPr>
          </a:lstStyle>
          <a:p>
            <a:r>
              <a:t>Title Text</a:t>
            </a:r>
          </a:p>
        </p:txBody>
      </p:sp>
      <p:sp>
        <p:nvSpPr>
          <p:cNvPr id="3269"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270"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000000"/>
                </a:solidFill>
                <a:latin typeface="Times New Roman"/>
                <a:ea typeface="Times New Roman"/>
                <a:cs typeface="Times New Roman"/>
                <a:sym typeface="Times New Roman"/>
              </a:defRPr>
            </a:lvl1pPr>
            <a:lvl2pPr marL="0" indent="457200">
              <a:spcBef>
                <a:spcPts val="300"/>
              </a:spcBef>
              <a:buSzTx/>
              <a:buNone/>
              <a:defRPr sz="1400">
                <a:solidFill>
                  <a:srgbClr val="000000"/>
                </a:solidFill>
                <a:latin typeface="Times New Roman"/>
                <a:ea typeface="Times New Roman"/>
                <a:cs typeface="Times New Roman"/>
                <a:sym typeface="Times New Roman"/>
              </a:defRPr>
            </a:lvl2pPr>
            <a:lvl3pPr marL="0" indent="914400">
              <a:spcBef>
                <a:spcPts val="300"/>
              </a:spcBef>
              <a:buSzTx/>
              <a:buNone/>
              <a:defRPr sz="1400">
                <a:solidFill>
                  <a:srgbClr val="000000"/>
                </a:solidFill>
                <a:latin typeface="Times New Roman"/>
                <a:ea typeface="Times New Roman"/>
                <a:cs typeface="Times New Roman"/>
                <a:sym typeface="Times New Roman"/>
              </a:defRPr>
            </a:lvl3pPr>
            <a:lvl4pPr marL="0" indent="1371600">
              <a:spcBef>
                <a:spcPts val="300"/>
              </a:spcBef>
              <a:buSzTx/>
              <a:buNone/>
              <a:defRPr sz="1400">
                <a:solidFill>
                  <a:srgbClr val="000000"/>
                </a:solidFill>
                <a:latin typeface="Times New Roman"/>
                <a:ea typeface="Times New Roman"/>
                <a:cs typeface="Times New Roman"/>
                <a:sym typeface="Times New Roman"/>
              </a:defRPr>
            </a:lvl4pPr>
            <a:lvl5pPr marL="0" indent="1828800">
              <a:spcBef>
                <a:spcPts val="300"/>
              </a:spcBef>
              <a:buSzTx/>
              <a:buNone/>
              <a:defRPr sz="1400">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71"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37836367"/>
      </p:ext>
    </p:extLst>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61ABADC-9367-6D47-ADFE-E24DE263CF68}"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967897150"/>
      </p:ext>
    </p:extLst>
  </p:cSld>
  <p:clrMapOvr>
    <a:masterClrMapping/>
  </p:clrMapOvr>
  <p:transition>
    <p:random/>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type="tx">
  <p:cSld name="23_Title and Vertical Text">
    <p:bg>
      <p:bgPr>
        <a:solidFill>
          <a:srgbClr val="FFFFFF"/>
        </a:solidFill>
        <a:effectLst/>
      </p:bgPr>
    </p:bg>
    <p:spTree>
      <p:nvGrpSpPr>
        <p:cNvPr id="1" name=""/>
        <p:cNvGrpSpPr/>
        <p:nvPr/>
      </p:nvGrpSpPr>
      <p:grpSpPr>
        <a:xfrm>
          <a:off x="0" y="0"/>
          <a:ext cx="0" cy="0"/>
          <a:chOff x="0" y="0"/>
          <a:chExt cx="0" cy="0"/>
        </a:xfrm>
      </p:grpSpPr>
      <p:sp>
        <p:nvSpPr>
          <p:cNvPr id="3278" name="Title Text"/>
          <p:cNvSpPr txBox="1">
            <a:spLocks noGrp="1"/>
          </p:cNvSpPr>
          <p:nvPr>
            <p:ph type="title"/>
          </p:nvPr>
        </p:nvSpPr>
        <p:spPr>
          <a:xfrm>
            <a:off x="2147888" y="2805113"/>
            <a:ext cx="4640263" cy="1143001"/>
          </a:xfrm>
          <a:prstGeom prst="rect">
            <a:avLst/>
          </a:prstGeom>
          <a:noFill/>
        </p:spPr>
        <p:txBody>
          <a:bodyPr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79"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0"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59181898"/>
      </p:ext>
    </p:extLst>
  </p:cSld>
  <p:clrMapOvr>
    <a:masterClrMapping/>
  </p:clrMapOvr>
  <p:transition spd="med"/>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type="tx">
  <p:cSld name="23_Vertical Title and Text">
    <p:bg>
      <p:bgPr>
        <a:solidFill>
          <a:srgbClr val="FFFFFF"/>
        </a:solidFill>
        <a:effectLst/>
      </p:bgPr>
    </p:bg>
    <p:spTree>
      <p:nvGrpSpPr>
        <p:cNvPr id="1" name=""/>
        <p:cNvGrpSpPr/>
        <p:nvPr/>
      </p:nvGrpSpPr>
      <p:grpSpPr>
        <a:xfrm>
          <a:off x="0" y="0"/>
          <a:ext cx="0" cy="0"/>
          <a:chOff x="0" y="0"/>
          <a:chExt cx="0" cy="0"/>
        </a:xfrm>
      </p:grpSpPr>
      <p:sp>
        <p:nvSpPr>
          <p:cNvPr id="3287" name="Title Text"/>
          <p:cNvSpPr txBox="1">
            <a:spLocks noGrp="1"/>
          </p:cNvSpPr>
          <p:nvPr>
            <p:ph type="title"/>
          </p:nvPr>
        </p:nvSpPr>
        <p:spPr>
          <a:xfrm>
            <a:off x="6629400" y="1600200"/>
            <a:ext cx="2057400" cy="4525963"/>
          </a:xfrm>
          <a:prstGeom prst="rect">
            <a:avLst/>
          </a:prstGeom>
          <a:noFill/>
        </p:spPr>
        <p:txBody>
          <a:bodyPr vert="eaVert" lIns="45715" tIns="45715" rIns="45715" bIns="45715"/>
          <a:lstStyle>
            <a:lvl1pPr>
              <a:defRPr sz="4400" b="0">
                <a:latin typeface="Times New Roman"/>
                <a:ea typeface="Times New Roman"/>
                <a:cs typeface="Times New Roman"/>
                <a:sym typeface="Times New Roman"/>
              </a:defRPr>
            </a:lvl1pPr>
          </a:lstStyle>
          <a:p>
            <a:r>
              <a:t>Title Text</a:t>
            </a:r>
          </a:p>
        </p:txBody>
      </p:sp>
      <p:sp>
        <p:nvSpPr>
          <p:cNvPr id="3288" name="Body Level One…"/>
          <p:cNvSpPr txBox="1">
            <a:spLocks noGrp="1"/>
          </p:cNvSpPr>
          <p:nvPr>
            <p:ph type="body" idx="1"/>
          </p:nvPr>
        </p:nvSpPr>
        <p:spPr>
          <a:xfrm>
            <a:off x="457200" y="1600200"/>
            <a:ext cx="6019800" cy="4525963"/>
          </a:xfrm>
          <a:prstGeom prst="rect">
            <a:avLst/>
          </a:prstGeom>
        </p:spPr>
        <p:txBody>
          <a:bodyPr vert="eaVert" lIns="45719" tIns="45719" rIns="45719" bIns="45719">
            <a:normAutofit/>
          </a:bodyPr>
          <a:lstStyle>
            <a:lvl1pPr marL="342900" indent="-342900">
              <a:buSzPct val="100000"/>
              <a:buChar char="•"/>
              <a:defRPr>
                <a:solidFill>
                  <a:srgbClr val="000000"/>
                </a:solidFill>
                <a:latin typeface="Times New Roman"/>
                <a:ea typeface="Times New Roman"/>
                <a:cs typeface="Times New Roman"/>
                <a:sym typeface="Times New Roman"/>
              </a:defRPr>
            </a:lvl1pPr>
            <a:lvl2pPr marL="783771" indent="-326571">
              <a:buSzPct val="100000"/>
              <a:buChar char="–"/>
              <a:defRPr>
                <a:solidFill>
                  <a:srgbClr val="000000"/>
                </a:solidFill>
                <a:latin typeface="Times New Roman"/>
                <a:ea typeface="Times New Roman"/>
                <a:cs typeface="Times New Roman"/>
                <a:sym typeface="Times New Roman"/>
              </a:defRPr>
            </a:lvl2pPr>
            <a:lvl3pPr marL="1219200" indent="-304800">
              <a:buSzPct val="100000"/>
              <a:buChar char="•"/>
              <a:defRPr>
                <a:solidFill>
                  <a:srgbClr val="000000"/>
                </a:solidFill>
                <a:latin typeface="Times New Roman"/>
                <a:ea typeface="Times New Roman"/>
                <a:cs typeface="Times New Roman"/>
                <a:sym typeface="Times New Roman"/>
              </a:defRPr>
            </a:lvl3pPr>
            <a:lvl4pPr marL="1737360" indent="-365760">
              <a:buSzPct val="100000"/>
              <a:buChar char="–"/>
              <a:defRPr>
                <a:solidFill>
                  <a:srgbClr val="000000"/>
                </a:solidFill>
                <a:latin typeface="Times New Roman"/>
                <a:ea typeface="Times New Roman"/>
                <a:cs typeface="Times New Roman"/>
                <a:sym typeface="Times New Roman"/>
              </a:defRPr>
            </a:lvl4pPr>
            <a:lvl5pPr marL="2194560" indent="-365760">
              <a:buChar char="»"/>
              <a:defRPr>
                <a:solidFill>
                  <a:srgbClr val="000000"/>
                </a:solidFill>
                <a:latin typeface="Times New Roman"/>
                <a:ea typeface="Times New Roman"/>
                <a:cs typeface="Times New Roman"/>
                <a:sym typeface="Times New Roman"/>
              </a:defRPr>
            </a:lvl5pPr>
          </a:lstStyle>
          <a:p>
            <a:r>
              <a:t>Body Level One</a:t>
            </a:r>
          </a:p>
          <a:p>
            <a:pPr lvl="1"/>
            <a:r>
              <a:t>Body Level Two</a:t>
            </a:r>
          </a:p>
          <a:p>
            <a:pPr lvl="2"/>
            <a:r>
              <a:t>Body Level Three</a:t>
            </a:r>
          </a:p>
          <a:p>
            <a:pPr lvl="3"/>
            <a:r>
              <a:t>Body Level Four</a:t>
            </a:r>
          </a:p>
          <a:p>
            <a:pPr lvl="4"/>
            <a:r>
              <a:t>Body Level Five</a:t>
            </a:r>
          </a:p>
        </p:txBody>
      </p:sp>
      <p:sp>
        <p:nvSpPr>
          <p:cNvPr id="328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00458490"/>
      </p:ext>
    </p:extLst>
  </p:cSld>
  <p:clrMapOvr>
    <a:masterClrMapping/>
  </p:clrMapOvr>
  <p:transition spd="med"/>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type="tx">
  <p:cSld name="14_Title Slide">
    <p:bg>
      <p:bgPr>
        <a:solidFill>
          <a:srgbClr val="000000"/>
        </a:solidFill>
        <a:effectLst/>
      </p:bgPr>
    </p:bg>
    <p:spTree>
      <p:nvGrpSpPr>
        <p:cNvPr id="1" name=""/>
        <p:cNvGrpSpPr/>
        <p:nvPr/>
      </p:nvGrpSpPr>
      <p:grpSpPr>
        <a:xfrm>
          <a:off x="0" y="0"/>
          <a:ext cx="0" cy="0"/>
          <a:chOff x="0" y="0"/>
          <a:chExt cx="0" cy="0"/>
        </a:xfrm>
      </p:grpSpPr>
      <p:sp>
        <p:nvSpPr>
          <p:cNvPr id="3296"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297"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29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09566985"/>
      </p:ext>
    </p:extLst>
  </p:cSld>
  <p:clrMapOvr>
    <a:masterClrMapping/>
  </p:clrMapOvr>
  <p:transition spd="med"/>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type="tx">
  <p:cSld name="Title Slide 0">
    <p:bg>
      <p:bgPr>
        <a:gradFill flip="none" rotWithShape="1">
          <a:gsLst>
            <a:gs pos="0">
              <a:srgbClr val="660066"/>
            </a:gs>
            <a:gs pos="100000">
              <a:srgbClr val="000000"/>
            </a:gs>
          </a:gsLst>
          <a:path path="circle">
            <a:fillToRect l="50000" t="50000" r="50000" b="50000"/>
          </a:path>
        </a:gradFill>
        <a:effectLst/>
      </p:bgPr>
    </p:bg>
    <p:spTree>
      <p:nvGrpSpPr>
        <p:cNvPr id="1" name=""/>
        <p:cNvGrpSpPr/>
        <p:nvPr/>
      </p:nvGrpSpPr>
      <p:grpSpPr>
        <a:xfrm>
          <a:off x="0" y="0"/>
          <a:ext cx="0" cy="0"/>
          <a:chOff x="0" y="0"/>
          <a:chExt cx="0" cy="0"/>
        </a:xfrm>
      </p:grpSpPr>
      <p:sp>
        <p:nvSpPr>
          <p:cNvPr id="3305" name="Title Text"/>
          <p:cNvSpPr txBox="1">
            <a:spLocks noGrp="1"/>
          </p:cNvSpPr>
          <p:nvPr>
            <p:ph type="title"/>
          </p:nvPr>
        </p:nvSpPr>
        <p:spPr>
          <a:xfrm>
            <a:off x="685800" y="2130425"/>
            <a:ext cx="7772400" cy="1470025"/>
          </a:xfrm>
          <a:prstGeom prst="rect">
            <a:avLst/>
          </a:prstGeom>
          <a:noFill/>
        </p:spPr>
        <p:txBody>
          <a:bodyPr lIns="45719" tIns="45719" rIns="45719" bIns="45719"/>
          <a:lstStyle>
            <a:lvl1pPr>
              <a:defRPr sz="4400" b="0"/>
            </a:lvl1pPr>
          </a:lstStyle>
          <a:p>
            <a:r>
              <a:t>Title Text</a:t>
            </a:r>
          </a:p>
        </p:txBody>
      </p:sp>
      <p:sp>
        <p:nvSpPr>
          <p:cNvPr id="3306" name="Body Level One…"/>
          <p:cNvSpPr txBox="1">
            <a:spLocks noGrp="1"/>
          </p:cNvSpPr>
          <p:nvPr>
            <p:ph type="body" sz="quarter" idx="1"/>
          </p:nvPr>
        </p:nvSpPr>
        <p:spPr>
          <a:xfrm>
            <a:off x="1371600" y="3886200"/>
            <a:ext cx="6400800" cy="1752600"/>
          </a:xfrm>
          <a:prstGeom prst="rect">
            <a:avLst/>
          </a:prstGeom>
        </p:spPr>
        <p:txBody>
          <a:bodyPr lIns="45719" tIns="45719" rIns="45719" bIns="45719">
            <a:normAutofit/>
          </a:bodyPr>
          <a:lstStyle>
            <a:lvl1pPr marL="0" indent="0" algn="ctr">
              <a:buSzTx/>
              <a:buNone/>
              <a:defRPr>
                <a:solidFill>
                  <a:srgbClr val="FFFFFF"/>
                </a:solidFill>
              </a:defRPr>
            </a:lvl1pPr>
            <a:lvl2pPr marL="0" indent="457200" algn="ctr">
              <a:buSzTx/>
              <a:buNone/>
              <a:defRPr>
                <a:solidFill>
                  <a:srgbClr val="FFFFFF"/>
                </a:solidFill>
              </a:defRPr>
            </a:lvl2pPr>
            <a:lvl3pPr marL="0" indent="914400" algn="ctr">
              <a:buSzTx/>
              <a:buNone/>
              <a:defRPr>
                <a:solidFill>
                  <a:srgbClr val="FFFFFF"/>
                </a:solidFill>
              </a:defRPr>
            </a:lvl3pPr>
            <a:lvl4pPr marL="0" indent="1371600" algn="ctr">
              <a:buSzTx/>
              <a:buNone/>
              <a:defRPr>
                <a:solidFill>
                  <a:srgbClr val="FFFFFF"/>
                </a:solidFill>
              </a:defRPr>
            </a:lvl4pPr>
            <a:lvl5pPr marL="0" indent="1828800" algn="ctr">
              <a:buSzTx/>
              <a:buNone/>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0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12962947"/>
      </p:ext>
    </p:extLst>
  </p:cSld>
  <p:clrMapOvr>
    <a:masterClrMapping/>
  </p:clrMapOvr>
  <p:transition spd="med"/>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type="tx">
  <p:cSld name="22_Title and Content">
    <p:bg>
      <p:bgPr>
        <a:solidFill>
          <a:srgbClr val="000000"/>
        </a:solidFill>
        <a:effectLst/>
      </p:bgPr>
    </p:bg>
    <p:spTree>
      <p:nvGrpSpPr>
        <p:cNvPr id="1" name=""/>
        <p:cNvGrpSpPr/>
        <p:nvPr/>
      </p:nvGrpSpPr>
      <p:grpSpPr>
        <a:xfrm>
          <a:off x="0" y="0"/>
          <a:ext cx="0" cy="0"/>
          <a:chOff x="0" y="0"/>
          <a:chExt cx="0" cy="0"/>
        </a:xfrm>
      </p:grpSpPr>
      <p:sp>
        <p:nvSpPr>
          <p:cNvPr id="3314"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15" name="Body Level One…"/>
          <p:cNvSpPr txBox="1">
            <a:spLocks noGrp="1"/>
          </p:cNvSpPr>
          <p:nvPr>
            <p:ph type="body" idx="1"/>
          </p:nvPr>
        </p:nvSpPr>
        <p:spPr>
          <a:xfrm>
            <a:off x="685800" y="1981200"/>
            <a:ext cx="77724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1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917618"/>
      </p:ext>
    </p:extLst>
  </p:cSld>
  <p:clrMapOvr>
    <a:masterClrMapping/>
  </p:clrMapOvr>
  <p:transition spd="med"/>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type="tx">
  <p:cSld name="24_Section Header">
    <p:bg>
      <p:bgPr>
        <a:solidFill>
          <a:srgbClr val="000000"/>
        </a:solidFill>
        <a:effectLst/>
      </p:bgPr>
    </p:bg>
    <p:spTree>
      <p:nvGrpSpPr>
        <p:cNvPr id="1" name=""/>
        <p:cNvGrpSpPr/>
        <p:nvPr/>
      </p:nvGrpSpPr>
      <p:grpSpPr>
        <a:xfrm>
          <a:off x="0" y="0"/>
          <a:ext cx="0" cy="0"/>
          <a:chOff x="0" y="0"/>
          <a:chExt cx="0" cy="0"/>
        </a:xfrm>
      </p:grpSpPr>
      <p:sp>
        <p:nvSpPr>
          <p:cNvPr id="3323"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lvl1pPr>
          </a:lstStyle>
          <a:p>
            <a:r>
              <a:t>Title Text</a:t>
            </a:r>
          </a:p>
        </p:txBody>
      </p:sp>
      <p:sp>
        <p:nvSpPr>
          <p:cNvPr id="3324"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FFFFF"/>
                </a:solidFill>
              </a:defRPr>
            </a:lvl1pPr>
            <a:lvl2pPr marL="0" indent="457200">
              <a:spcBef>
                <a:spcPts val="400"/>
              </a:spcBef>
              <a:buSzTx/>
              <a:buNone/>
              <a:defRPr sz="2000">
                <a:solidFill>
                  <a:srgbClr val="FFFFFF"/>
                </a:solidFill>
              </a:defRPr>
            </a:lvl2pPr>
            <a:lvl3pPr marL="0" indent="914400">
              <a:spcBef>
                <a:spcPts val="400"/>
              </a:spcBef>
              <a:buSzTx/>
              <a:buNone/>
              <a:defRPr sz="2000">
                <a:solidFill>
                  <a:srgbClr val="FFFFFF"/>
                </a:solidFill>
              </a:defRPr>
            </a:lvl3pPr>
            <a:lvl4pPr marL="0" indent="1371600">
              <a:spcBef>
                <a:spcPts val="400"/>
              </a:spcBef>
              <a:buSzTx/>
              <a:buNone/>
              <a:defRPr sz="2000">
                <a:solidFill>
                  <a:srgbClr val="FFFFFF"/>
                </a:solidFill>
              </a:defRPr>
            </a:lvl4pPr>
            <a:lvl5pPr marL="0" indent="1828800">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2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57369374"/>
      </p:ext>
    </p:extLst>
  </p:cSld>
  <p:clrMapOvr>
    <a:masterClrMapping/>
  </p:clrMapOvr>
  <p:transition spd="med"/>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type="tx">
  <p:cSld name="24_Two Content">
    <p:bg>
      <p:bgPr>
        <a:solidFill>
          <a:srgbClr val="000000"/>
        </a:solidFill>
        <a:effectLst/>
      </p:bgPr>
    </p:bg>
    <p:spTree>
      <p:nvGrpSpPr>
        <p:cNvPr id="1" name=""/>
        <p:cNvGrpSpPr/>
        <p:nvPr/>
      </p:nvGrpSpPr>
      <p:grpSpPr>
        <a:xfrm>
          <a:off x="0" y="0"/>
          <a:ext cx="0" cy="0"/>
          <a:chOff x="0" y="0"/>
          <a:chExt cx="0" cy="0"/>
        </a:xfrm>
      </p:grpSpPr>
      <p:sp>
        <p:nvSpPr>
          <p:cNvPr id="3332"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33"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spcBef>
                <a:spcPts val="600"/>
              </a:spcBef>
              <a:buSzPct val="100000"/>
              <a:buChar char="•"/>
              <a:defRPr sz="2800">
                <a:solidFill>
                  <a:srgbClr val="FFFFFF"/>
                </a:solidFill>
              </a:defRPr>
            </a:lvl1pPr>
            <a:lvl2pPr marL="790575" indent="-333375">
              <a:spcBef>
                <a:spcPts val="600"/>
              </a:spcBef>
              <a:buSzPct val="100000"/>
              <a:buChar char="–"/>
              <a:defRPr sz="2800">
                <a:solidFill>
                  <a:srgbClr val="FFFFFF"/>
                </a:solidFill>
              </a:defRPr>
            </a:lvl2pPr>
            <a:lvl3pPr marL="1234439" indent="-320039">
              <a:spcBef>
                <a:spcPts val="600"/>
              </a:spcBef>
              <a:buSzPct val="100000"/>
              <a:buChar char="•"/>
              <a:defRPr sz="2800">
                <a:solidFill>
                  <a:srgbClr val="FFFFFF"/>
                </a:solidFill>
              </a:defRPr>
            </a:lvl3pPr>
            <a:lvl4pPr marL="1727200" indent="-355600">
              <a:spcBef>
                <a:spcPts val="600"/>
              </a:spcBef>
              <a:buSzPct val="100000"/>
              <a:buChar char="–"/>
              <a:defRPr sz="2800">
                <a:solidFill>
                  <a:srgbClr val="FFFFFF"/>
                </a:solidFill>
              </a:defRPr>
            </a:lvl4pPr>
            <a:lvl5pPr marL="2184400" indent="-355600">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3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31059115"/>
      </p:ext>
    </p:extLst>
  </p:cSld>
  <p:clrMapOvr>
    <a:masterClrMapping/>
  </p:clrMapOvr>
  <p:transition spd="med"/>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type="tx">
  <p:cSld name="24_Comparison">
    <p:bg>
      <p:bgPr>
        <a:solidFill>
          <a:srgbClr val="000000"/>
        </a:solidFill>
        <a:effectLst/>
      </p:bgPr>
    </p:bg>
    <p:spTree>
      <p:nvGrpSpPr>
        <p:cNvPr id="1" name=""/>
        <p:cNvGrpSpPr/>
        <p:nvPr/>
      </p:nvGrpSpPr>
      <p:grpSpPr>
        <a:xfrm>
          <a:off x="0" y="0"/>
          <a:ext cx="0" cy="0"/>
          <a:chOff x="0" y="0"/>
          <a:chExt cx="0" cy="0"/>
        </a:xfrm>
      </p:grpSpPr>
      <p:sp>
        <p:nvSpPr>
          <p:cNvPr id="334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lvl1pPr>
          </a:lstStyle>
          <a:p>
            <a:r>
              <a:t>Title Text</a:t>
            </a:r>
          </a:p>
        </p:txBody>
      </p:sp>
      <p:sp>
        <p:nvSpPr>
          <p:cNvPr id="3342"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FFFFF"/>
                </a:solidFill>
              </a:defRPr>
            </a:lvl1pPr>
            <a:lvl2pPr marL="0" indent="457200">
              <a:spcBef>
                <a:spcPts val="500"/>
              </a:spcBef>
              <a:buSzTx/>
              <a:buNone/>
              <a:defRPr sz="2400" b="1">
                <a:solidFill>
                  <a:srgbClr val="FFFFFF"/>
                </a:solidFill>
              </a:defRPr>
            </a:lvl2pPr>
            <a:lvl3pPr marL="0" indent="914400">
              <a:spcBef>
                <a:spcPts val="500"/>
              </a:spcBef>
              <a:buSzTx/>
              <a:buNone/>
              <a:defRPr sz="2400" b="1">
                <a:solidFill>
                  <a:srgbClr val="FFFFFF"/>
                </a:solidFill>
              </a:defRPr>
            </a:lvl3pPr>
            <a:lvl4pPr marL="0" indent="1371600">
              <a:spcBef>
                <a:spcPts val="500"/>
              </a:spcBef>
              <a:buSzTx/>
              <a:buNone/>
              <a:defRPr sz="2400" b="1">
                <a:solidFill>
                  <a:srgbClr val="FFFFFF"/>
                </a:solidFill>
              </a:defRPr>
            </a:lvl4pPr>
            <a:lvl5pPr marL="0" indent="1828800">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43"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FFFFF"/>
                </a:solidFill>
              </a:defRPr>
            </a:pPr>
            <a:endParaRPr/>
          </a:p>
        </p:txBody>
      </p:sp>
      <p:sp>
        <p:nvSpPr>
          <p:cNvPr id="3344"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12967246"/>
      </p:ext>
    </p:extLst>
  </p:cSld>
  <p:clrMapOvr>
    <a:masterClrMapping/>
  </p:clrMapOvr>
  <p:transition spd="med"/>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type="tx">
  <p:cSld name="24_Title Only">
    <p:bg>
      <p:bgPr>
        <a:solidFill>
          <a:srgbClr val="000000"/>
        </a:solidFill>
        <a:effectLst/>
      </p:bgPr>
    </p:bg>
    <p:spTree>
      <p:nvGrpSpPr>
        <p:cNvPr id="1" name=""/>
        <p:cNvGrpSpPr/>
        <p:nvPr/>
      </p:nvGrpSpPr>
      <p:grpSpPr>
        <a:xfrm>
          <a:off x="0" y="0"/>
          <a:ext cx="0" cy="0"/>
          <a:chOff x="0" y="0"/>
          <a:chExt cx="0" cy="0"/>
        </a:xfrm>
      </p:grpSpPr>
      <p:sp>
        <p:nvSpPr>
          <p:cNvPr id="3351"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52"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28394840"/>
      </p:ext>
    </p:extLst>
  </p:cSld>
  <p:clrMapOvr>
    <a:masterClrMapping/>
  </p:clrMapOvr>
  <p:transition spd="med"/>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type="tx">
  <p:cSld name="23_Blank">
    <p:bg>
      <p:bgPr>
        <a:solidFill>
          <a:srgbClr val="000000"/>
        </a:solidFill>
        <a:effectLst/>
      </p:bgPr>
    </p:bg>
    <p:spTree>
      <p:nvGrpSpPr>
        <p:cNvPr id="1" name=""/>
        <p:cNvGrpSpPr/>
        <p:nvPr/>
      </p:nvGrpSpPr>
      <p:grpSpPr>
        <a:xfrm>
          <a:off x="0" y="0"/>
          <a:ext cx="0" cy="0"/>
          <a:chOff x="0" y="0"/>
          <a:chExt cx="0" cy="0"/>
        </a:xfrm>
      </p:grpSpPr>
      <p:sp>
        <p:nvSpPr>
          <p:cNvPr id="335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872169579"/>
      </p:ext>
    </p:extLst>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BB202E57-8A71-2343-9DD9-D506813EBF70}"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943219078"/>
      </p:ext>
    </p:extLst>
  </p:cSld>
  <p:clrMapOvr>
    <a:masterClrMapping/>
  </p:clrMapOvr>
  <p:transition>
    <p:random/>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type="tx">
  <p:cSld name="24_Content with Caption">
    <p:bg>
      <p:bgPr>
        <a:solidFill>
          <a:srgbClr val="000000"/>
        </a:solidFill>
        <a:effectLst/>
      </p:bgPr>
    </p:bg>
    <p:spTree>
      <p:nvGrpSpPr>
        <p:cNvPr id="1" name=""/>
        <p:cNvGrpSpPr/>
        <p:nvPr/>
      </p:nvGrpSpPr>
      <p:grpSpPr>
        <a:xfrm>
          <a:off x="0" y="0"/>
          <a:ext cx="0" cy="0"/>
          <a:chOff x="0" y="0"/>
          <a:chExt cx="0" cy="0"/>
        </a:xfrm>
      </p:grpSpPr>
      <p:sp>
        <p:nvSpPr>
          <p:cNvPr id="3366"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lvl1pPr>
          </a:lstStyle>
          <a:p>
            <a:r>
              <a:t>Title Text</a:t>
            </a:r>
          </a:p>
        </p:txBody>
      </p:sp>
      <p:sp>
        <p:nvSpPr>
          <p:cNvPr id="3367"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68"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FFFFF"/>
                </a:solidFill>
              </a:defRPr>
            </a:pPr>
            <a:endParaRPr/>
          </a:p>
        </p:txBody>
      </p:sp>
      <p:sp>
        <p:nvSpPr>
          <p:cNvPr id="336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236095185"/>
      </p:ext>
    </p:extLst>
  </p:cSld>
  <p:clrMapOvr>
    <a:masterClrMapping/>
  </p:clrMapOvr>
  <p:transition spd="med"/>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x">
  <p:cSld name="24_Picture with Caption">
    <p:bg>
      <p:bgPr>
        <a:solidFill>
          <a:srgbClr val="000000"/>
        </a:solidFill>
        <a:effectLst/>
      </p:bgPr>
    </p:bg>
    <p:spTree>
      <p:nvGrpSpPr>
        <p:cNvPr id="1" name=""/>
        <p:cNvGrpSpPr/>
        <p:nvPr/>
      </p:nvGrpSpPr>
      <p:grpSpPr>
        <a:xfrm>
          <a:off x="0" y="0"/>
          <a:ext cx="0" cy="0"/>
          <a:chOff x="0" y="0"/>
          <a:chExt cx="0" cy="0"/>
        </a:xfrm>
      </p:grpSpPr>
      <p:sp>
        <p:nvSpPr>
          <p:cNvPr id="3376"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lvl1pPr>
          </a:lstStyle>
          <a:p>
            <a:r>
              <a:t>Title Text</a:t>
            </a:r>
          </a:p>
        </p:txBody>
      </p:sp>
      <p:sp>
        <p:nvSpPr>
          <p:cNvPr id="3377"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378"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FFFFF"/>
                </a:solidFill>
              </a:defRPr>
            </a:lvl1pPr>
            <a:lvl2pPr marL="0" indent="457200">
              <a:spcBef>
                <a:spcPts val="300"/>
              </a:spcBef>
              <a:buSzTx/>
              <a:buNone/>
              <a:defRPr sz="1400">
                <a:solidFill>
                  <a:srgbClr val="FFFFFF"/>
                </a:solidFill>
              </a:defRPr>
            </a:lvl2pPr>
            <a:lvl3pPr marL="0" indent="914400">
              <a:spcBef>
                <a:spcPts val="300"/>
              </a:spcBef>
              <a:buSzTx/>
              <a:buNone/>
              <a:defRPr sz="1400">
                <a:solidFill>
                  <a:srgbClr val="FFFFFF"/>
                </a:solidFill>
              </a:defRPr>
            </a:lvl3pPr>
            <a:lvl4pPr marL="0" indent="1371600">
              <a:spcBef>
                <a:spcPts val="300"/>
              </a:spcBef>
              <a:buSzTx/>
              <a:buNone/>
              <a:defRPr sz="1400">
                <a:solidFill>
                  <a:srgbClr val="FFFFFF"/>
                </a:solidFill>
              </a:defRPr>
            </a:lvl4pPr>
            <a:lvl5pPr marL="0" indent="1828800">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79"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66227918"/>
      </p:ext>
    </p:extLst>
  </p:cSld>
  <p:clrMapOvr>
    <a:masterClrMapping/>
  </p:clrMapOvr>
  <p:transition spd="med"/>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type="tx">
  <p:cSld name="24_Title and Vertical Text">
    <p:bg>
      <p:bgPr>
        <a:solidFill>
          <a:srgbClr val="000000"/>
        </a:solidFill>
        <a:effectLst/>
      </p:bgPr>
    </p:bg>
    <p:spTree>
      <p:nvGrpSpPr>
        <p:cNvPr id="1" name=""/>
        <p:cNvGrpSpPr/>
        <p:nvPr/>
      </p:nvGrpSpPr>
      <p:grpSpPr>
        <a:xfrm>
          <a:off x="0" y="0"/>
          <a:ext cx="0" cy="0"/>
          <a:chOff x="0" y="0"/>
          <a:chExt cx="0" cy="0"/>
        </a:xfrm>
      </p:grpSpPr>
      <p:sp>
        <p:nvSpPr>
          <p:cNvPr id="3386" name="Title Text"/>
          <p:cNvSpPr txBox="1">
            <a:spLocks noGrp="1"/>
          </p:cNvSpPr>
          <p:nvPr>
            <p:ph type="title"/>
          </p:nvPr>
        </p:nvSpPr>
        <p:spPr>
          <a:xfrm>
            <a:off x="38100" y="44450"/>
            <a:ext cx="9070975" cy="1143000"/>
          </a:xfrm>
          <a:prstGeom prst="rect">
            <a:avLst/>
          </a:prstGeom>
          <a:noFill/>
        </p:spPr>
        <p:txBody>
          <a:bodyPr lIns="45719" tIns="45719" rIns="45719" bIns="45719"/>
          <a:lstStyle>
            <a:lvl1pPr>
              <a:defRPr sz="4400" b="0"/>
            </a:lvl1pPr>
          </a:lstStyle>
          <a:p>
            <a:r>
              <a:t>Title Text</a:t>
            </a:r>
          </a:p>
        </p:txBody>
      </p:sp>
      <p:sp>
        <p:nvSpPr>
          <p:cNvPr id="3387" name="Body Level One…"/>
          <p:cNvSpPr txBox="1">
            <a:spLocks noGrp="1"/>
          </p:cNvSpPr>
          <p:nvPr>
            <p:ph type="body" idx="1"/>
          </p:nvPr>
        </p:nvSpPr>
        <p:spPr>
          <a:xfrm>
            <a:off x="685800" y="1981200"/>
            <a:ext cx="7772400" cy="41148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88"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6451953"/>
      </p:ext>
    </p:extLst>
  </p:cSld>
  <p:clrMapOvr>
    <a:masterClrMapping/>
  </p:clrMapOvr>
  <p:transition spd="med"/>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type="tx">
  <p:cSld name="24_Vertical Title and Text">
    <p:bg>
      <p:bgPr>
        <a:solidFill>
          <a:srgbClr val="000000"/>
        </a:solidFill>
        <a:effectLst/>
      </p:bgPr>
    </p:bg>
    <p:spTree>
      <p:nvGrpSpPr>
        <p:cNvPr id="1" name=""/>
        <p:cNvGrpSpPr/>
        <p:nvPr/>
      </p:nvGrpSpPr>
      <p:grpSpPr>
        <a:xfrm>
          <a:off x="0" y="0"/>
          <a:ext cx="0" cy="0"/>
          <a:chOff x="0" y="0"/>
          <a:chExt cx="0" cy="0"/>
        </a:xfrm>
      </p:grpSpPr>
      <p:sp>
        <p:nvSpPr>
          <p:cNvPr id="3395" name="Title Text"/>
          <p:cNvSpPr txBox="1">
            <a:spLocks noGrp="1"/>
          </p:cNvSpPr>
          <p:nvPr>
            <p:ph type="title"/>
          </p:nvPr>
        </p:nvSpPr>
        <p:spPr>
          <a:xfrm>
            <a:off x="6515100" y="609600"/>
            <a:ext cx="1943100" cy="5486400"/>
          </a:xfrm>
          <a:prstGeom prst="rect">
            <a:avLst/>
          </a:prstGeom>
          <a:noFill/>
        </p:spPr>
        <p:txBody>
          <a:bodyPr vert="eaVert" lIns="45719" tIns="45719" rIns="45719" bIns="45719"/>
          <a:lstStyle>
            <a:lvl1pPr>
              <a:defRPr sz="4400" b="0"/>
            </a:lvl1pPr>
          </a:lstStyle>
          <a:p>
            <a:r>
              <a:t>Title Text</a:t>
            </a:r>
          </a:p>
        </p:txBody>
      </p:sp>
      <p:sp>
        <p:nvSpPr>
          <p:cNvPr id="3396" name="Body Level One…"/>
          <p:cNvSpPr txBox="1">
            <a:spLocks noGrp="1"/>
          </p:cNvSpPr>
          <p:nvPr>
            <p:ph type="body" idx="1"/>
          </p:nvPr>
        </p:nvSpPr>
        <p:spPr>
          <a:xfrm>
            <a:off x="685800" y="609600"/>
            <a:ext cx="5676900" cy="5486400"/>
          </a:xfrm>
          <a:prstGeom prst="rect">
            <a:avLst/>
          </a:prstGeom>
        </p:spPr>
        <p:txBody>
          <a:bodyPr vert="eaVert"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397"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2725789"/>
      </p:ext>
    </p:extLst>
  </p:cSld>
  <p:clrMapOvr>
    <a:masterClrMapping/>
  </p:clrMapOvr>
  <p:transition spd="med"/>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type="tx">
  <p:cSld name="3_Title and 4 Content">
    <p:bg>
      <p:bgPr>
        <a:solidFill>
          <a:srgbClr val="000000"/>
        </a:solidFill>
        <a:effectLst/>
      </p:bgPr>
    </p:bg>
    <p:spTree>
      <p:nvGrpSpPr>
        <p:cNvPr id="1" name=""/>
        <p:cNvGrpSpPr/>
        <p:nvPr/>
      </p:nvGrpSpPr>
      <p:grpSpPr>
        <a:xfrm>
          <a:off x="0" y="0"/>
          <a:ext cx="0" cy="0"/>
          <a:chOff x="0" y="0"/>
          <a:chExt cx="0" cy="0"/>
        </a:xfrm>
      </p:grpSpPr>
      <p:sp>
        <p:nvSpPr>
          <p:cNvPr id="3404"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05" name="Body Level One…"/>
          <p:cNvSpPr txBox="1">
            <a:spLocks noGrp="1"/>
          </p:cNvSpPr>
          <p:nvPr>
            <p:ph type="body" sz="quarter" idx="1"/>
          </p:nvPr>
        </p:nvSpPr>
        <p:spPr>
          <a:xfrm>
            <a:off x="685800" y="1981200"/>
            <a:ext cx="3810000" cy="19812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06"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01574581"/>
      </p:ext>
    </p:extLst>
  </p:cSld>
  <p:clrMapOvr>
    <a:masterClrMapping/>
  </p:clrMapOvr>
  <p:transition spd="med"/>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type="tx">
  <p:cSld name="2_Title, Content, and 2 Content">
    <p:bg>
      <p:bgPr>
        <a:solidFill>
          <a:srgbClr val="000000"/>
        </a:solidFill>
        <a:effectLst/>
      </p:bgPr>
    </p:bg>
    <p:spTree>
      <p:nvGrpSpPr>
        <p:cNvPr id="1" name=""/>
        <p:cNvGrpSpPr/>
        <p:nvPr/>
      </p:nvGrpSpPr>
      <p:grpSpPr>
        <a:xfrm>
          <a:off x="0" y="0"/>
          <a:ext cx="0" cy="0"/>
          <a:chOff x="0" y="0"/>
          <a:chExt cx="0" cy="0"/>
        </a:xfrm>
      </p:grpSpPr>
      <p:sp>
        <p:nvSpPr>
          <p:cNvPr id="3413" name="Title Text"/>
          <p:cNvSpPr txBox="1">
            <a:spLocks noGrp="1"/>
          </p:cNvSpPr>
          <p:nvPr>
            <p:ph type="title"/>
          </p:nvPr>
        </p:nvSpPr>
        <p:spPr>
          <a:prstGeom prst="rect">
            <a:avLst/>
          </a:prstGeom>
          <a:noFill/>
        </p:spPr>
        <p:txBody>
          <a:bodyPr lIns="45719" tIns="45719" rIns="45719" bIns="45719"/>
          <a:lstStyle>
            <a:lvl1pPr>
              <a:defRPr sz="4400" b="0"/>
            </a:lvl1pPr>
          </a:lstStyle>
          <a:p>
            <a:r>
              <a:t>Title Text</a:t>
            </a:r>
          </a:p>
        </p:txBody>
      </p:sp>
      <p:sp>
        <p:nvSpPr>
          <p:cNvPr id="3414" name="Body Level One…"/>
          <p:cNvSpPr txBox="1">
            <a:spLocks noGrp="1"/>
          </p:cNvSpPr>
          <p:nvPr>
            <p:ph type="body" sz="half" idx="1"/>
          </p:nvPr>
        </p:nvSpPr>
        <p:spPr>
          <a:xfrm>
            <a:off x="685800" y="1981200"/>
            <a:ext cx="3810000" cy="4114800"/>
          </a:xfrm>
          <a:prstGeom prst="rect">
            <a:avLst/>
          </a:prstGeom>
        </p:spPr>
        <p:txBody>
          <a:bodyPr lIns="45719" tIns="45719" rIns="45719" bIns="45719">
            <a:normAutofit/>
          </a:bodyPr>
          <a:lstStyle>
            <a:lvl1pPr marL="342900" indent="-342900">
              <a:buSzPct val="100000"/>
              <a:buChar char="•"/>
              <a:defRPr>
                <a:solidFill>
                  <a:srgbClr val="FFFFFF"/>
                </a:solidFill>
              </a:defRPr>
            </a:lvl1pPr>
            <a:lvl2pPr marL="783771" indent="-326571">
              <a:buSzPct val="100000"/>
              <a:buChar char="–"/>
              <a:defRPr>
                <a:solidFill>
                  <a:srgbClr val="FFFFFF"/>
                </a:solidFill>
              </a:defRPr>
            </a:lvl2pPr>
            <a:lvl3pPr marL="1219200" indent="-304800">
              <a:buSzPct val="100000"/>
              <a:buChar char="•"/>
              <a:defRPr>
                <a:solidFill>
                  <a:srgbClr val="FFFFFF"/>
                </a:solidFill>
              </a:defRPr>
            </a:lvl3pPr>
            <a:lvl4pPr marL="1737360" indent="-365760">
              <a:buSzPct val="100000"/>
              <a:buChar char="–"/>
              <a:defRPr>
                <a:solidFill>
                  <a:srgbClr val="FFFFFF"/>
                </a:solidFill>
              </a:defRPr>
            </a:lvl4pPr>
            <a:lvl5pPr marL="2194560" indent="-365760">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3415" name="Slide Number"/>
          <p:cNvSpPr txBox="1">
            <a:spLocks noGrp="1"/>
          </p:cNvSpPr>
          <p:nvPr>
            <p:ph type="sldNum" sz="quarter" idx="2"/>
          </p:nvPr>
        </p:nvSpPr>
        <p:spPr>
          <a:xfrm>
            <a:off x="8176259" y="6248400"/>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058368624"/>
      </p:ext>
    </p:extLst>
  </p:cSld>
  <p:clrMapOvr>
    <a:masterClrMapping/>
  </p:clrMapOvr>
  <p:transition spd="med"/>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type="tx">
  <p:cSld name="15_Title Slide">
    <p:bg>
      <p:bgPr>
        <a:solidFill>
          <a:srgbClr val="FFFFFF"/>
        </a:solidFill>
        <a:effectLst/>
      </p:bgPr>
    </p:bg>
    <p:spTree>
      <p:nvGrpSpPr>
        <p:cNvPr id="1" name=""/>
        <p:cNvGrpSpPr/>
        <p:nvPr/>
      </p:nvGrpSpPr>
      <p:grpSpPr>
        <a:xfrm>
          <a:off x="0" y="0"/>
          <a:ext cx="0" cy="0"/>
          <a:chOff x="0" y="0"/>
          <a:chExt cx="0" cy="0"/>
        </a:xfrm>
      </p:grpSpPr>
      <p:sp>
        <p:nvSpPr>
          <p:cNvPr id="3422" name="Title Text"/>
          <p:cNvSpPr txBox="1">
            <a:spLocks noGrp="1"/>
          </p:cNvSpPr>
          <p:nvPr>
            <p:ph type="title"/>
          </p:nvPr>
        </p:nvSpPr>
        <p:spPr>
          <a:xfrm>
            <a:off x="1143140" y="1121975"/>
            <a:ext cx="6857721" cy="2387963"/>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23" name="Body Level One…"/>
          <p:cNvSpPr txBox="1">
            <a:spLocks noGrp="1"/>
          </p:cNvSpPr>
          <p:nvPr>
            <p:ph type="body" sz="quarter" idx="1"/>
          </p:nvPr>
        </p:nvSpPr>
        <p:spPr>
          <a:xfrm>
            <a:off x="1143140" y="3601482"/>
            <a:ext cx="6857721" cy="1656728"/>
          </a:xfrm>
          <a:prstGeom prst="rect">
            <a:avLst/>
          </a:prstGeom>
        </p:spPr>
        <p:txBody>
          <a:bodyPr lIns="46799" tIns="46799" rIns="46799" bIns="46799">
            <a:normAutofit/>
          </a:bodyPr>
          <a:lstStyle>
            <a:lvl1pPr marL="0" indent="0" algn="ctr" defTabSz="321503">
              <a:spcBef>
                <a:spcPts val="500"/>
              </a:spcBef>
              <a:buSzTx/>
              <a:buNone/>
              <a:defRPr sz="1600">
                <a:solidFill>
                  <a:srgbClr val="000000"/>
                </a:solidFill>
              </a:defRPr>
            </a:lvl1pPr>
            <a:lvl2pPr marL="0" indent="321503" algn="ctr" defTabSz="321503">
              <a:spcBef>
                <a:spcPts val="500"/>
              </a:spcBef>
              <a:buSzTx/>
              <a:buNone/>
              <a:defRPr sz="1600">
                <a:solidFill>
                  <a:srgbClr val="000000"/>
                </a:solidFill>
              </a:defRPr>
            </a:lvl2pPr>
            <a:lvl3pPr marL="0" indent="643006" algn="ctr" defTabSz="321503">
              <a:spcBef>
                <a:spcPts val="500"/>
              </a:spcBef>
              <a:buSzTx/>
              <a:buNone/>
              <a:defRPr sz="1600">
                <a:solidFill>
                  <a:srgbClr val="000000"/>
                </a:solidFill>
              </a:defRPr>
            </a:lvl3pPr>
            <a:lvl4pPr marL="0" indent="964508" algn="ctr" defTabSz="321503">
              <a:spcBef>
                <a:spcPts val="500"/>
              </a:spcBef>
              <a:buSzTx/>
              <a:buNone/>
              <a:defRPr sz="1600">
                <a:solidFill>
                  <a:srgbClr val="000000"/>
                </a:solidFill>
              </a:defRPr>
            </a:lvl4pPr>
            <a:lvl5pPr marL="0" indent="1286012" algn="ctr"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2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777228"/>
      </p:ext>
    </p:extLst>
  </p:cSld>
  <p:clrMapOvr>
    <a:masterClrMapping/>
  </p:clrMapOvr>
  <p:transition spd="med"/>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type="tx">
  <p:cSld name="23_Title and Content">
    <p:bg>
      <p:bgPr>
        <a:solidFill>
          <a:srgbClr val="FFFFFF"/>
        </a:solidFill>
        <a:effectLst/>
      </p:bgPr>
    </p:bg>
    <p:spTree>
      <p:nvGrpSpPr>
        <p:cNvPr id="1" name=""/>
        <p:cNvGrpSpPr/>
        <p:nvPr/>
      </p:nvGrpSpPr>
      <p:grpSpPr>
        <a:xfrm>
          <a:off x="0" y="0"/>
          <a:ext cx="0" cy="0"/>
          <a:chOff x="0" y="0"/>
          <a:chExt cx="0" cy="0"/>
        </a:xfrm>
      </p:grpSpPr>
      <p:sp>
        <p:nvSpPr>
          <p:cNvPr id="3431"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32" name="Body Level One…"/>
          <p:cNvSpPr txBox="1">
            <a:spLocks noGrp="1"/>
          </p:cNvSpPr>
          <p:nvPr>
            <p:ph type="body" sz="half" idx="1"/>
          </p:nvPr>
        </p:nvSpPr>
        <p:spPr>
          <a:xfrm>
            <a:off x="321507" y="1125324"/>
            <a:ext cx="5786029"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33"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95527210"/>
      </p:ext>
    </p:extLst>
  </p:cSld>
  <p:clrMapOvr>
    <a:masterClrMapping/>
  </p:clrMapOvr>
  <p:transition spd="med"/>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type="tx">
  <p:cSld name="25_Section Header">
    <p:bg>
      <p:bgPr>
        <a:solidFill>
          <a:srgbClr val="FFFFFF"/>
        </a:solidFill>
        <a:effectLst/>
      </p:bgPr>
    </p:bg>
    <p:spTree>
      <p:nvGrpSpPr>
        <p:cNvPr id="1" name=""/>
        <p:cNvGrpSpPr/>
        <p:nvPr/>
      </p:nvGrpSpPr>
      <p:grpSpPr>
        <a:xfrm>
          <a:off x="0" y="0"/>
          <a:ext cx="0" cy="0"/>
          <a:chOff x="0" y="0"/>
          <a:chExt cx="0" cy="0"/>
        </a:xfrm>
      </p:grpSpPr>
      <p:sp>
        <p:nvSpPr>
          <p:cNvPr id="3440" name="Title Text"/>
          <p:cNvSpPr txBox="1">
            <a:spLocks noGrp="1"/>
          </p:cNvSpPr>
          <p:nvPr>
            <p:ph type="title"/>
          </p:nvPr>
        </p:nvSpPr>
        <p:spPr>
          <a:xfrm>
            <a:off x="624038" y="1709197"/>
            <a:ext cx="7886994" cy="2853501"/>
          </a:xfrm>
          <a:prstGeom prst="rect">
            <a:avLst/>
          </a:prstGeom>
          <a:noFill/>
        </p:spPr>
        <p:txBody>
          <a:bodyPr lIns="46799" tIns="46799" rIns="46799" bIns="46799" anchor="b"/>
          <a:lstStyle>
            <a:lvl1pPr defTabSz="321503">
              <a:defRPr sz="4200" b="0">
                <a:solidFill>
                  <a:srgbClr val="000000"/>
                </a:solidFill>
              </a:defRPr>
            </a:lvl1pPr>
          </a:lstStyle>
          <a:p>
            <a:r>
              <a:t>Title Text</a:t>
            </a:r>
          </a:p>
        </p:txBody>
      </p:sp>
      <p:sp>
        <p:nvSpPr>
          <p:cNvPr id="3441" name="Body Level One…"/>
          <p:cNvSpPr txBox="1">
            <a:spLocks noGrp="1"/>
          </p:cNvSpPr>
          <p:nvPr>
            <p:ph type="body" sz="quarter" idx="1"/>
          </p:nvPr>
        </p:nvSpPr>
        <p:spPr>
          <a:xfrm>
            <a:off x="624038" y="4589490"/>
            <a:ext cx="7886994" cy="1500432"/>
          </a:xfrm>
          <a:prstGeom prst="rect">
            <a:avLst/>
          </a:prstGeom>
        </p:spPr>
        <p:txBody>
          <a:bodyPr lIns="46799" tIns="46799" rIns="46799" bIns="46799">
            <a:normAutofit/>
          </a:bodyPr>
          <a:lstStyle>
            <a:lvl1pPr marL="0" indent="0" defTabSz="321503">
              <a:spcBef>
                <a:spcPts val="500"/>
              </a:spcBef>
              <a:buSzTx/>
              <a:buNone/>
              <a:defRPr sz="1600">
                <a:solidFill>
                  <a:srgbClr val="000000"/>
                </a:solidFill>
              </a:defRPr>
            </a:lvl1pPr>
            <a:lvl2pPr marL="0" indent="321503" defTabSz="321503">
              <a:spcBef>
                <a:spcPts val="500"/>
              </a:spcBef>
              <a:buSzTx/>
              <a:buNone/>
              <a:defRPr sz="1600">
                <a:solidFill>
                  <a:srgbClr val="000000"/>
                </a:solidFill>
              </a:defRPr>
            </a:lvl2pPr>
            <a:lvl3pPr marL="0" indent="643006" defTabSz="321503">
              <a:spcBef>
                <a:spcPts val="500"/>
              </a:spcBef>
              <a:buSzTx/>
              <a:buNone/>
              <a:defRPr sz="1600">
                <a:solidFill>
                  <a:srgbClr val="000000"/>
                </a:solidFill>
              </a:defRPr>
            </a:lvl3pPr>
            <a:lvl4pPr marL="0" indent="964508" defTabSz="321503">
              <a:spcBef>
                <a:spcPts val="500"/>
              </a:spcBef>
              <a:buSzTx/>
              <a:buNone/>
              <a:defRPr sz="1600">
                <a:solidFill>
                  <a:srgbClr val="000000"/>
                </a:solidFill>
              </a:defRPr>
            </a:lvl4pPr>
            <a:lvl5pPr marL="0" indent="1286012" defTabSz="321503">
              <a:spcBef>
                <a:spcPts val="500"/>
              </a:spcBef>
              <a:buSzTx/>
              <a:buNone/>
              <a:defRPr sz="16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42"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88440191"/>
      </p:ext>
    </p:extLst>
  </p:cSld>
  <p:clrMapOvr>
    <a:masterClrMapping/>
  </p:clrMapOvr>
  <p:transition spd="med"/>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type="tx">
  <p:cSld name="25_Two Content">
    <p:bg>
      <p:bgPr>
        <a:solidFill>
          <a:srgbClr val="FFFFFF"/>
        </a:solidFill>
        <a:effectLst/>
      </p:bgPr>
    </p:bg>
    <p:spTree>
      <p:nvGrpSpPr>
        <p:cNvPr id="1" name=""/>
        <p:cNvGrpSpPr/>
        <p:nvPr/>
      </p:nvGrpSpPr>
      <p:grpSpPr>
        <a:xfrm>
          <a:off x="0" y="0"/>
          <a:ext cx="0" cy="0"/>
          <a:chOff x="0" y="0"/>
          <a:chExt cx="0" cy="0"/>
        </a:xfrm>
      </p:grpSpPr>
      <p:sp>
        <p:nvSpPr>
          <p:cNvPr id="3449"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0" name="Body Level One…"/>
          <p:cNvSpPr txBox="1">
            <a:spLocks noGrp="1"/>
          </p:cNvSpPr>
          <p:nvPr>
            <p:ph type="body" sz="quarter" idx="1"/>
          </p:nvPr>
        </p:nvSpPr>
        <p:spPr>
          <a:xfrm>
            <a:off x="321507" y="1125324"/>
            <a:ext cx="2838872" cy="318172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5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08212963"/>
      </p:ext>
    </p:extLst>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EBF9AD74-5F8D-604E-902A-ED05B897534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116606471"/>
      </p:ext>
    </p:extLst>
  </p:cSld>
  <p:clrMapOvr>
    <a:masterClrMapping/>
  </p:clrMapOvr>
  <p:transition>
    <p:random/>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type="tx">
  <p:cSld name="25_Comparison">
    <p:bg>
      <p:bgPr>
        <a:solidFill>
          <a:srgbClr val="FFFFFF"/>
        </a:solidFill>
        <a:effectLst/>
      </p:bgPr>
    </p:bg>
    <p:spTree>
      <p:nvGrpSpPr>
        <p:cNvPr id="1" name=""/>
        <p:cNvGrpSpPr/>
        <p:nvPr/>
      </p:nvGrpSpPr>
      <p:grpSpPr>
        <a:xfrm>
          <a:off x="0" y="0"/>
          <a:ext cx="0" cy="0"/>
          <a:chOff x="0" y="0"/>
          <a:chExt cx="0" cy="0"/>
        </a:xfrm>
      </p:grpSpPr>
      <p:sp>
        <p:nvSpPr>
          <p:cNvPr id="3458" name="Title Text"/>
          <p:cNvSpPr txBox="1">
            <a:spLocks noGrp="1"/>
          </p:cNvSpPr>
          <p:nvPr>
            <p:ph type="title"/>
          </p:nvPr>
        </p:nvSpPr>
        <p:spPr>
          <a:xfrm>
            <a:off x="629619" y="365061"/>
            <a:ext cx="7886995" cy="1325158"/>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59" name="Body Level One…"/>
          <p:cNvSpPr txBox="1">
            <a:spLocks noGrp="1"/>
          </p:cNvSpPr>
          <p:nvPr>
            <p:ph type="body" sz="quarter" idx="1"/>
          </p:nvPr>
        </p:nvSpPr>
        <p:spPr>
          <a:xfrm>
            <a:off x="629619" y="1681286"/>
            <a:ext cx="3868144" cy="823899"/>
          </a:xfrm>
          <a:prstGeom prst="rect">
            <a:avLst/>
          </a:prstGeom>
        </p:spPr>
        <p:txBody>
          <a:bodyPr lIns="46799" tIns="46799" rIns="46799" bIns="46799" anchor="b">
            <a:normAutofit/>
          </a:bodyPr>
          <a:lstStyle>
            <a:lvl1pPr marL="0" indent="0" defTabSz="321503">
              <a:spcBef>
                <a:spcPts val="500"/>
              </a:spcBef>
              <a:buSzTx/>
              <a:buNone/>
              <a:defRPr sz="1600" b="1">
                <a:solidFill>
                  <a:srgbClr val="000000"/>
                </a:solidFill>
              </a:defRPr>
            </a:lvl1pPr>
            <a:lvl2pPr marL="0" indent="321503" defTabSz="321503">
              <a:spcBef>
                <a:spcPts val="500"/>
              </a:spcBef>
              <a:buSzTx/>
              <a:buNone/>
              <a:defRPr sz="1600" b="1">
                <a:solidFill>
                  <a:srgbClr val="000000"/>
                </a:solidFill>
              </a:defRPr>
            </a:lvl2pPr>
            <a:lvl3pPr marL="0" indent="643006" defTabSz="321503">
              <a:spcBef>
                <a:spcPts val="500"/>
              </a:spcBef>
              <a:buSzTx/>
              <a:buNone/>
              <a:defRPr sz="1600" b="1">
                <a:solidFill>
                  <a:srgbClr val="000000"/>
                </a:solidFill>
              </a:defRPr>
            </a:lvl3pPr>
            <a:lvl4pPr marL="0" indent="964508" defTabSz="321503">
              <a:spcBef>
                <a:spcPts val="500"/>
              </a:spcBef>
              <a:buSzTx/>
              <a:buNone/>
              <a:defRPr sz="1600" b="1">
                <a:solidFill>
                  <a:srgbClr val="000000"/>
                </a:solidFill>
              </a:defRPr>
            </a:lvl4pPr>
            <a:lvl5pPr marL="0" indent="1286012" defTabSz="321503">
              <a:spcBef>
                <a:spcPts val="500"/>
              </a:spcBef>
              <a:buSzTx/>
              <a:buNone/>
              <a:defRPr sz="16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60" name="Text Placeholder 4"/>
          <p:cNvSpPr>
            <a:spLocks noGrp="1"/>
          </p:cNvSpPr>
          <p:nvPr>
            <p:ph type="body" sz="quarter" idx="21"/>
          </p:nvPr>
        </p:nvSpPr>
        <p:spPr>
          <a:xfrm>
            <a:off x="4629491" y="1681286"/>
            <a:ext cx="3887121" cy="823898"/>
          </a:xfrm>
          <a:prstGeom prst="rect">
            <a:avLst/>
          </a:prstGeom>
        </p:spPr>
        <p:txBody>
          <a:bodyPr lIns="46799" tIns="46799" rIns="46799" bIns="46799" anchor="b">
            <a:normAutofit/>
          </a:bodyPr>
          <a:lstStyle/>
          <a:p>
            <a:pPr marL="0" indent="0" defTabSz="321503" rtl="0">
              <a:spcBef>
                <a:spcPts val="500"/>
              </a:spcBef>
              <a:buSzTx/>
              <a:buNone/>
              <a:defRPr sz="1600" b="1">
                <a:solidFill>
                  <a:srgbClr val="000000"/>
                </a:solidFill>
              </a:defRPr>
            </a:pPr>
            <a:endParaRPr/>
          </a:p>
        </p:txBody>
      </p:sp>
      <p:sp>
        <p:nvSpPr>
          <p:cNvPr id="3461"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63348662"/>
      </p:ext>
    </p:extLst>
  </p:cSld>
  <p:clrMapOvr>
    <a:masterClrMapping/>
  </p:clrMapOvr>
  <p:transition spd="med"/>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type="tx">
  <p:cSld name="25_Title Only">
    <p:bg>
      <p:bgPr>
        <a:solidFill>
          <a:srgbClr val="FFFFFF"/>
        </a:solidFill>
        <a:effectLst/>
      </p:bgPr>
    </p:bg>
    <p:spTree>
      <p:nvGrpSpPr>
        <p:cNvPr id="1" name=""/>
        <p:cNvGrpSpPr/>
        <p:nvPr/>
      </p:nvGrpSpPr>
      <p:grpSpPr>
        <a:xfrm>
          <a:off x="0" y="0"/>
          <a:ext cx="0" cy="0"/>
          <a:chOff x="0" y="0"/>
          <a:chExt cx="0" cy="0"/>
        </a:xfrm>
      </p:grpSpPr>
      <p:sp>
        <p:nvSpPr>
          <p:cNvPr id="3468"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469"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574595204"/>
      </p:ext>
    </p:extLst>
  </p:cSld>
  <p:clrMapOvr>
    <a:masterClrMapping/>
  </p:clrMapOvr>
  <p:transition spd="med"/>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type="tx">
  <p:cSld name="24_Blank">
    <p:bg>
      <p:bgPr>
        <a:solidFill>
          <a:srgbClr val="FFFFFF"/>
        </a:solidFill>
        <a:effectLst/>
      </p:bgPr>
    </p:bg>
    <p:spTree>
      <p:nvGrpSpPr>
        <p:cNvPr id="1" name=""/>
        <p:cNvGrpSpPr/>
        <p:nvPr/>
      </p:nvGrpSpPr>
      <p:grpSpPr>
        <a:xfrm>
          <a:off x="0" y="0"/>
          <a:ext cx="0" cy="0"/>
          <a:chOff x="0" y="0"/>
          <a:chExt cx="0" cy="0"/>
        </a:xfrm>
      </p:grpSpPr>
      <p:sp>
        <p:nvSpPr>
          <p:cNvPr id="347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24673641"/>
      </p:ext>
    </p:extLst>
  </p:cSld>
  <p:clrMapOvr>
    <a:masterClrMapping/>
  </p:clrMapOvr>
  <p:transition spd="med"/>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type="tx">
  <p:cSld name="25_Content with Caption">
    <p:bg>
      <p:bgPr>
        <a:solidFill>
          <a:srgbClr val="FFFFFF"/>
        </a:solidFill>
        <a:effectLst/>
      </p:bgPr>
    </p:bg>
    <p:spTree>
      <p:nvGrpSpPr>
        <p:cNvPr id="1" name=""/>
        <p:cNvGrpSpPr/>
        <p:nvPr/>
      </p:nvGrpSpPr>
      <p:grpSpPr>
        <a:xfrm>
          <a:off x="0" y="0"/>
          <a:ext cx="0" cy="0"/>
          <a:chOff x="0" y="0"/>
          <a:chExt cx="0" cy="0"/>
        </a:xfrm>
      </p:grpSpPr>
      <p:sp>
        <p:nvSpPr>
          <p:cNvPr id="348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84" name="Body Level One…"/>
          <p:cNvSpPr txBox="1">
            <a:spLocks noGrp="1"/>
          </p:cNvSpPr>
          <p:nvPr>
            <p:ph type="body" sz="half" idx="1"/>
          </p:nvPr>
        </p:nvSpPr>
        <p:spPr>
          <a:xfrm>
            <a:off x="3887120" y="986891"/>
            <a:ext cx="4629493" cy="4874170"/>
          </a:xfrm>
          <a:prstGeom prst="rect">
            <a:avLst/>
          </a:prstGeom>
        </p:spPr>
        <p:txBody>
          <a:bodyPr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85" name="Text Placeholder 3"/>
          <p:cNvSpPr>
            <a:spLocks noGrp="1"/>
          </p:cNvSpPr>
          <p:nvPr>
            <p:ph type="body" sz="quarter" idx="21"/>
          </p:nvPr>
        </p:nvSpPr>
        <p:spPr>
          <a:xfrm>
            <a:off x="629619" y="2057512"/>
            <a:ext cx="2949390" cy="3811364"/>
          </a:xfrm>
          <a:prstGeom prst="rect">
            <a:avLst/>
          </a:prstGeom>
        </p:spPr>
        <p:txBody>
          <a:bodyPr lIns="46799" tIns="46799" rIns="46799" bIns="46799">
            <a:normAutofit/>
          </a:bodyPr>
          <a:lstStyle/>
          <a:p>
            <a:pPr marL="0" indent="0" defTabSz="321503" rtl="0">
              <a:spcBef>
                <a:spcPts val="500"/>
              </a:spcBef>
              <a:buSzTx/>
              <a:buNone/>
              <a:defRPr sz="1100">
                <a:solidFill>
                  <a:srgbClr val="000000"/>
                </a:solidFill>
              </a:defRPr>
            </a:pPr>
            <a:endParaRPr/>
          </a:p>
        </p:txBody>
      </p:sp>
      <p:sp>
        <p:nvSpPr>
          <p:cNvPr id="348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57082053"/>
      </p:ext>
    </p:extLst>
  </p:cSld>
  <p:clrMapOvr>
    <a:masterClrMapping/>
  </p:clrMapOvr>
  <p:transition spd="med"/>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type="tx">
  <p:cSld name="25_Picture with Caption">
    <p:bg>
      <p:bgPr>
        <a:solidFill>
          <a:srgbClr val="FFFFFF"/>
        </a:solidFill>
        <a:effectLst/>
      </p:bgPr>
    </p:bg>
    <p:spTree>
      <p:nvGrpSpPr>
        <p:cNvPr id="1" name=""/>
        <p:cNvGrpSpPr/>
        <p:nvPr/>
      </p:nvGrpSpPr>
      <p:grpSpPr>
        <a:xfrm>
          <a:off x="0" y="0"/>
          <a:ext cx="0" cy="0"/>
          <a:chOff x="0" y="0"/>
          <a:chExt cx="0" cy="0"/>
        </a:xfrm>
      </p:grpSpPr>
      <p:sp>
        <p:nvSpPr>
          <p:cNvPr id="3493" name="Title Text"/>
          <p:cNvSpPr txBox="1">
            <a:spLocks noGrp="1"/>
          </p:cNvSpPr>
          <p:nvPr>
            <p:ph type="title"/>
          </p:nvPr>
        </p:nvSpPr>
        <p:spPr>
          <a:xfrm>
            <a:off x="629619" y="457720"/>
            <a:ext cx="2949390" cy="1599793"/>
          </a:xfrm>
          <a:prstGeom prst="rect">
            <a:avLst/>
          </a:prstGeom>
          <a:noFill/>
        </p:spPr>
        <p:txBody>
          <a:bodyPr lIns="46799" tIns="46799" rIns="46799" bIns="46799" anchor="b"/>
          <a:lstStyle>
            <a:lvl1pPr defTabSz="321503">
              <a:defRPr sz="2200" b="0">
                <a:solidFill>
                  <a:srgbClr val="000000"/>
                </a:solidFill>
              </a:defRPr>
            </a:lvl1pPr>
          </a:lstStyle>
          <a:p>
            <a:r>
              <a:t>Title Text</a:t>
            </a:r>
          </a:p>
        </p:txBody>
      </p:sp>
      <p:sp>
        <p:nvSpPr>
          <p:cNvPr id="3494" name="Picture Placeholder 2"/>
          <p:cNvSpPr>
            <a:spLocks noGrp="1"/>
          </p:cNvSpPr>
          <p:nvPr>
            <p:ph type="pic" sz="half" idx="21"/>
          </p:nvPr>
        </p:nvSpPr>
        <p:spPr>
          <a:xfrm>
            <a:off x="3887120" y="986891"/>
            <a:ext cx="4629493" cy="4874170"/>
          </a:xfrm>
          <a:prstGeom prst="rect">
            <a:avLst/>
          </a:prstGeom>
        </p:spPr>
        <p:txBody>
          <a:bodyPr lIns="91439" tIns="45719" rIns="91439" bIns="45719"/>
          <a:lstStyle/>
          <a:p>
            <a:endParaRPr/>
          </a:p>
        </p:txBody>
      </p:sp>
      <p:sp>
        <p:nvSpPr>
          <p:cNvPr id="3495" name="Body Level One…"/>
          <p:cNvSpPr txBox="1">
            <a:spLocks noGrp="1"/>
          </p:cNvSpPr>
          <p:nvPr>
            <p:ph type="body" sz="quarter" idx="1"/>
          </p:nvPr>
        </p:nvSpPr>
        <p:spPr>
          <a:xfrm>
            <a:off x="629619" y="2057512"/>
            <a:ext cx="2949390" cy="3811364"/>
          </a:xfrm>
          <a:prstGeom prst="rect">
            <a:avLst/>
          </a:prstGeom>
        </p:spPr>
        <p:txBody>
          <a:bodyPr lIns="46799" tIns="46799" rIns="46799" bIns="46799">
            <a:normAutofit/>
          </a:bodyPr>
          <a:lstStyle>
            <a:lvl1pPr marL="0" indent="0" defTabSz="321503">
              <a:spcBef>
                <a:spcPts val="500"/>
              </a:spcBef>
              <a:buSzTx/>
              <a:buNone/>
              <a:defRPr sz="1100">
                <a:solidFill>
                  <a:srgbClr val="000000"/>
                </a:solidFill>
              </a:defRPr>
            </a:lvl1pPr>
            <a:lvl2pPr marL="0" indent="321503" defTabSz="321503">
              <a:spcBef>
                <a:spcPts val="500"/>
              </a:spcBef>
              <a:buSzTx/>
              <a:buNone/>
              <a:defRPr sz="1100">
                <a:solidFill>
                  <a:srgbClr val="000000"/>
                </a:solidFill>
              </a:defRPr>
            </a:lvl2pPr>
            <a:lvl3pPr marL="0" indent="643006" defTabSz="321503">
              <a:spcBef>
                <a:spcPts val="500"/>
              </a:spcBef>
              <a:buSzTx/>
              <a:buNone/>
              <a:defRPr sz="1100">
                <a:solidFill>
                  <a:srgbClr val="000000"/>
                </a:solidFill>
              </a:defRPr>
            </a:lvl3pPr>
            <a:lvl4pPr marL="0" indent="964508" defTabSz="321503">
              <a:spcBef>
                <a:spcPts val="500"/>
              </a:spcBef>
              <a:buSzTx/>
              <a:buNone/>
              <a:defRPr sz="1100">
                <a:solidFill>
                  <a:srgbClr val="000000"/>
                </a:solidFill>
              </a:defRPr>
            </a:lvl4pPr>
            <a:lvl5pPr marL="0" indent="1286012" defTabSz="321503">
              <a:spcBef>
                <a:spcPts val="500"/>
              </a:spcBef>
              <a:buSzTx/>
              <a:buNone/>
              <a:defRPr sz="11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496"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010611544"/>
      </p:ext>
    </p:extLst>
  </p:cSld>
  <p:clrMapOvr>
    <a:masterClrMapping/>
  </p:clrMapOvr>
  <p:transition spd="med"/>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type="tx">
  <p:cSld name="25_Title and Vertical Text">
    <p:bg>
      <p:bgPr>
        <a:solidFill>
          <a:srgbClr val="FFFFFF"/>
        </a:solidFill>
        <a:effectLst/>
      </p:bgPr>
    </p:bg>
    <p:spTree>
      <p:nvGrpSpPr>
        <p:cNvPr id="1" name=""/>
        <p:cNvGrpSpPr/>
        <p:nvPr/>
      </p:nvGrpSpPr>
      <p:grpSpPr>
        <a:xfrm>
          <a:off x="0" y="0"/>
          <a:ext cx="0" cy="0"/>
          <a:chOff x="0" y="0"/>
          <a:chExt cx="0" cy="0"/>
        </a:xfrm>
      </p:grpSpPr>
      <p:sp>
        <p:nvSpPr>
          <p:cNvPr id="3503" name="Title Text"/>
          <p:cNvSpPr txBox="1">
            <a:spLocks noGrp="1"/>
          </p:cNvSpPr>
          <p:nvPr>
            <p:ph type="title"/>
          </p:nvPr>
        </p:nvSpPr>
        <p:spPr>
          <a:xfrm>
            <a:off x="321507" y="193135"/>
            <a:ext cx="5786029" cy="802687"/>
          </a:xfrm>
          <a:prstGeom prst="rect">
            <a:avLst/>
          </a:prstGeom>
          <a:noFill/>
        </p:spPr>
        <p:txBody>
          <a:bodyPr lIns="46799" tIns="46799" rIns="46799" bIns="46799"/>
          <a:lstStyle>
            <a:lvl1pPr defTabSz="321503">
              <a:defRPr sz="3000" b="0">
                <a:solidFill>
                  <a:srgbClr val="000000"/>
                </a:solidFill>
              </a:defRPr>
            </a:lvl1pPr>
          </a:lstStyle>
          <a:p>
            <a:r>
              <a:t>Title Text</a:t>
            </a:r>
          </a:p>
        </p:txBody>
      </p:sp>
      <p:sp>
        <p:nvSpPr>
          <p:cNvPr id="3504" name="Body Level One…"/>
          <p:cNvSpPr txBox="1">
            <a:spLocks noGrp="1"/>
          </p:cNvSpPr>
          <p:nvPr>
            <p:ph type="body" sz="half" idx="1"/>
          </p:nvPr>
        </p:nvSpPr>
        <p:spPr>
          <a:xfrm>
            <a:off x="321507" y="1125324"/>
            <a:ext cx="5786029" cy="3181720"/>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05"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7704751"/>
      </p:ext>
    </p:extLst>
  </p:cSld>
  <p:clrMapOvr>
    <a:masterClrMapping/>
  </p:clrMapOvr>
  <p:transition spd="med"/>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type="tx">
  <p:cSld name="25_Vertical Title and Text">
    <p:bg>
      <p:bgPr>
        <a:solidFill>
          <a:srgbClr val="FFFFFF"/>
        </a:solidFill>
        <a:effectLst/>
      </p:bgPr>
    </p:bg>
    <p:spTree>
      <p:nvGrpSpPr>
        <p:cNvPr id="1" name=""/>
        <p:cNvGrpSpPr/>
        <p:nvPr/>
      </p:nvGrpSpPr>
      <p:grpSpPr>
        <a:xfrm>
          <a:off x="0" y="0"/>
          <a:ext cx="0" cy="0"/>
          <a:chOff x="0" y="0"/>
          <a:chExt cx="0" cy="0"/>
        </a:xfrm>
      </p:grpSpPr>
      <p:sp>
        <p:nvSpPr>
          <p:cNvPr id="3512" name="Title Text"/>
          <p:cNvSpPr txBox="1">
            <a:spLocks noGrp="1"/>
          </p:cNvSpPr>
          <p:nvPr>
            <p:ph type="title"/>
          </p:nvPr>
        </p:nvSpPr>
        <p:spPr>
          <a:xfrm>
            <a:off x="4661865" y="193136"/>
            <a:ext cx="1445671" cy="4113907"/>
          </a:xfrm>
          <a:prstGeom prst="rect">
            <a:avLst/>
          </a:prstGeom>
          <a:noFill/>
        </p:spPr>
        <p:txBody>
          <a:bodyPr vert="eaVert" lIns="46799" tIns="46799" rIns="46799" bIns="46799"/>
          <a:lstStyle>
            <a:lvl1pPr defTabSz="321503">
              <a:defRPr sz="3000" b="0">
                <a:solidFill>
                  <a:srgbClr val="000000"/>
                </a:solidFill>
              </a:defRPr>
            </a:lvl1pPr>
          </a:lstStyle>
          <a:p>
            <a:r>
              <a:t>Title Text</a:t>
            </a:r>
          </a:p>
        </p:txBody>
      </p:sp>
      <p:sp>
        <p:nvSpPr>
          <p:cNvPr id="3513" name="Body Level One…"/>
          <p:cNvSpPr txBox="1">
            <a:spLocks noGrp="1"/>
          </p:cNvSpPr>
          <p:nvPr>
            <p:ph type="body" sz="half" idx="1"/>
          </p:nvPr>
        </p:nvSpPr>
        <p:spPr>
          <a:xfrm>
            <a:off x="321507" y="193136"/>
            <a:ext cx="4233190" cy="4113907"/>
          </a:xfrm>
          <a:prstGeom prst="rect">
            <a:avLst/>
          </a:prstGeom>
        </p:spPr>
        <p:txBody>
          <a:bodyPr vert="eaVert" lIns="46799" tIns="46799" rIns="46799" bIns="46799">
            <a:normAutofit/>
          </a:bodyPr>
          <a:lstStyle>
            <a:lvl1pPr marL="241126" indent="-241126" defTabSz="321503">
              <a:spcBef>
                <a:spcPts val="500"/>
              </a:spcBef>
              <a:buSzTx/>
              <a:buNone/>
              <a:defRPr sz="2200">
                <a:solidFill>
                  <a:srgbClr val="000000"/>
                </a:solidFill>
              </a:defRPr>
            </a:lvl1pPr>
            <a:lvl2pPr marL="241126" indent="80376" defTabSz="321503">
              <a:spcBef>
                <a:spcPts val="500"/>
              </a:spcBef>
              <a:buSzTx/>
              <a:buNone/>
              <a:defRPr sz="2200">
                <a:solidFill>
                  <a:srgbClr val="000000"/>
                </a:solidFill>
              </a:defRPr>
            </a:lvl2pPr>
            <a:lvl3pPr marL="241126" indent="401879" defTabSz="321503">
              <a:spcBef>
                <a:spcPts val="500"/>
              </a:spcBef>
              <a:buSzTx/>
              <a:buNone/>
              <a:defRPr sz="2200">
                <a:solidFill>
                  <a:srgbClr val="000000"/>
                </a:solidFill>
              </a:defRPr>
            </a:lvl3pPr>
            <a:lvl4pPr marL="241126" indent="723381" defTabSz="321503">
              <a:spcBef>
                <a:spcPts val="500"/>
              </a:spcBef>
              <a:buSzTx/>
              <a:buNone/>
              <a:defRPr sz="2200">
                <a:solidFill>
                  <a:srgbClr val="000000"/>
                </a:solidFill>
              </a:defRPr>
            </a:lvl4pPr>
            <a:lvl5pPr marL="241126" indent="1044885" defTabSz="321503">
              <a:spcBef>
                <a:spcPts val="500"/>
              </a:spcBef>
              <a:buSzTx/>
              <a:buNone/>
              <a:defRPr sz="22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3514" name="Slide Number"/>
          <p:cNvSpPr txBox="1">
            <a:spLocks noGrp="1"/>
          </p:cNvSpPr>
          <p:nvPr>
            <p:ph type="sldNum" sz="quarter" idx="2"/>
          </p:nvPr>
        </p:nvSpPr>
        <p:spPr>
          <a:xfrm>
            <a:off x="4608281" y="4391888"/>
            <a:ext cx="411101" cy="423553"/>
          </a:xfrm>
          <a:prstGeom prst="rect">
            <a:avLst/>
          </a:prstGeom>
        </p:spPr>
        <p:txBody>
          <a:bodyPr lIns="46799" tIns="46799" rIns="46799" bIns="46799" anchor="t"/>
          <a:lstStyle>
            <a:lvl1pPr algn="l">
              <a:tabLst>
                <a:tab pos="635000" algn="l"/>
                <a:tab pos="1282700" algn="l"/>
                <a:tab pos="1917700" algn="l"/>
                <a:tab pos="2565400" algn="l"/>
                <a:tab pos="3213100" algn="l"/>
                <a:tab pos="3848100" algn="l"/>
                <a:tab pos="4495800" algn="l"/>
                <a:tab pos="51435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8444982"/>
      </p:ext>
    </p:extLst>
  </p:cSld>
  <p:clrMapOvr>
    <a:masterClrMapping/>
  </p:clrMapOvr>
  <p:transition spd="med"/>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type="tx">
  <p:cSld name="16_Title Slide">
    <p:bg>
      <p:bgPr>
        <a:solidFill>
          <a:srgbClr val="390039"/>
        </a:solidFill>
        <a:effectLst/>
      </p:bgPr>
    </p:bg>
    <p:spTree>
      <p:nvGrpSpPr>
        <p:cNvPr id="1" name=""/>
        <p:cNvGrpSpPr/>
        <p:nvPr/>
      </p:nvGrpSpPr>
      <p:grpSpPr>
        <a:xfrm>
          <a:off x="0" y="0"/>
          <a:ext cx="0" cy="0"/>
          <a:chOff x="0" y="0"/>
          <a:chExt cx="0" cy="0"/>
        </a:xfrm>
      </p:grpSpPr>
      <p:sp>
        <p:nvSpPr>
          <p:cNvPr id="3521" name="Title Text"/>
          <p:cNvSpPr txBox="1">
            <a:spLocks noGrp="1"/>
          </p:cNvSpPr>
          <p:nvPr>
            <p:ph type="title"/>
          </p:nvPr>
        </p:nvSpPr>
        <p:spPr>
          <a:xfrm>
            <a:off x="685800" y="2130426"/>
            <a:ext cx="7772400" cy="1470026"/>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22" name="Body Level One…"/>
          <p:cNvSpPr txBox="1">
            <a:spLocks noGrp="1"/>
          </p:cNvSpPr>
          <p:nvPr>
            <p:ph type="body" sz="quarter" idx="1"/>
          </p:nvPr>
        </p:nvSpPr>
        <p:spPr>
          <a:xfrm>
            <a:off x="1371600" y="3886201"/>
            <a:ext cx="6400800" cy="1752601"/>
          </a:xfrm>
          <a:prstGeom prst="rect">
            <a:avLst/>
          </a:prstGeom>
        </p:spPr>
        <p:txBody>
          <a:bodyPr lIns="45671" tIns="45671" rIns="45671" bIns="45671">
            <a:normAutofit/>
          </a:bodyPr>
          <a:lstStyle>
            <a:lvl1pPr marL="0" indent="0" algn="ctr">
              <a:buSzTx/>
              <a:buNone/>
              <a:defRPr>
                <a:solidFill>
                  <a:srgbClr val="F8F8EF"/>
                </a:solidFill>
                <a:effectLst>
                  <a:outerShdw blurRad="38100" dist="38100" dir="2700000" rotWithShape="0">
                    <a:srgbClr val="000000">
                      <a:alpha val="43137"/>
                    </a:srgbClr>
                  </a:outerShdw>
                </a:effectLst>
              </a:defRPr>
            </a:lvl1pPr>
            <a:lvl2pPr marL="0" indent="456725" algn="ctr">
              <a:buSzTx/>
              <a:buNone/>
              <a:defRPr>
                <a:solidFill>
                  <a:srgbClr val="F8F8EF"/>
                </a:solidFill>
                <a:effectLst>
                  <a:outerShdw blurRad="38100" dist="38100" dir="2700000" rotWithShape="0">
                    <a:srgbClr val="000000">
                      <a:alpha val="43137"/>
                    </a:srgbClr>
                  </a:outerShdw>
                </a:effectLst>
              </a:defRPr>
            </a:lvl2pPr>
            <a:lvl3pPr marL="0" indent="913454" algn="ctr">
              <a:buSzTx/>
              <a:buNone/>
              <a:defRPr>
                <a:solidFill>
                  <a:srgbClr val="F8F8EF"/>
                </a:solidFill>
                <a:effectLst>
                  <a:outerShdw blurRad="38100" dist="38100" dir="2700000" rotWithShape="0">
                    <a:srgbClr val="000000">
                      <a:alpha val="43137"/>
                    </a:srgbClr>
                  </a:outerShdw>
                </a:effectLst>
              </a:defRPr>
            </a:lvl3pPr>
            <a:lvl4pPr marL="0" indent="1370171" algn="ctr">
              <a:buSzTx/>
              <a:buNone/>
              <a:defRPr>
                <a:solidFill>
                  <a:srgbClr val="F8F8EF"/>
                </a:solidFill>
                <a:effectLst>
                  <a:outerShdw blurRad="38100" dist="38100" dir="2700000" rotWithShape="0">
                    <a:srgbClr val="000000">
                      <a:alpha val="43137"/>
                    </a:srgbClr>
                  </a:outerShdw>
                </a:effectLst>
              </a:defRPr>
            </a:lvl4pPr>
            <a:lvl5pPr marL="0" indent="1826907" algn="ctr">
              <a:buSzTx/>
              <a:buNone/>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2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14248842"/>
      </p:ext>
    </p:extLst>
  </p:cSld>
  <p:clrMapOvr>
    <a:masterClrMapping/>
  </p:clrMapOvr>
  <p:transition spd="med"/>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type="tx">
  <p:cSld name="24_Title and Content">
    <p:bg>
      <p:bgPr>
        <a:solidFill>
          <a:srgbClr val="390039"/>
        </a:solidFill>
        <a:effectLst/>
      </p:bgPr>
    </p:bg>
    <p:spTree>
      <p:nvGrpSpPr>
        <p:cNvPr id="1" name=""/>
        <p:cNvGrpSpPr/>
        <p:nvPr/>
      </p:nvGrpSpPr>
      <p:grpSpPr>
        <a:xfrm>
          <a:off x="0" y="0"/>
          <a:ext cx="0" cy="0"/>
          <a:chOff x="0" y="0"/>
          <a:chExt cx="0" cy="0"/>
        </a:xfrm>
      </p:grpSpPr>
      <p:sp>
        <p:nvSpPr>
          <p:cNvPr id="353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31" name="Body Level One…"/>
          <p:cNvSpPr txBox="1">
            <a:spLocks noGrp="1"/>
          </p:cNvSpPr>
          <p:nvPr>
            <p:ph type="body" idx="1"/>
          </p:nvPr>
        </p:nvSpPr>
        <p:spPr>
          <a:xfrm>
            <a:off x="457200" y="1600200"/>
            <a:ext cx="8229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3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6557240"/>
      </p:ext>
    </p:extLst>
  </p:cSld>
  <p:clrMapOvr>
    <a:masterClrMapping/>
  </p:clrMapOvr>
  <p:transition spd="med"/>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type="tx">
  <p:cSld name="26_Section Header">
    <p:bg>
      <p:bgPr>
        <a:solidFill>
          <a:srgbClr val="390039"/>
        </a:solidFill>
        <a:effectLst/>
      </p:bgPr>
    </p:bg>
    <p:spTree>
      <p:nvGrpSpPr>
        <p:cNvPr id="1" name=""/>
        <p:cNvGrpSpPr/>
        <p:nvPr/>
      </p:nvGrpSpPr>
      <p:grpSpPr>
        <a:xfrm>
          <a:off x="0" y="0"/>
          <a:ext cx="0" cy="0"/>
          <a:chOff x="0" y="0"/>
          <a:chExt cx="0" cy="0"/>
        </a:xfrm>
      </p:grpSpPr>
      <p:sp>
        <p:nvSpPr>
          <p:cNvPr id="3539" name="Title Text"/>
          <p:cNvSpPr txBox="1">
            <a:spLocks noGrp="1"/>
          </p:cNvSpPr>
          <p:nvPr>
            <p:ph type="title"/>
          </p:nvPr>
        </p:nvSpPr>
        <p:spPr>
          <a:xfrm>
            <a:off x="722312" y="4406900"/>
            <a:ext cx="7772401" cy="1362075"/>
          </a:xfrm>
          <a:prstGeom prst="rect">
            <a:avLst/>
          </a:prstGeom>
          <a:noFill/>
        </p:spPr>
        <p:txBody>
          <a:bodyPr lIns="45671" tIns="45671" rIns="45671" bIns="45671"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540" name="Body Level One…"/>
          <p:cNvSpPr txBox="1">
            <a:spLocks noGrp="1"/>
          </p:cNvSpPr>
          <p:nvPr>
            <p:ph type="body" sz="quarter" idx="1"/>
          </p:nvPr>
        </p:nvSpPr>
        <p:spPr>
          <a:xfrm>
            <a:off x="722312" y="2906714"/>
            <a:ext cx="7772401" cy="1500188"/>
          </a:xfrm>
          <a:prstGeom prst="rect">
            <a:avLst/>
          </a:prstGeom>
        </p:spPr>
        <p:txBody>
          <a:bodyPr lIns="45671" tIns="45671" rIns="45671" bIns="45671"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6725">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3454">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0171">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6907">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41"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782263406"/>
      </p:ext>
    </p:extLst>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1CCAAA0-9C77-0F45-AA9E-F303C1575764}"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1880209756"/>
      </p:ext>
    </p:extLst>
  </p:cSld>
  <p:clrMapOvr>
    <a:masterClrMapping/>
  </p:clrMapOvr>
  <p:transition>
    <p:random/>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type="tx">
  <p:cSld name="26_Two Content">
    <p:bg>
      <p:bgPr>
        <a:solidFill>
          <a:srgbClr val="390039"/>
        </a:solidFill>
        <a:effectLst/>
      </p:bgPr>
    </p:bg>
    <p:spTree>
      <p:nvGrpSpPr>
        <p:cNvPr id="1" name=""/>
        <p:cNvGrpSpPr/>
        <p:nvPr/>
      </p:nvGrpSpPr>
      <p:grpSpPr>
        <a:xfrm>
          <a:off x="0" y="0"/>
          <a:ext cx="0" cy="0"/>
          <a:chOff x="0" y="0"/>
          <a:chExt cx="0" cy="0"/>
        </a:xfrm>
      </p:grpSpPr>
      <p:sp>
        <p:nvSpPr>
          <p:cNvPr id="3548"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49"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89750" indent="-333032">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3151" indent="-319708">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5405" indent="-355231">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2126" indent="-355231">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67466550"/>
      </p:ext>
    </p:extLst>
  </p:cSld>
  <p:clrMapOvr>
    <a:masterClrMapping/>
  </p:clrMapOvr>
  <p:transition spd="med"/>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type="tx">
  <p:cSld name="26_Comparison">
    <p:bg>
      <p:bgPr>
        <a:solidFill>
          <a:srgbClr val="390039"/>
        </a:solidFill>
        <a:effectLst/>
      </p:bgPr>
    </p:bg>
    <p:spTree>
      <p:nvGrpSpPr>
        <p:cNvPr id="1" name=""/>
        <p:cNvGrpSpPr/>
        <p:nvPr/>
      </p:nvGrpSpPr>
      <p:grpSpPr>
        <a:xfrm>
          <a:off x="0" y="0"/>
          <a:ext cx="0" cy="0"/>
          <a:chOff x="0" y="0"/>
          <a:chExt cx="0" cy="0"/>
        </a:xfrm>
      </p:grpSpPr>
      <p:sp>
        <p:nvSpPr>
          <p:cNvPr id="355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58" name="Body Level One…"/>
          <p:cNvSpPr txBox="1">
            <a:spLocks noGrp="1"/>
          </p:cNvSpPr>
          <p:nvPr>
            <p:ph type="body" sz="quarter" idx="1"/>
          </p:nvPr>
        </p:nvSpPr>
        <p:spPr>
          <a:xfrm>
            <a:off x="457200" y="1535112"/>
            <a:ext cx="4040188" cy="639763"/>
          </a:xfrm>
          <a:prstGeom prst="rect">
            <a:avLst/>
          </a:prstGeom>
        </p:spPr>
        <p:txBody>
          <a:bodyPr lIns="45671" tIns="45671" rIns="45671" bIns="45671"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6725">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3454">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0171">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6907">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59" name="Text Placeholder 4"/>
          <p:cNvSpPr>
            <a:spLocks noGrp="1"/>
          </p:cNvSpPr>
          <p:nvPr>
            <p:ph type="body" sz="quarter" idx="21"/>
          </p:nvPr>
        </p:nvSpPr>
        <p:spPr>
          <a:xfrm>
            <a:off x="4645045" y="1535112"/>
            <a:ext cx="4041776" cy="639763"/>
          </a:xfrm>
          <a:prstGeom prst="rect">
            <a:avLst/>
          </a:prstGeom>
        </p:spPr>
        <p:txBody>
          <a:bodyPr lIns="45671" tIns="45671" rIns="45671" bIns="45671"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3560"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26375885"/>
      </p:ext>
    </p:extLst>
  </p:cSld>
  <p:clrMapOvr>
    <a:masterClrMapping/>
  </p:clrMapOvr>
  <p:transition spd="med"/>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x">
  <p:cSld name="26_Title Only">
    <p:bg>
      <p:bgPr>
        <a:solidFill>
          <a:srgbClr val="390039"/>
        </a:solidFill>
        <a:effectLst/>
      </p:bgPr>
    </p:bg>
    <p:spTree>
      <p:nvGrpSpPr>
        <p:cNvPr id="1" name=""/>
        <p:cNvGrpSpPr/>
        <p:nvPr/>
      </p:nvGrpSpPr>
      <p:grpSpPr>
        <a:xfrm>
          <a:off x="0" y="0"/>
          <a:ext cx="0" cy="0"/>
          <a:chOff x="0" y="0"/>
          <a:chExt cx="0" cy="0"/>
        </a:xfrm>
      </p:grpSpPr>
      <p:sp>
        <p:nvSpPr>
          <p:cNvPr id="3567"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568"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25086068"/>
      </p:ext>
    </p:extLst>
  </p:cSld>
  <p:clrMapOvr>
    <a:masterClrMapping/>
  </p:clrMapOvr>
  <p:transition spd="med"/>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type="tx">
  <p:cSld name="25_Blank">
    <p:bg>
      <p:bgPr>
        <a:solidFill>
          <a:srgbClr val="390039"/>
        </a:solidFill>
        <a:effectLst/>
      </p:bgPr>
    </p:bg>
    <p:spTree>
      <p:nvGrpSpPr>
        <p:cNvPr id="1" name=""/>
        <p:cNvGrpSpPr/>
        <p:nvPr/>
      </p:nvGrpSpPr>
      <p:grpSpPr>
        <a:xfrm>
          <a:off x="0" y="0"/>
          <a:ext cx="0" cy="0"/>
          <a:chOff x="0" y="0"/>
          <a:chExt cx="0" cy="0"/>
        </a:xfrm>
      </p:grpSpPr>
      <p:sp>
        <p:nvSpPr>
          <p:cNvPr id="357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852320"/>
      </p:ext>
    </p:extLst>
  </p:cSld>
  <p:clrMapOvr>
    <a:masterClrMapping/>
  </p:clrMapOvr>
  <p:transition spd="med"/>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type="tx">
  <p:cSld name="26_Content with Caption">
    <p:bg>
      <p:bgPr>
        <a:solidFill>
          <a:srgbClr val="390039"/>
        </a:solidFill>
        <a:effectLst/>
      </p:bgPr>
    </p:bg>
    <p:spTree>
      <p:nvGrpSpPr>
        <p:cNvPr id="1" name=""/>
        <p:cNvGrpSpPr/>
        <p:nvPr/>
      </p:nvGrpSpPr>
      <p:grpSpPr>
        <a:xfrm>
          <a:off x="0" y="0"/>
          <a:ext cx="0" cy="0"/>
          <a:chOff x="0" y="0"/>
          <a:chExt cx="0" cy="0"/>
        </a:xfrm>
      </p:grpSpPr>
      <p:sp>
        <p:nvSpPr>
          <p:cNvPr id="3582" name="Title Text"/>
          <p:cNvSpPr txBox="1">
            <a:spLocks noGrp="1"/>
          </p:cNvSpPr>
          <p:nvPr>
            <p:ph type="title"/>
          </p:nvPr>
        </p:nvSpPr>
        <p:spPr>
          <a:xfrm>
            <a:off x="457220" y="273050"/>
            <a:ext cx="3008315" cy="1162050"/>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83" name="Body Level One…"/>
          <p:cNvSpPr txBox="1">
            <a:spLocks noGrp="1"/>
          </p:cNvSpPr>
          <p:nvPr>
            <p:ph type="body" idx="1"/>
          </p:nvPr>
        </p:nvSpPr>
        <p:spPr>
          <a:xfrm>
            <a:off x="3575050" y="273071"/>
            <a:ext cx="5111750" cy="585311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84" name="Text Placeholder 3"/>
          <p:cNvSpPr>
            <a:spLocks noGrp="1"/>
          </p:cNvSpPr>
          <p:nvPr>
            <p:ph type="body" sz="half" idx="21"/>
          </p:nvPr>
        </p:nvSpPr>
        <p:spPr>
          <a:xfrm>
            <a:off x="457220" y="1435101"/>
            <a:ext cx="3008315" cy="4691063"/>
          </a:xfrm>
          <a:prstGeom prst="rect">
            <a:avLst/>
          </a:prstGeom>
        </p:spPr>
        <p:txBody>
          <a:bodyPr lIns="45671" tIns="45671" rIns="45671" bIns="45671">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358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95956940"/>
      </p:ext>
    </p:extLst>
  </p:cSld>
  <p:clrMapOvr>
    <a:masterClrMapping/>
  </p:clrMapOvr>
  <p:transition spd="med"/>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type="tx">
  <p:cSld name="26_Picture with Caption">
    <p:bg>
      <p:bgPr>
        <a:solidFill>
          <a:srgbClr val="390039"/>
        </a:solidFill>
        <a:effectLst/>
      </p:bgPr>
    </p:bg>
    <p:spTree>
      <p:nvGrpSpPr>
        <p:cNvPr id="1" name=""/>
        <p:cNvGrpSpPr/>
        <p:nvPr/>
      </p:nvGrpSpPr>
      <p:grpSpPr>
        <a:xfrm>
          <a:off x="0" y="0"/>
          <a:ext cx="0" cy="0"/>
          <a:chOff x="0" y="0"/>
          <a:chExt cx="0" cy="0"/>
        </a:xfrm>
      </p:grpSpPr>
      <p:sp>
        <p:nvSpPr>
          <p:cNvPr id="3592" name="Title Text"/>
          <p:cNvSpPr txBox="1">
            <a:spLocks noGrp="1"/>
          </p:cNvSpPr>
          <p:nvPr>
            <p:ph type="title"/>
          </p:nvPr>
        </p:nvSpPr>
        <p:spPr>
          <a:xfrm>
            <a:off x="1792288" y="4800600"/>
            <a:ext cx="5486401" cy="566738"/>
          </a:xfrm>
          <a:prstGeom prst="rect">
            <a:avLst/>
          </a:prstGeom>
          <a:noFill/>
        </p:spPr>
        <p:txBody>
          <a:bodyPr lIns="45671" tIns="45671" rIns="45671" bIns="45671"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3593"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594" name="Body Level One…"/>
          <p:cNvSpPr txBox="1">
            <a:spLocks noGrp="1"/>
          </p:cNvSpPr>
          <p:nvPr>
            <p:ph type="body" sz="quarter" idx="1"/>
          </p:nvPr>
        </p:nvSpPr>
        <p:spPr>
          <a:xfrm>
            <a:off x="1792288" y="5367337"/>
            <a:ext cx="5486401" cy="804863"/>
          </a:xfrm>
          <a:prstGeom prst="rect">
            <a:avLst/>
          </a:prstGeom>
        </p:spPr>
        <p:txBody>
          <a:bodyPr lIns="45671" tIns="45671" rIns="45671" bIns="45671">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6725">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3454">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0171">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6907">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595"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01636954"/>
      </p:ext>
    </p:extLst>
  </p:cSld>
  <p:clrMapOvr>
    <a:masterClrMapping/>
  </p:clrMapOvr>
  <p:transition spd="med"/>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type="tx">
  <p:cSld name="26_Title and Vertical Text">
    <p:bg>
      <p:bgPr>
        <a:solidFill>
          <a:srgbClr val="390039"/>
        </a:solidFill>
        <a:effectLst/>
      </p:bgPr>
    </p:bg>
    <p:spTree>
      <p:nvGrpSpPr>
        <p:cNvPr id="1" name=""/>
        <p:cNvGrpSpPr/>
        <p:nvPr/>
      </p:nvGrpSpPr>
      <p:grpSpPr>
        <a:xfrm>
          <a:off x="0" y="0"/>
          <a:ext cx="0" cy="0"/>
          <a:chOff x="0" y="0"/>
          <a:chExt cx="0" cy="0"/>
        </a:xfrm>
      </p:grpSpPr>
      <p:sp>
        <p:nvSpPr>
          <p:cNvPr id="3602"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03" name="Body Level One…"/>
          <p:cNvSpPr txBox="1">
            <a:spLocks noGrp="1"/>
          </p:cNvSpPr>
          <p:nvPr>
            <p:ph type="body" idx="1"/>
          </p:nvPr>
        </p:nvSpPr>
        <p:spPr>
          <a:xfrm>
            <a:off x="457200" y="1600200"/>
            <a:ext cx="8229600" cy="4525963"/>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04"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205289659"/>
      </p:ext>
    </p:extLst>
  </p:cSld>
  <p:clrMapOvr>
    <a:masterClrMapping/>
  </p:clrMapOvr>
  <p:transition spd="med"/>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type="tx">
  <p:cSld name="26_Vertical Title and Text">
    <p:bg>
      <p:bgPr>
        <a:solidFill>
          <a:srgbClr val="390039"/>
        </a:solidFill>
        <a:effectLst/>
      </p:bgPr>
    </p:bg>
    <p:spTree>
      <p:nvGrpSpPr>
        <p:cNvPr id="1" name=""/>
        <p:cNvGrpSpPr/>
        <p:nvPr/>
      </p:nvGrpSpPr>
      <p:grpSpPr>
        <a:xfrm>
          <a:off x="0" y="0"/>
          <a:ext cx="0" cy="0"/>
          <a:chOff x="0" y="0"/>
          <a:chExt cx="0" cy="0"/>
        </a:xfrm>
      </p:grpSpPr>
      <p:sp>
        <p:nvSpPr>
          <p:cNvPr id="3611" name="Title Text"/>
          <p:cNvSpPr txBox="1">
            <a:spLocks noGrp="1"/>
          </p:cNvSpPr>
          <p:nvPr>
            <p:ph type="title"/>
          </p:nvPr>
        </p:nvSpPr>
        <p:spPr>
          <a:xfrm>
            <a:off x="6629400" y="274659"/>
            <a:ext cx="2057400" cy="5851526"/>
          </a:xfrm>
          <a:prstGeom prst="rect">
            <a:avLst/>
          </a:prstGeom>
          <a:noFill/>
        </p:spPr>
        <p:txBody>
          <a:bodyPr vert="eaVert"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12" name="Body Level One…"/>
          <p:cNvSpPr txBox="1">
            <a:spLocks noGrp="1"/>
          </p:cNvSpPr>
          <p:nvPr>
            <p:ph type="body" idx="1"/>
          </p:nvPr>
        </p:nvSpPr>
        <p:spPr>
          <a:xfrm>
            <a:off x="457200" y="274659"/>
            <a:ext cx="6019800" cy="5851526"/>
          </a:xfrm>
          <a:prstGeom prst="rect">
            <a:avLst/>
          </a:prstGeom>
        </p:spPr>
        <p:txBody>
          <a:bodyPr vert="eaVert"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13"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53543154"/>
      </p:ext>
    </p:extLst>
  </p:cSld>
  <p:clrMapOvr>
    <a:masterClrMapping/>
  </p:clrMapOvr>
  <p:transition spd="med"/>
</p:sldLayout>
</file>

<file path=ppt/slideLayouts/slideLayout448.xml><?xml version="1.0" encoding="utf-8"?>
<p:sldLayout xmlns:a="http://schemas.openxmlformats.org/drawingml/2006/main" xmlns:r="http://schemas.openxmlformats.org/officeDocument/2006/relationships" xmlns:p="http://schemas.openxmlformats.org/presentationml/2006/main" showMasterSp="0" type="tx">
  <p:cSld name="Title, Text and Clip Art">
    <p:bg>
      <p:bgPr>
        <a:solidFill>
          <a:srgbClr val="390039"/>
        </a:solidFill>
        <a:effectLst/>
      </p:bgPr>
    </p:bg>
    <p:spTree>
      <p:nvGrpSpPr>
        <p:cNvPr id="1" name=""/>
        <p:cNvGrpSpPr/>
        <p:nvPr/>
      </p:nvGrpSpPr>
      <p:grpSpPr>
        <a:xfrm>
          <a:off x="0" y="0"/>
          <a:ext cx="0" cy="0"/>
          <a:chOff x="0" y="0"/>
          <a:chExt cx="0" cy="0"/>
        </a:xfrm>
      </p:grpSpPr>
      <p:sp>
        <p:nvSpPr>
          <p:cNvPr id="3620" name="Title Text"/>
          <p:cNvSpPr txBox="1">
            <a:spLocks noGrp="1"/>
          </p:cNvSpPr>
          <p:nvPr>
            <p:ph type="title"/>
          </p:nvPr>
        </p:nvSpPr>
        <p:spPr>
          <a:xfrm>
            <a:off x="457200" y="274638"/>
            <a:ext cx="8229600" cy="1143001"/>
          </a:xfrm>
          <a:prstGeom prst="rect">
            <a:avLst/>
          </a:prstGeom>
          <a:noFill/>
        </p:spPr>
        <p:txBody>
          <a:bodyPr lIns="45671" tIns="45671" rIns="45671" bIns="45671"/>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621" name="Body Level One…"/>
          <p:cNvSpPr txBox="1">
            <a:spLocks noGrp="1"/>
          </p:cNvSpPr>
          <p:nvPr>
            <p:ph type="body" sz="half" idx="1"/>
          </p:nvPr>
        </p:nvSpPr>
        <p:spPr>
          <a:xfrm>
            <a:off x="457200" y="1600200"/>
            <a:ext cx="4038600" cy="4525963"/>
          </a:xfrm>
          <a:prstGeom prst="rect">
            <a:avLst/>
          </a:prstGeom>
        </p:spPr>
        <p:txBody>
          <a:bodyPr lIns="45671" tIns="45671" rIns="45671" bIns="45671">
            <a:normAutofit/>
          </a:bodyPr>
          <a:lstStyle>
            <a:lvl1pPr marL="342542" indent="-342542">
              <a:buSzPct val="100000"/>
              <a:buChar char="•"/>
              <a:defRPr>
                <a:solidFill>
                  <a:srgbClr val="F8F8EF"/>
                </a:solidFill>
                <a:effectLst>
                  <a:outerShdw blurRad="38100" dist="38100" dir="2700000" rotWithShape="0">
                    <a:srgbClr val="000000">
                      <a:alpha val="43137"/>
                    </a:srgbClr>
                  </a:outerShdw>
                </a:effectLst>
              </a:defRPr>
            </a:lvl1pPr>
            <a:lvl2pPr marL="782953" indent="-326235">
              <a:buSzPct val="100000"/>
              <a:buChar char="–"/>
              <a:defRPr>
                <a:solidFill>
                  <a:srgbClr val="F8F8EF"/>
                </a:solidFill>
                <a:effectLst>
                  <a:outerShdw blurRad="38100" dist="38100" dir="2700000" rotWithShape="0">
                    <a:srgbClr val="000000">
                      <a:alpha val="43137"/>
                    </a:srgbClr>
                  </a:outerShdw>
                </a:effectLst>
              </a:defRPr>
            </a:lvl2pPr>
            <a:lvl3pPr marL="1217927" indent="-304484">
              <a:buSzPct val="100000"/>
              <a:buChar char="•"/>
              <a:defRPr>
                <a:solidFill>
                  <a:srgbClr val="F8F8EF"/>
                </a:solidFill>
                <a:effectLst>
                  <a:outerShdw blurRad="38100" dist="38100" dir="2700000" rotWithShape="0">
                    <a:srgbClr val="000000">
                      <a:alpha val="43137"/>
                    </a:srgbClr>
                  </a:outerShdw>
                </a:effectLst>
              </a:defRPr>
            </a:lvl3pPr>
            <a:lvl4pPr marL="1735554" indent="-365380">
              <a:buSzPct val="100000"/>
              <a:buChar char="–"/>
              <a:defRPr>
                <a:solidFill>
                  <a:srgbClr val="F8F8EF"/>
                </a:solidFill>
                <a:effectLst>
                  <a:outerShdw blurRad="38100" dist="38100" dir="2700000" rotWithShape="0">
                    <a:srgbClr val="000000">
                      <a:alpha val="43137"/>
                    </a:srgbClr>
                  </a:outerShdw>
                </a:effectLst>
              </a:defRPr>
            </a:lvl4pPr>
            <a:lvl5pPr marL="2192275" indent="-36538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22" name="Slide Number"/>
          <p:cNvSpPr txBox="1">
            <a:spLocks noGrp="1"/>
          </p:cNvSpPr>
          <p:nvPr>
            <p:ph type="sldNum" sz="quarter" idx="2"/>
          </p:nvPr>
        </p:nvSpPr>
        <p:spPr>
          <a:xfrm>
            <a:off x="8404958" y="6245226"/>
            <a:ext cx="281843" cy="286990"/>
          </a:xfrm>
          <a:prstGeom prst="rect">
            <a:avLst/>
          </a:prstGeom>
        </p:spPr>
        <p:txBody>
          <a:bodyPr lIns="45671" tIns="45671" rIns="45671" bIns="45671"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20217837"/>
      </p:ext>
    </p:extLst>
  </p:cSld>
  <p:clrMapOvr>
    <a:masterClrMapping/>
  </p:clrMapOvr>
  <p:transition spd="med"/>
</p:sldLayout>
</file>

<file path=ppt/slideLayouts/slideLayout449.xml><?xml version="1.0" encoding="utf-8"?>
<p:sldLayout xmlns:a="http://schemas.openxmlformats.org/drawingml/2006/main" xmlns:r="http://schemas.openxmlformats.org/officeDocument/2006/relationships" xmlns:p="http://schemas.openxmlformats.org/presentationml/2006/main" showMasterSp="0" type="tx">
  <p:cSld name="25_Title and Content">
    <p:bg>
      <p:bgPr>
        <a:solidFill>
          <a:srgbClr val="000000"/>
        </a:solidFill>
        <a:effectLst/>
      </p:bgPr>
    </p:bg>
    <p:spTree>
      <p:nvGrpSpPr>
        <p:cNvPr id="1" name=""/>
        <p:cNvGrpSpPr/>
        <p:nvPr/>
      </p:nvGrpSpPr>
      <p:grpSpPr>
        <a:xfrm>
          <a:off x="0" y="0"/>
          <a:ext cx="0" cy="0"/>
          <a:chOff x="0" y="0"/>
          <a:chExt cx="0" cy="0"/>
        </a:xfrm>
      </p:grpSpPr>
      <p:grpSp>
        <p:nvGrpSpPr>
          <p:cNvPr id="3636" name="Group 2"/>
          <p:cNvGrpSpPr/>
          <p:nvPr/>
        </p:nvGrpSpPr>
        <p:grpSpPr>
          <a:xfrm>
            <a:off x="0" y="3902080"/>
            <a:ext cx="3400426" cy="2949576"/>
            <a:chOff x="0" y="0"/>
            <a:chExt cx="3400425" cy="2949575"/>
          </a:xfrm>
        </p:grpSpPr>
        <p:sp>
          <p:nvSpPr>
            <p:cNvPr id="36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37"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38" name="Body Level One…"/>
          <p:cNvSpPr txBox="1">
            <a:spLocks noGrp="1"/>
          </p:cNvSpPr>
          <p:nvPr>
            <p:ph type="body" idx="1"/>
          </p:nvPr>
        </p:nvSpPr>
        <p:spPr>
          <a:xfrm>
            <a:off x="457200" y="1600205"/>
            <a:ext cx="8229600" cy="4530726"/>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3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21508935"/>
      </p:ext>
    </p:extLst>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p>
        </p:txBody>
      </p:sp>
      <p:sp>
        <p:nvSpPr>
          <p:cNvPr id="5" name="Rectangle 6"/>
          <p:cNvSpPr>
            <a:spLocks noGrp="1" noChangeArrowheads="1"/>
          </p:cNvSpPr>
          <p:nvPr>
            <p:ph type="ftr" sz="quarter" idx="11"/>
          </p:nvPr>
        </p:nvSpPr>
        <p:spPr>
          <a:ln/>
        </p:spPr>
        <p:txBody>
          <a:bodyPr/>
          <a:lstStyle>
            <a:lvl1pPr>
              <a:defRPr/>
            </a:lvl1pPr>
          </a:lstStyle>
          <a:p>
            <a:pPr>
              <a:defRPr/>
            </a:pP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29FFD28C-CE6A-3544-A45D-A382EE4E90F6}" type="slidenum">
              <a:rPr lang="en-US"/>
              <a:pPr>
                <a:defRPr/>
              </a:pPr>
              <a:t>‹#›</a:t>
            </a:fld>
            <a:endParaRPr lang="en-US"/>
          </a:p>
        </p:txBody>
      </p:sp>
    </p:spTree>
    <p:extLst>
      <p:ext uri="{BB962C8B-B14F-4D97-AF65-F5344CB8AC3E}">
        <p14:creationId xmlns:p14="http://schemas.microsoft.com/office/powerpoint/2010/main" val="526774542"/>
      </p:ext>
    </p:extLst>
  </p:cSld>
  <p:clrMapOvr>
    <a:masterClrMapping/>
  </p:clrMapOvr>
  <p:transition>
    <p:random/>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showMasterSp="0" type="tx">
  <p:cSld name="27_Section Header">
    <p:bg>
      <p:bgPr>
        <a:solidFill>
          <a:srgbClr val="000000"/>
        </a:solidFill>
        <a:effectLst/>
      </p:bgPr>
    </p:bg>
    <p:spTree>
      <p:nvGrpSpPr>
        <p:cNvPr id="1" name=""/>
        <p:cNvGrpSpPr/>
        <p:nvPr/>
      </p:nvGrpSpPr>
      <p:grpSpPr>
        <a:xfrm>
          <a:off x="0" y="0"/>
          <a:ext cx="0" cy="0"/>
          <a:chOff x="0" y="0"/>
          <a:chExt cx="0" cy="0"/>
        </a:xfrm>
      </p:grpSpPr>
      <p:grpSp>
        <p:nvGrpSpPr>
          <p:cNvPr id="3653" name="Group 2"/>
          <p:cNvGrpSpPr/>
          <p:nvPr/>
        </p:nvGrpSpPr>
        <p:grpSpPr>
          <a:xfrm>
            <a:off x="0" y="3902080"/>
            <a:ext cx="3400426" cy="2949576"/>
            <a:chOff x="0" y="0"/>
            <a:chExt cx="3400425" cy="2949575"/>
          </a:xfrm>
        </p:grpSpPr>
        <p:sp>
          <p:nvSpPr>
            <p:cNvPr id="3646"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7"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8"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49"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0"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1"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52"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54" name="Title Text"/>
          <p:cNvSpPr txBox="1">
            <a:spLocks noGrp="1"/>
          </p:cNvSpPr>
          <p:nvPr>
            <p:ph type="title"/>
          </p:nvPr>
        </p:nvSpPr>
        <p:spPr>
          <a:xfrm>
            <a:off x="722312" y="4406905"/>
            <a:ext cx="7772401" cy="1362076"/>
          </a:xfrm>
          <a:prstGeom prst="rect">
            <a:avLst/>
          </a:prstGeom>
          <a:noFill/>
        </p:spPr>
        <p:txBody>
          <a:bodyPr lIns="45714" tIns="45714" rIns="45714" bIns="45714" anchor="t"/>
          <a:lstStyle>
            <a:lvl1pPr>
              <a:defRPr sz="4000" cap="all">
                <a:effectLst>
                  <a:outerShdw blurRad="38100" dist="38100" dir="2700000" rotWithShape="0">
                    <a:srgbClr val="000000"/>
                  </a:outerShdw>
                </a:effectLst>
              </a:defRPr>
            </a:lvl1pPr>
          </a:lstStyle>
          <a:p>
            <a:r>
              <a:t>Title Text</a:t>
            </a:r>
          </a:p>
        </p:txBody>
      </p:sp>
      <p:sp>
        <p:nvSpPr>
          <p:cNvPr id="3655" name="Body Level One…"/>
          <p:cNvSpPr txBox="1">
            <a:spLocks noGrp="1"/>
          </p:cNvSpPr>
          <p:nvPr>
            <p:ph type="body" sz="quarter" idx="1"/>
          </p:nvPr>
        </p:nvSpPr>
        <p:spPr>
          <a:xfrm>
            <a:off x="722312" y="2906713"/>
            <a:ext cx="7772401" cy="1500188"/>
          </a:xfrm>
          <a:prstGeom prst="rect">
            <a:avLst/>
          </a:prstGeom>
        </p:spPr>
        <p:txBody>
          <a:bodyPr lIns="45714" tIns="45714" rIns="45714" bIns="45714" anchor="b">
            <a:normAutofit/>
          </a:bodyPr>
          <a:lstStyle>
            <a:lvl1pPr marL="0" indent="0">
              <a:spcBef>
                <a:spcPts val="400"/>
              </a:spcBef>
              <a:buSzTx/>
              <a:buNone/>
              <a:defRPr sz="2000">
                <a:solidFill>
                  <a:srgbClr val="FFFFFF"/>
                </a:solidFill>
                <a:effectLst>
                  <a:outerShdw blurRad="38100" dist="38100" dir="2700000" rotWithShape="0">
                    <a:srgbClr val="000000"/>
                  </a:outerShdw>
                </a:effectLst>
              </a:defRPr>
            </a:lvl1pPr>
            <a:lvl2pPr marL="0" indent="457150">
              <a:spcBef>
                <a:spcPts val="400"/>
              </a:spcBef>
              <a:buSzTx/>
              <a:buNone/>
              <a:defRPr sz="2000">
                <a:solidFill>
                  <a:srgbClr val="FFFFFF"/>
                </a:solidFill>
                <a:effectLst>
                  <a:outerShdw blurRad="38100" dist="38100" dir="2700000" rotWithShape="0">
                    <a:srgbClr val="000000"/>
                  </a:outerShdw>
                </a:effectLst>
              </a:defRPr>
            </a:lvl2pPr>
            <a:lvl3pPr marL="0" indent="914300">
              <a:spcBef>
                <a:spcPts val="400"/>
              </a:spcBef>
              <a:buSzTx/>
              <a:buNone/>
              <a:defRPr sz="2000">
                <a:solidFill>
                  <a:srgbClr val="FFFFFF"/>
                </a:solidFill>
                <a:effectLst>
                  <a:outerShdw blurRad="38100" dist="38100" dir="2700000" rotWithShape="0">
                    <a:srgbClr val="000000"/>
                  </a:outerShdw>
                </a:effectLst>
              </a:defRPr>
            </a:lvl3pPr>
            <a:lvl4pPr marL="0" indent="1371450">
              <a:spcBef>
                <a:spcPts val="400"/>
              </a:spcBef>
              <a:buSzTx/>
              <a:buNone/>
              <a:defRPr sz="2000">
                <a:solidFill>
                  <a:srgbClr val="FFFFFF"/>
                </a:solidFill>
                <a:effectLst>
                  <a:outerShdw blurRad="38100" dist="38100" dir="2700000" rotWithShape="0">
                    <a:srgbClr val="000000"/>
                  </a:outerShdw>
                </a:effectLst>
              </a:defRPr>
            </a:lvl4pPr>
            <a:lvl5pPr marL="0" indent="1828600">
              <a:spcBef>
                <a:spcPts val="400"/>
              </a:spcBef>
              <a:buSzTx/>
              <a:buNone/>
              <a:defRPr sz="20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56"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069730304"/>
      </p:ext>
    </p:extLst>
  </p:cSld>
  <p:clrMapOvr>
    <a:masterClrMapping/>
  </p:clrMapOvr>
  <p:transition spd="med"/>
</p:sldLayout>
</file>

<file path=ppt/slideLayouts/slideLayout451.xml><?xml version="1.0" encoding="utf-8"?>
<p:sldLayout xmlns:a="http://schemas.openxmlformats.org/drawingml/2006/main" xmlns:r="http://schemas.openxmlformats.org/officeDocument/2006/relationships" xmlns:p="http://schemas.openxmlformats.org/presentationml/2006/main" showMasterSp="0" type="tx">
  <p:cSld name="27_Two Content">
    <p:bg>
      <p:bgPr>
        <a:solidFill>
          <a:srgbClr val="000000"/>
        </a:solidFill>
        <a:effectLst/>
      </p:bgPr>
    </p:bg>
    <p:spTree>
      <p:nvGrpSpPr>
        <p:cNvPr id="1" name=""/>
        <p:cNvGrpSpPr/>
        <p:nvPr/>
      </p:nvGrpSpPr>
      <p:grpSpPr>
        <a:xfrm>
          <a:off x="0" y="0"/>
          <a:ext cx="0" cy="0"/>
          <a:chOff x="0" y="0"/>
          <a:chExt cx="0" cy="0"/>
        </a:xfrm>
      </p:grpSpPr>
      <p:grpSp>
        <p:nvGrpSpPr>
          <p:cNvPr id="3670" name="Group 2"/>
          <p:cNvGrpSpPr/>
          <p:nvPr/>
        </p:nvGrpSpPr>
        <p:grpSpPr>
          <a:xfrm>
            <a:off x="0" y="3902080"/>
            <a:ext cx="3400426" cy="2949576"/>
            <a:chOff x="0" y="0"/>
            <a:chExt cx="3400425" cy="2949575"/>
          </a:xfrm>
        </p:grpSpPr>
        <p:sp>
          <p:nvSpPr>
            <p:cNvPr id="3663"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4"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5"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6"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7"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8"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69"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71"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72" name="Body Level One…"/>
          <p:cNvSpPr txBox="1">
            <a:spLocks noGrp="1"/>
          </p:cNvSpPr>
          <p:nvPr>
            <p:ph type="body" sz="half" idx="1"/>
          </p:nvPr>
        </p:nvSpPr>
        <p:spPr>
          <a:xfrm>
            <a:off x="457200" y="1600205"/>
            <a:ext cx="4038600" cy="4530726"/>
          </a:xfrm>
          <a:prstGeom prst="rect">
            <a:avLst/>
          </a:prstGeom>
        </p:spPr>
        <p:txBody>
          <a:bodyPr lIns="45714" tIns="45714" rIns="45714" bIns="45714">
            <a:normAutofit/>
          </a:bodyPr>
          <a:lstStyle>
            <a:lvl1pPr marL="342861" indent="-342861">
              <a:spcBef>
                <a:spcPts val="600"/>
              </a:spcBef>
              <a:buClr>
                <a:srgbClr val="FFFFCC"/>
              </a:buClr>
              <a:buSzPct val="75000"/>
              <a:buChar char="●"/>
              <a:defRPr sz="2800">
                <a:solidFill>
                  <a:srgbClr val="FFFFFF"/>
                </a:solidFill>
                <a:effectLst>
                  <a:outerShdw blurRad="38100" dist="38100" dir="2700000" rotWithShape="0">
                    <a:srgbClr val="000000"/>
                  </a:outerShdw>
                </a:effectLst>
              </a:defRPr>
            </a:lvl1pPr>
            <a:lvl2pPr marL="790488" indent="-333339">
              <a:spcBef>
                <a:spcPts val="600"/>
              </a:spcBef>
              <a:buClr>
                <a:srgbClr val="FFFFCC"/>
              </a:buClr>
              <a:buSzPct val="75000"/>
              <a:defRPr sz="2800">
                <a:solidFill>
                  <a:srgbClr val="FFFFFF"/>
                </a:solidFill>
                <a:effectLst>
                  <a:outerShdw blurRad="38100" dist="38100" dir="2700000" rotWithShape="0">
                    <a:srgbClr val="000000"/>
                  </a:outerShdw>
                </a:effectLst>
              </a:defRPr>
            </a:lvl2pPr>
            <a:lvl3pPr marL="1234304" indent="-320004">
              <a:spcBef>
                <a:spcPts val="600"/>
              </a:spcBef>
              <a:buClr>
                <a:srgbClr val="FFFFCC"/>
              </a:buClr>
              <a:buSzPct val="75000"/>
              <a:defRPr sz="2800">
                <a:solidFill>
                  <a:srgbClr val="FFFFFF"/>
                </a:solidFill>
                <a:effectLst>
                  <a:outerShdw blurRad="38100" dist="38100" dir="2700000" rotWithShape="0">
                    <a:srgbClr val="000000"/>
                  </a:outerShdw>
                </a:effectLst>
              </a:defRPr>
            </a:lvl3pPr>
            <a:lvl4pPr marL="1727011" indent="-355561">
              <a:spcBef>
                <a:spcPts val="600"/>
              </a:spcBef>
              <a:buClr>
                <a:srgbClr val="FFFFCC"/>
              </a:buClr>
              <a:buSzPct val="75000"/>
              <a:defRPr sz="2800">
                <a:solidFill>
                  <a:srgbClr val="FFFFFF"/>
                </a:solidFill>
                <a:effectLst>
                  <a:outerShdw blurRad="38100" dist="38100" dir="2700000" rotWithShape="0">
                    <a:srgbClr val="000000"/>
                  </a:outerShdw>
                </a:effectLst>
              </a:defRPr>
            </a:lvl4pPr>
            <a:lvl5pPr marL="2184161" indent="-355561">
              <a:spcBef>
                <a:spcPts val="600"/>
              </a:spcBef>
              <a:buClr>
                <a:srgbClr val="FFFFCC"/>
              </a:buClr>
              <a:buSzPct val="75000"/>
              <a:buChar char="●"/>
              <a:defRPr sz="28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73"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890583415"/>
      </p:ext>
    </p:extLst>
  </p:cSld>
  <p:clrMapOvr>
    <a:masterClrMapping/>
  </p:clrMapOvr>
  <p:transition spd="med"/>
</p:sldLayout>
</file>

<file path=ppt/slideLayouts/slideLayout452.xml><?xml version="1.0" encoding="utf-8"?>
<p:sldLayout xmlns:a="http://schemas.openxmlformats.org/drawingml/2006/main" xmlns:r="http://schemas.openxmlformats.org/officeDocument/2006/relationships" xmlns:p="http://schemas.openxmlformats.org/presentationml/2006/main" showMasterSp="0" type="tx">
  <p:cSld name="27_Comparison">
    <p:bg>
      <p:bgPr>
        <a:solidFill>
          <a:srgbClr val="000000"/>
        </a:solidFill>
        <a:effectLst/>
      </p:bgPr>
    </p:bg>
    <p:spTree>
      <p:nvGrpSpPr>
        <p:cNvPr id="1" name=""/>
        <p:cNvGrpSpPr/>
        <p:nvPr/>
      </p:nvGrpSpPr>
      <p:grpSpPr>
        <a:xfrm>
          <a:off x="0" y="0"/>
          <a:ext cx="0" cy="0"/>
          <a:chOff x="0" y="0"/>
          <a:chExt cx="0" cy="0"/>
        </a:xfrm>
      </p:grpSpPr>
      <p:grpSp>
        <p:nvGrpSpPr>
          <p:cNvPr id="3687" name="Group 2"/>
          <p:cNvGrpSpPr/>
          <p:nvPr/>
        </p:nvGrpSpPr>
        <p:grpSpPr>
          <a:xfrm>
            <a:off x="0" y="3902080"/>
            <a:ext cx="3400426" cy="2949576"/>
            <a:chOff x="0" y="0"/>
            <a:chExt cx="3400425" cy="2949575"/>
          </a:xfrm>
        </p:grpSpPr>
        <p:sp>
          <p:nvSpPr>
            <p:cNvPr id="3680"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1"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2"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3"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4"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5"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86"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688" name="Title Text"/>
          <p:cNvSpPr txBox="1">
            <a:spLocks noGrp="1"/>
          </p:cNvSpPr>
          <p:nvPr>
            <p:ph type="title"/>
          </p:nvPr>
        </p:nvSpPr>
        <p:spPr>
          <a:xfrm>
            <a:off x="457200" y="274638"/>
            <a:ext cx="8229600" cy="1143001"/>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689" name="Body Level One…"/>
          <p:cNvSpPr txBox="1">
            <a:spLocks noGrp="1"/>
          </p:cNvSpPr>
          <p:nvPr>
            <p:ph type="body" sz="quarter" idx="1"/>
          </p:nvPr>
        </p:nvSpPr>
        <p:spPr>
          <a:xfrm>
            <a:off x="457200" y="1535112"/>
            <a:ext cx="4040188" cy="639763"/>
          </a:xfrm>
          <a:prstGeom prst="rect">
            <a:avLst/>
          </a:prstGeom>
        </p:spPr>
        <p:txBody>
          <a:bodyPr lIns="45714" tIns="45714" rIns="45714" bIns="45714" anchor="b">
            <a:normAutofit/>
          </a:bodyPr>
          <a:lstStyle>
            <a:lvl1pPr marL="0" indent="0">
              <a:spcBef>
                <a:spcPts val="500"/>
              </a:spcBef>
              <a:buSzTx/>
              <a:buNone/>
              <a:defRPr sz="2400" b="1">
                <a:solidFill>
                  <a:srgbClr val="FFFFFF"/>
                </a:solidFill>
                <a:effectLst>
                  <a:outerShdw blurRad="38100" dist="38100" dir="2700000" rotWithShape="0">
                    <a:srgbClr val="000000"/>
                  </a:outerShdw>
                </a:effectLst>
              </a:defRPr>
            </a:lvl1pPr>
            <a:lvl2pPr marL="0" indent="457150">
              <a:spcBef>
                <a:spcPts val="500"/>
              </a:spcBef>
              <a:buSzTx/>
              <a:buNone/>
              <a:defRPr sz="2400" b="1">
                <a:solidFill>
                  <a:srgbClr val="FFFFFF"/>
                </a:solidFill>
                <a:effectLst>
                  <a:outerShdw blurRad="38100" dist="38100" dir="2700000" rotWithShape="0">
                    <a:srgbClr val="000000"/>
                  </a:outerShdw>
                </a:effectLst>
              </a:defRPr>
            </a:lvl2pPr>
            <a:lvl3pPr marL="0" indent="914300">
              <a:spcBef>
                <a:spcPts val="500"/>
              </a:spcBef>
              <a:buSzTx/>
              <a:buNone/>
              <a:defRPr sz="2400" b="1">
                <a:solidFill>
                  <a:srgbClr val="FFFFFF"/>
                </a:solidFill>
                <a:effectLst>
                  <a:outerShdw blurRad="38100" dist="38100" dir="2700000" rotWithShape="0">
                    <a:srgbClr val="000000"/>
                  </a:outerShdw>
                </a:effectLst>
              </a:defRPr>
            </a:lvl3pPr>
            <a:lvl4pPr marL="0" indent="1371450">
              <a:spcBef>
                <a:spcPts val="500"/>
              </a:spcBef>
              <a:buSzTx/>
              <a:buNone/>
              <a:defRPr sz="2400" b="1">
                <a:solidFill>
                  <a:srgbClr val="FFFFFF"/>
                </a:solidFill>
                <a:effectLst>
                  <a:outerShdw blurRad="38100" dist="38100" dir="2700000" rotWithShape="0">
                    <a:srgbClr val="000000"/>
                  </a:outerShdw>
                </a:effectLst>
              </a:defRPr>
            </a:lvl4pPr>
            <a:lvl5pPr marL="0" indent="1828600">
              <a:spcBef>
                <a:spcPts val="500"/>
              </a:spcBef>
              <a:buSzTx/>
              <a:buNone/>
              <a:defRPr sz="2400" b="1">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690" name="Text Placeholder 4"/>
          <p:cNvSpPr>
            <a:spLocks noGrp="1"/>
          </p:cNvSpPr>
          <p:nvPr>
            <p:ph type="body" sz="quarter" idx="21"/>
          </p:nvPr>
        </p:nvSpPr>
        <p:spPr>
          <a:xfrm>
            <a:off x="4645030" y="1535112"/>
            <a:ext cx="4041776" cy="639763"/>
          </a:xfrm>
          <a:prstGeom prst="rect">
            <a:avLst/>
          </a:prstGeom>
        </p:spPr>
        <p:txBody>
          <a:bodyPr lIns="45714" tIns="45714" rIns="45714" bIns="45714" anchor="b">
            <a:normAutofit/>
          </a:bodyPr>
          <a:lstStyle/>
          <a:p>
            <a:pPr marL="0" indent="0" rtl="0">
              <a:spcBef>
                <a:spcPts val="500"/>
              </a:spcBef>
              <a:buSzTx/>
              <a:buNone/>
              <a:defRPr sz="2400" b="1">
                <a:solidFill>
                  <a:srgbClr val="FFFFFF"/>
                </a:solidFill>
                <a:effectLst>
                  <a:outerShdw blurRad="38100" dist="38100" dir="2700000" rotWithShape="0">
                    <a:srgbClr val="000000"/>
                  </a:outerShdw>
                </a:effectLst>
              </a:defRPr>
            </a:pPr>
            <a:endParaRPr/>
          </a:p>
        </p:txBody>
      </p:sp>
      <p:sp>
        <p:nvSpPr>
          <p:cNvPr id="3691"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923935363"/>
      </p:ext>
    </p:extLst>
  </p:cSld>
  <p:clrMapOvr>
    <a:masterClrMapping/>
  </p:clrMapOvr>
  <p:transition spd="med"/>
</p:sldLayout>
</file>

<file path=ppt/slideLayouts/slideLayout453.xml><?xml version="1.0" encoding="utf-8"?>
<p:sldLayout xmlns:a="http://schemas.openxmlformats.org/drawingml/2006/main" xmlns:r="http://schemas.openxmlformats.org/officeDocument/2006/relationships" xmlns:p="http://schemas.openxmlformats.org/presentationml/2006/main" showMasterSp="0" type="tx">
  <p:cSld name="27_Title Only">
    <p:bg>
      <p:bgPr>
        <a:solidFill>
          <a:srgbClr val="000000"/>
        </a:solidFill>
        <a:effectLst/>
      </p:bgPr>
    </p:bg>
    <p:spTree>
      <p:nvGrpSpPr>
        <p:cNvPr id="1" name=""/>
        <p:cNvGrpSpPr/>
        <p:nvPr/>
      </p:nvGrpSpPr>
      <p:grpSpPr>
        <a:xfrm>
          <a:off x="0" y="0"/>
          <a:ext cx="0" cy="0"/>
          <a:chOff x="0" y="0"/>
          <a:chExt cx="0" cy="0"/>
        </a:xfrm>
      </p:grpSpPr>
      <p:grpSp>
        <p:nvGrpSpPr>
          <p:cNvPr id="3705" name="Group 2"/>
          <p:cNvGrpSpPr/>
          <p:nvPr/>
        </p:nvGrpSpPr>
        <p:grpSpPr>
          <a:xfrm>
            <a:off x="0" y="3902080"/>
            <a:ext cx="3400426" cy="2949576"/>
            <a:chOff x="0" y="0"/>
            <a:chExt cx="3400425" cy="2949575"/>
          </a:xfrm>
        </p:grpSpPr>
        <p:sp>
          <p:nvSpPr>
            <p:cNvPr id="3698"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699"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0"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1"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2"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3"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04"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06"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07"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337474143"/>
      </p:ext>
    </p:extLst>
  </p:cSld>
  <p:clrMapOvr>
    <a:masterClrMapping/>
  </p:clrMapOvr>
  <p:transition spd="med"/>
</p:sldLayout>
</file>

<file path=ppt/slideLayouts/slideLayout454.xml><?xml version="1.0" encoding="utf-8"?>
<p:sldLayout xmlns:a="http://schemas.openxmlformats.org/drawingml/2006/main" xmlns:r="http://schemas.openxmlformats.org/officeDocument/2006/relationships" xmlns:p="http://schemas.openxmlformats.org/presentationml/2006/main" showMasterSp="0" type="tx">
  <p:cSld name="26_Blank">
    <p:bg>
      <p:bgPr>
        <a:solidFill>
          <a:srgbClr val="000000"/>
        </a:solidFill>
        <a:effectLst/>
      </p:bgPr>
    </p:bg>
    <p:spTree>
      <p:nvGrpSpPr>
        <p:cNvPr id="1" name=""/>
        <p:cNvGrpSpPr/>
        <p:nvPr/>
      </p:nvGrpSpPr>
      <p:grpSpPr>
        <a:xfrm>
          <a:off x="0" y="0"/>
          <a:ext cx="0" cy="0"/>
          <a:chOff x="0" y="0"/>
          <a:chExt cx="0" cy="0"/>
        </a:xfrm>
      </p:grpSpPr>
      <p:grpSp>
        <p:nvGrpSpPr>
          <p:cNvPr id="3721" name="Group 2"/>
          <p:cNvGrpSpPr/>
          <p:nvPr/>
        </p:nvGrpSpPr>
        <p:grpSpPr>
          <a:xfrm>
            <a:off x="0" y="3902080"/>
            <a:ext cx="3400426" cy="2949576"/>
            <a:chOff x="0" y="0"/>
            <a:chExt cx="3400425" cy="2949575"/>
          </a:xfrm>
        </p:grpSpPr>
        <p:sp>
          <p:nvSpPr>
            <p:cNvPr id="3714"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5"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6"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7"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8"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19"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20"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2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853206174"/>
      </p:ext>
    </p:extLst>
  </p:cSld>
  <p:clrMapOvr>
    <a:masterClrMapping/>
  </p:clrMapOvr>
  <p:transition spd="med"/>
</p:sldLayout>
</file>

<file path=ppt/slideLayouts/slideLayout455.xml><?xml version="1.0" encoding="utf-8"?>
<p:sldLayout xmlns:a="http://schemas.openxmlformats.org/drawingml/2006/main" xmlns:r="http://schemas.openxmlformats.org/officeDocument/2006/relationships" xmlns:p="http://schemas.openxmlformats.org/presentationml/2006/main" showMasterSp="0" type="tx">
  <p:cSld name="27_Content with Caption">
    <p:bg>
      <p:bgPr>
        <a:solidFill>
          <a:srgbClr val="000000"/>
        </a:solidFill>
        <a:effectLst/>
      </p:bgPr>
    </p:bg>
    <p:spTree>
      <p:nvGrpSpPr>
        <p:cNvPr id="1" name=""/>
        <p:cNvGrpSpPr/>
        <p:nvPr/>
      </p:nvGrpSpPr>
      <p:grpSpPr>
        <a:xfrm>
          <a:off x="0" y="0"/>
          <a:ext cx="0" cy="0"/>
          <a:chOff x="0" y="0"/>
          <a:chExt cx="0" cy="0"/>
        </a:xfrm>
      </p:grpSpPr>
      <p:grpSp>
        <p:nvGrpSpPr>
          <p:cNvPr id="3736" name="Group 2"/>
          <p:cNvGrpSpPr/>
          <p:nvPr/>
        </p:nvGrpSpPr>
        <p:grpSpPr>
          <a:xfrm>
            <a:off x="0" y="3902080"/>
            <a:ext cx="3400426" cy="2949576"/>
            <a:chOff x="0" y="0"/>
            <a:chExt cx="3400425" cy="2949575"/>
          </a:xfrm>
        </p:grpSpPr>
        <p:sp>
          <p:nvSpPr>
            <p:cNvPr id="372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3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37" name="Title Text"/>
          <p:cNvSpPr txBox="1">
            <a:spLocks noGrp="1"/>
          </p:cNvSpPr>
          <p:nvPr>
            <p:ph type="title"/>
          </p:nvPr>
        </p:nvSpPr>
        <p:spPr>
          <a:xfrm>
            <a:off x="457200" y="273050"/>
            <a:ext cx="3008314" cy="1162050"/>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38" name="Body Level One…"/>
          <p:cNvSpPr txBox="1">
            <a:spLocks noGrp="1"/>
          </p:cNvSpPr>
          <p:nvPr>
            <p:ph type="body" idx="1"/>
          </p:nvPr>
        </p:nvSpPr>
        <p:spPr>
          <a:xfrm>
            <a:off x="3575050" y="273054"/>
            <a:ext cx="5111750" cy="5853114"/>
          </a:xfrm>
          <a:prstGeom prst="rect">
            <a:avLst/>
          </a:prstGeom>
        </p:spPr>
        <p:txBody>
          <a:bodyPr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39" name="Text Placeholder 3"/>
          <p:cNvSpPr>
            <a:spLocks noGrp="1"/>
          </p:cNvSpPr>
          <p:nvPr>
            <p:ph type="body" sz="half" idx="21"/>
          </p:nvPr>
        </p:nvSpPr>
        <p:spPr>
          <a:xfrm>
            <a:off x="457199" y="1435103"/>
            <a:ext cx="3008315" cy="4691063"/>
          </a:xfrm>
          <a:prstGeom prst="rect">
            <a:avLst/>
          </a:prstGeom>
        </p:spPr>
        <p:txBody>
          <a:bodyPr lIns="45714" tIns="45714" rIns="45714" bIns="45714">
            <a:normAutofit/>
          </a:bodyPr>
          <a:lstStyle/>
          <a:p>
            <a:pPr marL="0" indent="0" rtl="0">
              <a:spcBef>
                <a:spcPts val="300"/>
              </a:spcBef>
              <a:buSzTx/>
              <a:buNone/>
              <a:defRPr sz="1400">
                <a:solidFill>
                  <a:srgbClr val="FFFFFF"/>
                </a:solidFill>
                <a:effectLst>
                  <a:outerShdw blurRad="38100" dist="38100" dir="2700000" rotWithShape="0">
                    <a:srgbClr val="000000"/>
                  </a:outerShdw>
                </a:effectLst>
              </a:defRPr>
            </a:pPr>
            <a:endParaRPr/>
          </a:p>
        </p:txBody>
      </p:sp>
      <p:sp>
        <p:nvSpPr>
          <p:cNvPr id="3740"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57697503"/>
      </p:ext>
    </p:extLst>
  </p:cSld>
  <p:clrMapOvr>
    <a:masterClrMapping/>
  </p:clrMapOvr>
  <p:transition spd="med"/>
</p:sldLayout>
</file>

<file path=ppt/slideLayouts/slideLayout456.xml><?xml version="1.0" encoding="utf-8"?>
<p:sldLayout xmlns:a="http://schemas.openxmlformats.org/drawingml/2006/main" xmlns:r="http://schemas.openxmlformats.org/officeDocument/2006/relationships" xmlns:p="http://schemas.openxmlformats.org/presentationml/2006/main" showMasterSp="0" type="tx">
  <p:cSld name="27_Picture with Caption">
    <p:bg>
      <p:bgPr>
        <a:solidFill>
          <a:srgbClr val="000000"/>
        </a:solidFill>
        <a:effectLst/>
      </p:bgPr>
    </p:bg>
    <p:spTree>
      <p:nvGrpSpPr>
        <p:cNvPr id="1" name=""/>
        <p:cNvGrpSpPr/>
        <p:nvPr/>
      </p:nvGrpSpPr>
      <p:grpSpPr>
        <a:xfrm>
          <a:off x="0" y="0"/>
          <a:ext cx="0" cy="0"/>
          <a:chOff x="0" y="0"/>
          <a:chExt cx="0" cy="0"/>
        </a:xfrm>
      </p:grpSpPr>
      <p:grpSp>
        <p:nvGrpSpPr>
          <p:cNvPr id="3754" name="Group 2"/>
          <p:cNvGrpSpPr/>
          <p:nvPr/>
        </p:nvGrpSpPr>
        <p:grpSpPr>
          <a:xfrm>
            <a:off x="0" y="3902080"/>
            <a:ext cx="3400426" cy="2949576"/>
            <a:chOff x="0" y="0"/>
            <a:chExt cx="3400425" cy="2949575"/>
          </a:xfrm>
        </p:grpSpPr>
        <p:sp>
          <p:nvSpPr>
            <p:cNvPr id="3747"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8"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49"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0"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1"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2"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53"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55" name="Title Text"/>
          <p:cNvSpPr txBox="1">
            <a:spLocks noGrp="1"/>
          </p:cNvSpPr>
          <p:nvPr>
            <p:ph type="title"/>
          </p:nvPr>
        </p:nvSpPr>
        <p:spPr>
          <a:xfrm>
            <a:off x="1792288" y="4800600"/>
            <a:ext cx="5486401" cy="566738"/>
          </a:xfrm>
          <a:prstGeom prst="rect">
            <a:avLst/>
          </a:prstGeom>
          <a:noFill/>
        </p:spPr>
        <p:txBody>
          <a:bodyPr lIns="45714" tIns="45714" rIns="45714" bIns="45714" anchor="b"/>
          <a:lstStyle>
            <a:lvl1pPr>
              <a:defRPr sz="2000">
                <a:effectLst>
                  <a:outerShdw blurRad="38100" dist="38100" dir="2700000" rotWithShape="0">
                    <a:srgbClr val="000000"/>
                  </a:outerShdw>
                </a:effectLst>
              </a:defRPr>
            </a:lvl1pPr>
          </a:lstStyle>
          <a:p>
            <a:r>
              <a:t>Title Text</a:t>
            </a:r>
          </a:p>
        </p:txBody>
      </p:sp>
      <p:sp>
        <p:nvSpPr>
          <p:cNvPr id="3756"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3757" name="Body Level One…"/>
          <p:cNvSpPr txBox="1">
            <a:spLocks noGrp="1"/>
          </p:cNvSpPr>
          <p:nvPr>
            <p:ph type="body" sz="quarter" idx="1"/>
          </p:nvPr>
        </p:nvSpPr>
        <p:spPr>
          <a:xfrm>
            <a:off x="1792288" y="5367337"/>
            <a:ext cx="5486401" cy="804863"/>
          </a:xfrm>
          <a:prstGeom prst="rect">
            <a:avLst/>
          </a:prstGeom>
        </p:spPr>
        <p:txBody>
          <a:bodyPr lIns="45714" tIns="45714" rIns="45714" bIns="45714">
            <a:normAutofit/>
          </a:bodyPr>
          <a:lstStyle>
            <a:lvl1pPr marL="0" indent="0">
              <a:spcBef>
                <a:spcPts val="300"/>
              </a:spcBef>
              <a:buSzTx/>
              <a:buNone/>
              <a:defRPr sz="1400">
                <a:solidFill>
                  <a:srgbClr val="FFFFFF"/>
                </a:solidFill>
                <a:effectLst>
                  <a:outerShdw blurRad="38100" dist="38100" dir="2700000" rotWithShape="0">
                    <a:srgbClr val="000000"/>
                  </a:outerShdw>
                </a:effectLst>
              </a:defRPr>
            </a:lvl1pPr>
            <a:lvl2pPr marL="0" indent="457150">
              <a:spcBef>
                <a:spcPts val="300"/>
              </a:spcBef>
              <a:buSzTx/>
              <a:buNone/>
              <a:defRPr sz="1400">
                <a:solidFill>
                  <a:srgbClr val="FFFFFF"/>
                </a:solidFill>
                <a:effectLst>
                  <a:outerShdw blurRad="38100" dist="38100" dir="2700000" rotWithShape="0">
                    <a:srgbClr val="000000"/>
                  </a:outerShdw>
                </a:effectLst>
              </a:defRPr>
            </a:lvl2pPr>
            <a:lvl3pPr marL="0" indent="914300">
              <a:spcBef>
                <a:spcPts val="300"/>
              </a:spcBef>
              <a:buSzTx/>
              <a:buNone/>
              <a:defRPr sz="1400">
                <a:solidFill>
                  <a:srgbClr val="FFFFFF"/>
                </a:solidFill>
                <a:effectLst>
                  <a:outerShdw blurRad="38100" dist="38100" dir="2700000" rotWithShape="0">
                    <a:srgbClr val="000000"/>
                  </a:outerShdw>
                </a:effectLst>
              </a:defRPr>
            </a:lvl3pPr>
            <a:lvl4pPr marL="0" indent="1371450">
              <a:spcBef>
                <a:spcPts val="300"/>
              </a:spcBef>
              <a:buSzTx/>
              <a:buNone/>
              <a:defRPr sz="1400">
                <a:solidFill>
                  <a:srgbClr val="FFFFFF"/>
                </a:solidFill>
                <a:effectLst>
                  <a:outerShdw blurRad="38100" dist="38100" dir="2700000" rotWithShape="0">
                    <a:srgbClr val="000000"/>
                  </a:outerShdw>
                </a:effectLst>
              </a:defRPr>
            </a:lvl4pPr>
            <a:lvl5pPr marL="0" indent="1828600">
              <a:spcBef>
                <a:spcPts val="300"/>
              </a:spcBef>
              <a:buSzTx/>
              <a:buNone/>
              <a:defRPr sz="1400">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58"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233562153"/>
      </p:ext>
    </p:extLst>
  </p:cSld>
  <p:clrMapOvr>
    <a:masterClrMapping/>
  </p:clrMapOvr>
  <p:transition spd="med"/>
</p:sldLayout>
</file>

<file path=ppt/slideLayouts/slideLayout457.xml><?xml version="1.0" encoding="utf-8"?>
<p:sldLayout xmlns:a="http://schemas.openxmlformats.org/drawingml/2006/main" xmlns:r="http://schemas.openxmlformats.org/officeDocument/2006/relationships" xmlns:p="http://schemas.openxmlformats.org/presentationml/2006/main" showMasterSp="0" type="tx">
  <p:cSld name="27_Title and Vertical Text">
    <p:bg>
      <p:bgPr>
        <a:solidFill>
          <a:srgbClr val="000000"/>
        </a:solidFill>
        <a:effectLst/>
      </p:bgPr>
    </p:bg>
    <p:spTree>
      <p:nvGrpSpPr>
        <p:cNvPr id="1" name=""/>
        <p:cNvGrpSpPr/>
        <p:nvPr/>
      </p:nvGrpSpPr>
      <p:grpSpPr>
        <a:xfrm>
          <a:off x="0" y="0"/>
          <a:ext cx="0" cy="0"/>
          <a:chOff x="0" y="0"/>
          <a:chExt cx="0" cy="0"/>
        </a:xfrm>
      </p:grpSpPr>
      <p:grpSp>
        <p:nvGrpSpPr>
          <p:cNvPr id="3772" name="Group 2"/>
          <p:cNvGrpSpPr/>
          <p:nvPr/>
        </p:nvGrpSpPr>
        <p:grpSpPr>
          <a:xfrm>
            <a:off x="0" y="3902080"/>
            <a:ext cx="3400426" cy="2949576"/>
            <a:chOff x="0" y="0"/>
            <a:chExt cx="3400425" cy="2949575"/>
          </a:xfrm>
        </p:grpSpPr>
        <p:sp>
          <p:nvSpPr>
            <p:cNvPr id="3765"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6"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7"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8"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69"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0"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71"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73" name="Title Text"/>
          <p:cNvSpPr txBox="1">
            <a:spLocks noGrp="1"/>
          </p:cNvSpPr>
          <p:nvPr>
            <p:ph type="title"/>
          </p:nvPr>
        </p:nvSpPr>
        <p:spPr>
          <a:xfrm>
            <a:off x="457200" y="277817"/>
            <a:ext cx="8229600" cy="11398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774" name="Body Level One…"/>
          <p:cNvSpPr txBox="1">
            <a:spLocks noGrp="1"/>
          </p:cNvSpPr>
          <p:nvPr>
            <p:ph type="body" idx="1"/>
          </p:nvPr>
        </p:nvSpPr>
        <p:spPr>
          <a:xfrm>
            <a:off x="457200" y="1600205"/>
            <a:ext cx="8229600" cy="4530726"/>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75"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156312944"/>
      </p:ext>
    </p:extLst>
  </p:cSld>
  <p:clrMapOvr>
    <a:masterClrMapping/>
  </p:clrMapOvr>
  <p:transition spd="med"/>
</p:sldLayout>
</file>

<file path=ppt/slideLayouts/slideLayout458.xml><?xml version="1.0" encoding="utf-8"?>
<p:sldLayout xmlns:a="http://schemas.openxmlformats.org/drawingml/2006/main" xmlns:r="http://schemas.openxmlformats.org/officeDocument/2006/relationships" xmlns:p="http://schemas.openxmlformats.org/presentationml/2006/main" showMasterSp="0" type="tx">
  <p:cSld name="27_Vertical Title and Text">
    <p:bg>
      <p:bgPr>
        <a:solidFill>
          <a:srgbClr val="000000"/>
        </a:solidFill>
        <a:effectLst/>
      </p:bgPr>
    </p:bg>
    <p:spTree>
      <p:nvGrpSpPr>
        <p:cNvPr id="1" name=""/>
        <p:cNvGrpSpPr/>
        <p:nvPr/>
      </p:nvGrpSpPr>
      <p:grpSpPr>
        <a:xfrm>
          <a:off x="0" y="0"/>
          <a:ext cx="0" cy="0"/>
          <a:chOff x="0" y="0"/>
          <a:chExt cx="0" cy="0"/>
        </a:xfrm>
      </p:grpSpPr>
      <p:grpSp>
        <p:nvGrpSpPr>
          <p:cNvPr id="3789" name="Group 2"/>
          <p:cNvGrpSpPr/>
          <p:nvPr/>
        </p:nvGrpSpPr>
        <p:grpSpPr>
          <a:xfrm>
            <a:off x="0" y="3902080"/>
            <a:ext cx="3400426" cy="2949576"/>
            <a:chOff x="0" y="0"/>
            <a:chExt cx="3400425" cy="2949575"/>
          </a:xfrm>
        </p:grpSpPr>
        <p:sp>
          <p:nvSpPr>
            <p:cNvPr id="3782"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3"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4"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5"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6"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7"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788"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790" name="Title Text"/>
          <p:cNvSpPr txBox="1">
            <a:spLocks noGrp="1"/>
          </p:cNvSpPr>
          <p:nvPr>
            <p:ph type="title"/>
          </p:nvPr>
        </p:nvSpPr>
        <p:spPr>
          <a:xfrm>
            <a:off x="6629400" y="277813"/>
            <a:ext cx="2057400" cy="5853113"/>
          </a:xfrm>
          <a:prstGeom prst="rect">
            <a:avLst/>
          </a:prstGeom>
          <a:noFill/>
        </p:spPr>
        <p:txBody>
          <a:bodyPr vert="eaVert" lIns="45714" tIns="45714" rIns="45714" bIns="45714"/>
          <a:lstStyle>
            <a:lvl1pPr>
              <a:defRPr sz="4400" b="0">
                <a:effectLst>
                  <a:outerShdw blurRad="38100" dist="38100" dir="2700000" rotWithShape="0">
                    <a:srgbClr val="000000"/>
                  </a:outerShdw>
                </a:effectLst>
              </a:defRPr>
            </a:lvl1pPr>
          </a:lstStyle>
          <a:p>
            <a:r>
              <a:t>Title Text</a:t>
            </a:r>
          </a:p>
        </p:txBody>
      </p:sp>
      <p:sp>
        <p:nvSpPr>
          <p:cNvPr id="3791" name="Body Level One…"/>
          <p:cNvSpPr txBox="1">
            <a:spLocks noGrp="1"/>
          </p:cNvSpPr>
          <p:nvPr>
            <p:ph type="body" idx="1"/>
          </p:nvPr>
        </p:nvSpPr>
        <p:spPr>
          <a:xfrm>
            <a:off x="457200" y="277813"/>
            <a:ext cx="6019800" cy="5853113"/>
          </a:xfrm>
          <a:prstGeom prst="rect">
            <a:avLst/>
          </a:prstGeom>
        </p:spPr>
        <p:txBody>
          <a:bodyPr vert="eaVert" lIns="45714" tIns="45714" rIns="45714" bIns="45714">
            <a:normAutofit/>
          </a:bodyPr>
          <a:lstStyle>
            <a:lvl1pPr marL="342861" indent="-342861">
              <a:buClr>
                <a:srgbClr val="FFFFCC"/>
              </a:buClr>
              <a:buSzPct val="75000"/>
              <a:buChar char="●"/>
              <a:defRPr>
                <a:solidFill>
                  <a:srgbClr val="FFFFFF"/>
                </a:solidFill>
                <a:effectLst>
                  <a:outerShdw blurRad="38100" dist="38100" dir="2700000" rotWithShape="0">
                    <a:srgbClr val="000000"/>
                  </a:outerShdw>
                </a:effectLst>
              </a:defRPr>
            </a:lvl1pPr>
            <a:lvl2pPr marL="783686" indent="-326537">
              <a:buClr>
                <a:srgbClr val="FFFFCC"/>
              </a:buClr>
              <a:buSzPct val="75000"/>
              <a:defRPr>
                <a:solidFill>
                  <a:srgbClr val="FFFFFF"/>
                </a:solidFill>
                <a:effectLst>
                  <a:outerShdw blurRad="38100" dist="38100" dir="2700000" rotWithShape="0">
                    <a:srgbClr val="000000"/>
                  </a:outerShdw>
                </a:effectLst>
              </a:defRPr>
            </a:lvl2pPr>
            <a:lvl3pPr marL="1219066" indent="-304766">
              <a:buClr>
                <a:srgbClr val="FFFFCC"/>
              </a:buClr>
              <a:buSzPct val="75000"/>
              <a:defRPr>
                <a:solidFill>
                  <a:srgbClr val="FFFFFF"/>
                </a:solidFill>
                <a:effectLst>
                  <a:outerShdw blurRad="38100" dist="38100" dir="2700000" rotWithShape="0">
                    <a:srgbClr val="000000"/>
                  </a:outerShdw>
                </a:effectLst>
              </a:defRPr>
            </a:lvl3pPr>
            <a:lvl4pPr marL="1737169" indent="-365719">
              <a:buClr>
                <a:srgbClr val="FFFFCC"/>
              </a:buClr>
              <a:buSzPct val="75000"/>
              <a:defRPr>
                <a:solidFill>
                  <a:srgbClr val="FFFFFF"/>
                </a:solidFill>
                <a:effectLst>
                  <a:outerShdw blurRad="38100" dist="38100" dir="2700000" rotWithShape="0">
                    <a:srgbClr val="000000"/>
                  </a:outerShdw>
                </a:effectLst>
              </a:defRPr>
            </a:lvl4pPr>
            <a:lvl5pPr marL="2194319" indent="-365719">
              <a:buClr>
                <a:srgbClr val="FFFFCC"/>
              </a:buClr>
              <a:buSzPct val="75000"/>
              <a:buChar char="●"/>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792"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4111321392"/>
      </p:ext>
    </p:extLst>
  </p:cSld>
  <p:clrMapOvr>
    <a:masterClrMapping/>
  </p:clrMapOvr>
  <p:transition spd="med"/>
</p:sldLayout>
</file>

<file path=ppt/slideLayouts/slideLayout459.xml><?xml version="1.0" encoding="utf-8"?>
<p:sldLayout xmlns:a="http://schemas.openxmlformats.org/drawingml/2006/main" xmlns:r="http://schemas.openxmlformats.org/officeDocument/2006/relationships" xmlns:p="http://schemas.openxmlformats.org/presentationml/2006/main" showMasterSp="0" type="tx">
  <p:cSld name="17_Title Slide">
    <p:bg>
      <p:bgPr>
        <a:solidFill>
          <a:srgbClr val="000000"/>
        </a:solidFill>
        <a:effectLst/>
      </p:bgPr>
    </p:bg>
    <p:spTree>
      <p:nvGrpSpPr>
        <p:cNvPr id="1" name=""/>
        <p:cNvGrpSpPr/>
        <p:nvPr/>
      </p:nvGrpSpPr>
      <p:grpSpPr>
        <a:xfrm>
          <a:off x="0" y="0"/>
          <a:ext cx="0" cy="0"/>
          <a:chOff x="0" y="0"/>
          <a:chExt cx="0" cy="0"/>
        </a:xfrm>
      </p:grpSpPr>
      <p:grpSp>
        <p:nvGrpSpPr>
          <p:cNvPr id="3806" name="Group 2"/>
          <p:cNvGrpSpPr/>
          <p:nvPr/>
        </p:nvGrpSpPr>
        <p:grpSpPr>
          <a:xfrm>
            <a:off x="0" y="3902080"/>
            <a:ext cx="3400426" cy="2949576"/>
            <a:chOff x="0" y="0"/>
            <a:chExt cx="3400425" cy="2949575"/>
          </a:xfrm>
        </p:grpSpPr>
        <p:sp>
          <p:nvSpPr>
            <p:cNvPr id="3799" name="Freeform 3"/>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0" name="Freeform 4"/>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00000"/>
                </a:gs>
                <a:gs pos="5000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1" name="Freeform 5"/>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2" name="Freeform 6"/>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3" name="Oval 7"/>
            <p:cNvSpPr/>
            <p:nvPr/>
          </p:nvSpPr>
          <p:spPr>
            <a:xfrm>
              <a:off x="331787" y="517525"/>
              <a:ext cx="136527" cy="136527"/>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4" name="Oval 8"/>
            <p:cNvSpPr/>
            <p:nvPr/>
          </p:nvSpPr>
          <p:spPr>
            <a:xfrm>
              <a:off x="2438400" y="2263775"/>
              <a:ext cx="146050" cy="146050"/>
            </a:xfrm>
            <a:prstGeom prst="ellipse">
              <a:avLst/>
            </a:prstGeom>
            <a:gradFill flip="none" rotWithShape="1">
              <a:gsLst>
                <a:gs pos="0">
                  <a:srgbClr val="000000"/>
                </a:gs>
                <a:gs pos="100000">
                  <a:srgbClr val="000000"/>
                </a:gs>
              </a:gsLst>
              <a:lin ang="27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sp>
          <p:nvSpPr>
            <p:cNvPr id="3805" name="Oval 9"/>
            <p:cNvSpPr/>
            <p:nvPr/>
          </p:nvSpPr>
          <p:spPr>
            <a:xfrm>
              <a:off x="1255712" y="420687"/>
              <a:ext cx="192089" cy="192089"/>
            </a:xfrm>
            <a:prstGeom prst="ellipse">
              <a:avLst/>
            </a:prstGeom>
            <a:gradFill flip="none" rotWithShape="1">
              <a:gsLst>
                <a:gs pos="0">
                  <a:srgbClr val="000000"/>
                </a:gs>
                <a:gs pos="100000">
                  <a:srgbClr val="000000"/>
                </a:gs>
              </a:gsLst>
              <a:lin ang="18900000" scaled="0"/>
            </a:gradFill>
            <a:ln w="12700" cap="flat">
              <a:noFill/>
              <a:miter lim="400000"/>
            </a:ln>
            <a:effectLst/>
          </p:spPr>
          <p:txBody>
            <a:bodyPr wrap="square" lIns="45719" tIns="45719" rIns="45719" bIns="45719" numCol="1" anchor="t">
              <a:noAutofit/>
            </a:bodyPr>
            <a:lstStyle/>
            <a:p>
              <a:pPr defTabSz="914300">
                <a:defRPr>
                  <a:solidFill>
                    <a:srgbClr val="FFFFFF"/>
                  </a:solidFill>
                  <a:latin typeface="Times New Roman"/>
                  <a:ea typeface="Times New Roman"/>
                  <a:cs typeface="Times New Roman"/>
                  <a:sym typeface="Times New Roman"/>
                </a:defRPr>
              </a:pPr>
              <a:endParaRPr/>
            </a:p>
          </p:txBody>
        </p:sp>
      </p:grpSp>
      <p:sp>
        <p:nvSpPr>
          <p:cNvPr id="3807" name="Title Text"/>
          <p:cNvSpPr txBox="1">
            <a:spLocks noGrp="1"/>
          </p:cNvSpPr>
          <p:nvPr>
            <p:ph type="title"/>
          </p:nvPr>
        </p:nvSpPr>
        <p:spPr>
          <a:xfrm>
            <a:off x="685800" y="2130430"/>
            <a:ext cx="7772400" cy="1470026"/>
          </a:xfrm>
          <a:prstGeom prst="rect">
            <a:avLst/>
          </a:prstGeom>
          <a:noFill/>
        </p:spPr>
        <p:txBody>
          <a:bodyPr lIns="45714" tIns="45714" rIns="45714" bIns="45714"/>
          <a:lstStyle>
            <a:lvl1pPr>
              <a:defRPr sz="4400" b="0">
                <a:effectLst>
                  <a:outerShdw blurRad="38100" dist="38100" dir="2700000" rotWithShape="0">
                    <a:srgbClr val="000000"/>
                  </a:outerShdw>
                </a:effectLst>
              </a:defRPr>
            </a:lvl1pPr>
          </a:lstStyle>
          <a:p>
            <a:r>
              <a:t>Title Text</a:t>
            </a:r>
          </a:p>
        </p:txBody>
      </p:sp>
      <p:sp>
        <p:nvSpPr>
          <p:cNvPr id="3808" name="Body Level One…"/>
          <p:cNvSpPr txBox="1">
            <a:spLocks noGrp="1"/>
          </p:cNvSpPr>
          <p:nvPr>
            <p:ph type="body" sz="quarter" idx="1"/>
          </p:nvPr>
        </p:nvSpPr>
        <p:spPr>
          <a:xfrm>
            <a:off x="1371600" y="3886200"/>
            <a:ext cx="6400800" cy="1752600"/>
          </a:xfrm>
          <a:prstGeom prst="rect">
            <a:avLst/>
          </a:prstGeom>
        </p:spPr>
        <p:txBody>
          <a:bodyPr lIns="45714" tIns="45714" rIns="45714" bIns="45714">
            <a:normAutofit/>
          </a:bodyPr>
          <a:lstStyle>
            <a:lvl1pPr marL="0" indent="0" algn="ctr">
              <a:buSzTx/>
              <a:buNone/>
              <a:defRPr>
                <a:solidFill>
                  <a:srgbClr val="FFFFFF"/>
                </a:solidFill>
                <a:effectLst>
                  <a:outerShdw blurRad="38100" dist="38100" dir="2700000" rotWithShape="0">
                    <a:srgbClr val="000000"/>
                  </a:outerShdw>
                </a:effectLst>
              </a:defRPr>
            </a:lvl1pPr>
            <a:lvl2pPr marL="0" indent="457150" algn="ctr">
              <a:buSzTx/>
              <a:buNone/>
              <a:defRPr>
                <a:solidFill>
                  <a:srgbClr val="FFFFFF"/>
                </a:solidFill>
                <a:effectLst>
                  <a:outerShdw blurRad="38100" dist="38100" dir="2700000" rotWithShape="0">
                    <a:srgbClr val="000000"/>
                  </a:outerShdw>
                </a:effectLst>
              </a:defRPr>
            </a:lvl2pPr>
            <a:lvl3pPr marL="0" indent="914300" algn="ctr">
              <a:buSzTx/>
              <a:buNone/>
              <a:defRPr>
                <a:solidFill>
                  <a:srgbClr val="FFFFFF"/>
                </a:solidFill>
                <a:effectLst>
                  <a:outerShdw blurRad="38100" dist="38100" dir="2700000" rotWithShape="0">
                    <a:srgbClr val="000000"/>
                  </a:outerShdw>
                </a:effectLst>
              </a:defRPr>
            </a:lvl3pPr>
            <a:lvl4pPr marL="0" indent="1371450" algn="ctr">
              <a:buSzTx/>
              <a:buNone/>
              <a:defRPr>
                <a:solidFill>
                  <a:srgbClr val="FFFFFF"/>
                </a:solidFill>
                <a:effectLst>
                  <a:outerShdw blurRad="38100" dist="38100" dir="2700000" rotWithShape="0">
                    <a:srgbClr val="000000"/>
                  </a:outerShdw>
                </a:effectLst>
              </a:defRPr>
            </a:lvl4pPr>
            <a:lvl5pPr marL="0" indent="1828600" algn="ctr">
              <a:buSzTx/>
              <a:buNone/>
              <a:defRPr>
                <a:solidFill>
                  <a:srgbClr val="FFFFFF"/>
                </a:solidFill>
                <a:effectLst>
                  <a:outerShdw blurRad="38100" dist="38100" dir="2700000" rotWithShape="0">
                    <a:srgbClr val="000000"/>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09" name="Slide Number"/>
          <p:cNvSpPr txBox="1">
            <a:spLocks noGrp="1"/>
          </p:cNvSpPr>
          <p:nvPr>
            <p:ph type="sldNum" sz="quarter" idx="2"/>
          </p:nvPr>
        </p:nvSpPr>
        <p:spPr>
          <a:xfrm>
            <a:off x="8441407" y="6248400"/>
            <a:ext cx="245393" cy="226976"/>
          </a:xfrm>
          <a:prstGeom prst="rect">
            <a:avLst/>
          </a:prstGeom>
        </p:spPr>
        <p:txBody>
          <a:bodyPr lIns="45714" tIns="45714" rIns="45714" bIns="45714" anchor="t"/>
          <a:lstStyle>
            <a:lvl1pPr defTabSz="457150">
              <a:defRPr sz="1000">
                <a:solidFill>
                  <a:srgbClr val="FFFFFF"/>
                </a:solidFill>
                <a:effectLst>
                  <a:outerShdw blurRad="38100" dist="38100" dir="2700000" rotWithShape="0">
                    <a:srgbClr val="000000"/>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775913479"/>
      </p:ext>
    </p:extLst>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7"/>
          <p:cNvGrpSpPr>
            <a:grpSpLocks/>
          </p:cNvGrpSpPr>
          <p:nvPr/>
        </p:nvGrpSpPr>
        <p:grpSpPr bwMode="auto">
          <a:xfrm>
            <a:off x="0" y="0"/>
            <a:ext cx="6362700" cy="6858000"/>
            <a:chOff x="0" y="0"/>
            <a:chExt cx="4008" cy="4320"/>
          </a:xfrm>
        </p:grpSpPr>
        <p:pic>
          <p:nvPicPr>
            <p:cNvPr id="5" name="Picture 8" descr="Expbanna"/>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invGray">
            <a:xfrm>
              <a:off x="0" y="0"/>
              <a:ext cx="432" cy="43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6" name="Picture 9" descr="EXPHORSA"/>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208" y="3600"/>
              <a:ext cx="1800" cy="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7" name="Picture 10" descr="EXPHORSA"/>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81200" y="3657600"/>
            <a:ext cx="5715000" cy="952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0098" name="Rectangle 2"/>
          <p:cNvSpPr>
            <a:spLocks noGrp="1" noChangeArrowheads="1"/>
          </p:cNvSpPr>
          <p:nvPr>
            <p:ph type="ctrTitle"/>
          </p:nvPr>
        </p:nvSpPr>
        <p:spPr>
          <a:xfrm>
            <a:off x="1752600" y="990600"/>
            <a:ext cx="6400800" cy="2514600"/>
          </a:xfrm>
        </p:spPr>
        <p:txBody>
          <a:bodyPr/>
          <a:lstStyle>
            <a:lvl1pPr algn="ctr">
              <a:defRPr/>
            </a:lvl1pPr>
          </a:lstStyle>
          <a:p>
            <a:pPr lvl="0"/>
            <a:r>
              <a:rPr lang="en-US" noProof="0"/>
              <a:t>Click to edit Master title style</a:t>
            </a:r>
          </a:p>
        </p:txBody>
      </p:sp>
      <p:sp>
        <p:nvSpPr>
          <p:cNvPr id="900099" name="Rectangle 3"/>
          <p:cNvSpPr>
            <a:spLocks noGrp="1" noChangeArrowheads="1"/>
          </p:cNvSpPr>
          <p:nvPr>
            <p:ph type="subTitle" idx="1"/>
          </p:nvPr>
        </p:nvSpPr>
        <p:spPr>
          <a:xfrm>
            <a:off x="1752600" y="3886200"/>
            <a:ext cx="6400800" cy="1752600"/>
          </a:xfrm>
        </p:spPr>
        <p:txBody>
          <a:bodyPr/>
          <a:lstStyle>
            <a:lvl1pPr marL="0" indent="0" algn="ctr">
              <a:buFontTx/>
              <a:buNone/>
              <a:defRPr/>
            </a:lvl1pPr>
          </a:lstStyle>
          <a:p>
            <a:pPr lvl="0"/>
            <a:r>
              <a:rPr lang="en-US" noProof="0"/>
              <a:t>Click to edit Master subtitle style</a:t>
            </a:r>
          </a:p>
        </p:txBody>
      </p:sp>
      <p:sp>
        <p:nvSpPr>
          <p:cNvPr id="8" name="Rectangle 4"/>
          <p:cNvSpPr>
            <a:spLocks noGrp="1" noChangeArrowheads="1"/>
          </p:cNvSpPr>
          <p:nvPr>
            <p:ph type="dt" sz="half" idx="10"/>
          </p:nvPr>
        </p:nvSpPr>
        <p:spPr>
          <a:xfrm>
            <a:off x="914400" y="6400800"/>
            <a:ext cx="1905000" cy="457200"/>
          </a:xfrm>
        </p:spPr>
        <p:txBody>
          <a:bodyPr anchorCtr="0"/>
          <a:lstStyle>
            <a:lvl1pPr>
              <a:defRPr/>
            </a:lvl1pPr>
          </a:lstStyle>
          <a:p>
            <a:pPr>
              <a:defRPr/>
            </a:pPr>
            <a:endParaRPr lang="en-US">
              <a:solidFill>
                <a:srgbClr val="482400"/>
              </a:solidFill>
            </a:endParaRPr>
          </a:p>
        </p:txBody>
      </p:sp>
      <p:sp>
        <p:nvSpPr>
          <p:cNvPr id="9" name="Rectangle 5"/>
          <p:cNvSpPr>
            <a:spLocks noGrp="1" noChangeArrowheads="1"/>
          </p:cNvSpPr>
          <p:nvPr>
            <p:ph type="ftr" sz="quarter" idx="11"/>
          </p:nvPr>
        </p:nvSpPr>
        <p:spPr>
          <a:xfrm>
            <a:off x="3505200" y="6400800"/>
            <a:ext cx="2895600" cy="457200"/>
          </a:xfrm>
        </p:spPr>
        <p:txBody>
          <a:bodyPr anchorCtr="0"/>
          <a:lstStyle>
            <a:lvl1pPr>
              <a:defRPr/>
            </a:lvl1pPr>
          </a:lstStyle>
          <a:p>
            <a:pPr>
              <a:defRPr/>
            </a:pPr>
            <a:endParaRPr lang="en-US">
              <a:solidFill>
                <a:srgbClr val="482400"/>
              </a:solidFill>
            </a:endParaRPr>
          </a:p>
        </p:txBody>
      </p:sp>
      <p:sp>
        <p:nvSpPr>
          <p:cNvPr id="10" name="Rectangle 6"/>
          <p:cNvSpPr>
            <a:spLocks noGrp="1" noChangeArrowheads="1"/>
          </p:cNvSpPr>
          <p:nvPr>
            <p:ph type="sldNum" sz="quarter" idx="12"/>
          </p:nvPr>
        </p:nvSpPr>
        <p:spPr/>
        <p:txBody>
          <a:bodyPr anchorCtr="0"/>
          <a:lstStyle>
            <a:lvl1pPr>
              <a:defRPr/>
            </a:lvl1pPr>
          </a:lstStyle>
          <a:p>
            <a:pPr>
              <a:defRPr/>
            </a:pPr>
            <a:fld id="{FC4C5D0D-7860-7E45-B55E-8CEA3B8B9EE0}"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26972750"/>
      </p:ext>
    </p:extLst>
  </p:cSld>
  <p:clrMapOvr>
    <a:masterClrMapping/>
  </p:clrMapOvr>
  <p:transition>
    <p:random/>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type="tx">
  <p:cSld name="27_Blank">
    <p:bg>
      <p:bgPr>
        <a:solidFill>
          <a:srgbClr val="000000"/>
        </a:solidFill>
        <a:effectLst/>
      </p:bgPr>
    </p:bg>
    <p:spTree>
      <p:nvGrpSpPr>
        <p:cNvPr id="1" name=""/>
        <p:cNvGrpSpPr/>
        <p:nvPr/>
      </p:nvGrpSpPr>
      <p:grpSpPr>
        <a:xfrm>
          <a:off x="0" y="0"/>
          <a:ext cx="0" cy="0"/>
          <a:chOff x="0" y="0"/>
          <a:chExt cx="0" cy="0"/>
        </a:xfrm>
      </p:grpSpPr>
      <p:grpSp>
        <p:nvGrpSpPr>
          <p:cNvPr id="3823" name="Group 1026"/>
          <p:cNvGrpSpPr/>
          <p:nvPr/>
        </p:nvGrpSpPr>
        <p:grpSpPr>
          <a:xfrm>
            <a:off x="0" y="3902075"/>
            <a:ext cx="3400426" cy="2949575"/>
            <a:chOff x="0" y="0"/>
            <a:chExt cx="3400425" cy="2949575"/>
          </a:xfrm>
        </p:grpSpPr>
        <p:sp>
          <p:nvSpPr>
            <p:cNvPr id="381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1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2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2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5585788"/>
      </p:ext>
    </p:extLst>
  </p:cSld>
  <p:clrMapOvr>
    <a:masterClrMapping/>
  </p:clrMapOvr>
  <p:transition spd="med"/>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type="tx">
  <p:cSld name="26_Title and Content">
    <p:bg>
      <p:bgPr>
        <a:solidFill>
          <a:srgbClr val="000000"/>
        </a:solidFill>
        <a:effectLst/>
      </p:bgPr>
    </p:bg>
    <p:spTree>
      <p:nvGrpSpPr>
        <p:cNvPr id="1" name=""/>
        <p:cNvGrpSpPr/>
        <p:nvPr/>
      </p:nvGrpSpPr>
      <p:grpSpPr>
        <a:xfrm>
          <a:off x="0" y="0"/>
          <a:ext cx="0" cy="0"/>
          <a:chOff x="0" y="0"/>
          <a:chExt cx="0" cy="0"/>
        </a:xfrm>
      </p:grpSpPr>
      <p:grpSp>
        <p:nvGrpSpPr>
          <p:cNvPr id="3838" name="Group 1026"/>
          <p:cNvGrpSpPr/>
          <p:nvPr/>
        </p:nvGrpSpPr>
        <p:grpSpPr>
          <a:xfrm>
            <a:off x="0" y="3902075"/>
            <a:ext cx="3400426" cy="2949575"/>
            <a:chOff x="0" y="0"/>
            <a:chExt cx="3400425" cy="2949575"/>
          </a:xfrm>
        </p:grpSpPr>
        <p:sp>
          <p:nvSpPr>
            <p:cNvPr id="383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3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3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4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4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02555109"/>
      </p:ext>
    </p:extLst>
  </p:cSld>
  <p:clrMapOvr>
    <a:masterClrMapping/>
  </p:clrMapOvr>
  <p:transition spd="med"/>
</p:sldLayout>
</file>

<file path=ppt/slideLayouts/slideLayout462.xml><?xml version="1.0" encoding="utf-8"?>
<p:sldLayout xmlns:a="http://schemas.openxmlformats.org/drawingml/2006/main" xmlns:r="http://schemas.openxmlformats.org/officeDocument/2006/relationships" xmlns:p="http://schemas.openxmlformats.org/presentationml/2006/main" showMasterSp="0" type="tx">
  <p:cSld name="Title, Text, and 2 Content">
    <p:bg>
      <p:bgPr>
        <a:solidFill>
          <a:srgbClr val="000000"/>
        </a:solidFill>
        <a:effectLst/>
      </p:bgPr>
    </p:bg>
    <p:spTree>
      <p:nvGrpSpPr>
        <p:cNvPr id="1" name=""/>
        <p:cNvGrpSpPr/>
        <p:nvPr/>
      </p:nvGrpSpPr>
      <p:grpSpPr>
        <a:xfrm>
          <a:off x="0" y="0"/>
          <a:ext cx="0" cy="0"/>
          <a:chOff x="0" y="0"/>
          <a:chExt cx="0" cy="0"/>
        </a:xfrm>
      </p:grpSpPr>
      <p:grpSp>
        <p:nvGrpSpPr>
          <p:cNvPr id="3855" name="Group 1026"/>
          <p:cNvGrpSpPr/>
          <p:nvPr/>
        </p:nvGrpSpPr>
        <p:grpSpPr>
          <a:xfrm>
            <a:off x="0" y="3902075"/>
            <a:ext cx="3400426" cy="2949575"/>
            <a:chOff x="0" y="0"/>
            <a:chExt cx="3400425" cy="2949575"/>
          </a:xfrm>
        </p:grpSpPr>
        <p:sp>
          <p:nvSpPr>
            <p:cNvPr id="384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4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5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5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effectLst>
                  <a:outerShdw blurRad="38100" dist="38100" dir="2700000" rotWithShape="0">
                    <a:srgbClr val="FFFFFF"/>
                  </a:outerShdw>
                </a:effectLst>
              </a:defRPr>
            </a:lvl1pPr>
          </a:lstStyle>
          <a:p>
            <a:r>
              <a:t>Title Text</a:t>
            </a:r>
          </a:p>
        </p:txBody>
      </p:sp>
      <p:sp>
        <p:nvSpPr>
          <p:cNvPr id="385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85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037851447"/>
      </p:ext>
    </p:extLst>
  </p:cSld>
  <p:clrMapOvr>
    <a:masterClrMapping/>
  </p:clrMapOvr>
  <p:transition spd="med"/>
</p:sldLayout>
</file>

<file path=ppt/slideLayouts/slideLayout463.xml><?xml version="1.0" encoding="utf-8"?>
<p:sldLayout xmlns:a="http://schemas.openxmlformats.org/drawingml/2006/main" xmlns:r="http://schemas.openxmlformats.org/officeDocument/2006/relationships" xmlns:p="http://schemas.openxmlformats.org/presentationml/2006/main" showMasterSp="0" type="tx">
  <p:cSld name="28_Blank">
    <p:bg>
      <p:bgPr>
        <a:solidFill>
          <a:srgbClr val="FFFFFF"/>
        </a:solidFill>
        <a:effectLst/>
      </p:bgPr>
    </p:bg>
    <p:spTree>
      <p:nvGrpSpPr>
        <p:cNvPr id="1" name=""/>
        <p:cNvGrpSpPr/>
        <p:nvPr/>
      </p:nvGrpSpPr>
      <p:grpSpPr>
        <a:xfrm>
          <a:off x="0" y="0"/>
          <a:ext cx="0" cy="0"/>
          <a:chOff x="0" y="0"/>
          <a:chExt cx="0" cy="0"/>
        </a:xfrm>
      </p:grpSpPr>
      <p:sp>
        <p:nvSpPr>
          <p:cNvPr id="3865"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866" name="Text Box 2"/>
          <p:cNvSpPr txBox="1"/>
          <p:nvPr/>
        </p:nvSpPr>
        <p:spPr>
          <a:xfrm>
            <a:off x="794239" y="6570253"/>
            <a:ext cx="803893" cy="2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867"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868"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869"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2375948"/>
      </p:ext>
    </p:extLst>
  </p:cSld>
  <p:clrMapOvr>
    <a:masterClrMapping/>
  </p:clrMapOvr>
  <p:transition spd="med"/>
</p:sldLayout>
</file>

<file path=ppt/slideLayouts/slideLayout464.xml><?xml version="1.0" encoding="utf-8"?>
<p:sldLayout xmlns:a="http://schemas.openxmlformats.org/drawingml/2006/main" xmlns:r="http://schemas.openxmlformats.org/officeDocument/2006/relationships" xmlns:p="http://schemas.openxmlformats.org/presentationml/2006/main" showMasterSp="0" type="tx">
  <p:cSld name="29_Blank">
    <p:bg>
      <p:bgPr>
        <a:solidFill>
          <a:srgbClr val="000000"/>
        </a:solidFill>
        <a:effectLst/>
      </p:bgPr>
    </p:bg>
    <p:spTree>
      <p:nvGrpSpPr>
        <p:cNvPr id="1" name=""/>
        <p:cNvGrpSpPr/>
        <p:nvPr/>
      </p:nvGrpSpPr>
      <p:grpSpPr>
        <a:xfrm>
          <a:off x="0" y="0"/>
          <a:ext cx="0" cy="0"/>
          <a:chOff x="0" y="0"/>
          <a:chExt cx="0" cy="0"/>
        </a:xfrm>
      </p:grpSpPr>
      <p:grpSp>
        <p:nvGrpSpPr>
          <p:cNvPr id="3883" name="Group 1026"/>
          <p:cNvGrpSpPr/>
          <p:nvPr/>
        </p:nvGrpSpPr>
        <p:grpSpPr>
          <a:xfrm>
            <a:off x="0" y="3902075"/>
            <a:ext cx="3400426" cy="2949575"/>
            <a:chOff x="0" y="0"/>
            <a:chExt cx="3400425" cy="2949575"/>
          </a:xfrm>
        </p:grpSpPr>
        <p:sp>
          <p:nvSpPr>
            <p:cNvPr id="3876"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7"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8"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79"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0"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1"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82"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84"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3489330706"/>
      </p:ext>
    </p:extLst>
  </p:cSld>
  <p:clrMapOvr>
    <a:masterClrMapping/>
  </p:clrMapOvr>
  <p:transition spd="med"/>
</p:sldLayout>
</file>

<file path=ppt/slideLayouts/slideLayout465.xml><?xml version="1.0" encoding="utf-8"?>
<p:sldLayout xmlns:a="http://schemas.openxmlformats.org/drawingml/2006/main" xmlns:r="http://schemas.openxmlformats.org/officeDocument/2006/relationships" xmlns:p="http://schemas.openxmlformats.org/presentationml/2006/main" showMasterSp="0" type="tx">
  <p:cSld name="27_Title and Content">
    <p:bg>
      <p:bgPr>
        <a:solidFill>
          <a:srgbClr val="000000"/>
        </a:solidFill>
        <a:effectLst/>
      </p:bgPr>
    </p:bg>
    <p:spTree>
      <p:nvGrpSpPr>
        <p:cNvPr id="1" name=""/>
        <p:cNvGrpSpPr/>
        <p:nvPr/>
      </p:nvGrpSpPr>
      <p:grpSpPr>
        <a:xfrm>
          <a:off x="0" y="0"/>
          <a:ext cx="0" cy="0"/>
          <a:chOff x="0" y="0"/>
          <a:chExt cx="0" cy="0"/>
        </a:xfrm>
      </p:grpSpPr>
      <p:grpSp>
        <p:nvGrpSpPr>
          <p:cNvPr id="3898" name="Group 1026"/>
          <p:cNvGrpSpPr/>
          <p:nvPr/>
        </p:nvGrpSpPr>
        <p:grpSpPr>
          <a:xfrm>
            <a:off x="0" y="3902075"/>
            <a:ext cx="3400426" cy="2949575"/>
            <a:chOff x="0" y="0"/>
            <a:chExt cx="3400425" cy="2949575"/>
          </a:xfrm>
        </p:grpSpPr>
        <p:sp>
          <p:nvSpPr>
            <p:cNvPr id="3891"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2"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3"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4"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5"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6"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897"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899"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00" name="Body Level One…"/>
          <p:cNvSpPr txBox="1">
            <a:spLocks noGrp="1"/>
          </p:cNvSpPr>
          <p:nvPr>
            <p:ph type="body" idx="1"/>
          </p:nvPr>
        </p:nvSpPr>
        <p:spPr>
          <a:xfrm>
            <a:off x="457200" y="1600200"/>
            <a:ext cx="8229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01"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1530276794"/>
      </p:ext>
    </p:extLst>
  </p:cSld>
  <p:clrMapOvr>
    <a:masterClrMapping/>
  </p:clrMapOvr>
  <p:transition spd="med"/>
</p:sldLayout>
</file>

<file path=ppt/slideLayouts/slideLayout466.xml><?xml version="1.0" encoding="utf-8"?>
<p:sldLayout xmlns:a="http://schemas.openxmlformats.org/drawingml/2006/main" xmlns:r="http://schemas.openxmlformats.org/officeDocument/2006/relationships" xmlns:p="http://schemas.openxmlformats.org/presentationml/2006/main" showMasterSp="0" type="tx">
  <p:cSld name="1_Title, Text, and 2 Content">
    <p:bg>
      <p:bgPr>
        <a:solidFill>
          <a:srgbClr val="000000"/>
        </a:solidFill>
        <a:effectLst/>
      </p:bgPr>
    </p:bg>
    <p:spTree>
      <p:nvGrpSpPr>
        <p:cNvPr id="1" name=""/>
        <p:cNvGrpSpPr/>
        <p:nvPr/>
      </p:nvGrpSpPr>
      <p:grpSpPr>
        <a:xfrm>
          <a:off x="0" y="0"/>
          <a:ext cx="0" cy="0"/>
          <a:chOff x="0" y="0"/>
          <a:chExt cx="0" cy="0"/>
        </a:xfrm>
      </p:grpSpPr>
      <p:grpSp>
        <p:nvGrpSpPr>
          <p:cNvPr id="3915" name="Group 1026"/>
          <p:cNvGrpSpPr/>
          <p:nvPr/>
        </p:nvGrpSpPr>
        <p:grpSpPr>
          <a:xfrm>
            <a:off x="0" y="3902075"/>
            <a:ext cx="3400426" cy="2949575"/>
            <a:chOff x="0" y="0"/>
            <a:chExt cx="3400425" cy="2949575"/>
          </a:xfrm>
        </p:grpSpPr>
        <p:sp>
          <p:nvSpPr>
            <p:cNvPr id="3908"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09"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0"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1"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2"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3"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14"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16" name="Title Text"/>
          <p:cNvSpPr txBox="1">
            <a:spLocks noGrp="1"/>
          </p:cNvSpPr>
          <p:nvPr>
            <p:ph type="title"/>
          </p:nvPr>
        </p:nvSpPr>
        <p:spPr>
          <a:xfrm>
            <a:off x="457200" y="277813"/>
            <a:ext cx="8229600" cy="1139826"/>
          </a:xfrm>
          <a:prstGeom prst="rect">
            <a:avLst/>
          </a:prstGeom>
          <a:noFill/>
        </p:spPr>
        <p:txBody>
          <a:bodyPr lIns="45687" tIns="45687" rIns="45687" bIns="45687"/>
          <a:lstStyle>
            <a:lvl1pPr>
              <a:defRPr sz="4400" b="0">
                <a:solidFill>
                  <a:srgbClr val="B2B2B2"/>
                </a:solidFill>
              </a:defRPr>
            </a:lvl1pPr>
          </a:lstStyle>
          <a:p>
            <a:r>
              <a:t>Title Text</a:t>
            </a:r>
          </a:p>
        </p:txBody>
      </p:sp>
      <p:sp>
        <p:nvSpPr>
          <p:cNvPr id="3917" name="Body Level One…"/>
          <p:cNvSpPr txBox="1">
            <a:spLocks noGrp="1"/>
          </p:cNvSpPr>
          <p:nvPr>
            <p:ph type="body" sz="half" idx="1"/>
          </p:nvPr>
        </p:nvSpPr>
        <p:spPr>
          <a:xfrm>
            <a:off x="457200" y="1600200"/>
            <a:ext cx="4038600" cy="4530725"/>
          </a:xfrm>
          <a:prstGeom prst="rect">
            <a:avLst/>
          </a:prstGeom>
        </p:spPr>
        <p:txBody>
          <a:bodyPr lIns="45687" tIns="45687" rIns="45687" bIns="45687">
            <a:normAutofit/>
          </a:bodyPr>
          <a:lstStyle>
            <a:lvl1pPr marL="342659" indent="-342659">
              <a:buClr>
                <a:srgbClr val="FFFFCC"/>
              </a:buClr>
              <a:buSzPct val="75000"/>
              <a:buChar char="●"/>
              <a:defRPr>
                <a:solidFill>
                  <a:srgbClr val="FFFFFF"/>
                </a:solidFill>
                <a:effectLst>
                  <a:outerShdw blurRad="38100" dist="38100" dir="2700000" rotWithShape="0">
                    <a:srgbClr val="010199"/>
                  </a:outerShdw>
                </a:effectLst>
              </a:defRPr>
            </a:lvl1pPr>
            <a:lvl2pPr marL="783220" indent="-326340">
              <a:buClr>
                <a:srgbClr val="FFFFCC"/>
              </a:buClr>
              <a:buSzPct val="75000"/>
              <a:defRPr>
                <a:solidFill>
                  <a:srgbClr val="FFFFFF"/>
                </a:solidFill>
                <a:effectLst>
                  <a:outerShdw blurRad="38100" dist="38100" dir="2700000" rotWithShape="0">
                    <a:srgbClr val="010199"/>
                  </a:outerShdw>
                </a:effectLst>
              </a:defRPr>
            </a:lvl2pPr>
            <a:lvl3pPr marL="1218345" indent="-304585">
              <a:buClr>
                <a:srgbClr val="FFFFCC"/>
              </a:buClr>
              <a:buSzPct val="75000"/>
              <a:defRPr>
                <a:solidFill>
                  <a:srgbClr val="FFFFFF"/>
                </a:solidFill>
                <a:effectLst>
                  <a:outerShdw blurRad="38100" dist="38100" dir="2700000" rotWithShape="0">
                    <a:srgbClr val="010199"/>
                  </a:outerShdw>
                </a:effectLst>
              </a:defRPr>
            </a:lvl3pPr>
            <a:lvl4pPr marL="1736140" indent="-365502">
              <a:buClr>
                <a:srgbClr val="FFFFCC"/>
              </a:buClr>
              <a:buSzPct val="75000"/>
              <a:defRPr>
                <a:solidFill>
                  <a:srgbClr val="FFFFFF"/>
                </a:solidFill>
                <a:effectLst>
                  <a:outerShdw blurRad="38100" dist="38100" dir="2700000" rotWithShape="0">
                    <a:srgbClr val="010199"/>
                  </a:outerShdw>
                </a:effectLst>
              </a:defRPr>
            </a:lvl4pPr>
            <a:lvl5pPr marL="2193020" indent="-365502">
              <a:buClr>
                <a:srgbClr val="FFFFCC"/>
              </a:buClr>
              <a:buSzPct val="75000"/>
              <a:buChar char="●"/>
              <a:defRPr>
                <a:solidFill>
                  <a:srgbClr val="FFFFFF"/>
                </a:solidFill>
                <a:effectLst>
                  <a:outerShdw blurRad="38100" dist="38100" dir="2700000" rotWithShape="0">
                    <a:srgbClr val="010199"/>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18"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50018621"/>
      </p:ext>
    </p:extLst>
  </p:cSld>
  <p:clrMapOvr>
    <a:masterClrMapping/>
  </p:clrMapOvr>
  <p:transition spd="med"/>
</p:sldLayout>
</file>

<file path=ppt/slideLayouts/slideLayout467.xml><?xml version="1.0" encoding="utf-8"?>
<p:sldLayout xmlns:a="http://schemas.openxmlformats.org/drawingml/2006/main" xmlns:r="http://schemas.openxmlformats.org/officeDocument/2006/relationships" xmlns:p="http://schemas.openxmlformats.org/presentationml/2006/main" showMasterSp="0" type="tx">
  <p:cSld name="30_Blank">
    <p:bg>
      <p:bgPr>
        <a:solidFill>
          <a:srgbClr val="000000"/>
        </a:solidFill>
        <a:effectLst/>
      </p:bgPr>
    </p:bg>
    <p:spTree>
      <p:nvGrpSpPr>
        <p:cNvPr id="1" name=""/>
        <p:cNvGrpSpPr/>
        <p:nvPr/>
      </p:nvGrpSpPr>
      <p:grpSpPr>
        <a:xfrm>
          <a:off x="0" y="0"/>
          <a:ext cx="0" cy="0"/>
          <a:chOff x="0" y="0"/>
          <a:chExt cx="0" cy="0"/>
        </a:xfrm>
      </p:grpSpPr>
      <p:grpSp>
        <p:nvGrpSpPr>
          <p:cNvPr id="3932" name="Group 1026"/>
          <p:cNvGrpSpPr/>
          <p:nvPr/>
        </p:nvGrpSpPr>
        <p:grpSpPr>
          <a:xfrm>
            <a:off x="0" y="3902075"/>
            <a:ext cx="3400426" cy="2949575"/>
            <a:chOff x="0" y="0"/>
            <a:chExt cx="3400425" cy="2949575"/>
          </a:xfrm>
        </p:grpSpPr>
        <p:sp>
          <p:nvSpPr>
            <p:cNvPr id="3925" name="Freeform 1027"/>
            <p:cNvSpPr/>
            <p:nvPr/>
          </p:nvSpPr>
          <p:spPr>
            <a:xfrm>
              <a:off x="0" y="79375"/>
              <a:ext cx="3400426" cy="2863850"/>
            </a:xfrm>
            <a:custGeom>
              <a:avLst/>
              <a:gdLst/>
              <a:ahLst/>
              <a:cxnLst>
                <a:cxn ang="0">
                  <a:pos x="wd2" y="hd2"/>
                </a:cxn>
                <a:cxn ang="5400000">
                  <a:pos x="wd2" y="hd2"/>
                </a:cxn>
                <a:cxn ang="10800000">
                  <a:pos x="wd2" y="hd2"/>
                </a:cxn>
                <a:cxn ang="16200000">
                  <a:pos x="wd2" y="hd2"/>
                </a:cxn>
              </a:cxnLst>
              <a:rect l="0" t="0" r="r" b="b"/>
              <a:pathLst>
                <a:path w="21600" h="21600" extrusionOk="0">
                  <a:moveTo>
                    <a:pt x="3329" y="790"/>
                  </a:moveTo>
                  <a:lnTo>
                    <a:pt x="1629" y="359"/>
                  </a:lnTo>
                  <a:lnTo>
                    <a:pt x="0" y="0"/>
                  </a:lnTo>
                  <a:lnTo>
                    <a:pt x="0" y="144"/>
                  </a:lnTo>
                  <a:lnTo>
                    <a:pt x="1629" y="503"/>
                  </a:lnTo>
                  <a:lnTo>
                    <a:pt x="3268" y="934"/>
                  </a:lnTo>
                  <a:lnTo>
                    <a:pt x="5625" y="1796"/>
                  </a:lnTo>
                  <a:lnTo>
                    <a:pt x="7861" y="2933"/>
                  </a:lnTo>
                  <a:lnTo>
                    <a:pt x="10046" y="4370"/>
                  </a:lnTo>
                  <a:lnTo>
                    <a:pt x="12100" y="6023"/>
                  </a:lnTo>
                  <a:lnTo>
                    <a:pt x="13972" y="7819"/>
                  </a:lnTo>
                  <a:lnTo>
                    <a:pt x="15732" y="9902"/>
                  </a:lnTo>
                  <a:lnTo>
                    <a:pt x="17300" y="12201"/>
                  </a:lnTo>
                  <a:lnTo>
                    <a:pt x="18757" y="14715"/>
                  </a:lnTo>
                  <a:lnTo>
                    <a:pt x="19597" y="16356"/>
                  </a:lnTo>
                  <a:lnTo>
                    <a:pt x="20325" y="18080"/>
                  </a:lnTo>
                  <a:lnTo>
                    <a:pt x="20932" y="19804"/>
                  </a:lnTo>
                  <a:lnTo>
                    <a:pt x="21479" y="21600"/>
                  </a:lnTo>
                  <a:lnTo>
                    <a:pt x="21600" y="21600"/>
                  </a:lnTo>
                  <a:lnTo>
                    <a:pt x="21054" y="19804"/>
                  </a:lnTo>
                  <a:lnTo>
                    <a:pt x="20447" y="18080"/>
                  </a:lnTo>
                  <a:lnTo>
                    <a:pt x="19718" y="16356"/>
                  </a:lnTo>
                  <a:lnTo>
                    <a:pt x="18879" y="14643"/>
                  </a:lnTo>
                  <a:lnTo>
                    <a:pt x="17422" y="12129"/>
                  </a:lnTo>
                  <a:lnTo>
                    <a:pt x="15793" y="9830"/>
                  </a:lnTo>
                  <a:lnTo>
                    <a:pt x="14032" y="7747"/>
                  </a:lnTo>
                  <a:lnTo>
                    <a:pt x="12161" y="5879"/>
                  </a:lnTo>
                  <a:lnTo>
                    <a:pt x="10107" y="4227"/>
                  </a:lnTo>
                  <a:lnTo>
                    <a:pt x="7922" y="2862"/>
                  </a:lnTo>
                  <a:lnTo>
                    <a:pt x="5686" y="1652"/>
                  </a:lnTo>
                  <a:lnTo>
                    <a:pt x="3329" y="79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6" name="Freeform 1028"/>
            <p:cNvSpPr/>
            <p:nvPr/>
          </p:nvSpPr>
          <p:spPr>
            <a:xfrm>
              <a:off x="0" y="0"/>
              <a:ext cx="2943225" cy="2949575"/>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lnTo>
                    <a:pt x="0" y="21600"/>
                  </a:lnTo>
                  <a:lnTo>
                    <a:pt x="0" y="0"/>
                  </a:lnTo>
                  <a:lnTo>
                    <a:pt x="21600" y="21600"/>
                  </a:lnTo>
                  <a:close/>
                </a:path>
              </a:pathLst>
            </a:custGeom>
            <a:gradFill flip="none" rotWithShape="1">
              <a:gsLst>
                <a:gs pos="0">
                  <a:srgbClr val="010199"/>
                </a:gs>
                <a:gs pos="50000">
                  <a:srgbClr val="000000"/>
                </a:gs>
                <a:gs pos="100000">
                  <a:srgbClr val="010199"/>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7" name="Freeform 1029"/>
            <p:cNvSpPr/>
            <p:nvPr/>
          </p:nvSpPr>
          <p:spPr>
            <a:xfrm>
              <a:off x="0" y="439737"/>
              <a:ext cx="2770188" cy="2503488"/>
            </a:xfrm>
            <a:custGeom>
              <a:avLst/>
              <a:gdLst/>
              <a:ahLst/>
              <a:cxnLst>
                <a:cxn ang="0">
                  <a:pos x="wd2" y="hd2"/>
                </a:cxn>
                <a:cxn ang="5400000">
                  <a:pos x="wd2" y="hd2"/>
                </a:cxn>
                <a:cxn ang="10800000">
                  <a:pos x="wd2" y="hd2"/>
                </a:cxn>
                <a:cxn ang="16200000">
                  <a:pos x="wd2" y="hd2"/>
                </a:cxn>
              </a:cxnLst>
              <a:rect l="0" t="0" r="r" b="b"/>
              <a:pathLst>
                <a:path w="21600" h="21600" extrusionOk="0">
                  <a:moveTo>
                    <a:pt x="20300" y="18861"/>
                  </a:moveTo>
                  <a:lnTo>
                    <a:pt x="20944" y="20258"/>
                  </a:lnTo>
                  <a:lnTo>
                    <a:pt x="21439" y="21600"/>
                  </a:lnTo>
                  <a:lnTo>
                    <a:pt x="21600" y="21600"/>
                  </a:lnTo>
                  <a:lnTo>
                    <a:pt x="21080" y="20121"/>
                  </a:lnTo>
                  <a:lnTo>
                    <a:pt x="20412" y="18724"/>
                  </a:lnTo>
                  <a:lnTo>
                    <a:pt x="19001" y="15847"/>
                  </a:lnTo>
                  <a:lnTo>
                    <a:pt x="17268" y="13026"/>
                  </a:lnTo>
                  <a:lnTo>
                    <a:pt x="15299" y="10355"/>
                  </a:lnTo>
                  <a:lnTo>
                    <a:pt x="13133" y="7972"/>
                  </a:lnTo>
                  <a:lnTo>
                    <a:pt x="10843" y="5835"/>
                  </a:lnTo>
                  <a:lnTo>
                    <a:pt x="8318" y="4027"/>
                  </a:lnTo>
                  <a:lnTo>
                    <a:pt x="5632" y="2383"/>
                  </a:lnTo>
                  <a:lnTo>
                    <a:pt x="2897" y="1068"/>
                  </a:lnTo>
                  <a:lnTo>
                    <a:pt x="0" y="0"/>
                  </a:lnTo>
                  <a:lnTo>
                    <a:pt x="0" y="164"/>
                  </a:lnTo>
                  <a:lnTo>
                    <a:pt x="2748" y="1219"/>
                  </a:lnTo>
                  <a:lnTo>
                    <a:pt x="5521" y="2534"/>
                  </a:lnTo>
                  <a:lnTo>
                    <a:pt x="8194" y="4178"/>
                  </a:lnTo>
                  <a:lnTo>
                    <a:pt x="10720" y="5986"/>
                  </a:lnTo>
                  <a:lnTo>
                    <a:pt x="13022" y="8122"/>
                  </a:lnTo>
                  <a:lnTo>
                    <a:pt x="15176" y="10506"/>
                  </a:lnTo>
                  <a:lnTo>
                    <a:pt x="17144" y="13149"/>
                  </a:lnTo>
                  <a:lnTo>
                    <a:pt x="18889" y="15984"/>
                  </a:lnTo>
                  <a:lnTo>
                    <a:pt x="20300" y="18861"/>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8" name="Freeform 1030"/>
            <p:cNvSpPr/>
            <p:nvPr/>
          </p:nvSpPr>
          <p:spPr>
            <a:xfrm>
              <a:off x="0" y="136525"/>
              <a:ext cx="2770188" cy="2806700"/>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0" y="147"/>
                  </a:lnTo>
                  <a:lnTo>
                    <a:pt x="2599" y="1075"/>
                  </a:lnTo>
                  <a:lnTo>
                    <a:pt x="5273" y="2321"/>
                  </a:lnTo>
                  <a:lnTo>
                    <a:pt x="7798" y="3714"/>
                  </a:lnTo>
                  <a:lnTo>
                    <a:pt x="10125" y="5400"/>
                  </a:lnTo>
                  <a:lnTo>
                    <a:pt x="12353" y="7233"/>
                  </a:lnTo>
                  <a:lnTo>
                    <a:pt x="14408" y="9358"/>
                  </a:lnTo>
                  <a:lnTo>
                    <a:pt x="16215" y="11509"/>
                  </a:lnTo>
                  <a:lnTo>
                    <a:pt x="17998" y="14001"/>
                  </a:lnTo>
                  <a:lnTo>
                    <a:pt x="19013" y="15858"/>
                  </a:lnTo>
                  <a:lnTo>
                    <a:pt x="19978" y="17788"/>
                  </a:lnTo>
                  <a:lnTo>
                    <a:pt x="20820" y="19743"/>
                  </a:lnTo>
                  <a:lnTo>
                    <a:pt x="21451" y="21600"/>
                  </a:lnTo>
                  <a:lnTo>
                    <a:pt x="21600" y="21600"/>
                  </a:lnTo>
                  <a:lnTo>
                    <a:pt x="20932" y="19621"/>
                  </a:lnTo>
                  <a:lnTo>
                    <a:pt x="20090" y="17654"/>
                  </a:lnTo>
                  <a:lnTo>
                    <a:pt x="19149" y="15736"/>
                  </a:lnTo>
                  <a:lnTo>
                    <a:pt x="18109" y="13879"/>
                  </a:lnTo>
                  <a:lnTo>
                    <a:pt x="16339" y="11386"/>
                  </a:lnTo>
                  <a:lnTo>
                    <a:pt x="14520" y="9224"/>
                  </a:lnTo>
                  <a:lnTo>
                    <a:pt x="12477" y="7098"/>
                  </a:lnTo>
                  <a:lnTo>
                    <a:pt x="10237" y="5266"/>
                  </a:lnTo>
                  <a:lnTo>
                    <a:pt x="7947" y="3580"/>
                  </a:lnTo>
                  <a:lnTo>
                    <a:pt x="5409" y="2187"/>
                  </a:lnTo>
                  <a:lnTo>
                    <a:pt x="2748" y="953"/>
                  </a:lnTo>
                  <a:lnTo>
                    <a:pt x="0" y="0"/>
                  </a:lnTo>
                  <a:close/>
                </a:path>
              </a:pathLst>
            </a:custGeom>
            <a:gradFill flip="none" rotWithShape="1">
              <a:gsLst>
                <a:gs pos="0">
                  <a:srgbClr val="000000"/>
                </a:gs>
                <a:gs pos="5000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29" name="Oval 1031"/>
            <p:cNvSpPr/>
            <p:nvPr/>
          </p:nvSpPr>
          <p:spPr>
            <a:xfrm>
              <a:off x="331787" y="517525"/>
              <a:ext cx="136527" cy="136527"/>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0" name="Oval 1032"/>
            <p:cNvSpPr/>
            <p:nvPr/>
          </p:nvSpPr>
          <p:spPr>
            <a:xfrm>
              <a:off x="2438400" y="2263775"/>
              <a:ext cx="146050" cy="146050"/>
            </a:xfrm>
            <a:prstGeom prst="ellipse">
              <a:avLst/>
            </a:prstGeom>
            <a:gradFill flip="none" rotWithShape="1">
              <a:gsLst>
                <a:gs pos="0">
                  <a:srgbClr val="010199"/>
                </a:gs>
                <a:gs pos="100000">
                  <a:srgbClr val="000000"/>
                </a:gs>
              </a:gsLst>
              <a:lin ang="27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sp>
          <p:nvSpPr>
            <p:cNvPr id="3931" name="Oval 1033"/>
            <p:cNvSpPr/>
            <p:nvPr/>
          </p:nvSpPr>
          <p:spPr>
            <a:xfrm>
              <a:off x="1255712" y="420687"/>
              <a:ext cx="192089" cy="192089"/>
            </a:xfrm>
            <a:prstGeom prst="ellipse">
              <a:avLst/>
            </a:prstGeom>
            <a:gradFill flip="none" rotWithShape="1">
              <a:gsLst>
                <a:gs pos="0">
                  <a:srgbClr val="010199"/>
                </a:gs>
                <a:gs pos="100000">
                  <a:srgbClr val="000000"/>
                </a:gs>
              </a:gsLst>
              <a:lin ang="18900000" scaled="0"/>
            </a:gradFill>
            <a:ln w="12700" cap="flat">
              <a:noFill/>
              <a:miter lim="400000"/>
            </a:ln>
            <a:effectLst/>
          </p:spPr>
          <p:txBody>
            <a:bodyPr wrap="square" lIns="45719" tIns="45719" rIns="45719" bIns="45719" numCol="1" anchor="t">
              <a:noAutofit/>
            </a:bodyPr>
            <a:lstStyle/>
            <a:p>
              <a:pPr>
                <a:defRPr>
                  <a:solidFill>
                    <a:srgbClr val="FFFFFF"/>
                  </a:solidFill>
                  <a:latin typeface="Times New Roman"/>
                  <a:ea typeface="Times New Roman"/>
                  <a:cs typeface="Times New Roman"/>
                  <a:sym typeface="Times New Roman"/>
                </a:defRPr>
              </a:pPr>
              <a:endParaRPr/>
            </a:p>
          </p:txBody>
        </p:sp>
      </p:grpSp>
      <p:sp>
        <p:nvSpPr>
          <p:cNvPr id="3933" name="Slide Number"/>
          <p:cNvSpPr txBox="1">
            <a:spLocks noGrp="1"/>
          </p:cNvSpPr>
          <p:nvPr>
            <p:ph type="sldNum" sz="quarter" idx="2"/>
          </p:nvPr>
        </p:nvSpPr>
        <p:spPr>
          <a:xfrm>
            <a:off x="8441461" y="6248400"/>
            <a:ext cx="245340" cy="226922"/>
          </a:xfrm>
          <a:prstGeom prst="rect">
            <a:avLst/>
          </a:prstGeom>
        </p:spPr>
        <p:txBody>
          <a:bodyPr lIns="45687" tIns="45687" rIns="45687" bIns="45687" anchor="t"/>
          <a:lstStyle>
            <a:lvl1pPr>
              <a:defRPr sz="1000">
                <a:solidFill>
                  <a:srgbClr val="FFFFFF"/>
                </a:solidFill>
                <a:effectLst>
                  <a:outerShdw blurRad="38100" dist="38100" dir="2700000" rotWithShape="0">
                    <a:srgbClr val="010199"/>
                  </a:outerShdw>
                </a:effectLst>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2961996808"/>
      </p:ext>
    </p:extLst>
  </p:cSld>
  <p:clrMapOvr>
    <a:masterClrMapping/>
  </p:clrMapOvr>
  <p:transition spd="med"/>
</p:sldLayout>
</file>

<file path=ppt/slideLayouts/slideLayout468.xml><?xml version="1.0" encoding="utf-8"?>
<p:sldLayout xmlns:a="http://schemas.openxmlformats.org/drawingml/2006/main" xmlns:r="http://schemas.openxmlformats.org/officeDocument/2006/relationships" xmlns:p="http://schemas.openxmlformats.org/presentationml/2006/main" showMasterSp="0" type="tx">
  <p:cSld name="28_Title and Content">
    <p:bg>
      <p:bgPr>
        <a:solidFill>
          <a:srgbClr val="000000"/>
        </a:solidFill>
        <a:effectLst/>
      </p:bgPr>
    </p:bg>
    <p:spTree>
      <p:nvGrpSpPr>
        <p:cNvPr id="1" name=""/>
        <p:cNvGrpSpPr/>
        <p:nvPr/>
      </p:nvGrpSpPr>
      <p:grpSpPr>
        <a:xfrm>
          <a:off x="0" y="0"/>
          <a:ext cx="0" cy="0"/>
          <a:chOff x="0" y="0"/>
          <a:chExt cx="0" cy="0"/>
        </a:xfrm>
      </p:grpSpPr>
      <p:grpSp>
        <p:nvGrpSpPr>
          <p:cNvPr id="3944" name="Group 1026"/>
          <p:cNvGrpSpPr/>
          <p:nvPr/>
        </p:nvGrpSpPr>
        <p:grpSpPr>
          <a:xfrm>
            <a:off x="457200" y="992150"/>
            <a:ext cx="8153401" cy="1600239"/>
            <a:chOff x="0" y="-37"/>
            <a:chExt cx="8153400" cy="1600237"/>
          </a:xfrm>
        </p:grpSpPr>
        <p:sp>
          <p:nvSpPr>
            <p:cNvPr id="3940" name="Arc 1027"/>
            <p:cNvSpPr/>
            <p:nvPr/>
          </p:nvSpPr>
          <p:spPr>
            <a:xfrm>
              <a:off x="5249862" y="-38"/>
              <a:ext cx="2903539" cy="1600239"/>
            </a:xfrm>
            <a:custGeom>
              <a:avLst/>
              <a:gdLst/>
              <a:ahLst/>
              <a:cxnLst>
                <a:cxn ang="0">
                  <a:pos x="wd2" y="hd2"/>
                </a:cxn>
                <a:cxn ang="5400000">
                  <a:pos x="wd2" y="hd2"/>
                </a:cxn>
                <a:cxn ang="10800000">
                  <a:pos x="wd2" y="hd2"/>
                </a:cxn>
                <a:cxn ang="16200000">
                  <a:pos x="wd2" y="hd2"/>
                </a:cxn>
              </a:cxnLst>
              <a:rect l="0" t="0" r="r" b="b"/>
              <a:pathLst>
                <a:path w="21600" h="21600" extrusionOk="0">
                  <a:moveTo>
                    <a:pt x="296" y="1"/>
                  </a:moveTo>
                  <a:cubicBezTo>
                    <a:pt x="300" y="1"/>
                    <a:pt x="304" y="0"/>
                    <a:pt x="308" y="0"/>
                  </a:cubicBezTo>
                  <a:cubicBezTo>
                    <a:pt x="12067" y="1"/>
                    <a:pt x="21600" y="4835"/>
                    <a:pt x="21600" y="10800"/>
                  </a:cubicBezTo>
                  <a:cubicBezTo>
                    <a:pt x="21600" y="16765"/>
                    <a:pt x="12067" y="21600"/>
                    <a:pt x="308" y="21600"/>
                  </a:cubicBezTo>
                  <a:cubicBezTo>
                    <a:pt x="204" y="21600"/>
                    <a:pt x="102" y="21600"/>
                    <a:pt x="0" y="21598"/>
                  </a:cubicBezTo>
                  <a:lnTo>
                    <a:pt x="308" y="10800"/>
                  </a:lnTo>
                  <a:lnTo>
                    <a:pt x="296" y="1"/>
                  </a:lnTo>
                  <a:close/>
                </a:path>
              </a:pathLst>
            </a:custGeom>
            <a:gradFill flip="none" rotWithShape="1">
              <a:gsLst>
                <a:gs pos="0">
                  <a:srgbClr val="000000"/>
                </a:gs>
                <a:gs pos="100000">
                  <a:srgbClr val="6633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1" name="Arc 1028"/>
            <p:cNvSpPr/>
            <p:nvPr/>
          </p:nvSpPr>
          <p:spPr>
            <a:xfrm>
              <a:off x="5175250" y="165070"/>
              <a:ext cx="2906713" cy="1270030"/>
            </a:xfrm>
            <a:custGeom>
              <a:avLst/>
              <a:gdLst/>
              <a:ahLst/>
              <a:cxnLst>
                <a:cxn ang="0">
                  <a:pos x="wd2" y="hd2"/>
                </a:cxn>
                <a:cxn ang="5400000">
                  <a:pos x="wd2" y="hd2"/>
                </a:cxn>
                <a:cxn ang="10800000">
                  <a:pos x="wd2" y="hd2"/>
                </a:cxn>
                <a:cxn ang="16200000">
                  <a:pos x="wd2" y="hd2"/>
                </a:cxn>
              </a:cxnLst>
              <a:rect l="0" t="0" r="r" b="b"/>
              <a:pathLst>
                <a:path w="21600" h="21600" extrusionOk="0">
                  <a:moveTo>
                    <a:pt x="307" y="0"/>
                  </a:moveTo>
                  <a:cubicBezTo>
                    <a:pt x="311" y="0"/>
                    <a:pt x="315" y="0"/>
                    <a:pt x="319" y="0"/>
                  </a:cubicBezTo>
                  <a:cubicBezTo>
                    <a:pt x="12072" y="0"/>
                    <a:pt x="21600" y="4835"/>
                    <a:pt x="21600" y="10800"/>
                  </a:cubicBezTo>
                  <a:cubicBezTo>
                    <a:pt x="21600" y="16765"/>
                    <a:pt x="12072" y="21600"/>
                    <a:pt x="319" y="21600"/>
                  </a:cubicBezTo>
                  <a:cubicBezTo>
                    <a:pt x="212" y="21600"/>
                    <a:pt x="105" y="21600"/>
                    <a:pt x="0" y="21599"/>
                  </a:cubicBezTo>
                  <a:lnTo>
                    <a:pt x="319" y="10800"/>
                  </a:lnTo>
                  <a:lnTo>
                    <a:pt x="307" y="0"/>
                  </a:lnTo>
                  <a:close/>
                </a:path>
              </a:pathLst>
            </a:custGeom>
            <a:gradFill flip="none" rotWithShape="1">
              <a:gsLst>
                <a:gs pos="0">
                  <a:srgbClr val="000000"/>
                </a:gs>
                <a:gs pos="100000">
                  <a:srgbClr val="8944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2" name="Arc 1029"/>
            <p:cNvSpPr/>
            <p:nvPr/>
          </p:nvSpPr>
          <p:spPr>
            <a:xfrm>
              <a:off x="5132387" y="385743"/>
              <a:ext cx="2905126" cy="828695"/>
            </a:xfrm>
            <a:custGeom>
              <a:avLst/>
              <a:gdLst/>
              <a:ahLst/>
              <a:cxnLst>
                <a:cxn ang="0">
                  <a:pos x="wd2" y="hd2"/>
                </a:cxn>
                <a:cxn ang="5400000">
                  <a:pos x="wd2" y="hd2"/>
                </a:cxn>
                <a:cxn ang="10800000">
                  <a:pos x="wd2" y="hd2"/>
                </a:cxn>
                <a:cxn ang="16200000">
                  <a:pos x="wd2" y="hd2"/>
                </a:cxn>
              </a:cxnLst>
              <a:rect l="0" t="0" r="r" b="b"/>
              <a:pathLst>
                <a:path w="21600" h="21600" extrusionOk="0">
                  <a:moveTo>
                    <a:pt x="308" y="0"/>
                  </a:moveTo>
                  <a:cubicBezTo>
                    <a:pt x="312" y="0"/>
                    <a:pt x="316" y="0"/>
                    <a:pt x="320" y="0"/>
                  </a:cubicBezTo>
                  <a:cubicBezTo>
                    <a:pt x="12072" y="0"/>
                    <a:pt x="21600" y="4835"/>
                    <a:pt x="21600" y="10800"/>
                  </a:cubicBezTo>
                  <a:cubicBezTo>
                    <a:pt x="21600" y="16765"/>
                    <a:pt x="12072" y="21600"/>
                    <a:pt x="320" y="21600"/>
                  </a:cubicBezTo>
                  <a:cubicBezTo>
                    <a:pt x="213" y="21600"/>
                    <a:pt x="106" y="21600"/>
                    <a:pt x="0" y="21599"/>
                  </a:cubicBezTo>
                  <a:lnTo>
                    <a:pt x="320" y="10800"/>
                  </a:lnTo>
                  <a:lnTo>
                    <a:pt x="308" y="0"/>
                  </a:lnTo>
                  <a:close/>
                </a:path>
              </a:pathLst>
            </a:custGeom>
            <a:gradFill flip="none" rotWithShape="1">
              <a:gsLst>
                <a:gs pos="0">
                  <a:srgbClr val="000000"/>
                </a:gs>
                <a:gs pos="100000">
                  <a:srgbClr val="B75B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sp>
          <p:nvSpPr>
            <p:cNvPr id="3943" name="AutoShape 1030"/>
            <p:cNvSpPr/>
            <p:nvPr/>
          </p:nvSpPr>
          <p:spPr>
            <a:xfrm>
              <a:off x="0" y="715962"/>
              <a:ext cx="7918450" cy="165101"/>
            </a:xfrm>
            <a:prstGeom prst="roundRect">
              <a:avLst>
                <a:gd name="adj" fmla="val 49995"/>
              </a:avLst>
            </a:prstGeom>
            <a:gradFill flip="none" rotWithShape="1">
              <a:gsLst>
                <a:gs pos="0">
                  <a:srgbClr val="000000"/>
                </a:gs>
                <a:gs pos="20000">
                  <a:srgbClr val="000040"/>
                </a:gs>
                <a:gs pos="50000">
                  <a:srgbClr val="400040"/>
                </a:gs>
                <a:gs pos="75000">
                  <a:srgbClr val="8F0040"/>
                </a:gs>
                <a:gs pos="89999">
                  <a:srgbClr val="F27300"/>
                </a:gs>
                <a:gs pos="100000">
                  <a:srgbClr val="FFBF00"/>
                </a:gs>
              </a:gsLst>
              <a:lin ang="0" scaled="0"/>
            </a:gradFill>
            <a:ln w="12700" cap="flat">
              <a:noFill/>
              <a:miter lim="400000"/>
            </a:ln>
            <a:effectLst/>
          </p:spPr>
          <p:txBody>
            <a:bodyPr wrap="square" lIns="45719" tIns="45719" rIns="45719" bIns="45719" numCol="1" anchor="ctr">
              <a:noAutofit/>
            </a:bodyPr>
            <a:lstStyle/>
            <a:p>
              <a:pPr>
                <a:defRPr>
                  <a:solidFill>
                    <a:srgbClr val="FFFFCC"/>
                  </a:solidFill>
                  <a:latin typeface="Times New Roman"/>
                  <a:ea typeface="Times New Roman"/>
                  <a:cs typeface="Times New Roman"/>
                  <a:sym typeface="Times New Roman"/>
                </a:defRPr>
              </a:pPr>
              <a:endParaRPr/>
            </a:p>
          </p:txBody>
        </p:sp>
      </p:grpSp>
      <p:sp>
        <p:nvSpPr>
          <p:cNvPr id="3945" name="Title Text"/>
          <p:cNvSpPr txBox="1">
            <a:spLocks noGrp="1"/>
          </p:cNvSpPr>
          <p:nvPr>
            <p:ph type="title"/>
          </p:nvPr>
        </p:nvSpPr>
        <p:spPr>
          <a:xfrm>
            <a:off x="381000" y="381000"/>
            <a:ext cx="8458200" cy="1143000"/>
          </a:xfrm>
          <a:prstGeom prst="rect">
            <a:avLst/>
          </a:prstGeom>
          <a:noFill/>
        </p:spPr>
        <p:txBody>
          <a:bodyPr lIns="46005" tIns="46005" rIns="46005" bIns="46005" anchor="b"/>
          <a:lstStyle>
            <a:lvl1pPr algn="r">
              <a:defRPr sz="4400" i="1">
                <a:solidFill>
                  <a:srgbClr val="FFCC66"/>
                </a:solidFill>
              </a:defRPr>
            </a:lvl1pPr>
          </a:lstStyle>
          <a:p>
            <a:r>
              <a:t>Title Text</a:t>
            </a:r>
          </a:p>
        </p:txBody>
      </p:sp>
      <p:sp>
        <p:nvSpPr>
          <p:cNvPr id="3946" name="Body Level One…"/>
          <p:cNvSpPr txBox="1">
            <a:spLocks noGrp="1"/>
          </p:cNvSpPr>
          <p:nvPr>
            <p:ph type="body" idx="1"/>
          </p:nvPr>
        </p:nvSpPr>
        <p:spPr>
          <a:xfrm>
            <a:off x="381000" y="2057400"/>
            <a:ext cx="8458200" cy="4114800"/>
          </a:xfrm>
          <a:prstGeom prst="rect">
            <a:avLst/>
          </a:prstGeom>
        </p:spPr>
        <p:txBody>
          <a:bodyPr lIns="46005" tIns="46005" rIns="46005" bIns="46005">
            <a:normAutofit/>
          </a:bodyPr>
          <a:lstStyle>
            <a:lvl1pPr marL="342659" indent="-342659">
              <a:buClr>
                <a:srgbClr val="FFCC66"/>
              </a:buClr>
              <a:buSzPct val="100000"/>
              <a:buChar char="•"/>
              <a:defRPr b="1">
                <a:solidFill>
                  <a:srgbClr val="FFFFCC"/>
                </a:solidFill>
              </a:defRPr>
            </a:lvl1pPr>
            <a:lvl2pPr marL="783220" indent="-326340">
              <a:buClr>
                <a:srgbClr val="FFCC66"/>
              </a:buClr>
              <a:buSzPct val="100000"/>
              <a:buChar char="–"/>
              <a:defRPr b="1">
                <a:solidFill>
                  <a:srgbClr val="FFFFCC"/>
                </a:solidFill>
              </a:defRPr>
            </a:lvl2pPr>
            <a:lvl3pPr marL="1218345" indent="-304585">
              <a:buClr>
                <a:srgbClr val="FFCC66"/>
              </a:buClr>
              <a:buSzPct val="100000"/>
              <a:buChar char="•"/>
              <a:defRPr b="1">
                <a:solidFill>
                  <a:srgbClr val="FFFFCC"/>
                </a:solidFill>
              </a:defRPr>
            </a:lvl3pPr>
            <a:lvl4pPr marL="1736140" indent="-365502">
              <a:buClr>
                <a:srgbClr val="FFCC66"/>
              </a:buClr>
              <a:buSzPct val="100000"/>
              <a:buChar char="–"/>
              <a:defRPr b="1">
                <a:solidFill>
                  <a:srgbClr val="FFFFCC"/>
                </a:solidFill>
              </a:defRPr>
            </a:lvl4pPr>
            <a:lvl5pPr marL="2193020" indent="-365502">
              <a:buClr>
                <a:srgbClr val="FFCC66"/>
              </a:buClr>
              <a:defRPr b="1">
                <a:solidFill>
                  <a:srgbClr val="FFFFCC"/>
                </a:solidFill>
              </a:defRPr>
            </a:lvl5pPr>
          </a:lstStyle>
          <a:p>
            <a:r>
              <a:t>Body Level One</a:t>
            </a:r>
          </a:p>
          <a:p>
            <a:pPr lvl="1"/>
            <a:r>
              <a:t>Body Level Two</a:t>
            </a:r>
          </a:p>
          <a:p>
            <a:pPr lvl="2"/>
            <a:r>
              <a:t>Body Level Three</a:t>
            </a:r>
          </a:p>
          <a:p>
            <a:pPr lvl="3"/>
            <a:r>
              <a:t>Body Level Four</a:t>
            </a:r>
          </a:p>
          <a:p>
            <a:pPr lvl="4"/>
            <a:r>
              <a:t>Body Level Five</a:t>
            </a:r>
          </a:p>
        </p:txBody>
      </p:sp>
      <p:sp>
        <p:nvSpPr>
          <p:cNvPr id="3947" name="Slide Number"/>
          <p:cNvSpPr txBox="1">
            <a:spLocks noGrp="1"/>
          </p:cNvSpPr>
          <p:nvPr>
            <p:ph type="sldNum" sz="quarter" idx="2"/>
          </p:nvPr>
        </p:nvSpPr>
        <p:spPr>
          <a:xfrm>
            <a:off x="8155722" y="6408503"/>
            <a:ext cx="302479" cy="289394"/>
          </a:xfrm>
          <a:prstGeom prst="rect">
            <a:avLst/>
          </a:prstGeom>
        </p:spPr>
        <p:txBody>
          <a:bodyPr lIns="46005" tIns="46005" rIns="46005" bIns="46005" anchor="ctr"/>
          <a:lstStyle>
            <a:lvl1pPr>
              <a:defRPr>
                <a:solidFill>
                  <a:srgbClr val="FFFFCC"/>
                </a:solidFill>
                <a:latin typeface="+mj-lt"/>
                <a:ea typeface="+mj-ea"/>
                <a:cs typeface="+mj-cs"/>
                <a:sym typeface="Arial"/>
              </a:defRPr>
            </a:lvl1pPr>
          </a:lstStyle>
          <a:p>
            <a:fld id="{86CB4B4D-7CA3-9044-876B-883B54F8677D}" type="slidenum">
              <a:rPr/>
              <a:pPr/>
              <a:t>‹#›</a:t>
            </a:fld>
            <a:endParaRPr/>
          </a:p>
        </p:txBody>
      </p:sp>
    </p:spTree>
    <p:extLst>
      <p:ext uri="{BB962C8B-B14F-4D97-AF65-F5344CB8AC3E}">
        <p14:creationId xmlns:p14="http://schemas.microsoft.com/office/powerpoint/2010/main" val="776064910"/>
      </p:ext>
    </p:extLst>
  </p:cSld>
  <p:clrMapOvr>
    <a:masterClrMapping/>
  </p:clrMapOvr>
  <p:transition spd="med"/>
</p:sldLayout>
</file>

<file path=ppt/slideLayouts/slideLayout469.xml><?xml version="1.0" encoding="utf-8"?>
<p:sldLayout xmlns:a="http://schemas.openxmlformats.org/drawingml/2006/main" xmlns:r="http://schemas.openxmlformats.org/officeDocument/2006/relationships" xmlns:p="http://schemas.openxmlformats.org/presentationml/2006/main" showMasterSp="0" type="tx">
  <p:cSld name="31_Blank">
    <p:bg>
      <p:bgPr>
        <a:solidFill>
          <a:srgbClr val="FFFFFF"/>
        </a:solidFill>
        <a:effectLst/>
      </p:bgPr>
    </p:bg>
    <p:spTree>
      <p:nvGrpSpPr>
        <p:cNvPr id="1" name=""/>
        <p:cNvGrpSpPr/>
        <p:nvPr/>
      </p:nvGrpSpPr>
      <p:grpSpPr>
        <a:xfrm>
          <a:off x="0" y="0"/>
          <a:ext cx="0" cy="0"/>
          <a:chOff x="0" y="0"/>
          <a:chExt cx="0" cy="0"/>
        </a:xfrm>
      </p:grpSpPr>
      <p:sp>
        <p:nvSpPr>
          <p:cNvPr id="3954" name="Rectangle 1"/>
          <p:cNvSpPr/>
          <p:nvPr/>
        </p:nvSpPr>
        <p:spPr>
          <a:xfrm>
            <a:off x="0" y="0"/>
            <a:ext cx="9144000" cy="6858000"/>
          </a:xfrm>
          <a:prstGeom prst="rect">
            <a:avLst/>
          </a:prstGeom>
          <a:gradFill>
            <a:gsLst>
              <a:gs pos="0">
                <a:srgbClr val="000000"/>
              </a:gs>
              <a:gs pos="50000">
                <a:srgbClr val="121D91"/>
              </a:gs>
              <a:gs pos="100000">
                <a:srgbClr val="000000"/>
              </a:gs>
            </a:gsLst>
          </a:gradFill>
          <a:ln w="12600">
            <a:solidFill>
              <a:srgbClr val="000000"/>
            </a:solidFill>
            <a:miter/>
          </a:ln>
        </p:spPr>
        <p:txBody>
          <a:bodyPr lIns="45719" rIns="45719" anchor="ctr"/>
          <a:lstStyle/>
          <a:p>
            <a:pPr>
              <a:defRPr>
                <a:solidFill>
                  <a:srgbClr val="000000"/>
                </a:solidFill>
                <a:latin typeface="Times New Roman"/>
                <a:ea typeface="Times New Roman"/>
                <a:cs typeface="Times New Roman"/>
                <a:sym typeface="Times New Roman"/>
              </a:defRPr>
            </a:pPr>
            <a:endParaRPr/>
          </a:p>
        </p:txBody>
      </p:sp>
      <p:sp>
        <p:nvSpPr>
          <p:cNvPr id="3955" name="Text Box 2"/>
          <p:cNvSpPr txBox="1"/>
          <p:nvPr/>
        </p:nvSpPr>
        <p:spPr>
          <a:xfrm>
            <a:off x="794239" y="6570253"/>
            <a:ext cx="803893" cy="20719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p>
            <a:pPr algn="ctr">
              <a:spcBef>
                <a:spcPts val="500"/>
              </a:spcBef>
              <a:tabLst>
                <a:tab pos="812800" algn="l"/>
                <a:tab pos="1638300" algn="l"/>
                <a:tab pos="2451100" algn="l"/>
                <a:tab pos="3276600" algn="l"/>
                <a:tab pos="4102100" algn="l"/>
                <a:tab pos="4914900" algn="l"/>
                <a:tab pos="5740400" algn="l"/>
                <a:tab pos="6553200" algn="l"/>
                <a:tab pos="7378700" algn="l"/>
                <a:tab pos="8204200" algn="l"/>
                <a:tab pos="9017000" algn="l"/>
              </a:tabLst>
              <a:defRPr sz="800" b="1">
                <a:solidFill>
                  <a:srgbClr val="FFFFFF"/>
                </a:solidFill>
              </a:defRPr>
            </a:pPr>
            <a:r>
              <a:t>© </a:t>
            </a:r>
            <a:r>
              <a:rPr sz="900"/>
              <a:t>2006</a:t>
            </a:r>
            <a:r>
              <a:t> TBBMI</a:t>
            </a:r>
          </a:p>
        </p:txBody>
      </p:sp>
      <p:sp>
        <p:nvSpPr>
          <p:cNvPr id="3956" name="Rectangle 3"/>
          <p:cNvSpPr txBox="1"/>
          <p:nvPr/>
        </p:nvSpPr>
        <p:spPr>
          <a:xfrm>
            <a:off x="7884120" y="6534253"/>
            <a:ext cx="594132" cy="24903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41967" tIns="41967" rIns="41967" bIns="41967" anchor="ctr">
            <a:spAutoFit/>
          </a:bodyPr>
          <a:lstStyle>
            <a:lvl1pPr algn="ctr">
              <a:tabLst>
                <a:tab pos="812800" algn="l"/>
                <a:tab pos="1638300" algn="l"/>
                <a:tab pos="2451100" algn="l"/>
                <a:tab pos="3276600" algn="l"/>
                <a:tab pos="4089400" algn="l"/>
                <a:tab pos="4914900" algn="l"/>
                <a:tab pos="5727700" algn="l"/>
                <a:tab pos="6553200" algn="l"/>
                <a:tab pos="7378700" algn="l"/>
                <a:tab pos="8191500" algn="l"/>
                <a:tab pos="9017000" algn="l"/>
              </a:tabLst>
              <a:defRPr sz="900" b="1">
                <a:solidFill>
                  <a:srgbClr val="FFFFFF"/>
                </a:solidFill>
                <a:latin typeface="Comic Sans MS"/>
                <a:ea typeface="Comic Sans MS"/>
                <a:cs typeface="Comic Sans MS"/>
                <a:sym typeface="Comic Sans MS"/>
              </a:defRPr>
            </a:lvl1pPr>
          </a:lstStyle>
          <a:p>
            <a:r>
              <a:t>9.65.08.</a:t>
            </a:r>
          </a:p>
        </p:txBody>
      </p:sp>
      <p:sp>
        <p:nvSpPr>
          <p:cNvPr id="3957" name="Rectangle 4"/>
          <p:cNvSpPr txBox="1"/>
          <p:nvPr/>
        </p:nvSpPr>
        <p:spPr>
          <a:xfrm>
            <a:off x="507489" y="106362"/>
            <a:ext cx="3969783" cy="919716"/>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519" tIns="45519" rIns="45519" bIns="45519">
            <a:spAutoFit/>
          </a:bodyPr>
          <a:lstStyle>
            <a:lvl1pPr>
              <a:lnSpc>
                <a:spcPct val="125000"/>
              </a:lnSpc>
              <a:spcBef>
                <a:spcPts val="1300"/>
              </a:spcBef>
              <a:tabLst>
                <a:tab pos="812800" algn="l"/>
                <a:tab pos="1638300" algn="l"/>
                <a:tab pos="2451100" algn="l"/>
                <a:tab pos="3276600" algn="l"/>
                <a:tab pos="4089400" algn="l"/>
                <a:tab pos="4914900" algn="l"/>
                <a:tab pos="5727700" algn="l"/>
                <a:tab pos="6553200" algn="l"/>
                <a:tab pos="7378700" algn="l"/>
                <a:tab pos="8191500" algn="l"/>
                <a:tab pos="9017000" algn="l"/>
              </a:tabLst>
              <a:defRPr b="1">
                <a:solidFill>
                  <a:srgbClr val="FFFF00"/>
                </a:solidFill>
                <a:latin typeface="+mn-lt"/>
                <a:ea typeface="+mn-ea"/>
                <a:cs typeface="+mn-cs"/>
                <a:sym typeface="Helvetica"/>
              </a:defRPr>
            </a:lvl1pPr>
          </a:lstStyle>
          <a:p>
            <a:r>
              <a:t>The  New Testament          Comes Together</a:t>
            </a:r>
          </a:p>
        </p:txBody>
      </p:sp>
      <p:sp>
        <p:nvSpPr>
          <p:cNvPr id="3958" name="Slide Number"/>
          <p:cNvSpPr txBox="1">
            <a:spLocks noGrp="1"/>
          </p:cNvSpPr>
          <p:nvPr>
            <p:ph type="sldNum" sz="quarter" idx="2"/>
          </p:nvPr>
        </p:nvSpPr>
        <p:spPr>
          <a:xfrm>
            <a:off x="4419600" y="5988050"/>
            <a:ext cx="2133600" cy="3683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6177776"/>
      </p:ext>
    </p:extLst>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229067DC-771F-E04E-978E-79E39B5E6F4E}"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549839642"/>
      </p:ext>
    </p:extLst>
  </p:cSld>
  <p:clrMapOvr>
    <a:masterClrMapping/>
  </p:clrMapOvr>
  <p:transition>
    <p:random/>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showMasterSp="0" type="tx">
  <p:cSld name="32_Blank">
    <p:bg>
      <p:bgPr>
        <a:blipFill rotWithShape="1">
          <a:blip r:embed="rId2" cstate="print"/>
          <a:srcRect/>
          <a:tile tx="0" ty="0" sx="100000" sy="100000" flip="none" algn="tl"/>
        </a:blipFill>
        <a:effectLst/>
      </p:bgPr>
    </p:bg>
    <p:spTree>
      <p:nvGrpSpPr>
        <p:cNvPr id="1" name=""/>
        <p:cNvGrpSpPr/>
        <p:nvPr/>
      </p:nvGrpSpPr>
      <p:grpSpPr>
        <a:xfrm>
          <a:off x="0" y="0"/>
          <a:ext cx="0" cy="0"/>
          <a:chOff x="0" y="0"/>
          <a:chExt cx="0" cy="0"/>
        </a:xfrm>
      </p:grpSpPr>
      <p:sp>
        <p:nvSpPr>
          <p:cNvPr id="3965" name="Slide Number"/>
          <p:cNvSpPr txBox="1">
            <a:spLocks noGrp="1"/>
          </p:cNvSpPr>
          <p:nvPr>
            <p:ph type="sldNum" sz="quarter" idx="2"/>
          </p:nvPr>
        </p:nvSpPr>
        <p:spPr>
          <a:xfrm>
            <a:off x="8176323" y="6248400"/>
            <a:ext cx="281877" cy="287023"/>
          </a:xfrm>
          <a:prstGeom prst="rect">
            <a:avLst/>
          </a:prstGeom>
        </p:spPr>
        <p:txBody>
          <a:bodyPr lIns="45687" tIns="45687" rIns="45687" bIns="45687"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88471963"/>
      </p:ext>
    </p:extLst>
  </p:cSld>
  <p:clrMapOvr>
    <a:masterClrMapping/>
  </p:clrMapOvr>
  <p:transition spd="med"/>
</p:sldLayout>
</file>

<file path=ppt/slideLayouts/slideLayout471.xml><?xml version="1.0" encoding="utf-8"?>
<p:sldLayout xmlns:a="http://schemas.openxmlformats.org/drawingml/2006/main" xmlns:r="http://schemas.openxmlformats.org/officeDocument/2006/relationships" xmlns:p="http://schemas.openxmlformats.org/presentationml/2006/main" showMasterSp="0" type="tx">
  <p:cSld name="29_Title and Content">
    <p:bg>
      <p:bgPr>
        <a:solidFill>
          <a:srgbClr val="390039"/>
        </a:solidFill>
        <a:effectLst/>
      </p:bgPr>
    </p:bg>
    <p:spTree>
      <p:nvGrpSpPr>
        <p:cNvPr id="1" name=""/>
        <p:cNvGrpSpPr/>
        <p:nvPr/>
      </p:nvGrpSpPr>
      <p:grpSpPr>
        <a:xfrm>
          <a:off x="0" y="0"/>
          <a:ext cx="0" cy="0"/>
          <a:chOff x="0" y="0"/>
          <a:chExt cx="0" cy="0"/>
        </a:xfrm>
      </p:grpSpPr>
      <p:sp>
        <p:nvSpPr>
          <p:cNvPr id="398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3982" name="Body Level One…"/>
          <p:cNvSpPr txBox="1">
            <a:spLocks noGrp="1"/>
          </p:cNvSpPr>
          <p:nvPr>
            <p:ph type="body" idx="1"/>
          </p:nvPr>
        </p:nvSpPr>
        <p:spPr>
          <a:xfrm>
            <a:off x="457200" y="1600200"/>
            <a:ext cx="8229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8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96976237"/>
      </p:ext>
    </p:extLst>
  </p:cSld>
  <p:clrMapOvr>
    <a:masterClrMapping/>
  </p:clrMapOvr>
  <p:transition spd="med"/>
</p:sldLayout>
</file>

<file path=ppt/slideLayouts/slideLayout472.xml><?xml version="1.0" encoding="utf-8"?>
<p:sldLayout xmlns:a="http://schemas.openxmlformats.org/drawingml/2006/main" xmlns:r="http://schemas.openxmlformats.org/officeDocument/2006/relationships" xmlns:p="http://schemas.openxmlformats.org/presentationml/2006/main" showMasterSp="0" type="tx">
  <p:cSld name="28_Section Header">
    <p:bg>
      <p:bgPr>
        <a:solidFill>
          <a:srgbClr val="390039"/>
        </a:solidFill>
        <a:effectLst/>
      </p:bgPr>
    </p:bg>
    <p:spTree>
      <p:nvGrpSpPr>
        <p:cNvPr id="1" name=""/>
        <p:cNvGrpSpPr/>
        <p:nvPr/>
      </p:nvGrpSpPr>
      <p:grpSpPr>
        <a:xfrm>
          <a:off x="0" y="0"/>
          <a:ext cx="0" cy="0"/>
          <a:chOff x="0" y="0"/>
          <a:chExt cx="0" cy="0"/>
        </a:xfrm>
      </p:grpSpPr>
      <p:sp>
        <p:nvSpPr>
          <p:cNvPr id="3990" name="Title Text"/>
          <p:cNvSpPr txBox="1">
            <a:spLocks noGrp="1"/>
          </p:cNvSpPr>
          <p:nvPr>
            <p:ph type="title"/>
          </p:nvPr>
        </p:nvSpPr>
        <p:spPr>
          <a:xfrm>
            <a:off x="722312" y="4406900"/>
            <a:ext cx="7772401" cy="1362075"/>
          </a:xfrm>
          <a:prstGeom prst="rect">
            <a:avLst/>
          </a:prstGeom>
          <a:noFill/>
        </p:spPr>
        <p:txBody>
          <a:bodyPr lIns="45719" tIns="45719" rIns="45719" bIns="45719" anchor="t"/>
          <a:lstStyle>
            <a:lvl1pPr algn="l">
              <a:defRPr sz="4000" cap="all">
                <a:solidFill>
                  <a:srgbClr val="F8F8EF"/>
                </a:solidFill>
                <a:effectLst>
                  <a:outerShdw blurRad="38100" dist="38100" dir="2700000" rotWithShape="0">
                    <a:srgbClr val="000000">
                      <a:alpha val="43137"/>
                    </a:srgbClr>
                  </a:outerShdw>
                </a:effectLst>
              </a:defRPr>
            </a:lvl1pPr>
          </a:lstStyle>
          <a:p>
            <a:r>
              <a:t>Title Text</a:t>
            </a:r>
          </a:p>
        </p:txBody>
      </p:sp>
      <p:sp>
        <p:nvSpPr>
          <p:cNvPr id="3991" name="Body Level One…"/>
          <p:cNvSpPr txBox="1">
            <a:spLocks noGrp="1"/>
          </p:cNvSpPr>
          <p:nvPr>
            <p:ph type="body" sz="quarter" idx="1"/>
          </p:nvPr>
        </p:nvSpPr>
        <p:spPr>
          <a:xfrm>
            <a:off x="722312" y="2906713"/>
            <a:ext cx="7772401" cy="1500188"/>
          </a:xfrm>
          <a:prstGeom prst="rect">
            <a:avLst/>
          </a:prstGeom>
        </p:spPr>
        <p:txBody>
          <a:bodyPr lIns="45719" tIns="45719" rIns="45719" bIns="45719" anchor="b">
            <a:normAutofit/>
          </a:bodyPr>
          <a:lstStyle>
            <a:lvl1pPr marL="0" indent="0">
              <a:spcBef>
                <a:spcPts val="400"/>
              </a:spcBef>
              <a:buSzTx/>
              <a:buNone/>
              <a:defRPr sz="2000">
                <a:solidFill>
                  <a:srgbClr val="F8F8EF"/>
                </a:solidFill>
                <a:effectLst>
                  <a:outerShdw blurRad="38100" dist="38100" dir="2700000" rotWithShape="0">
                    <a:srgbClr val="000000">
                      <a:alpha val="43137"/>
                    </a:srgbClr>
                  </a:outerShdw>
                </a:effectLst>
              </a:defRPr>
            </a:lvl1pPr>
            <a:lvl2pPr marL="0" indent="457200">
              <a:spcBef>
                <a:spcPts val="400"/>
              </a:spcBef>
              <a:buSzTx/>
              <a:buNone/>
              <a:defRPr sz="2000">
                <a:solidFill>
                  <a:srgbClr val="F8F8EF"/>
                </a:solidFill>
                <a:effectLst>
                  <a:outerShdw blurRad="38100" dist="38100" dir="2700000" rotWithShape="0">
                    <a:srgbClr val="000000">
                      <a:alpha val="43137"/>
                    </a:srgbClr>
                  </a:outerShdw>
                </a:effectLst>
              </a:defRPr>
            </a:lvl2pPr>
            <a:lvl3pPr marL="0" indent="914400">
              <a:spcBef>
                <a:spcPts val="400"/>
              </a:spcBef>
              <a:buSzTx/>
              <a:buNone/>
              <a:defRPr sz="2000">
                <a:solidFill>
                  <a:srgbClr val="F8F8EF"/>
                </a:solidFill>
                <a:effectLst>
                  <a:outerShdw blurRad="38100" dist="38100" dir="2700000" rotWithShape="0">
                    <a:srgbClr val="000000">
                      <a:alpha val="43137"/>
                    </a:srgbClr>
                  </a:outerShdw>
                </a:effectLst>
              </a:defRPr>
            </a:lvl3pPr>
            <a:lvl4pPr marL="0" indent="1371600">
              <a:spcBef>
                <a:spcPts val="400"/>
              </a:spcBef>
              <a:buSzTx/>
              <a:buNone/>
              <a:defRPr sz="2000">
                <a:solidFill>
                  <a:srgbClr val="F8F8EF"/>
                </a:solidFill>
                <a:effectLst>
                  <a:outerShdw blurRad="38100" dist="38100" dir="2700000" rotWithShape="0">
                    <a:srgbClr val="000000">
                      <a:alpha val="43137"/>
                    </a:srgbClr>
                  </a:outerShdw>
                </a:effectLst>
              </a:defRPr>
            </a:lvl4pPr>
            <a:lvl5pPr marL="0" indent="1828800">
              <a:spcBef>
                <a:spcPts val="400"/>
              </a:spcBef>
              <a:buSzTx/>
              <a:buNone/>
              <a:defRPr sz="20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3992"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2763930"/>
      </p:ext>
    </p:extLst>
  </p:cSld>
  <p:clrMapOvr>
    <a:masterClrMapping/>
  </p:clrMapOvr>
  <p:transition spd="med"/>
</p:sldLayout>
</file>

<file path=ppt/slideLayouts/slideLayout473.xml><?xml version="1.0" encoding="utf-8"?>
<p:sldLayout xmlns:a="http://schemas.openxmlformats.org/drawingml/2006/main" xmlns:r="http://schemas.openxmlformats.org/officeDocument/2006/relationships" xmlns:p="http://schemas.openxmlformats.org/presentationml/2006/main" showMasterSp="0" type="tx">
  <p:cSld name="28_Two Content">
    <p:bg>
      <p:bgPr>
        <a:solidFill>
          <a:srgbClr val="390039"/>
        </a:solidFill>
        <a:effectLst/>
      </p:bgPr>
    </p:bg>
    <p:spTree>
      <p:nvGrpSpPr>
        <p:cNvPr id="1" name=""/>
        <p:cNvGrpSpPr/>
        <p:nvPr/>
      </p:nvGrpSpPr>
      <p:grpSpPr>
        <a:xfrm>
          <a:off x="0" y="0"/>
          <a:ext cx="0" cy="0"/>
          <a:chOff x="0" y="0"/>
          <a:chExt cx="0" cy="0"/>
        </a:xfrm>
      </p:grpSpPr>
      <p:sp>
        <p:nvSpPr>
          <p:cNvPr id="3999"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0"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spcBef>
                <a:spcPts val="600"/>
              </a:spcBef>
              <a:buSzPct val="100000"/>
              <a:buChar char="•"/>
              <a:defRPr sz="2800">
                <a:solidFill>
                  <a:srgbClr val="F8F8EF"/>
                </a:solidFill>
                <a:effectLst>
                  <a:outerShdw blurRad="38100" dist="38100" dir="2700000" rotWithShape="0">
                    <a:srgbClr val="000000">
                      <a:alpha val="43137"/>
                    </a:srgbClr>
                  </a:outerShdw>
                </a:effectLst>
              </a:defRPr>
            </a:lvl1pPr>
            <a:lvl2pPr marL="790575" indent="-333375">
              <a:spcBef>
                <a:spcPts val="600"/>
              </a:spcBef>
              <a:buSzPct val="100000"/>
              <a:buChar char="–"/>
              <a:defRPr sz="2800">
                <a:solidFill>
                  <a:srgbClr val="F8F8EF"/>
                </a:solidFill>
                <a:effectLst>
                  <a:outerShdw blurRad="38100" dist="38100" dir="2700000" rotWithShape="0">
                    <a:srgbClr val="000000">
                      <a:alpha val="43137"/>
                    </a:srgbClr>
                  </a:outerShdw>
                </a:effectLst>
              </a:defRPr>
            </a:lvl2pPr>
            <a:lvl3pPr marL="1234439" indent="-320039">
              <a:spcBef>
                <a:spcPts val="600"/>
              </a:spcBef>
              <a:buSzPct val="100000"/>
              <a:buChar char="•"/>
              <a:defRPr sz="2800">
                <a:solidFill>
                  <a:srgbClr val="F8F8EF"/>
                </a:solidFill>
                <a:effectLst>
                  <a:outerShdw blurRad="38100" dist="38100" dir="2700000" rotWithShape="0">
                    <a:srgbClr val="000000">
                      <a:alpha val="43137"/>
                    </a:srgbClr>
                  </a:outerShdw>
                </a:effectLst>
              </a:defRPr>
            </a:lvl3pPr>
            <a:lvl4pPr marL="1727200" indent="-355600">
              <a:spcBef>
                <a:spcPts val="600"/>
              </a:spcBef>
              <a:buSzPct val="100000"/>
              <a:buChar char="–"/>
              <a:defRPr sz="2800">
                <a:solidFill>
                  <a:srgbClr val="F8F8EF"/>
                </a:solidFill>
                <a:effectLst>
                  <a:outerShdw blurRad="38100" dist="38100" dir="2700000" rotWithShape="0">
                    <a:srgbClr val="000000">
                      <a:alpha val="43137"/>
                    </a:srgbClr>
                  </a:outerShdw>
                </a:effectLst>
              </a:defRPr>
            </a:lvl4pPr>
            <a:lvl5pPr marL="2184400" indent="-355600">
              <a:spcBef>
                <a:spcPts val="600"/>
              </a:spcBef>
              <a:buChar char="»"/>
              <a:defRPr sz="28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0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849367247"/>
      </p:ext>
    </p:extLst>
  </p:cSld>
  <p:clrMapOvr>
    <a:masterClrMapping/>
  </p:clrMapOvr>
  <p:transition spd="med"/>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type="tx">
  <p:cSld name="28_Comparison">
    <p:bg>
      <p:bgPr>
        <a:solidFill>
          <a:srgbClr val="390039"/>
        </a:solidFill>
        <a:effectLst/>
      </p:bgPr>
    </p:bg>
    <p:spTree>
      <p:nvGrpSpPr>
        <p:cNvPr id="1" name=""/>
        <p:cNvGrpSpPr/>
        <p:nvPr/>
      </p:nvGrpSpPr>
      <p:grpSpPr>
        <a:xfrm>
          <a:off x="0" y="0"/>
          <a:ext cx="0" cy="0"/>
          <a:chOff x="0" y="0"/>
          <a:chExt cx="0" cy="0"/>
        </a:xfrm>
      </p:grpSpPr>
      <p:sp>
        <p:nvSpPr>
          <p:cNvPr id="400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09" name="Body Level One…"/>
          <p:cNvSpPr txBox="1">
            <a:spLocks noGrp="1"/>
          </p:cNvSpPr>
          <p:nvPr>
            <p:ph type="body" sz="quarter" idx="1"/>
          </p:nvPr>
        </p:nvSpPr>
        <p:spPr>
          <a:xfrm>
            <a:off x="457200" y="1535112"/>
            <a:ext cx="4040188" cy="639763"/>
          </a:xfrm>
          <a:prstGeom prst="rect">
            <a:avLst/>
          </a:prstGeom>
        </p:spPr>
        <p:txBody>
          <a:bodyPr lIns="45719" tIns="45719" rIns="45719" bIns="45719" anchor="b">
            <a:normAutofit/>
          </a:bodyPr>
          <a:lstStyle>
            <a:lvl1pPr marL="0" indent="0">
              <a:spcBef>
                <a:spcPts val="500"/>
              </a:spcBef>
              <a:buSzTx/>
              <a:buNone/>
              <a:defRPr sz="2400" b="1">
                <a:solidFill>
                  <a:srgbClr val="F8F8EF"/>
                </a:solidFill>
                <a:effectLst>
                  <a:outerShdw blurRad="38100" dist="38100" dir="2700000" rotWithShape="0">
                    <a:srgbClr val="000000">
                      <a:alpha val="43137"/>
                    </a:srgbClr>
                  </a:outerShdw>
                </a:effectLst>
              </a:defRPr>
            </a:lvl1pPr>
            <a:lvl2pPr marL="0" indent="457200">
              <a:spcBef>
                <a:spcPts val="500"/>
              </a:spcBef>
              <a:buSzTx/>
              <a:buNone/>
              <a:defRPr sz="2400" b="1">
                <a:solidFill>
                  <a:srgbClr val="F8F8EF"/>
                </a:solidFill>
                <a:effectLst>
                  <a:outerShdw blurRad="38100" dist="38100" dir="2700000" rotWithShape="0">
                    <a:srgbClr val="000000">
                      <a:alpha val="43137"/>
                    </a:srgbClr>
                  </a:outerShdw>
                </a:effectLst>
              </a:defRPr>
            </a:lvl2pPr>
            <a:lvl3pPr marL="0" indent="914400">
              <a:spcBef>
                <a:spcPts val="500"/>
              </a:spcBef>
              <a:buSzTx/>
              <a:buNone/>
              <a:defRPr sz="2400" b="1">
                <a:solidFill>
                  <a:srgbClr val="F8F8EF"/>
                </a:solidFill>
                <a:effectLst>
                  <a:outerShdw blurRad="38100" dist="38100" dir="2700000" rotWithShape="0">
                    <a:srgbClr val="000000">
                      <a:alpha val="43137"/>
                    </a:srgbClr>
                  </a:outerShdw>
                </a:effectLst>
              </a:defRPr>
            </a:lvl3pPr>
            <a:lvl4pPr marL="0" indent="1371600">
              <a:spcBef>
                <a:spcPts val="500"/>
              </a:spcBef>
              <a:buSzTx/>
              <a:buNone/>
              <a:defRPr sz="2400" b="1">
                <a:solidFill>
                  <a:srgbClr val="F8F8EF"/>
                </a:solidFill>
                <a:effectLst>
                  <a:outerShdw blurRad="38100" dist="38100" dir="2700000" rotWithShape="0">
                    <a:srgbClr val="000000">
                      <a:alpha val="43137"/>
                    </a:srgbClr>
                  </a:outerShdw>
                </a:effectLst>
              </a:defRPr>
            </a:lvl4pPr>
            <a:lvl5pPr marL="0" indent="1828800">
              <a:spcBef>
                <a:spcPts val="500"/>
              </a:spcBef>
              <a:buSzTx/>
              <a:buNone/>
              <a:defRPr sz="2400" b="1">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10" name="Text Placeholder 4"/>
          <p:cNvSpPr>
            <a:spLocks noGrp="1"/>
          </p:cNvSpPr>
          <p:nvPr>
            <p:ph type="body" sz="quarter" idx="21"/>
          </p:nvPr>
        </p:nvSpPr>
        <p:spPr>
          <a:xfrm>
            <a:off x="4645025" y="1535112"/>
            <a:ext cx="4041775" cy="639763"/>
          </a:xfrm>
          <a:prstGeom prst="rect">
            <a:avLst/>
          </a:prstGeom>
        </p:spPr>
        <p:txBody>
          <a:bodyPr lIns="45719" tIns="45719" rIns="45719" bIns="45719" anchor="b">
            <a:normAutofit/>
          </a:bodyPr>
          <a:lstStyle/>
          <a:p>
            <a:pPr marL="0" indent="0" rtl="0">
              <a:spcBef>
                <a:spcPts val="500"/>
              </a:spcBef>
              <a:buSzTx/>
              <a:buNone/>
              <a:defRPr sz="2400" b="1">
                <a:solidFill>
                  <a:srgbClr val="F8F8EF"/>
                </a:solidFill>
                <a:effectLst>
                  <a:outerShdw blurRad="38100" dist="38100" dir="2700000" rotWithShape="0">
                    <a:srgbClr val="000000">
                      <a:alpha val="43137"/>
                    </a:srgbClr>
                  </a:outerShdw>
                </a:effectLst>
              </a:defRPr>
            </a:pPr>
            <a:endParaRPr/>
          </a:p>
        </p:txBody>
      </p:sp>
      <p:sp>
        <p:nvSpPr>
          <p:cNvPr id="4011"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615356568"/>
      </p:ext>
    </p:extLst>
  </p:cSld>
  <p:clrMapOvr>
    <a:masterClrMapping/>
  </p:clrMapOvr>
  <p:transition spd="med"/>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type="tx">
  <p:cSld name="28_Title Only">
    <p:bg>
      <p:bgPr>
        <a:solidFill>
          <a:srgbClr val="390039"/>
        </a:solidFill>
        <a:effectLst/>
      </p:bgPr>
    </p:bg>
    <p:spTree>
      <p:nvGrpSpPr>
        <p:cNvPr id="1" name=""/>
        <p:cNvGrpSpPr/>
        <p:nvPr/>
      </p:nvGrpSpPr>
      <p:grpSpPr>
        <a:xfrm>
          <a:off x="0" y="0"/>
          <a:ext cx="0" cy="0"/>
          <a:chOff x="0" y="0"/>
          <a:chExt cx="0" cy="0"/>
        </a:xfrm>
      </p:grpSpPr>
      <p:sp>
        <p:nvSpPr>
          <p:cNvPr id="4018"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19"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02026421"/>
      </p:ext>
    </p:extLst>
  </p:cSld>
  <p:clrMapOvr>
    <a:masterClrMapping/>
  </p:clrMapOvr>
  <p:transition spd="med"/>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type="tx">
  <p:cSld name="33_Blank">
    <p:bg>
      <p:bgPr>
        <a:solidFill>
          <a:srgbClr val="390039"/>
        </a:solidFill>
        <a:effectLst/>
      </p:bgPr>
    </p:bg>
    <p:spTree>
      <p:nvGrpSpPr>
        <p:cNvPr id="1" name=""/>
        <p:cNvGrpSpPr/>
        <p:nvPr/>
      </p:nvGrpSpPr>
      <p:grpSpPr>
        <a:xfrm>
          <a:off x="0" y="0"/>
          <a:ext cx="0" cy="0"/>
          <a:chOff x="0" y="0"/>
          <a:chExt cx="0" cy="0"/>
        </a:xfrm>
      </p:grpSpPr>
      <p:sp>
        <p:nvSpPr>
          <p:cNvPr id="402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55767849"/>
      </p:ext>
    </p:extLst>
  </p:cSld>
  <p:clrMapOvr>
    <a:masterClrMapping/>
  </p:clrMapOvr>
  <p:transition spd="med"/>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type="tx">
  <p:cSld name="28_Content with Caption">
    <p:bg>
      <p:bgPr>
        <a:solidFill>
          <a:srgbClr val="390039"/>
        </a:solidFill>
        <a:effectLst/>
      </p:bgPr>
    </p:bg>
    <p:spTree>
      <p:nvGrpSpPr>
        <p:cNvPr id="1" name=""/>
        <p:cNvGrpSpPr/>
        <p:nvPr/>
      </p:nvGrpSpPr>
      <p:grpSpPr>
        <a:xfrm>
          <a:off x="0" y="0"/>
          <a:ext cx="0" cy="0"/>
          <a:chOff x="0" y="0"/>
          <a:chExt cx="0" cy="0"/>
        </a:xfrm>
      </p:grpSpPr>
      <p:sp>
        <p:nvSpPr>
          <p:cNvPr id="4033" name="Title Text"/>
          <p:cNvSpPr txBox="1">
            <a:spLocks noGrp="1"/>
          </p:cNvSpPr>
          <p:nvPr>
            <p:ph type="title"/>
          </p:nvPr>
        </p:nvSpPr>
        <p:spPr>
          <a:xfrm>
            <a:off x="457200" y="273050"/>
            <a:ext cx="3008314" cy="1162050"/>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34" name="Body Level One…"/>
          <p:cNvSpPr txBox="1">
            <a:spLocks noGrp="1"/>
          </p:cNvSpPr>
          <p:nvPr>
            <p:ph type="body" idx="1"/>
          </p:nvPr>
        </p:nvSpPr>
        <p:spPr>
          <a:xfrm>
            <a:off x="3575050" y="273050"/>
            <a:ext cx="5111750" cy="585311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35" name="Text Placeholder 3"/>
          <p:cNvSpPr>
            <a:spLocks noGrp="1"/>
          </p:cNvSpPr>
          <p:nvPr>
            <p:ph type="body" sz="half" idx="21"/>
          </p:nvPr>
        </p:nvSpPr>
        <p:spPr>
          <a:xfrm>
            <a:off x="457199" y="1435100"/>
            <a:ext cx="3008315" cy="4691063"/>
          </a:xfrm>
          <a:prstGeom prst="rect">
            <a:avLst/>
          </a:prstGeom>
        </p:spPr>
        <p:txBody>
          <a:bodyPr lIns="45719" tIns="45719" rIns="45719" bIns="45719">
            <a:normAutofit/>
          </a:bodyPr>
          <a:lstStyle/>
          <a:p>
            <a:pPr marL="0" indent="0" rtl="0">
              <a:spcBef>
                <a:spcPts val="300"/>
              </a:spcBef>
              <a:buSzTx/>
              <a:buNone/>
              <a:defRPr sz="1400">
                <a:solidFill>
                  <a:srgbClr val="F8F8EF"/>
                </a:solidFill>
                <a:effectLst>
                  <a:outerShdw blurRad="38100" dist="38100" dir="2700000" rotWithShape="0">
                    <a:srgbClr val="000000">
                      <a:alpha val="43137"/>
                    </a:srgbClr>
                  </a:outerShdw>
                </a:effectLst>
              </a:defRPr>
            </a:pPr>
            <a:endParaRPr/>
          </a:p>
        </p:txBody>
      </p:sp>
      <p:sp>
        <p:nvSpPr>
          <p:cNvPr id="403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382911798"/>
      </p:ext>
    </p:extLst>
  </p:cSld>
  <p:clrMapOvr>
    <a:masterClrMapping/>
  </p:clrMapOvr>
  <p:transition spd="med"/>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type="tx">
  <p:cSld name="28_Picture with Caption">
    <p:bg>
      <p:bgPr>
        <a:solidFill>
          <a:srgbClr val="390039"/>
        </a:solidFill>
        <a:effectLst/>
      </p:bgPr>
    </p:bg>
    <p:spTree>
      <p:nvGrpSpPr>
        <p:cNvPr id="1" name=""/>
        <p:cNvGrpSpPr/>
        <p:nvPr/>
      </p:nvGrpSpPr>
      <p:grpSpPr>
        <a:xfrm>
          <a:off x="0" y="0"/>
          <a:ext cx="0" cy="0"/>
          <a:chOff x="0" y="0"/>
          <a:chExt cx="0" cy="0"/>
        </a:xfrm>
      </p:grpSpPr>
      <p:sp>
        <p:nvSpPr>
          <p:cNvPr id="4043" name="Title Text"/>
          <p:cNvSpPr txBox="1">
            <a:spLocks noGrp="1"/>
          </p:cNvSpPr>
          <p:nvPr>
            <p:ph type="title"/>
          </p:nvPr>
        </p:nvSpPr>
        <p:spPr>
          <a:xfrm>
            <a:off x="1792288" y="4800600"/>
            <a:ext cx="5486401" cy="566738"/>
          </a:xfrm>
          <a:prstGeom prst="rect">
            <a:avLst/>
          </a:prstGeom>
          <a:noFill/>
        </p:spPr>
        <p:txBody>
          <a:bodyPr lIns="45719" tIns="45719" rIns="45719" bIns="45719" anchor="b"/>
          <a:lstStyle>
            <a:lvl1pPr algn="l">
              <a:defRPr sz="2000">
                <a:solidFill>
                  <a:srgbClr val="F8F8EF"/>
                </a:solidFill>
                <a:effectLst>
                  <a:outerShdw blurRad="38100" dist="38100" dir="2700000" rotWithShape="0">
                    <a:srgbClr val="000000">
                      <a:alpha val="43137"/>
                    </a:srgbClr>
                  </a:outerShdw>
                </a:effectLst>
              </a:defRPr>
            </a:lvl1pPr>
          </a:lstStyle>
          <a:p>
            <a:r>
              <a:t>Title Text</a:t>
            </a:r>
          </a:p>
        </p:txBody>
      </p:sp>
      <p:sp>
        <p:nvSpPr>
          <p:cNvPr id="4044"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045" name="Body Level One…"/>
          <p:cNvSpPr txBox="1">
            <a:spLocks noGrp="1"/>
          </p:cNvSpPr>
          <p:nvPr>
            <p:ph type="body" sz="quarter" idx="1"/>
          </p:nvPr>
        </p:nvSpPr>
        <p:spPr>
          <a:xfrm>
            <a:off x="1792288" y="5367337"/>
            <a:ext cx="5486401" cy="804863"/>
          </a:xfrm>
          <a:prstGeom prst="rect">
            <a:avLst/>
          </a:prstGeom>
        </p:spPr>
        <p:txBody>
          <a:bodyPr lIns="45719" tIns="45719" rIns="45719" bIns="45719">
            <a:normAutofit/>
          </a:bodyPr>
          <a:lstStyle>
            <a:lvl1pPr marL="0" indent="0">
              <a:spcBef>
                <a:spcPts val="300"/>
              </a:spcBef>
              <a:buSzTx/>
              <a:buNone/>
              <a:defRPr sz="1400">
                <a:solidFill>
                  <a:srgbClr val="F8F8EF"/>
                </a:solidFill>
                <a:effectLst>
                  <a:outerShdw blurRad="38100" dist="38100" dir="2700000" rotWithShape="0">
                    <a:srgbClr val="000000">
                      <a:alpha val="43137"/>
                    </a:srgbClr>
                  </a:outerShdw>
                </a:effectLst>
              </a:defRPr>
            </a:lvl1pPr>
            <a:lvl2pPr marL="0" indent="457200">
              <a:spcBef>
                <a:spcPts val="300"/>
              </a:spcBef>
              <a:buSzTx/>
              <a:buNone/>
              <a:defRPr sz="1400">
                <a:solidFill>
                  <a:srgbClr val="F8F8EF"/>
                </a:solidFill>
                <a:effectLst>
                  <a:outerShdw blurRad="38100" dist="38100" dir="2700000" rotWithShape="0">
                    <a:srgbClr val="000000">
                      <a:alpha val="43137"/>
                    </a:srgbClr>
                  </a:outerShdw>
                </a:effectLst>
              </a:defRPr>
            </a:lvl2pPr>
            <a:lvl3pPr marL="0" indent="914400">
              <a:spcBef>
                <a:spcPts val="300"/>
              </a:spcBef>
              <a:buSzTx/>
              <a:buNone/>
              <a:defRPr sz="1400">
                <a:solidFill>
                  <a:srgbClr val="F8F8EF"/>
                </a:solidFill>
                <a:effectLst>
                  <a:outerShdw blurRad="38100" dist="38100" dir="2700000" rotWithShape="0">
                    <a:srgbClr val="000000">
                      <a:alpha val="43137"/>
                    </a:srgbClr>
                  </a:outerShdw>
                </a:effectLst>
              </a:defRPr>
            </a:lvl3pPr>
            <a:lvl4pPr marL="0" indent="1371600">
              <a:spcBef>
                <a:spcPts val="300"/>
              </a:spcBef>
              <a:buSzTx/>
              <a:buNone/>
              <a:defRPr sz="1400">
                <a:solidFill>
                  <a:srgbClr val="F8F8EF"/>
                </a:solidFill>
                <a:effectLst>
                  <a:outerShdw blurRad="38100" dist="38100" dir="2700000" rotWithShape="0">
                    <a:srgbClr val="000000">
                      <a:alpha val="43137"/>
                    </a:srgbClr>
                  </a:outerShdw>
                </a:effectLst>
              </a:defRPr>
            </a:lvl4pPr>
            <a:lvl5pPr marL="0" indent="1828800">
              <a:spcBef>
                <a:spcPts val="300"/>
              </a:spcBef>
              <a:buSzTx/>
              <a:buNone/>
              <a:defRPr sz="1400">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46"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24246604"/>
      </p:ext>
    </p:extLst>
  </p:cSld>
  <p:clrMapOvr>
    <a:masterClrMapping/>
  </p:clrMapOvr>
  <p:transition spd="med"/>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type="tx">
  <p:cSld name="28_Title and Vertical Text">
    <p:bg>
      <p:bgPr>
        <a:solidFill>
          <a:srgbClr val="390039"/>
        </a:solidFill>
        <a:effectLst/>
      </p:bgPr>
    </p:bg>
    <p:spTree>
      <p:nvGrpSpPr>
        <p:cNvPr id="1" name=""/>
        <p:cNvGrpSpPr/>
        <p:nvPr/>
      </p:nvGrpSpPr>
      <p:grpSpPr>
        <a:xfrm>
          <a:off x="0" y="0"/>
          <a:ext cx="0" cy="0"/>
          <a:chOff x="0" y="0"/>
          <a:chExt cx="0" cy="0"/>
        </a:xfrm>
      </p:grpSpPr>
      <p:sp>
        <p:nvSpPr>
          <p:cNvPr id="4053"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54" name="Body Level One…"/>
          <p:cNvSpPr txBox="1">
            <a:spLocks noGrp="1"/>
          </p:cNvSpPr>
          <p:nvPr>
            <p:ph type="body" idx="1"/>
          </p:nvPr>
        </p:nvSpPr>
        <p:spPr>
          <a:xfrm>
            <a:off x="457200" y="1600200"/>
            <a:ext cx="8229600" cy="4525963"/>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55"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09094067"/>
      </p:ext>
    </p:extLst>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C70083F-2CEF-8447-AFEA-D4521EE27E07}"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74142375"/>
      </p:ext>
    </p:extLst>
  </p:cSld>
  <p:clrMapOvr>
    <a:masterClrMapping/>
  </p:clrMapOvr>
  <p:transition>
    <p:random/>
  </p:transition>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type="tx">
  <p:cSld name="28_Vertical Title and Text">
    <p:bg>
      <p:bgPr>
        <a:solidFill>
          <a:srgbClr val="390039"/>
        </a:solidFill>
        <a:effectLst/>
      </p:bgPr>
    </p:bg>
    <p:spTree>
      <p:nvGrpSpPr>
        <p:cNvPr id="1" name=""/>
        <p:cNvGrpSpPr/>
        <p:nvPr/>
      </p:nvGrpSpPr>
      <p:grpSpPr>
        <a:xfrm>
          <a:off x="0" y="0"/>
          <a:ext cx="0" cy="0"/>
          <a:chOff x="0" y="0"/>
          <a:chExt cx="0" cy="0"/>
        </a:xfrm>
      </p:grpSpPr>
      <p:sp>
        <p:nvSpPr>
          <p:cNvPr id="4062" name="Title Text"/>
          <p:cNvSpPr txBox="1">
            <a:spLocks noGrp="1"/>
          </p:cNvSpPr>
          <p:nvPr>
            <p:ph type="title"/>
          </p:nvPr>
        </p:nvSpPr>
        <p:spPr>
          <a:xfrm>
            <a:off x="6629400" y="274638"/>
            <a:ext cx="2057400" cy="5851526"/>
          </a:xfrm>
          <a:prstGeom prst="rect">
            <a:avLst/>
          </a:prstGeom>
          <a:noFill/>
        </p:spPr>
        <p:txBody>
          <a:bodyPr vert="eaVert"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63" name="Body Level One…"/>
          <p:cNvSpPr txBox="1">
            <a:spLocks noGrp="1"/>
          </p:cNvSpPr>
          <p:nvPr>
            <p:ph type="body" idx="1"/>
          </p:nvPr>
        </p:nvSpPr>
        <p:spPr>
          <a:xfrm>
            <a:off x="457200" y="274638"/>
            <a:ext cx="6019800" cy="5851526"/>
          </a:xfrm>
          <a:prstGeom prst="rect">
            <a:avLst/>
          </a:prstGeom>
        </p:spPr>
        <p:txBody>
          <a:bodyPr vert="eaVert"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64"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50474110"/>
      </p:ext>
    </p:extLst>
  </p:cSld>
  <p:clrMapOvr>
    <a:masterClrMapping/>
  </p:clrMapOvr>
  <p:transition spd="med"/>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type="tx">
  <p:cSld name="1_Title, Text and Clip Art">
    <p:bg>
      <p:bgPr>
        <a:solidFill>
          <a:srgbClr val="390039"/>
        </a:solidFill>
        <a:effectLst/>
      </p:bgPr>
    </p:bg>
    <p:spTree>
      <p:nvGrpSpPr>
        <p:cNvPr id="1" name=""/>
        <p:cNvGrpSpPr/>
        <p:nvPr/>
      </p:nvGrpSpPr>
      <p:grpSpPr>
        <a:xfrm>
          <a:off x="0" y="0"/>
          <a:ext cx="0" cy="0"/>
          <a:chOff x="0" y="0"/>
          <a:chExt cx="0" cy="0"/>
        </a:xfrm>
      </p:grpSpPr>
      <p:sp>
        <p:nvSpPr>
          <p:cNvPr id="4071" name="Title Text"/>
          <p:cNvSpPr txBox="1">
            <a:spLocks noGrp="1"/>
          </p:cNvSpPr>
          <p:nvPr>
            <p:ph type="title"/>
          </p:nvPr>
        </p:nvSpPr>
        <p:spPr>
          <a:xfrm>
            <a:off x="457200" y="274638"/>
            <a:ext cx="8229600" cy="1143001"/>
          </a:xfrm>
          <a:prstGeom prst="rect">
            <a:avLst/>
          </a:prstGeom>
          <a:noFill/>
        </p:spPr>
        <p:txBody>
          <a:bodyPr lIns="45719" tIns="45719" rIns="45719" bIns="45719"/>
          <a:lstStyle>
            <a:lvl1pPr>
              <a:defRPr sz="4400" b="0">
                <a:solidFill>
                  <a:srgbClr val="F8F8EF"/>
                </a:solidFill>
                <a:effectLst>
                  <a:outerShdw blurRad="38100" dist="38100" dir="2700000" rotWithShape="0">
                    <a:srgbClr val="000000">
                      <a:alpha val="43137"/>
                    </a:srgbClr>
                  </a:outerShdw>
                </a:effectLst>
              </a:defRPr>
            </a:lvl1pPr>
          </a:lstStyle>
          <a:p>
            <a:r>
              <a:t>Title Text</a:t>
            </a:r>
          </a:p>
        </p:txBody>
      </p:sp>
      <p:sp>
        <p:nvSpPr>
          <p:cNvPr id="4072" name="Body Level One…"/>
          <p:cNvSpPr txBox="1">
            <a:spLocks noGrp="1"/>
          </p:cNvSpPr>
          <p:nvPr>
            <p:ph type="body" sz="half" idx="1"/>
          </p:nvPr>
        </p:nvSpPr>
        <p:spPr>
          <a:xfrm>
            <a:off x="457200" y="1600200"/>
            <a:ext cx="4038600" cy="4525963"/>
          </a:xfrm>
          <a:prstGeom prst="rect">
            <a:avLst/>
          </a:prstGeom>
        </p:spPr>
        <p:txBody>
          <a:bodyPr lIns="45719" tIns="45719" rIns="45719" bIns="45719">
            <a:normAutofit/>
          </a:bodyPr>
          <a:lstStyle>
            <a:lvl1pPr marL="342900" indent="-342900">
              <a:buSzPct val="100000"/>
              <a:buChar char="•"/>
              <a:defRPr>
                <a:solidFill>
                  <a:srgbClr val="F8F8EF"/>
                </a:solidFill>
                <a:effectLst>
                  <a:outerShdw blurRad="38100" dist="38100" dir="2700000" rotWithShape="0">
                    <a:srgbClr val="000000">
                      <a:alpha val="43137"/>
                    </a:srgbClr>
                  </a:outerShdw>
                </a:effectLst>
              </a:defRPr>
            </a:lvl1pPr>
            <a:lvl2pPr marL="783771" indent="-326571">
              <a:buSzPct val="100000"/>
              <a:buChar char="–"/>
              <a:defRPr>
                <a:solidFill>
                  <a:srgbClr val="F8F8EF"/>
                </a:solidFill>
                <a:effectLst>
                  <a:outerShdw blurRad="38100" dist="38100" dir="2700000" rotWithShape="0">
                    <a:srgbClr val="000000">
                      <a:alpha val="43137"/>
                    </a:srgbClr>
                  </a:outerShdw>
                </a:effectLst>
              </a:defRPr>
            </a:lvl2pPr>
            <a:lvl3pPr marL="1219200" indent="-304800">
              <a:buSzPct val="100000"/>
              <a:buChar char="•"/>
              <a:defRPr>
                <a:solidFill>
                  <a:srgbClr val="F8F8EF"/>
                </a:solidFill>
                <a:effectLst>
                  <a:outerShdw blurRad="38100" dist="38100" dir="2700000" rotWithShape="0">
                    <a:srgbClr val="000000">
                      <a:alpha val="43137"/>
                    </a:srgbClr>
                  </a:outerShdw>
                </a:effectLst>
              </a:defRPr>
            </a:lvl3pPr>
            <a:lvl4pPr marL="1737360" indent="-365760">
              <a:buSzPct val="100000"/>
              <a:buChar char="–"/>
              <a:defRPr>
                <a:solidFill>
                  <a:srgbClr val="F8F8EF"/>
                </a:solidFill>
                <a:effectLst>
                  <a:outerShdw blurRad="38100" dist="38100" dir="2700000" rotWithShape="0">
                    <a:srgbClr val="000000">
                      <a:alpha val="43137"/>
                    </a:srgbClr>
                  </a:outerShdw>
                </a:effectLst>
              </a:defRPr>
            </a:lvl4pPr>
            <a:lvl5pPr marL="2194560" indent="-365760">
              <a:buChar char="»"/>
              <a:defRPr>
                <a:solidFill>
                  <a:srgbClr val="F8F8EF"/>
                </a:solidFill>
                <a:effectLst>
                  <a:outerShdw blurRad="38100" dist="38100" dir="2700000" rotWithShape="0">
                    <a:srgbClr val="000000">
                      <a:alpha val="43137"/>
                    </a:srgbClr>
                  </a:outerShdw>
                </a:effectLst>
              </a:defRPr>
            </a:lvl5pPr>
          </a:lstStyle>
          <a:p>
            <a:r>
              <a:t>Body Level One</a:t>
            </a:r>
          </a:p>
          <a:p>
            <a:pPr lvl="1"/>
            <a:r>
              <a:t>Body Level Two</a:t>
            </a:r>
          </a:p>
          <a:p>
            <a:pPr lvl="2"/>
            <a:r>
              <a:t>Body Level Three</a:t>
            </a:r>
          </a:p>
          <a:p>
            <a:pPr lvl="3"/>
            <a:r>
              <a:t>Body Level Four</a:t>
            </a:r>
          </a:p>
          <a:p>
            <a:pPr lvl="4"/>
            <a:r>
              <a:t>Body Level Five</a:t>
            </a:r>
          </a:p>
        </p:txBody>
      </p:sp>
      <p:sp>
        <p:nvSpPr>
          <p:cNvPr id="4073" name="Slide Number"/>
          <p:cNvSpPr txBox="1">
            <a:spLocks noGrp="1"/>
          </p:cNvSpPr>
          <p:nvPr>
            <p:ph type="sldNum" sz="quarter" idx="2"/>
          </p:nvPr>
        </p:nvSpPr>
        <p:spPr>
          <a:xfrm>
            <a:off x="8404859" y="6245225"/>
            <a:ext cx="281941" cy="287087"/>
          </a:xfrm>
          <a:prstGeom prst="rect">
            <a:avLst/>
          </a:prstGeom>
        </p:spPr>
        <p:txBody>
          <a:bodyPr lIns="45719" tIns="45719" rIns="45719" bIns="45719" anchor="t"/>
          <a:lstStyle>
            <a:lvl1pPr>
              <a:defRPr>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906556997"/>
      </p:ext>
    </p:extLst>
  </p:cSld>
  <p:clrMapOvr>
    <a:masterClrMapping/>
  </p:clrMapOvr>
  <p:transition spd="med"/>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type="tx">
  <p:cSld name="18_Title Slide">
    <p:bg>
      <p:bgPr>
        <a:solidFill>
          <a:srgbClr val="FFFFFF"/>
        </a:solidFill>
        <a:effectLst/>
      </p:bgPr>
    </p:bg>
    <p:spTree>
      <p:nvGrpSpPr>
        <p:cNvPr id="1" name=""/>
        <p:cNvGrpSpPr/>
        <p:nvPr/>
      </p:nvGrpSpPr>
      <p:grpSpPr>
        <a:xfrm>
          <a:off x="0" y="0"/>
          <a:ext cx="0" cy="0"/>
          <a:chOff x="0" y="0"/>
          <a:chExt cx="0" cy="0"/>
        </a:xfrm>
      </p:grpSpPr>
      <p:sp>
        <p:nvSpPr>
          <p:cNvPr id="4080" name="Title Text"/>
          <p:cNvSpPr txBox="1">
            <a:spLocks noGrp="1"/>
          </p:cNvSpPr>
          <p:nvPr>
            <p:ph type="title"/>
          </p:nvPr>
        </p:nvSpPr>
        <p:spPr>
          <a:xfrm>
            <a:off x="685436" y="2130088"/>
            <a:ext cx="7773128" cy="1470291"/>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81" name="Body Level One…"/>
          <p:cNvSpPr txBox="1">
            <a:spLocks noGrp="1"/>
          </p:cNvSpPr>
          <p:nvPr>
            <p:ph type="body" sz="quarter" idx="1"/>
          </p:nvPr>
        </p:nvSpPr>
        <p:spPr>
          <a:xfrm>
            <a:off x="1371990" y="3886163"/>
            <a:ext cx="6400019" cy="1752737"/>
          </a:xfrm>
          <a:prstGeom prst="rect">
            <a:avLst/>
          </a:prstGeom>
        </p:spPr>
        <p:txBody>
          <a:bodyPr lIns="32888" tIns="32888" rIns="32888" bIns="32888">
            <a:normAutofit/>
          </a:bodyPr>
          <a:lstStyle>
            <a:lvl1pPr marL="0" indent="0" algn="ctr" defTabSz="321311">
              <a:spcBef>
                <a:spcPts val="500"/>
              </a:spcBef>
              <a:buSzTx/>
              <a:buNone/>
              <a:defRPr sz="2300">
                <a:solidFill>
                  <a:srgbClr val="000000"/>
                </a:solidFill>
              </a:defRPr>
            </a:lvl1pPr>
            <a:lvl2pPr marL="0" indent="321311" algn="ctr" defTabSz="321311">
              <a:spcBef>
                <a:spcPts val="500"/>
              </a:spcBef>
              <a:buSzTx/>
              <a:buNone/>
              <a:defRPr sz="2300">
                <a:solidFill>
                  <a:srgbClr val="000000"/>
                </a:solidFill>
              </a:defRPr>
            </a:lvl2pPr>
            <a:lvl3pPr marL="0" indent="642622" algn="ctr" defTabSz="321311">
              <a:spcBef>
                <a:spcPts val="500"/>
              </a:spcBef>
              <a:buSzTx/>
              <a:buNone/>
              <a:defRPr sz="2300">
                <a:solidFill>
                  <a:srgbClr val="000000"/>
                </a:solidFill>
              </a:defRPr>
            </a:lvl3pPr>
            <a:lvl4pPr marL="0" indent="963933" algn="ctr" defTabSz="321311">
              <a:spcBef>
                <a:spcPts val="500"/>
              </a:spcBef>
              <a:buSzTx/>
              <a:buNone/>
              <a:defRPr sz="2300">
                <a:solidFill>
                  <a:srgbClr val="000000"/>
                </a:solidFill>
              </a:defRPr>
            </a:lvl4pPr>
            <a:lvl5pPr marL="0" indent="1285244" algn="ctr"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8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670915298"/>
      </p:ext>
    </p:extLst>
  </p:cSld>
  <p:clrMapOvr>
    <a:masterClrMapping/>
  </p:clrMapOvr>
  <p:transition spd="med"/>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type="tx">
  <p:cSld name="30_Title and Content">
    <p:bg>
      <p:bgPr>
        <a:solidFill>
          <a:srgbClr val="FFFFFF"/>
        </a:solidFill>
        <a:effectLst/>
      </p:bgPr>
    </p:bg>
    <p:spTree>
      <p:nvGrpSpPr>
        <p:cNvPr id="1" name=""/>
        <p:cNvGrpSpPr/>
        <p:nvPr/>
      </p:nvGrpSpPr>
      <p:grpSpPr>
        <a:xfrm>
          <a:off x="0" y="0"/>
          <a:ext cx="0" cy="0"/>
          <a:chOff x="0" y="0"/>
          <a:chExt cx="0" cy="0"/>
        </a:xfrm>
      </p:grpSpPr>
      <p:sp>
        <p:nvSpPr>
          <p:cNvPr id="4089"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090" name="Body Level One…"/>
          <p:cNvSpPr txBox="1">
            <a:spLocks noGrp="1"/>
          </p:cNvSpPr>
          <p:nvPr>
            <p:ph type="body" sz="half" idx="1"/>
          </p:nvPr>
        </p:nvSpPr>
        <p:spPr>
          <a:xfrm>
            <a:off x="321507" y="1125335"/>
            <a:ext cx="5786029" cy="3181720"/>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091"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480414406"/>
      </p:ext>
    </p:extLst>
  </p:cSld>
  <p:clrMapOvr>
    <a:masterClrMapping/>
  </p:clrMapOvr>
  <p:transition spd="med"/>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type="tx">
  <p:cSld name="29_Section Header">
    <p:bg>
      <p:bgPr>
        <a:solidFill>
          <a:srgbClr val="FFFFFF"/>
        </a:solidFill>
        <a:effectLst/>
      </p:bgPr>
    </p:bg>
    <p:spTree>
      <p:nvGrpSpPr>
        <p:cNvPr id="1" name=""/>
        <p:cNvGrpSpPr/>
        <p:nvPr/>
      </p:nvGrpSpPr>
      <p:grpSpPr>
        <a:xfrm>
          <a:off x="0" y="0"/>
          <a:ext cx="0" cy="0"/>
          <a:chOff x="0" y="0"/>
          <a:chExt cx="0" cy="0"/>
        </a:xfrm>
      </p:grpSpPr>
      <p:sp>
        <p:nvSpPr>
          <p:cNvPr id="4098" name="Title Text"/>
          <p:cNvSpPr txBox="1">
            <a:spLocks noGrp="1"/>
          </p:cNvSpPr>
          <p:nvPr>
            <p:ph type="title"/>
          </p:nvPr>
        </p:nvSpPr>
        <p:spPr>
          <a:xfrm>
            <a:off x="722289" y="4406413"/>
            <a:ext cx="7772010" cy="1363116"/>
          </a:xfrm>
          <a:prstGeom prst="rect">
            <a:avLst/>
          </a:prstGeom>
          <a:noFill/>
        </p:spPr>
        <p:txBody>
          <a:bodyPr lIns="32888" tIns="32888" rIns="32888" bIns="32888" anchor="t"/>
          <a:lstStyle>
            <a:lvl1pPr algn="l" defTabSz="321311">
              <a:defRPr cap="all">
                <a:solidFill>
                  <a:srgbClr val="000000"/>
                </a:solidFill>
              </a:defRPr>
            </a:lvl1pPr>
          </a:lstStyle>
          <a:p>
            <a:r>
              <a:t>Title Text</a:t>
            </a:r>
          </a:p>
        </p:txBody>
      </p:sp>
      <p:sp>
        <p:nvSpPr>
          <p:cNvPr id="4099" name="Body Level One…"/>
          <p:cNvSpPr txBox="1">
            <a:spLocks noGrp="1"/>
          </p:cNvSpPr>
          <p:nvPr>
            <p:ph type="body" sz="quarter" idx="1"/>
          </p:nvPr>
        </p:nvSpPr>
        <p:spPr>
          <a:xfrm>
            <a:off x="722289" y="2907085"/>
            <a:ext cx="7772010" cy="1499317"/>
          </a:xfrm>
          <a:prstGeom prst="rect">
            <a:avLst/>
          </a:prstGeom>
        </p:spPr>
        <p:txBody>
          <a:bodyPr lIns="32888" tIns="32888" rIns="32888" bIns="32888" anchor="b">
            <a:normAutofit/>
          </a:bodyPr>
          <a:lstStyle>
            <a:lvl1pPr marL="0" indent="0" defTabSz="321311">
              <a:spcBef>
                <a:spcPts val="500"/>
              </a:spcBef>
              <a:buSzTx/>
              <a:buNone/>
              <a:defRPr sz="1400">
                <a:solidFill>
                  <a:srgbClr val="000000"/>
                </a:solidFill>
              </a:defRPr>
            </a:lvl1pPr>
            <a:lvl2pPr marL="0" indent="321311" defTabSz="321311">
              <a:spcBef>
                <a:spcPts val="500"/>
              </a:spcBef>
              <a:buSzTx/>
              <a:buNone/>
              <a:defRPr sz="1400">
                <a:solidFill>
                  <a:srgbClr val="000000"/>
                </a:solidFill>
              </a:defRPr>
            </a:lvl2pPr>
            <a:lvl3pPr marL="0" indent="642622" defTabSz="321311">
              <a:spcBef>
                <a:spcPts val="500"/>
              </a:spcBef>
              <a:buSzTx/>
              <a:buNone/>
              <a:defRPr sz="1400">
                <a:solidFill>
                  <a:srgbClr val="000000"/>
                </a:solidFill>
              </a:defRPr>
            </a:lvl3pPr>
            <a:lvl4pPr marL="0" indent="963933" defTabSz="321311">
              <a:spcBef>
                <a:spcPts val="500"/>
              </a:spcBef>
              <a:buSzTx/>
              <a:buNone/>
              <a:defRPr sz="1400">
                <a:solidFill>
                  <a:srgbClr val="000000"/>
                </a:solidFill>
              </a:defRPr>
            </a:lvl4pPr>
            <a:lvl5pPr marL="0" indent="1285244" defTabSz="321311">
              <a:spcBef>
                <a:spcPts val="500"/>
              </a:spcBef>
              <a:buSzTx/>
              <a:buNone/>
              <a:defRPr sz="14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0"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705337691"/>
      </p:ext>
    </p:extLst>
  </p:cSld>
  <p:clrMapOvr>
    <a:masterClrMapping/>
  </p:clrMapOvr>
  <p:transition spd="med"/>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type="tx">
  <p:cSld name="29_Two Content">
    <p:bg>
      <p:bgPr>
        <a:solidFill>
          <a:srgbClr val="FFFFFF"/>
        </a:solidFill>
        <a:effectLst/>
      </p:bgPr>
    </p:bg>
    <p:spTree>
      <p:nvGrpSpPr>
        <p:cNvPr id="1" name=""/>
        <p:cNvGrpSpPr/>
        <p:nvPr/>
      </p:nvGrpSpPr>
      <p:grpSpPr>
        <a:xfrm>
          <a:off x="0" y="0"/>
          <a:ext cx="0" cy="0"/>
          <a:chOff x="0" y="0"/>
          <a:chExt cx="0" cy="0"/>
        </a:xfrm>
      </p:grpSpPr>
      <p:sp>
        <p:nvSpPr>
          <p:cNvPr id="4107"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08" name="Body Level One…"/>
          <p:cNvSpPr txBox="1">
            <a:spLocks noGrp="1"/>
          </p:cNvSpPr>
          <p:nvPr>
            <p:ph type="body" sz="quarter" idx="1"/>
          </p:nvPr>
        </p:nvSpPr>
        <p:spPr>
          <a:xfrm>
            <a:off x="321520" y="1125335"/>
            <a:ext cx="2838871" cy="3181720"/>
          </a:xfrm>
          <a:prstGeom prst="rect">
            <a:avLst/>
          </a:prstGeom>
        </p:spPr>
        <p:txBody>
          <a:bodyPr lIns="32888" tIns="32888" rIns="32888" bIns="32888">
            <a:normAutofit/>
          </a:bodyPr>
          <a:lstStyle>
            <a:lvl1pPr marL="240982" indent="-240982" defTabSz="321311">
              <a:spcBef>
                <a:spcPts val="500"/>
              </a:spcBef>
              <a:buSzTx/>
              <a:buNone/>
              <a:defRPr sz="2000">
                <a:solidFill>
                  <a:srgbClr val="000000"/>
                </a:solidFill>
              </a:defRPr>
            </a:lvl1pPr>
            <a:lvl2pPr marL="240982" indent="80328" defTabSz="321311">
              <a:spcBef>
                <a:spcPts val="500"/>
              </a:spcBef>
              <a:buSzTx/>
              <a:buNone/>
              <a:defRPr sz="2000">
                <a:solidFill>
                  <a:srgbClr val="000000"/>
                </a:solidFill>
              </a:defRPr>
            </a:lvl2pPr>
            <a:lvl3pPr marL="240982" indent="401639" defTabSz="321311">
              <a:spcBef>
                <a:spcPts val="500"/>
              </a:spcBef>
              <a:buSzTx/>
              <a:buNone/>
              <a:defRPr sz="2000">
                <a:solidFill>
                  <a:srgbClr val="000000"/>
                </a:solidFill>
              </a:defRPr>
            </a:lvl3pPr>
            <a:lvl4pPr marL="240982" indent="722952" defTabSz="321311">
              <a:spcBef>
                <a:spcPts val="500"/>
              </a:spcBef>
              <a:buSzTx/>
              <a:buNone/>
              <a:defRPr sz="2000">
                <a:solidFill>
                  <a:srgbClr val="000000"/>
                </a:solidFill>
              </a:defRPr>
            </a:lvl4pPr>
            <a:lvl5pPr marL="240982" indent="1044267" defTabSz="321311">
              <a:spcBef>
                <a:spcPts val="500"/>
              </a:spcBef>
              <a:buSzTx/>
              <a:buNone/>
              <a:defRPr sz="2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0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194844932"/>
      </p:ext>
    </p:extLst>
  </p:cSld>
  <p:clrMapOvr>
    <a:masterClrMapping/>
  </p:clrMapOvr>
  <p:transition spd="med"/>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type="tx">
  <p:cSld name="29_Comparison">
    <p:bg>
      <p:bgPr>
        <a:solidFill>
          <a:srgbClr val="FFFFFF"/>
        </a:solidFill>
        <a:effectLst/>
      </p:bgPr>
    </p:bg>
    <p:spTree>
      <p:nvGrpSpPr>
        <p:cNvPr id="1" name=""/>
        <p:cNvGrpSpPr/>
        <p:nvPr/>
      </p:nvGrpSpPr>
      <p:grpSpPr>
        <a:xfrm>
          <a:off x="0" y="0"/>
          <a:ext cx="0" cy="0"/>
          <a:chOff x="0" y="0"/>
          <a:chExt cx="0" cy="0"/>
        </a:xfrm>
      </p:grpSpPr>
      <p:sp>
        <p:nvSpPr>
          <p:cNvPr id="4116" name="Title Text"/>
          <p:cNvSpPr txBox="1">
            <a:spLocks noGrp="1"/>
          </p:cNvSpPr>
          <p:nvPr>
            <p:ph type="title"/>
          </p:nvPr>
        </p:nvSpPr>
        <p:spPr>
          <a:xfrm>
            <a:off x="457714" y="274632"/>
            <a:ext cx="8228596" cy="1143188"/>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17" name="Body Level One…"/>
          <p:cNvSpPr txBox="1">
            <a:spLocks noGrp="1"/>
          </p:cNvSpPr>
          <p:nvPr>
            <p:ph type="body" sz="quarter" idx="1"/>
          </p:nvPr>
        </p:nvSpPr>
        <p:spPr>
          <a:xfrm>
            <a:off x="457714" y="1535040"/>
            <a:ext cx="4040063" cy="639694"/>
          </a:xfrm>
          <a:prstGeom prst="rect">
            <a:avLst/>
          </a:prstGeom>
        </p:spPr>
        <p:txBody>
          <a:bodyPr lIns="32888" tIns="32888" rIns="32888" bIns="32888" anchor="b">
            <a:normAutofit/>
          </a:bodyPr>
          <a:lstStyle>
            <a:lvl1pPr marL="0" indent="0" defTabSz="321311">
              <a:spcBef>
                <a:spcPts val="500"/>
              </a:spcBef>
              <a:buSzTx/>
              <a:buNone/>
              <a:defRPr sz="1700" b="1">
                <a:solidFill>
                  <a:srgbClr val="000000"/>
                </a:solidFill>
              </a:defRPr>
            </a:lvl1pPr>
            <a:lvl2pPr marL="0" indent="321311" defTabSz="321311">
              <a:spcBef>
                <a:spcPts val="500"/>
              </a:spcBef>
              <a:buSzTx/>
              <a:buNone/>
              <a:defRPr sz="1700" b="1">
                <a:solidFill>
                  <a:srgbClr val="000000"/>
                </a:solidFill>
              </a:defRPr>
            </a:lvl2pPr>
            <a:lvl3pPr marL="0" indent="642622" defTabSz="321311">
              <a:spcBef>
                <a:spcPts val="500"/>
              </a:spcBef>
              <a:buSzTx/>
              <a:buNone/>
              <a:defRPr sz="1700" b="1">
                <a:solidFill>
                  <a:srgbClr val="000000"/>
                </a:solidFill>
              </a:defRPr>
            </a:lvl3pPr>
            <a:lvl4pPr marL="0" indent="963933" defTabSz="321311">
              <a:spcBef>
                <a:spcPts val="500"/>
              </a:spcBef>
              <a:buSzTx/>
              <a:buNone/>
              <a:defRPr sz="1700" b="1">
                <a:solidFill>
                  <a:srgbClr val="000000"/>
                </a:solidFill>
              </a:defRPr>
            </a:lvl4pPr>
            <a:lvl5pPr marL="0" indent="1285244" defTabSz="321311">
              <a:spcBef>
                <a:spcPts val="500"/>
              </a:spcBef>
              <a:buSzTx/>
              <a:buNone/>
              <a:defRPr sz="1700" b="1">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18" name="Text Placeholder 4"/>
          <p:cNvSpPr>
            <a:spLocks noGrp="1"/>
          </p:cNvSpPr>
          <p:nvPr>
            <p:ph type="body" sz="quarter" idx="21"/>
          </p:nvPr>
        </p:nvSpPr>
        <p:spPr>
          <a:xfrm>
            <a:off x="4645121" y="1535040"/>
            <a:ext cx="4041178" cy="639693"/>
          </a:xfrm>
          <a:prstGeom prst="rect">
            <a:avLst/>
          </a:prstGeom>
        </p:spPr>
        <p:txBody>
          <a:bodyPr lIns="32888" tIns="32888" rIns="32888" bIns="32888" anchor="b">
            <a:normAutofit/>
          </a:bodyPr>
          <a:lstStyle/>
          <a:p>
            <a:pPr marL="0" indent="0" defTabSz="321311" rtl="0">
              <a:spcBef>
                <a:spcPts val="500"/>
              </a:spcBef>
              <a:buSzTx/>
              <a:buNone/>
              <a:defRPr sz="1700" b="1">
                <a:solidFill>
                  <a:srgbClr val="000000"/>
                </a:solidFill>
              </a:defRPr>
            </a:pPr>
            <a:endParaRPr/>
          </a:p>
        </p:txBody>
      </p:sp>
      <p:sp>
        <p:nvSpPr>
          <p:cNvPr id="4119"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2264060"/>
      </p:ext>
    </p:extLst>
  </p:cSld>
  <p:clrMapOvr>
    <a:masterClrMapping/>
  </p:clrMapOvr>
  <p:transition spd="med"/>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type="tx">
  <p:cSld name="29_Title Only">
    <p:bg>
      <p:bgPr>
        <a:solidFill>
          <a:srgbClr val="FFFFFF"/>
        </a:solidFill>
        <a:effectLst/>
      </p:bgPr>
    </p:bg>
    <p:spTree>
      <p:nvGrpSpPr>
        <p:cNvPr id="1" name=""/>
        <p:cNvGrpSpPr/>
        <p:nvPr/>
      </p:nvGrpSpPr>
      <p:grpSpPr>
        <a:xfrm>
          <a:off x="0" y="0"/>
          <a:ext cx="0" cy="0"/>
          <a:chOff x="0" y="0"/>
          <a:chExt cx="0" cy="0"/>
        </a:xfrm>
      </p:grpSpPr>
      <p:sp>
        <p:nvSpPr>
          <p:cNvPr id="4126"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27"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44570937"/>
      </p:ext>
    </p:extLst>
  </p:cSld>
  <p:clrMapOvr>
    <a:masterClrMapping/>
  </p:clrMapOvr>
  <p:transition spd="med"/>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type="tx">
  <p:cSld name="34_Blank">
    <p:bg>
      <p:bgPr>
        <a:solidFill>
          <a:srgbClr val="FFFFFF"/>
        </a:solidFill>
        <a:effectLst/>
      </p:bgPr>
    </p:bg>
    <p:spTree>
      <p:nvGrpSpPr>
        <p:cNvPr id="1" name=""/>
        <p:cNvGrpSpPr/>
        <p:nvPr/>
      </p:nvGrpSpPr>
      <p:grpSpPr>
        <a:xfrm>
          <a:off x="0" y="0"/>
          <a:ext cx="0" cy="0"/>
          <a:chOff x="0" y="0"/>
          <a:chExt cx="0" cy="0"/>
        </a:xfrm>
      </p:grpSpPr>
      <p:sp>
        <p:nvSpPr>
          <p:cNvPr id="413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68674318"/>
      </p:ext>
    </p:extLst>
  </p:cSld>
  <p:clrMapOvr>
    <a:masterClrMapping/>
  </p:clrMapOvr>
  <p:transition spd="med"/>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type="tx">
  <p:cSld name="29_Content with Caption">
    <p:bg>
      <p:bgPr>
        <a:solidFill>
          <a:srgbClr val="FFFFFF"/>
        </a:solidFill>
        <a:effectLst/>
      </p:bgPr>
    </p:bg>
    <p:spTree>
      <p:nvGrpSpPr>
        <p:cNvPr id="1" name=""/>
        <p:cNvGrpSpPr/>
        <p:nvPr/>
      </p:nvGrpSpPr>
      <p:grpSpPr>
        <a:xfrm>
          <a:off x="0" y="0"/>
          <a:ext cx="0" cy="0"/>
          <a:chOff x="0" y="0"/>
          <a:chExt cx="0" cy="0"/>
        </a:xfrm>
      </p:grpSpPr>
      <p:sp>
        <p:nvSpPr>
          <p:cNvPr id="4141" name="Title Text"/>
          <p:cNvSpPr txBox="1">
            <a:spLocks noGrp="1"/>
          </p:cNvSpPr>
          <p:nvPr>
            <p:ph type="title"/>
          </p:nvPr>
        </p:nvSpPr>
        <p:spPr>
          <a:xfrm>
            <a:off x="457714" y="273517"/>
            <a:ext cx="3007440" cy="1161049"/>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42" name="Body Level One…"/>
          <p:cNvSpPr txBox="1">
            <a:spLocks noGrp="1"/>
          </p:cNvSpPr>
          <p:nvPr>
            <p:ph type="body" idx="1"/>
          </p:nvPr>
        </p:nvSpPr>
        <p:spPr>
          <a:xfrm>
            <a:off x="3574544" y="273517"/>
            <a:ext cx="5111755" cy="5852131"/>
          </a:xfrm>
          <a:prstGeom prst="rect">
            <a:avLst/>
          </a:prstGeom>
        </p:spPr>
        <p:txBody>
          <a:bodyPr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43" name="Text Placeholder 3"/>
          <p:cNvSpPr>
            <a:spLocks noGrp="1"/>
          </p:cNvSpPr>
          <p:nvPr>
            <p:ph type="body" sz="half" idx="21"/>
          </p:nvPr>
        </p:nvSpPr>
        <p:spPr>
          <a:xfrm>
            <a:off x="457714" y="1434565"/>
            <a:ext cx="3007441" cy="4691082"/>
          </a:xfrm>
          <a:prstGeom prst="rect">
            <a:avLst/>
          </a:prstGeom>
        </p:spPr>
        <p:txBody>
          <a:bodyPr lIns="32888" tIns="32888" rIns="32888" bIns="32888">
            <a:normAutofit/>
          </a:bodyPr>
          <a:lstStyle/>
          <a:p>
            <a:pPr marL="0" indent="0" defTabSz="321311" rtl="0">
              <a:spcBef>
                <a:spcPts val="500"/>
              </a:spcBef>
              <a:buSzTx/>
              <a:buNone/>
              <a:defRPr sz="1000">
                <a:solidFill>
                  <a:srgbClr val="000000"/>
                </a:solidFill>
              </a:defRPr>
            </a:pPr>
            <a:endParaRPr/>
          </a:p>
        </p:txBody>
      </p:sp>
      <p:sp>
        <p:nvSpPr>
          <p:cNvPr id="414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118360278"/>
      </p:ext>
    </p:extLst>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62038" y="1766888"/>
            <a:ext cx="3808412"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022850" y="1766888"/>
            <a:ext cx="3808413" cy="41132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FF7992-A369-964D-B3DF-C613560FEBA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282579035"/>
      </p:ext>
    </p:extLst>
  </p:cSld>
  <p:clrMapOvr>
    <a:masterClrMapping/>
  </p:clrMapOvr>
  <p:transition>
    <p:random/>
  </p:transition>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type="tx">
  <p:cSld name="29_Picture with Caption">
    <p:bg>
      <p:bgPr>
        <a:solidFill>
          <a:srgbClr val="FFFFFF"/>
        </a:solidFill>
        <a:effectLst/>
      </p:bgPr>
    </p:bg>
    <p:spTree>
      <p:nvGrpSpPr>
        <p:cNvPr id="1" name=""/>
        <p:cNvGrpSpPr/>
        <p:nvPr/>
      </p:nvGrpSpPr>
      <p:grpSpPr>
        <a:xfrm>
          <a:off x="0" y="0"/>
          <a:ext cx="0" cy="0"/>
          <a:chOff x="0" y="0"/>
          <a:chExt cx="0" cy="0"/>
        </a:xfrm>
      </p:grpSpPr>
      <p:sp>
        <p:nvSpPr>
          <p:cNvPr id="4151" name="Title Text"/>
          <p:cNvSpPr txBox="1">
            <a:spLocks noGrp="1"/>
          </p:cNvSpPr>
          <p:nvPr>
            <p:ph type="title"/>
          </p:nvPr>
        </p:nvSpPr>
        <p:spPr>
          <a:xfrm>
            <a:off x="1791737" y="4800500"/>
            <a:ext cx="5486848" cy="567128"/>
          </a:xfrm>
          <a:prstGeom prst="rect">
            <a:avLst/>
          </a:prstGeom>
          <a:noFill/>
        </p:spPr>
        <p:txBody>
          <a:bodyPr lIns="32888" tIns="32888" rIns="32888" bIns="32888" anchor="b"/>
          <a:lstStyle>
            <a:lvl1pPr algn="l" defTabSz="321311">
              <a:defRPr sz="1400">
                <a:solidFill>
                  <a:srgbClr val="000000"/>
                </a:solidFill>
              </a:defRPr>
            </a:lvl1pPr>
          </a:lstStyle>
          <a:p>
            <a:r>
              <a:t>Title Text</a:t>
            </a:r>
          </a:p>
        </p:txBody>
      </p:sp>
      <p:sp>
        <p:nvSpPr>
          <p:cNvPr id="4152" name="Picture Placeholder 2"/>
          <p:cNvSpPr>
            <a:spLocks noGrp="1"/>
          </p:cNvSpPr>
          <p:nvPr>
            <p:ph type="pic" sz="half" idx="21"/>
          </p:nvPr>
        </p:nvSpPr>
        <p:spPr>
          <a:xfrm>
            <a:off x="1791737" y="612912"/>
            <a:ext cx="5486848" cy="4115023"/>
          </a:xfrm>
          <a:prstGeom prst="rect">
            <a:avLst/>
          </a:prstGeom>
        </p:spPr>
        <p:txBody>
          <a:bodyPr lIns="91439" tIns="45719" rIns="91439" bIns="45719"/>
          <a:lstStyle/>
          <a:p>
            <a:endParaRPr/>
          </a:p>
        </p:txBody>
      </p:sp>
      <p:sp>
        <p:nvSpPr>
          <p:cNvPr id="4153" name="Body Level One…"/>
          <p:cNvSpPr txBox="1">
            <a:spLocks noGrp="1"/>
          </p:cNvSpPr>
          <p:nvPr>
            <p:ph type="body" sz="quarter" idx="1"/>
          </p:nvPr>
        </p:nvSpPr>
        <p:spPr>
          <a:xfrm>
            <a:off x="1791737" y="5367628"/>
            <a:ext cx="5486848" cy="804920"/>
          </a:xfrm>
          <a:prstGeom prst="rect">
            <a:avLst/>
          </a:prstGeom>
        </p:spPr>
        <p:txBody>
          <a:bodyPr lIns="32888" tIns="32888" rIns="32888" bIns="32888">
            <a:normAutofit/>
          </a:bodyPr>
          <a:lstStyle>
            <a:lvl1pPr marL="0" indent="0" defTabSz="321311">
              <a:spcBef>
                <a:spcPts val="500"/>
              </a:spcBef>
              <a:buSzTx/>
              <a:buNone/>
              <a:defRPr sz="1000">
                <a:solidFill>
                  <a:srgbClr val="000000"/>
                </a:solidFill>
              </a:defRPr>
            </a:lvl1pPr>
            <a:lvl2pPr marL="0" indent="321311" defTabSz="321311">
              <a:spcBef>
                <a:spcPts val="500"/>
              </a:spcBef>
              <a:buSzTx/>
              <a:buNone/>
              <a:defRPr sz="1000">
                <a:solidFill>
                  <a:srgbClr val="000000"/>
                </a:solidFill>
              </a:defRPr>
            </a:lvl2pPr>
            <a:lvl3pPr marL="0" indent="642622" defTabSz="321311">
              <a:spcBef>
                <a:spcPts val="500"/>
              </a:spcBef>
              <a:buSzTx/>
              <a:buNone/>
              <a:defRPr sz="1000">
                <a:solidFill>
                  <a:srgbClr val="000000"/>
                </a:solidFill>
              </a:defRPr>
            </a:lvl3pPr>
            <a:lvl4pPr marL="0" indent="963933" defTabSz="321311">
              <a:spcBef>
                <a:spcPts val="500"/>
              </a:spcBef>
              <a:buSzTx/>
              <a:buNone/>
              <a:defRPr sz="1000">
                <a:solidFill>
                  <a:srgbClr val="000000"/>
                </a:solidFill>
              </a:defRPr>
            </a:lvl4pPr>
            <a:lvl5pPr marL="0" indent="1285244" defTabSz="321311">
              <a:spcBef>
                <a:spcPts val="500"/>
              </a:spcBef>
              <a:buSzTx/>
              <a:buNone/>
              <a:defRPr sz="10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54"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864499168"/>
      </p:ext>
    </p:extLst>
  </p:cSld>
  <p:clrMapOvr>
    <a:masterClrMapping/>
  </p:clrMapOvr>
  <p:transition spd="med"/>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type="tx">
  <p:cSld name="29_Title and Vertical Text">
    <p:bg>
      <p:bgPr>
        <a:solidFill>
          <a:srgbClr val="FFFFFF"/>
        </a:solidFill>
        <a:effectLst/>
      </p:bgPr>
    </p:bg>
    <p:spTree>
      <p:nvGrpSpPr>
        <p:cNvPr id="1" name=""/>
        <p:cNvGrpSpPr/>
        <p:nvPr/>
      </p:nvGrpSpPr>
      <p:grpSpPr>
        <a:xfrm>
          <a:off x="0" y="0"/>
          <a:ext cx="0" cy="0"/>
          <a:chOff x="0" y="0"/>
          <a:chExt cx="0" cy="0"/>
        </a:xfrm>
      </p:grpSpPr>
      <p:sp>
        <p:nvSpPr>
          <p:cNvPr id="4161" name="Title Text"/>
          <p:cNvSpPr txBox="1">
            <a:spLocks noGrp="1"/>
          </p:cNvSpPr>
          <p:nvPr>
            <p:ph type="title"/>
          </p:nvPr>
        </p:nvSpPr>
        <p:spPr>
          <a:xfrm>
            <a:off x="321507" y="193135"/>
            <a:ext cx="5786029" cy="802687"/>
          </a:xfrm>
          <a:prstGeom prst="rect">
            <a:avLst/>
          </a:prstGeom>
          <a:noFill/>
        </p:spPr>
        <p:txBody>
          <a:bodyPr lIns="32888" tIns="32888" rIns="32888" bIns="32888"/>
          <a:lstStyle>
            <a:lvl1pPr defTabSz="321311">
              <a:defRPr sz="3100" b="0">
                <a:solidFill>
                  <a:srgbClr val="000000"/>
                </a:solidFill>
              </a:defRPr>
            </a:lvl1pPr>
          </a:lstStyle>
          <a:p>
            <a:r>
              <a:t>Title Text</a:t>
            </a:r>
          </a:p>
        </p:txBody>
      </p:sp>
      <p:sp>
        <p:nvSpPr>
          <p:cNvPr id="4162" name="Body Level One…"/>
          <p:cNvSpPr txBox="1">
            <a:spLocks noGrp="1"/>
          </p:cNvSpPr>
          <p:nvPr>
            <p:ph type="body" sz="half" idx="1"/>
          </p:nvPr>
        </p:nvSpPr>
        <p:spPr>
          <a:xfrm>
            <a:off x="321507" y="1125335"/>
            <a:ext cx="5786029" cy="3181720"/>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63"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899663428"/>
      </p:ext>
    </p:extLst>
  </p:cSld>
  <p:clrMapOvr>
    <a:masterClrMapping/>
  </p:clrMapOvr>
  <p:transition spd="med"/>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type="tx">
  <p:cSld name="29_Vertical Title and Text">
    <p:bg>
      <p:bgPr>
        <a:solidFill>
          <a:srgbClr val="FFFFFF"/>
        </a:solidFill>
        <a:effectLst/>
      </p:bgPr>
    </p:bg>
    <p:spTree>
      <p:nvGrpSpPr>
        <p:cNvPr id="1" name=""/>
        <p:cNvGrpSpPr/>
        <p:nvPr/>
      </p:nvGrpSpPr>
      <p:grpSpPr>
        <a:xfrm>
          <a:off x="0" y="0"/>
          <a:ext cx="0" cy="0"/>
          <a:chOff x="0" y="0"/>
          <a:chExt cx="0" cy="0"/>
        </a:xfrm>
      </p:grpSpPr>
      <p:sp>
        <p:nvSpPr>
          <p:cNvPr id="4170" name="Title Text"/>
          <p:cNvSpPr txBox="1">
            <a:spLocks noGrp="1"/>
          </p:cNvSpPr>
          <p:nvPr>
            <p:ph type="title"/>
          </p:nvPr>
        </p:nvSpPr>
        <p:spPr>
          <a:xfrm>
            <a:off x="4661865" y="193136"/>
            <a:ext cx="1445671" cy="4113907"/>
          </a:xfrm>
          <a:prstGeom prst="rect">
            <a:avLst/>
          </a:prstGeom>
          <a:noFill/>
        </p:spPr>
        <p:txBody>
          <a:bodyPr vert="eaVert" lIns="32888" tIns="32888" rIns="32888" bIns="32888"/>
          <a:lstStyle>
            <a:lvl1pPr defTabSz="321311">
              <a:defRPr sz="3100" b="0">
                <a:solidFill>
                  <a:srgbClr val="000000"/>
                </a:solidFill>
              </a:defRPr>
            </a:lvl1pPr>
          </a:lstStyle>
          <a:p>
            <a:r>
              <a:t>Title Text</a:t>
            </a:r>
          </a:p>
        </p:txBody>
      </p:sp>
      <p:sp>
        <p:nvSpPr>
          <p:cNvPr id="4171" name="Body Level One…"/>
          <p:cNvSpPr txBox="1">
            <a:spLocks noGrp="1"/>
          </p:cNvSpPr>
          <p:nvPr>
            <p:ph type="body" sz="half" idx="1"/>
          </p:nvPr>
        </p:nvSpPr>
        <p:spPr>
          <a:xfrm>
            <a:off x="321507" y="193136"/>
            <a:ext cx="4233190" cy="4113907"/>
          </a:xfrm>
          <a:prstGeom prst="rect">
            <a:avLst/>
          </a:prstGeom>
        </p:spPr>
        <p:txBody>
          <a:bodyPr vert="eaVert" lIns="32888" tIns="32888" rIns="32888" bIns="32888">
            <a:normAutofit/>
          </a:bodyPr>
          <a:lstStyle>
            <a:lvl1pPr marL="240982" indent="-240982" defTabSz="321311">
              <a:spcBef>
                <a:spcPts val="500"/>
              </a:spcBef>
              <a:buSzTx/>
              <a:buNone/>
              <a:defRPr sz="2300">
                <a:solidFill>
                  <a:srgbClr val="000000"/>
                </a:solidFill>
              </a:defRPr>
            </a:lvl1pPr>
            <a:lvl2pPr marL="240982" indent="80328" defTabSz="321311">
              <a:spcBef>
                <a:spcPts val="500"/>
              </a:spcBef>
              <a:buSzTx/>
              <a:buNone/>
              <a:defRPr sz="2300">
                <a:solidFill>
                  <a:srgbClr val="000000"/>
                </a:solidFill>
              </a:defRPr>
            </a:lvl2pPr>
            <a:lvl3pPr marL="240982" indent="401639" defTabSz="321311">
              <a:spcBef>
                <a:spcPts val="500"/>
              </a:spcBef>
              <a:buSzTx/>
              <a:buNone/>
              <a:defRPr sz="2300">
                <a:solidFill>
                  <a:srgbClr val="000000"/>
                </a:solidFill>
              </a:defRPr>
            </a:lvl3pPr>
            <a:lvl4pPr marL="240982" indent="722952" defTabSz="321311">
              <a:spcBef>
                <a:spcPts val="500"/>
              </a:spcBef>
              <a:buSzTx/>
              <a:buNone/>
              <a:defRPr sz="2300">
                <a:solidFill>
                  <a:srgbClr val="000000"/>
                </a:solidFill>
              </a:defRPr>
            </a:lvl4pPr>
            <a:lvl5pPr marL="240982" indent="1044267" defTabSz="321311">
              <a:spcBef>
                <a:spcPts val="500"/>
              </a:spcBef>
              <a:buSzTx/>
              <a:buNone/>
              <a:defRPr sz="2300">
                <a:solidFill>
                  <a:srgbClr val="000000"/>
                </a:solidFill>
              </a:defRPr>
            </a:lvl5pPr>
          </a:lstStyle>
          <a:p>
            <a:r>
              <a:t>Body Level One</a:t>
            </a:r>
          </a:p>
          <a:p>
            <a:pPr lvl="1"/>
            <a:r>
              <a:t>Body Level Two</a:t>
            </a:r>
          </a:p>
          <a:p>
            <a:pPr lvl="2"/>
            <a:r>
              <a:t>Body Level Three</a:t>
            </a:r>
          </a:p>
          <a:p>
            <a:pPr lvl="3"/>
            <a:r>
              <a:t>Body Level Four</a:t>
            </a:r>
          </a:p>
          <a:p>
            <a:pPr lvl="4"/>
            <a:r>
              <a:t>Body Level Five</a:t>
            </a:r>
          </a:p>
        </p:txBody>
      </p:sp>
      <p:sp>
        <p:nvSpPr>
          <p:cNvPr id="4172" name="Slide Number"/>
          <p:cNvSpPr txBox="1">
            <a:spLocks noGrp="1"/>
          </p:cNvSpPr>
          <p:nvPr>
            <p:ph type="sldNum" sz="quarter" idx="2"/>
          </p:nvPr>
        </p:nvSpPr>
        <p:spPr>
          <a:xfrm>
            <a:off x="4608281" y="4391888"/>
            <a:ext cx="383279" cy="395731"/>
          </a:xfrm>
          <a:prstGeom prst="rect">
            <a:avLst/>
          </a:prstGeom>
        </p:spPr>
        <p:txBody>
          <a:bodyPr lIns="32888" tIns="32888" rIns="32888" bIns="32888" anchor="t"/>
          <a:lstStyle>
            <a:lvl1pPr algn="l">
              <a:tabLst>
                <a:tab pos="635000" algn="l"/>
                <a:tab pos="1282700" algn="l"/>
                <a:tab pos="1917700" algn="l"/>
                <a:tab pos="2565400" algn="l"/>
                <a:tab pos="3213100" algn="l"/>
                <a:tab pos="3848100" algn="l"/>
                <a:tab pos="4495800" algn="l"/>
                <a:tab pos="5130800" algn="l"/>
                <a:tab pos="5778500" algn="l"/>
                <a:tab pos="6426200" algn="l"/>
                <a:tab pos="7061200" algn="l"/>
              </a:tabLst>
              <a:defRPr sz="2400">
                <a:solidFill>
                  <a:srgbClr val="000000"/>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095849422"/>
      </p:ext>
    </p:extLst>
  </p:cSld>
  <p:clrMapOvr>
    <a:masterClrMapping/>
  </p:clrMapOvr>
  <p:transition spd="med"/>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type="tx">
  <p:cSld name="19_Title Slid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187" name="Group 2"/>
          <p:cNvGrpSpPr/>
          <p:nvPr/>
        </p:nvGrpSpPr>
        <p:grpSpPr>
          <a:xfrm>
            <a:off x="-1" y="6"/>
            <a:ext cx="9144001" cy="6860193"/>
            <a:chOff x="0" y="3"/>
            <a:chExt cx="9144000" cy="6860192"/>
          </a:xfrm>
        </p:grpSpPr>
        <p:sp>
          <p:nvSpPr>
            <p:cNvPr id="417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8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188" name="Title Text"/>
          <p:cNvSpPr txBox="1">
            <a:spLocks noGrp="1"/>
          </p:cNvSpPr>
          <p:nvPr>
            <p:ph type="title"/>
          </p:nvPr>
        </p:nvSpPr>
        <p:spPr>
          <a:xfrm>
            <a:off x="685800" y="2286000"/>
            <a:ext cx="7772400" cy="1143000"/>
          </a:xfrm>
          <a:prstGeom prst="rect">
            <a:avLst/>
          </a:prstGeom>
          <a:noFill/>
        </p:spPr>
        <p:txBody>
          <a:bodyPr lIns="45687" tIns="45687" rIns="45687" bIns="45687"/>
          <a:lstStyle>
            <a:lvl1pPr>
              <a:defRPr sz="4400" b="0"/>
            </a:lvl1pPr>
          </a:lstStyle>
          <a:p>
            <a:r>
              <a:t>Title Text</a:t>
            </a:r>
          </a:p>
        </p:txBody>
      </p:sp>
      <p:sp>
        <p:nvSpPr>
          <p:cNvPr id="4189" name="Body Level One…"/>
          <p:cNvSpPr txBox="1">
            <a:spLocks noGrp="1"/>
          </p:cNvSpPr>
          <p:nvPr>
            <p:ph type="body" sz="quarter" idx="1"/>
          </p:nvPr>
        </p:nvSpPr>
        <p:spPr>
          <a:xfrm>
            <a:off x="1371600" y="3886200"/>
            <a:ext cx="6400800" cy="1752600"/>
          </a:xfrm>
          <a:prstGeom prst="rect">
            <a:avLst/>
          </a:prstGeom>
        </p:spPr>
        <p:txBody>
          <a:bodyPr lIns="45687" tIns="45687" rIns="45687" bIns="45687">
            <a:normAutofit/>
          </a:bodyPr>
          <a:lstStyle>
            <a:lvl1pPr marL="0" indent="0" algn="ctr">
              <a:buSzTx/>
              <a:buNone/>
              <a:defRPr>
                <a:solidFill>
                  <a:srgbClr val="FFFFFF"/>
                </a:solidFill>
              </a:defRPr>
            </a:lvl1pPr>
            <a:lvl2pPr marL="783220" indent="-326340" algn="ctr">
              <a:buSzPct val="100000"/>
              <a:buChar char="–"/>
              <a:defRPr>
                <a:solidFill>
                  <a:srgbClr val="FFFFFF"/>
                </a:solidFill>
              </a:defRPr>
            </a:lvl2pPr>
            <a:lvl3pPr marL="1218345" indent="-304585" algn="ctr">
              <a:buSzPct val="100000"/>
              <a:buChar char="•"/>
              <a:defRPr>
                <a:solidFill>
                  <a:srgbClr val="FFFFFF"/>
                </a:solidFill>
              </a:defRPr>
            </a:lvl3pPr>
            <a:lvl4pPr marL="1736140" indent="-365502" algn="ctr">
              <a:buSzPct val="100000"/>
              <a:buChar char="–"/>
              <a:defRPr>
                <a:solidFill>
                  <a:srgbClr val="FFFFFF"/>
                </a:solidFill>
              </a:defRPr>
            </a:lvl4pPr>
            <a:lvl5pPr marL="2193020" indent="-365502" algn="ctr">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19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164948967"/>
      </p:ext>
    </p:extLst>
  </p:cSld>
  <p:clrMapOvr>
    <a:masterClrMapping/>
  </p:clrMapOvr>
  <p:transition spd="med"/>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type="tx">
  <p:cSld name="31_Title and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05" name="Group 2"/>
          <p:cNvGrpSpPr/>
          <p:nvPr/>
        </p:nvGrpSpPr>
        <p:grpSpPr>
          <a:xfrm>
            <a:off x="-1" y="6"/>
            <a:ext cx="9144001" cy="6860193"/>
            <a:chOff x="0" y="3"/>
            <a:chExt cx="9144000" cy="6860192"/>
          </a:xfrm>
        </p:grpSpPr>
        <p:sp>
          <p:nvSpPr>
            <p:cNvPr id="419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19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0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06"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07" name="Body Level One…"/>
          <p:cNvSpPr txBox="1">
            <a:spLocks noGrp="1"/>
          </p:cNvSpPr>
          <p:nvPr>
            <p:ph type="body" idx="1"/>
          </p:nvPr>
        </p:nvSpPr>
        <p:spPr>
          <a:xfrm>
            <a:off x="0" y="1981200"/>
            <a:ext cx="9144000" cy="41148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0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3332006"/>
      </p:ext>
    </p:extLst>
  </p:cSld>
  <p:clrMapOvr>
    <a:masterClrMapping/>
  </p:clrMapOvr>
  <p:transition spd="med"/>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type="tx">
  <p:cSld name="30_Section Header">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23" name="Group 2"/>
          <p:cNvGrpSpPr/>
          <p:nvPr/>
        </p:nvGrpSpPr>
        <p:grpSpPr>
          <a:xfrm>
            <a:off x="-1" y="6"/>
            <a:ext cx="9144001" cy="6860193"/>
            <a:chOff x="0" y="3"/>
            <a:chExt cx="9144000" cy="6860192"/>
          </a:xfrm>
        </p:grpSpPr>
        <p:sp>
          <p:nvSpPr>
            <p:cNvPr id="421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1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2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24" name="Title Text"/>
          <p:cNvSpPr txBox="1">
            <a:spLocks noGrp="1"/>
          </p:cNvSpPr>
          <p:nvPr>
            <p:ph type="title"/>
          </p:nvPr>
        </p:nvSpPr>
        <p:spPr>
          <a:xfrm>
            <a:off x="722312" y="4406905"/>
            <a:ext cx="7772401" cy="1362076"/>
          </a:xfrm>
          <a:prstGeom prst="rect">
            <a:avLst/>
          </a:prstGeom>
          <a:noFill/>
        </p:spPr>
        <p:txBody>
          <a:bodyPr lIns="45687" tIns="45687" rIns="45687" bIns="45687" anchor="t"/>
          <a:lstStyle>
            <a:lvl1pPr algn="l">
              <a:defRPr sz="4000" cap="all"/>
            </a:lvl1pPr>
          </a:lstStyle>
          <a:p>
            <a:r>
              <a:t>Title Text</a:t>
            </a:r>
          </a:p>
        </p:txBody>
      </p:sp>
      <p:sp>
        <p:nvSpPr>
          <p:cNvPr id="4225" name="Body Level One…"/>
          <p:cNvSpPr txBox="1">
            <a:spLocks noGrp="1"/>
          </p:cNvSpPr>
          <p:nvPr>
            <p:ph type="body" sz="quarter" idx="1"/>
          </p:nvPr>
        </p:nvSpPr>
        <p:spPr>
          <a:xfrm>
            <a:off x="722312" y="2906713"/>
            <a:ext cx="7772401" cy="1500188"/>
          </a:xfrm>
          <a:prstGeom prst="rect">
            <a:avLst/>
          </a:prstGeom>
        </p:spPr>
        <p:txBody>
          <a:bodyPr lIns="45687" tIns="45687" rIns="45687" bIns="45687" anchor="b">
            <a:normAutofit/>
          </a:bodyPr>
          <a:lstStyle>
            <a:lvl1pPr marL="0" indent="0">
              <a:spcBef>
                <a:spcPts val="400"/>
              </a:spcBef>
              <a:buSzTx/>
              <a:buNone/>
              <a:defRPr sz="2000">
                <a:solidFill>
                  <a:srgbClr val="FFFFFF"/>
                </a:solidFill>
              </a:defRPr>
            </a:lvl1pPr>
            <a:lvl2pPr marL="0" indent="456880">
              <a:spcBef>
                <a:spcPts val="400"/>
              </a:spcBef>
              <a:buSzTx/>
              <a:buNone/>
              <a:defRPr sz="2000">
                <a:solidFill>
                  <a:srgbClr val="FFFFFF"/>
                </a:solidFill>
              </a:defRPr>
            </a:lvl2pPr>
            <a:lvl3pPr marL="0" indent="913757">
              <a:spcBef>
                <a:spcPts val="400"/>
              </a:spcBef>
              <a:buSzTx/>
              <a:buNone/>
              <a:defRPr sz="2000">
                <a:solidFill>
                  <a:srgbClr val="FFFFFF"/>
                </a:solidFill>
              </a:defRPr>
            </a:lvl3pPr>
            <a:lvl4pPr marL="0" indent="1370639">
              <a:spcBef>
                <a:spcPts val="400"/>
              </a:spcBef>
              <a:buSzTx/>
              <a:buNone/>
              <a:defRPr sz="2000">
                <a:solidFill>
                  <a:srgbClr val="FFFFFF"/>
                </a:solidFill>
              </a:defRPr>
            </a:lvl4pPr>
            <a:lvl5pPr marL="0" indent="1827516">
              <a:spcBef>
                <a:spcPts val="400"/>
              </a:spcBef>
              <a:buSzTx/>
              <a:buNone/>
              <a:defRPr sz="20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2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18156838"/>
      </p:ext>
    </p:extLst>
  </p:cSld>
  <p:clrMapOvr>
    <a:masterClrMapping/>
  </p:clrMapOvr>
  <p:transition spd="med"/>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type="tx">
  <p:cSld name="30_Two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41" name="Group 2"/>
          <p:cNvGrpSpPr/>
          <p:nvPr/>
        </p:nvGrpSpPr>
        <p:grpSpPr>
          <a:xfrm>
            <a:off x="-1" y="6"/>
            <a:ext cx="9144001" cy="6860193"/>
            <a:chOff x="0" y="3"/>
            <a:chExt cx="9144000" cy="6860192"/>
          </a:xfrm>
        </p:grpSpPr>
        <p:sp>
          <p:nvSpPr>
            <p:cNvPr id="423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3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4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42"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43" name="Body Level One…"/>
          <p:cNvSpPr txBox="1">
            <a:spLocks noGrp="1"/>
          </p:cNvSpPr>
          <p:nvPr>
            <p:ph type="body" sz="half" idx="1"/>
          </p:nvPr>
        </p:nvSpPr>
        <p:spPr>
          <a:xfrm>
            <a:off x="685800" y="1981200"/>
            <a:ext cx="3810000" cy="4114800"/>
          </a:xfrm>
          <a:prstGeom prst="rect">
            <a:avLst/>
          </a:prstGeom>
        </p:spPr>
        <p:txBody>
          <a:bodyPr lIns="45687" tIns="45687" rIns="45687" bIns="45687">
            <a:normAutofit/>
          </a:bodyPr>
          <a:lstStyle>
            <a:lvl1pPr marL="342659" indent="-342659">
              <a:spcBef>
                <a:spcPts val="600"/>
              </a:spcBef>
              <a:buSzPct val="100000"/>
              <a:buChar char="•"/>
              <a:defRPr sz="2800">
                <a:solidFill>
                  <a:srgbClr val="FFFFFF"/>
                </a:solidFill>
              </a:defRPr>
            </a:lvl1pPr>
            <a:lvl2pPr marL="790019" indent="-333139">
              <a:spcBef>
                <a:spcPts val="600"/>
              </a:spcBef>
              <a:buSzPct val="100000"/>
              <a:buChar char="–"/>
              <a:defRPr sz="2800">
                <a:solidFill>
                  <a:srgbClr val="FFFFFF"/>
                </a:solidFill>
              </a:defRPr>
            </a:lvl2pPr>
            <a:lvl3pPr marL="1233574" indent="-319814">
              <a:spcBef>
                <a:spcPts val="600"/>
              </a:spcBef>
              <a:buSzPct val="100000"/>
              <a:buChar char="•"/>
              <a:defRPr sz="2800">
                <a:solidFill>
                  <a:srgbClr val="FFFFFF"/>
                </a:solidFill>
              </a:defRPr>
            </a:lvl3pPr>
            <a:lvl4pPr marL="1725987" indent="-355349">
              <a:spcBef>
                <a:spcPts val="600"/>
              </a:spcBef>
              <a:buSzPct val="100000"/>
              <a:buChar char="–"/>
              <a:defRPr sz="2800">
                <a:solidFill>
                  <a:srgbClr val="FFFFFF"/>
                </a:solidFill>
              </a:defRPr>
            </a:lvl4pPr>
            <a:lvl5pPr marL="2182867" indent="-355349">
              <a:spcBef>
                <a:spcPts val="600"/>
              </a:spcBef>
              <a:buChar char="»"/>
              <a:defRPr sz="28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4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4241268810"/>
      </p:ext>
    </p:extLst>
  </p:cSld>
  <p:clrMapOvr>
    <a:masterClrMapping/>
  </p:clrMapOvr>
  <p:transition spd="med"/>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type="tx">
  <p:cSld name="30_Comparis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59" name="Group 2"/>
          <p:cNvGrpSpPr/>
          <p:nvPr/>
        </p:nvGrpSpPr>
        <p:grpSpPr>
          <a:xfrm>
            <a:off x="-1" y="6"/>
            <a:ext cx="9144001" cy="6860193"/>
            <a:chOff x="0" y="3"/>
            <a:chExt cx="9144000" cy="6860192"/>
          </a:xfrm>
        </p:grpSpPr>
        <p:sp>
          <p:nvSpPr>
            <p:cNvPr id="425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5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60" name="Title Text"/>
          <p:cNvSpPr txBox="1">
            <a:spLocks noGrp="1"/>
          </p:cNvSpPr>
          <p:nvPr>
            <p:ph type="title"/>
          </p:nvPr>
        </p:nvSpPr>
        <p:spPr>
          <a:xfrm>
            <a:off x="457200" y="274638"/>
            <a:ext cx="8229600" cy="1143001"/>
          </a:xfrm>
          <a:prstGeom prst="rect">
            <a:avLst/>
          </a:prstGeom>
          <a:noFill/>
        </p:spPr>
        <p:txBody>
          <a:bodyPr lIns="45687" tIns="45687" rIns="45687" bIns="45687"/>
          <a:lstStyle>
            <a:lvl1pPr>
              <a:defRPr sz="4400" b="0"/>
            </a:lvl1pPr>
          </a:lstStyle>
          <a:p>
            <a:r>
              <a:t>Title Text</a:t>
            </a:r>
          </a:p>
        </p:txBody>
      </p:sp>
      <p:sp>
        <p:nvSpPr>
          <p:cNvPr id="4261" name="Body Level One…"/>
          <p:cNvSpPr txBox="1">
            <a:spLocks noGrp="1"/>
          </p:cNvSpPr>
          <p:nvPr>
            <p:ph type="body" sz="quarter" idx="1"/>
          </p:nvPr>
        </p:nvSpPr>
        <p:spPr>
          <a:xfrm>
            <a:off x="457201" y="1535112"/>
            <a:ext cx="4040188" cy="639763"/>
          </a:xfrm>
          <a:prstGeom prst="rect">
            <a:avLst/>
          </a:prstGeom>
        </p:spPr>
        <p:txBody>
          <a:bodyPr lIns="45687" tIns="45687" rIns="45687" bIns="45687" anchor="b">
            <a:normAutofit/>
          </a:bodyPr>
          <a:lstStyle>
            <a:lvl1pPr marL="0" indent="0">
              <a:spcBef>
                <a:spcPts val="500"/>
              </a:spcBef>
              <a:buSzTx/>
              <a:buNone/>
              <a:defRPr sz="2400" b="1">
                <a:solidFill>
                  <a:srgbClr val="FFFFFF"/>
                </a:solidFill>
              </a:defRPr>
            </a:lvl1pPr>
            <a:lvl2pPr marL="0" indent="456880">
              <a:spcBef>
                <a:spcPts val="500"/>
              </a:spcBef>
              <a:buSzTx/>
              <a:buNone/>
              <a:defRPr sz="2400" b="1">
                <a:solidFill>
                  <a:srgbClr val="FFFFFF"/>
                </a:solidFill>
              </a:defRPr>
            </a:lvl2pPr>
            <a:lvl3pPr marL="0" indent="913757">
              <a:spcBef>
                <a:spcPts val="500"/>
              </a:spcBef>
              <a:buSzTx/>
              <a:buNone/>
              <a:defRPr sz="2400" b="1">
                <a:solidFill>
                  <a:srgbClr val="FFFFFF"/>
                </a:solidFill>
              </a:defRPr>
            </a:lvl3pPr>
            <a:lvl4pPr marL="0" indent="1370639">
              <a:spcBef>
                <a:spcPts val="500"/>
              </a:spcBef>
              <a:buSzTx/>
              <a:buNone/>
              <a:defRPr sz="2400" b="1">
                <a:solidFill>
                  <a:srgbClr val="FFFFFF"/>
                </a:solidFill>
              </a:defRPr>
            </a:lvl4pPr>
            <a:lvl5pPr marL="0" indent="1827516">
              <a:spcBef>
                <a:spcPts val="500"/>
              </a:spcBef>
              <a:buSzTx/>
              <a:buNone/>
              <a:defRPr sz="2400" b="1">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262" name="Text Placeholder 4"/>
          <p:cNvSpPr>
            <a:spLocks noGrp="1"/>
          </p:cNvSpPr>
          <p:nvPr>
            <p:ph type="body" sz="quarter" idx="21"/>
          </p:nvPr>
        </p:nvSpPr>
        <p:spPr>
          <a:xfrm>
            <a:off x="4645030" y="1535112"/>
            <a:ext cx="4041776" cy="639763"/>
          </a:xfrm>
          <a:prstGeom prst="rect">
            <a:avLst/>
          </a:prstGeom>
        </p:spPr>
        <p:txBody>
          <a:bodyPr lIns="45687" tIns="45687" rIns="45687" bIns="45687" anchor="b">
            <a:normAutofit/>
          </a:bodyPr>
          <a:lstStyle/>
          <a:p>
            <a:pPr marL="0" indent="0" rtl="0">
              <a:spcBef>
                <a:spcPts val="500"/>
              </a:spcBef>
              <a:buSzTx/>
              <a:buNone/>
              <a:defRPr sz="2400" b="1">
                <a:solidFill>
                  <a:srgbClr val="FFFFFF"/>
                </a:solidFill>
              </a:defRPr>
            </a:pPr>
            <a:endParaRPr/>
          </a:p>
        </p:txBody>
      </p:sp>
      <p:sp>
        <p:nvSpPr>
          <p:cNvPr id="4263"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553916777"/>
      </p:ext>
    </p:extLst>
  </p:cSld>
  <p:clrMapOvr>
    <a:masterClrMapping/>
  </p:clrMapOvr>
  <p:transition spd="med"/>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type="tx">
  <p:cSld name="30_Title Only">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78" name="Group 2"/>
          <p:cNvGrpSpPr/>
          <p:nvPr/>
        </p:nvGrpSpPr>
        <p:grpSpPr>
          <a:xfrm>
            <a:off x="-1" y="6"/>
            <a:ext cx="9144001" cy="6860193"/>
            <a:chOff x="0" y="3"/>
            <a:chExt cx="9144000" cy="6860192"/>
          </a:xfrm>
        </p:grpSpPr>
        <p:sp>
          <p:nvSpPr>
            <p:cNvPr id="4270"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1"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2"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3"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4"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5"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6"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77"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79"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28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179343162"/>
      </p:ext>
    </p:extLst>
  </p:cSld>
  <p:clrMapOvr>
    <a:masterClrMapping/>
  </p:clrMapOvr>
  <p:transition spd="med"/>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type="tx">
  <p:cSld name="35_Blank">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295" name="Group 2"/>
          <p:cNvGrpSpPr/>
          <p:nvPr/>
        </p:nvGrpSpPr>
        <p:grpSpPr>
          <a:xfrm>
            <a:off x="-1" y="6"/>
            <a:ext cx="9144001" cy="6860193"/>
            <a:chOff x="0" y="3"/>
            <a:chExt cx="9144000" cy="6860192"/>
          </a:xfrm>
        </p:grpSpPr>
        <p:sp>
          <p:nvSpPr>
            <p:cNvPr id="428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8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29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296"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71310613"/>
      </p:ext>
    </p:extLst>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34844301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D8730E98-C1E2-AE44-A9F3-86E37E234B03}"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2466363539"/>
      </p:ext>
    </p:extLst>
  </p:cSld>
  <p:clrMapOvr>
    <a:masterClrMapping/>
  </p:clrMapOvr>
  <p:transition>
    <p:random/>
  </p:transition>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type="tx">
  <p:cSld name="30_Content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11" name="Group 2"/>
          <p:cNvGrpSpPr/>
          <p:nvPr/>
        </p:nvGrpSpPr>
        <p:grpSpPr>
          <a:xfrm>
            <a:off x="-1" y="6"/>
            <a:ext cx="9144001" cy="6860193"/>
            <a:chOff x="0" y="3"/>
            <a:chExt cx="9144000" cy="6860192"/>
          </a:xfrm>
        </p:grpSpPr>
        <p:sp>
          <p:nvSpPr>
            <p:cNvPr id="4303"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4"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5"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6"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7"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8"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09"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10"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12" name="Title Text"/>
          <p:cNvSpPr txBox="1">
            <a:spLocks noGrp="1"/>
          </p:cNvSpPr>
          <p:nvPr>
            <p:ph type="title"/>
          </p:nvPr>
        </p:nvSpPr>
        <p:spPr>
          <a:xfrm>
            <a:off x="457204" y="273050"/>
            <a:ext cx="3008314" cy="1162050"/>
          </a:xfrm>
          <a:prstGeom prst="rect">
            <a:avLst/>
          </a:prstGeom>
          <a:noFill/>
        </p:spPr>
        <p:txBody>
          <a:bodyPr lIns="45687" tIns="45687" rIns="45687" bIns="45687" anchor="b"/>
          <a:lstStyle>
            <a:lvl1pPr algn="l">
              <a:defRPr sz="2000"/>
            </a:lvl1pPr>
          </a:lstStyle>
          <a:p>
            <a:r>
              <a:t>Title Text</a:t>
            </a:r>
          </a:p>
        </p:txBody>
      </p:sp>
      <p:sp>
        <p:nvSpPr>
          <p:cNvPr id="4313" name="Body Level One…"/>
          <p:cNvSpPr txBox="1">
            <a:spLocks noGrp="1"/>
          </p:cNvSpPr>
          <p:nvPr>
            <p:ph type="body" idx="1"/>
          </p:nvPr>
        </p:nvSpPr>
        <p:spPr>
          <a:xfrm>
            <a:off x="3575050" y="273050"/>
            <a:ext cx="5111750" cy="5853113"/>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14" name="Text Placeholder 3"/>
          <p:cNvSpPr>
            <a:spLocks noGrp="1"/>
          </p:cNvSpPr>
          <p:nvPr>
            <p:ph type="body" sz="half" idx="21"/>
          </p:nvPr>
        </p:nvSpPr>
        <p:spPr>
          <a:xfrm>
            <a:off x="457203" y="1435100"/>
            <a:ext cx="3008315" cy="4691063"/>
          </a:xfrm>
          <a:prstGeom prst="rect">
            <a:avLst/>
          </a:prstGeom>
        </p:spPr>
        <p:txBody>
          <a:bodyPr lIns="45687" tIns="45687" rIns="45687" bIns="45687">
            <a:normAutofit/>
          </a:bodyPr>
          <a:lstStyle/>
          <a:p>
            <a:pPr marL="0" indent="0" rtl="0">
              <a:spcBef>
                <a:spcPts val="300"/>
              </a:spcBef>
              <a:buSzTx/>
              <a:buNone/>
              <a:defRPr sz="1400">
                <a:solidFill>
                  <a:srgbClr val="FFFFFF"/>
                </a:solidFill>
              </a:defRPr>
            </a:pPr>
            <a:endParaRPr/>
          </a:p>
        </p:txBody>
      </p:sp>
      <p:sp>
        <p:nvSpPr>
          <p:cNvPr id="431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2976360975"/>
      </p:ext>
    </p:extLst>
  </p:cSld>
  <p:clrMapOvr>
    <a:masterClrMapping/>
  </p:clrMapOvr>
  <p:transition spd="med"/>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type="tx">
  <p:cSld name="30_Picture with Caption">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30" name="Group 2"/>
          <p:cNvGrpSpPr/>
          <p:nvPr/>
        </p:nvGrpSpPr>
        <p:grpSpPr>
          <a:xfrm>
            <a:off x="-1" y="6"/>
            <a:ext cx="9144001" cy="6860193"/>
            <a:chOff x="0" y="3"/>
            <a:chExt cx="9144000" cy="6860192"/>
          </a:xfrm>
        </p:grpSpPr>
        <p:sp>
          <p:nvSpPr>
            <p:cNvPr id="4322"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3"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4"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5"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6"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7"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8"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29"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31" name="Title Text"/>
          <p:cNvSpPr txBox="1">
            <a:spLocks noGrp="1"/>
          </p:cNvSpPr>
          <p:nvPr>
            <p:ph type="title"/>
          </p:nvPr>
        </p:nvSpPr>
        <p:spPr>
          <a:xfrm>
            <a:off x="1792288" y="4800600"/>
            <a:ext cx="5486401" cy="566738"/>
          </a:xfrm>
          <a:prstGeom prst="rect">
            <a:avLst/>
          </a:prstGeom>
          <a:noFill/>
        </p:spPr>
        <p:txBody>
          <a:bodyPr lIns="45687" tIns="45687" rIns="45687" bIns="45687" anchor="b"/>
          <a:lstStyle>
            <a:lvl1pPr algn="l">
              <a:defRPr sz="2000"/>
            </a:lvl1pPr>
          </a:lstStyle>
          <a:p>
            <a:r>
              <a:t>Title Text</a:t>
            </a:r>
          </a:p>
        </p:txBody>
      </p:sp>
      <p:sp>
        <p:nvSpPr>
          <p:cNvPr id="4332" name="Picture Placeholder 2"/>
          <p:cNvSpPr>
            <a:spLocks noGrp="1"/>
          </p:cNvSpPr>
          <p:nvPr>
            <p:ph type="pic" sz="half" idx="21"/>
          </p:nvPr>
        </p:nvSpPr>
        <p:spPr>
          <a:xfrm>
            <a:off x="1792288" y="612775"/>
            <a:ext cx="5486401" cy="4114800"/>
          </a:xfrm>
          <a:prstGeom prst="rect">
            <a:avLst/>
          </a:prstGeom>
        </p:spPr>
        <p:txBody>
          <a:bodyPr lIns="91439" tIns="45719" rIns="91439" bIns="45719"/>
          <a:lstStyle/>
          <a:p>
            <a:endParaRPr/>
          </a:p>
        </p:txBody>
      </p:sp>
      <p:sp>
        <p:nvSpPr>
          <p:cNvPr id="4333" name="Body Level One…"/>
          <p:cNvSpPr txBox="1">
            <a:spLocks noGrp="1"/>
          </p:cNvSpPr>
          <p:nvPr>
            <p:ph type="body" sz="quarter" idx="1"/>
          </p:nvPr>
        </p:nvSpPr>
        <p:spPr>
          <a:xfrm>
            <a:off x="1792288" y="5367337"/>
            <a:ext cx="5486401" cy="804863"/>
          </a:xfrm>
          <a:prstGeom prst="rect">
            <a:avLst/>
          </a:prstGeom>
        </p:spPr>
        <p:txBody>
          <a:bodyPr lIns="45687" tIns="45687" rIns="45687" bIns="45687">
            <a:normAutofit/>
          </a:bodyPr>
          <a:lstStyle>
            <a:lvl1pPr marL="0" indent="0">
              <a:spcBef>
                <a:spcPts val="300"/>
              </a:spcBef>
              <a:buSzTx/>
              <a:buNone/>
              <a:defRPr sz="1400">
                <a:solidFill>
                  <a:srgbClr val="FFFFFF"/>
                </a:solidFill>
              </a:defRPr>
            </a:lvl1pPr>
            <a:lvl2pPr marL="0" indent="456880">
              <a:spcBef>
                <a:spcPts val="300"/>
              </a:spcBef>
              <a:buSzTx/>
              <a:buNone/>
              <a:defRPr sz="1400">
                <a:solidFill>
                  <a:srgbClr val="FFFFFF"/>
                </a:solidFill>
              </a:defRPr>
            </a:lvl2pPr>
            <a:lvl3pPr marL="0" indent="913757">
              <a:spcBef>
                <a:spcPts val="300"/>
              </a:spcBef>
              <a:buSzTx/>
              <a:buNone/>
              <a:defRPr sz="1400">
                <a:solidFill>
                  <a:srgbClr val="FFFFFF"/>
                </a:solidFill>
              </a:defRPr>
            </a:lvl3pPr>
            <a:lvl4pPr marL="0" indent="1370639">
              <a:spcBef>
                <a:spcPts val="300"/>
              </a:spcBef>
              <a:buSzTx/>
              <a:buNone/>
              <a:defRPr sz="1400">
                <a:solidFill>
                  <a:srgbClr val="FFFFFF"/>
                </a:solidFill>
              </a:defRPr>
            </a:lvl4pPr>
            <a:lvl5pPr marL="0" indent="1827516">
              <a:spcBef>
                <a:spcPts val="300"/>
              </a:spcBef>
              <a:buSzTx/>
              <a:buNone/>
              <a:defRPr sz="1400">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34"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1775451996"/>
      </p:ext>
    </p:extLst>
  </p:cSld>
  <p:clrMapOvr>
    <a:masterClrMapping/>
  </p:clrMapOvr>
  <p:transition spd="med"/>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type="tx">
  <p:cSld name="30_Title and Vertical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49" name="Group 2"/>
          <p:cNvGrpSpPr/>
          <p:nvPr/>
        </p:nvGrpSpPr>
        <p:grpSpPr>
          <a:xfrm>
            <a:off x="-1" y="6"/>
            <a:ext cx="9144001" cy="6860193"/>
            <a:chOff x="0" y="3"/>
            <a:chExt cx="9144000" cy="6860192"/>
          </a:xfrm>
        </p:grpSpPr>
        <p:sp>
          <p:nvSpPr>
            <p:cNvPr id="4341"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2"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3"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4"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5"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6"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7"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48"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50" name="Title Text"/>
          <p:cNvSpPr txBox="1">
            <a:spLocks noGrp="1"/>
          </p:cNvSpPr>
          <p:nvPr>
            <p:ph type="title"/>
          </p:nvPr>
        </p:nvSpPr>
        <p:spPr>
          <a:xfrm>
            <a:off x="0" y="609600"/>
            <a:ext cx="9144000" cy="1143000"/>
          </a:xfrm>
          <a:prstGeom prst="rect">
            <a:avLst/>
          </a:prstGeom>
          <a:noFill/>
        </p:spPr>
        <p:txBody>
          <a:bodyPr lIns="45687" tIns="45687" rIns="45687" bIns="45687"/>
          <a:lstStyle>
            <a:lvl1pPr>
              <a:defRPr sz="4400" b="0"/>
            </a:lvl1pPr>
          </a:lstStyle>
          <a:p>
            <a:r>
              <a:t>Title Text</a:t>
            </a:r>
          </a:p>
        </p:txBody>
      </p:sp>
      <p:sp>
        <p:nvSpPr>
          <p:cNvPr id="4351" name="Body Level One…"/>
          <p:cNvSpPr txBox="1">
            <a:spLocks noGrp="1"/>
          </p:cNvSpPr>
          <p:nvPr>
            <p:ph type="body" idx="1"/>
          </p:nvPr>
        </p:nvSpPr>
        <p:spPr>
          <a:xfrm>
            <a:off x="0" y="1981200"/>
            <a:ext cx="9144000" cy="41148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52"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720783819"/>
      </p:ext>
    </p:extLst>
  </p:cSld>
  <p:clrMapOvr>
    <a:masterClrMapping/>
  </p:clrMapOvr>
  <p:transition spd="med"/>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type="tx">
  <p:cSld name="30_Vertical Title and Tex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67" name="Group 2"/>
          <p:cNvGrpSpPr/>
          <p:nvPr/>
        </p:nvGrpSpPr>
        <p:grpSpPr>
          <a:xfrm>
            <a:off x="-1" y="6"/>
            <a:ext cx="9144001" cy="6860193"/>
            <a:chOff x="0" y="3"/>
            <a:chExt cx="9144000" cy="6860192"/>
          </a:xfrm>
        </p:grpSpPr>
        <p:sp>
          <p:nvSpPr>
            <p:cNvPr id="4359"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0"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1"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2"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3"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4"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5"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66"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68" name="Title Text"/>
          <p:cNvSpPr txBox="1">
            <a:spLocks noGrp="1"/>
          </p:cNvSpPr>
          <p:nvPr>
            <p:ph type="title"/>
          </p:nvPr>
        </p:nvSpPr>
        <p:spPr>
          <a:xfrm>
            <a:off x="6515100" y="609600"/>
            <a:ext cx="1943100" cy="5486400"/>
          </a:xfrm>
          <a:prstGeom prst="rect">
            <a:avLst/>
          </a:prstGeom>
          <a:noFill/>
        </p:spPr>
        <p:txBody>
          <a:bodyPr vert="eaVert" lIns="45687" tIns="45687" rIns="45687" bIns="45687"/>
          <a:lstStyle>
            <a:lvl1pPr>
              <a:defRPr sz="4400" b="0"/>
            </a:lvl1pPr>
          </a:lstStyle>
          <a:p>
            <a:r>
              <a:t>Title Text</a:t>
            </a:r>
          </a:p>
        </p:txBody>
      </p:sp>
      <p:sp>
        <p:nvSpPr>
          <p:cNvPr id="4369" name="Body Level One…"/>
          <p:cNvSpPr txBox="1">
            <a:spLocks noGrp="1"/>
          </p:cNvSpPr>
          <p:nvPr>
            <p:ph type="body" idx="1"/>
          </p:nvPr>
        </p:nvSpPr>
        <p:spPr>
          <a:xfrm>
            <a:off x="685800" y="609600"/>
            <a:ext cx="5676900" cy="5486400"/>
          </a:xfrm>
          <a:prstGeom prst="rect">
            <a:avLst/>
          </a:prstGeom>
        </p:spPr>
        <p:txBody>
          <a:bodyPr vert="eaVert"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70"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3362429488"/>
      </p:ext>
    </p:extLst>
  </p:cSld>
  <p:clrMapOvr>
    <a:masterClrMapping/>
  </p:clrMapOvr>
  <p:transition spd="med"/>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type="tx">
  <p:cSld name="4_Title and 4 Content">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385" name="Group 2"/>
          <p:cNvGrpSpPr/>
          <p:nvPr/>
        </p:nvGrpSpPr>
        <p:grpSpPr>
          <a:xfrm>
            <a:off x="-1" y="6"/>
            <a:ext cx="9144001" cy="6860193"/>
            <a:chOff x="0" y="3"/>
            <a:chExt cx="9144000" cy="6860192"/>
          </a:xfrm>
        </p:grpSpPr>
        <p:sp>
          <p:nvSpPr>
            <p:cNvPr id="4377"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8"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79"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0"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1"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2"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3"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84"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386"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387" name="Body Level One…"/>
          <p:cNvSpPr txBox="1">
            <a:spLocks noGrp="1"/>
          </p:cNvSpPr>
          <p:nvPr>
            <p:ph type="body" sz="quarter" idx="1"/>
          </p:nvPr>
        </p:nvSpPr>
        <p:spPr>
          <a:xfrm>
            <a:off x="685800" y="1981200"/>
            <a:ext cx="3810000" cy="1981200"/>
          </a:xfrm>
          <a:prstGeom prst="rect">
            <a:avLst/>
          </a:prstGeom>
        </p:spPr>
        <p:txBody>
          <a:bodyPr lIns="45687" tIns="45687" rIns="45687" bIns="45687">
            <a:normAutofit/>
          </a:bodyPr>
          <a:lstStyle>
            <a:lvl1pPr marL="342659" indent="-342659">
              <a:buSzPct val="100000"/>
              <a:buChar char="•"/>
              <a:defRPr>
                <a:solidFill>
                  <a:srgbClr val="FFFFFF"/>
                </a:solidFill>
              </a:defRPr>
            </a:lvl1pPr>
            <a:lvl2pPr marL="783220" indent="-326340">
              <a:buSzPct val="100000"/>
              <a:buChar char="–"/>
              <a:defRPr>
                <a:solidFill>
                  <a:srgbClr val="FFFFFF"/>
                </a:solidFill>
              </a:defRPr>
            </a:lvl2pPr>
            <a:lvl3pPr marL="1218345" indent="-304585">
              <a:buSzPct val="100000"/>
              <a:buChar char="•"/>
              <a:defRPr>
                <a:solidFill>
                  <a:srgbClr val="FFFFFF"/>
                </a:solidFill>
              </a:defRPr>
            </a:lvl3pPr>
            <a:lvl4pPr marL="1736140" indent="-365502">
              <a:buSzPct val="100000"/>
              <a:buChar char="–"/>
              <a:defRPr>
                <a:solidFill>
                  <a:srgbClr val="FFFFFF"/>
                </a:solidFill>
              </a:defRPr>
            </a:lvl4pPr>
            <a:lvl5pPr marL="2193020" indent="-365502">
              <a:buChar char="»"/>
              <a:defRPr>
                <a:solidFill>
                  <a:srgbClr val="FFFFFF"/>
                </a:solidFill>
              </a:defRPr>
            </a:lvl5pPr>
          </a:lstStyle>
          <a:p>
            <a:r>
              <a:t>Body Level One</a:t>
            </a:r>
          </a:p>
          <a:p>
            <a:pPr lvl="1"/>
            <a:r>
              <a:t>Body Level Two</a:t>
            </a:r>
          </a:p>
          <a:p>
            <a:pPr lvl="2"/>
            <a:r>
              <a:t>Body Level Three</a:t>
            </a:r>
          </a:p>
          <a:p>
            <a:pPr lvl="3"/>
            <a:r>
              <a:t>Body Level Four</a:t>
            </a:r>
          </a:p>
          <a:p>
            <a:pPr lvl="4"/>
            <a:r>
              <a:t>Body Level Five</a:t>
            </a:r>
          </a:p>
        </p:txBody>
      </p:sp>
      <p:sp>
        <p:nvSpPr>
          <p:cNvPr id="4388"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583351592"/>
      </p:ext>
    </p:extLst>
  </p:cSld>
  <p:clrMapOvr>
    <a:masterClrMapping/>
  </p:clrMapOvr>
  <p:transition spd="med"/>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type="tx">
  <p:cSld name="1_Title and Table">
    <p:bg>
      <p:bgPr>
        <a:gradFill flip="none" rotWithShape="1">
          <a:gsLst>
            <a:gs pos="0">
              <a:srgbClr val="220011"/>
            </a:gs>
            <a:gs pos="50000">
              <a:srgbClr val="660033"/>
            </a:gs>
            <a:gs pos="100000">
              <a:srgbClr val="220011"/>
            </a:gs>
          </a:gsLst>
          <a:lin ang="0" scaled="0"/>
        </a:gradFill>
        <a:effectLst/>
      </p:bgPr>
    </p:bg>
    <p:spTree>
      <p:nvGrpSpPr>
        <p:cNvPr id="1" name=""/>
        <p:cNvGrpSpPr/>
        <p:nvPr/>
      </p:nvGrpSpPr>
      <p:grpSpPr>
        <a:xfrm>
          <a:off x="0" y="0"/>
          <a:ext cx="0" cy="0"/>
          <a:chOff x="0" y="0"/>
          <a:chExt cx="0" cy="0"/>
        </a:xfrm>
      </p:grpSpPr>
      <p:grpSp>
        <p:nvGrpSpPr>
          <p:cNvPr id="4403" name="Group 2"/>
          <p:cNvGrpSpPr/>
          <p:nvPr/>
        </p:nvGrpSpPr>
        <p:grpSpPr>
          <a:xfrm>
            <a:off x="-1" y="6"/>
            <a:ext cx="9144001" cy="6860193"/>
            <a:chOff x="0" y="3"/>
            <a:chExt cx="9144000" cy="6860192"/>
          </a:xfrm>
        </p:grpSpPr>
        <p:sp>
          <p:nvSpPr>
            <p:cNvPr id="4395" name="Rectangle 3"/>
            <p:cNvSpPr/>
            <p:nvPr/>
          </p:nvSpPr>
          <p:spPr>
            <a:xfrm>
              <a:off x="8783637" y="444503"/>
              <a:ext cx="360363" cy="3152776"/>
            </a:xfrm>
            <a:prstGeom prst="rect">
              <a:avLst/>
            </a:prstGeom>
            <a:gradFill flip="none" rotWithShape="1">
              <a:gsLst>
                <a:gs pos="0">
                  <a:srgbClr val="220011"/>
                </a:gs>
                <a:gs pos="50000">
                  <a:srgbClr val="9C004E"/>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6" name="Freeform 4"/>
            <p:cNvSpPr/>
            <p:nvPr/>
          </p:nvSpPr>
          <p:spPr>
            <a:xfrm>
              <a:off x="0" y="3"/>
              <a:ext cx="9144000" cy="1963667"/>
            </a:xfrm>
            <a:custGeom>
              <a:avLst/>
              <a:gdLst/>
              <a:ahLst/>
              <a:cxnLst>
                <a:cxn ang="0">
                  <a:pos x="wd2" y="hd2"/>
                </a:cxn>
                <a:cxn ang="5400000">
                  <a:pos x="wd2" y="hd2"/>
                </a:cxn>
                <a:cxn ang="10800000">
                  <a:pos x="wd2" y="hd2"/>
                </a:cxn>
                <a:cxn ang="16200000">
                  <a:pos x="wd2" y="hd2"/>
                </a:cxn>
              </a:cxnLst>
              <a:rect l="0" t="0" r="r" b="b"/>
              <a:pathLst>
                <a:path w="21600" h="19880" extrusionOk="0">
                  <a:moveTo>
                    <a:pt x="0" y="0"/>
                  </a:moveTo>
                  <a:lnTo>
                    <a:pt x="21600" y="0"/>
                  </a:lnTo>
                  <a:lnTo>
                    <a:pt x="21600" y="14087"/>
                  </a:lnTo>
                  <a:cubicBezTo>
                    <a:pt x="20250" y="16122"/>
                    <a:pt x="17100" y="11289"/>
                    <a:pt x="13500" y="12209"/>
                  </a:cubicBezTo>
                  <a:cubicBezTo>
                    <a:pt x="9900" y="13128"/>
                    <a:pt x="2250" y="21600"/>
                    <a:pt x="0" y="19565"/>
                  </a:cubicBezTo>
                  <a:lnTo>
                    <a:pt x="0" y="0"/>
                  </a:ln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7" name="Freeform 5"/>
            <p:cNvSpPr/>
            <p:nvPr/>
          </p:nvSpPr>
          <p:spPr>
            <a:xfrm>
              <a:off x="0" y="1352288"/>
              <a:ext cx="9144000" cy="5505715"/>
            </a:xfrm>
            <a:custGeom>
              <a:avLst/>
              <a:gdLst/>
              <a:ahLst/>
              <a:cxnLst>
                <a:cxn ang="0">
                  <a:pos x="wd2" y="hd2"/>
                </a:cxn>
                <a:cxn ang="5400000">
                  <a:pos x="wd2" y="hd2"/>
                </a:cxn>
                <a:cxn ang="10800000">
                  <a:pos x="wd2" y="hd2"/>
                </a:cxn>
                <a:cxn ang="16200000">
                  <a:pos x="wd2" y="hd2"/>
                </a:cxn>
              </a:cxnLst>
              <a:rect l="0" t="0" r="r" b="b"/>
              <a:pathLst>
                <a:path w="21600" h="20884" extrusionOk="0">
                  <a:moveTo>
                    <a:pt x="0" y="2789"/>
                  </a:moveTo>
                  <a:cubicBezTo>
                    <a:pt x="3851" y="3379"/>
                    <a:pt x="7350" y="1614"/>
                    <a:pt x="9900" y="892"/>
                  </a:cubicBezTo>
                  <a:cubicBezTo>
                    <a:pt x="9900" y="892"/>
                    <a:pt x="12255" y="368"/>
                    <a:pt x="12649" y="247"/>
                  </a:cubicBezTo>
                  <a:cubicBezTo>
                    <a:pt x="15450" y="-716"/>
                    <a:pt x="19800" y="1440"/>
                    <a:pt x="21600" y="1440"/>
                  </a:cubicBezTo>
                  <a:lnTo>
                    <a:pt x="21600" y="20884"/>
                  </a:lnTo>
                  <a:lnTo>
                    <a:pt x="0" y="20884"/>
                  </a:lnTo>
                  <a:cubicBezTo>
                    <a:pt x="0" y="20884"/>
                    <a:pt x="0" y="2789"/>
                    <a:pt x="0" y="2789"/>
                  </a:cubicBezTo>
                  <a:close/>
                </a:path>
              </a:pathLst>
            </a:custGeom>
            <a:gradFill flip="none" rotWithShape="1">
              <a:gsLst>
                <a:gs pos="0">
                  <a:srgbClr val="220011"/>
                </a:gs>
                <a:gs pos="50000">
                  <a:srgbClr val="660033"/>
                </a:gs>
                <a:gs pos="100000">
                  <a:srgbClr val="220011"/>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8" name="Freeform 6"/>
            <p:cNvSpPr/>
            <p:nvPr/>
          </p:nvSpPr>
          <p:spPr>
            <a:xfrm>
              <a:off x="0" y="328429"/>
              <a:ext cx="9144000" cy="814588"/>
            </a:xfrm>
            <a:custGeom>
              <a:avLst/>
              <a:gdLst/>
              <a:ahLst/>
              <a:cxnLst>
                <a:cxn ang="0">
                  <a:pos x="wd2" y="hd2"/>
                </a:cxn>
                <a:cxn ang="5400000">
                  <a:pos x="wd2" y="hd2"/>
                </a:cxn>
                <a:cxn ang="10800000">
                  <a:pos x="wd2" y="hd2"/>
                </a:cxn>
                <a:cxn ang="16200000">
                  <a:pos x="wd2" y="hd2"/>
                </a:cxn>
              </a:cxnLst>
              <a:rect l="0" t="0" r="r" b="b"/>
              <a:pathLst>
                <a:path w="21600" h="20601" extrusionOk="0">
                  <a:moveTo>
                    <a:pt x="0" y="5625"/>
                  </a:moveTo>
                  <a:lnTo>
                    <a:pt x="0" y="15261"/>
                  </a:lnTo>
                  <a:cubicBezTo>
                    <a:pt x="1106" y="17148"/>
                    <a:pt x="3791" y="18393"/>
                    <a:pt x="6649" y="16867"/>
                  </a:cubicBezTo>
                  <a:cubicBezTo>
                    <a:pt x="9506" y="15341"/>
                    <a:pt x="14659" y="5545"/>
                    <a:pt x="17149" y="6147"/>
                  </a:cubicBezTo>
                  <a:cubicBezTo>
                    <a:pt x="19639" y="6749"/>
                    <a:pt x="20858" y="20681"/>
                    <a:pt x="21600" y="20601"/>
                  </a:cubicBezTo>
                  <a:lnTo>
                    <a:pt x="21600" y="5625"/>
                  </a:lnTo>
                  <a:cubicBezTo>
                    <a:pt x="20850" y="2253"/>
                    <a:pt x="19459" y="-919"/>
                    <a:pt x="17100" y="245"/>
                  </a:cubicBezTo>
                  <a:cubicBezTo>
                    <a:pt x="14741" y="1410"/>
                    <a:pt x="10301" y="11688"/>
                    <a:pt x="7451" y="12571"/>
                  </a:cubicBezTo>
                  <a:cubicBezTo>
                    <a:pt x="4601" y="13454"/>
                    <a:pt x="1552" y="7071"/>
                    <a:pt x="0" y="5625"/>
                  </a:cubicBezTo>
                  <a:close/>
                </a:path>
              </a:pathLst>
            </a:custGeom>
            <a:gradFill flip="none" rotWithShape="1">
              <a:gsLst>
                <a:gs pos="0">
                  <a:srgbClr val="660033"/>
                </a:gs>
                <a:gs pos="50000">
                  <a:srgbClr val="220011"/>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399" name="Freeform 7"/>
            <p:cNvSpPr/>
            <p:nvPr/>
          </p:nvSpPr>
          <p:spPr>
            <a:xfrm>
              <a:off x="0" y="2450354"/>
              <a:ext cx="9144000" cy="1003770"/>
            </a:xfrm>
            <a:custGeom>
              <a:avLst/>
              <a:gdLst/>
              <a:ahLst/>
              <a:cxnLst>
                <a:cxn ang="0">
                  <a:pos x="wd2" y="hd2"/>
                </a:cxn>
                <a:cxn ang="5400000">
                  <a:pos x="wd2" y="hd2"/>
                </a:cxn>
                <a:cxn ang="10800000">
                  <a:pos x="wd2" y="hd2"/>
                </a:cxn>
                <a:cxn ang="16200000">
                  <a:pos x="wd2" y="hd2"/>
                </a:cxn>
              </a:cxnLst>
              <a:rect l="0" t="0" r="r" b="b"/>
              <a:pathLst>
                <a:path w="21600" h="20263" extrusionOk="0">
                  <a:moveTo>
                    <a:pt x="0" y="6970"/>
                  </a:moveTo>
                  <a:lnTo>
                    <a:pt x="0" y="12097"/>
                  </a:lnTo>
                  <a:cubicBezTo>
                    <a:pt x="799" y="13924"/>
                    <a:pt x="3784" y="18827"/>
                    <a:pt x="4800" y="19757"/>
                  </a:cubicBezTo>
                  <a:cubicBezTo>
                    <a:pt x="5816" y="20686"/>
                    <a:pt x="4095" y="20526"/>
                    <a:pt x="6101" y="17674"/>
                  </a:cubicBezTo>
                  <a:cubicBezTo>
                    <a:pt x="8108" y="14821"/>
                    <a:pt x="14265" y="2579"/>
                    <a:pt x="16849" y="2707"/>
                  </a:cubicBezTo>
                  <a:cubicBezTo>
                    <a:pt x="19432" y="2836"/>
                    <a:pt x="20809" y="17866"/>
                    <a:pt x="21600" y="18507"/>
                  </a:cubicBezTo>
                  <a:lnTo>
                    <a:pt x="21600" y="6553"/>
                  </a:lnTo>
                  <a:cubicBezTo>
                    <a:pt x="20516" y="4150"/>
                    <a:pt x="18068" y="-914"/>
                    <a:pt x="15150" y="144"/>
                  </a:cubicBezTo>
                  <a:cubicBezTo>
                    <a:pt x="12232" y="1201"/>
                    <a:pt x="6622" y="11841"/>
                    <a:pt x="4099" y="12963"/>
                  </a:cubicBezTo>
                  <a:cubicBezTo>
                    <a:pt x="1575" y="14084"/>
                    <a:pt x="855" y="8220"/>
                    <a:pt x="0" y="697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0" name="Freeform 8"/>
            <p:cNvSpPr/>
            <p:nvPr/>
          </p:nvSpPr>
          <p:spPr>
            <a:xfrm>
              <a:off x="2476500" y="1922010"/>
              <a:ext cx="6667500" cy="4935994"/>
            </a:xfrm>
            <a:custGeom>
              <a:avLst/>
              <a:gdLst/>
              <a:ahLst/>
              <a:cxnLst>
                <a:cxn ang="0">
                  <a:pos x="wd2" y="hd2"/>
                </a:cxn>
                <a:cxn ang="5400000">
                  <a:pos x="wd2" y="hd2"/>
                </a:cxn>
                <a:cxn ang="10800000">
                  <a:pos x="wd2" y="hd2"/>
                </a:cxn>
                <a:cxn ang="16200000">
                  <a:pos x="wd2" y="hd2"/>
                </a:cxn>
              </a:cxnLst>
              <a:rect l="0" t="0" r="r" b="b"/>
              <a:pathLst>
                <a:path w="21600" h="19982" extrusionOk="0">
                  <a:moveTo>
                    <a:pt x="0" y="19982"/>
                  </a:moveTo>
                  <a:cubicBezTo>
                    <a:pt x="607" y="16698"/>
                    <a:pt x="1821" y="2174"/>
                    <a:pt x="5421" y="278"/>
                  </a:cubicBezTo>
                  <a:cubicBezTo>
                    <a:pt x="9021" y="-1618"/>
                    <a:pt x="18905" y="6730"/>
                    <a:pt x="21600" y="8588"/>
                  </a:cubicBezTo>
                  <a:lnTo>
                    <a:pt x="21600" y="11415"/>
                  </a:lnTo>
                  <a:cubicBezTo>
                    <a:pt x="19029" y="10188"/>
                    <a:pt x="9473" y="-204"/>
                    <a:pt x="6171" y="1223"/>
                  </a:cubicBezTo>
                  <a:cubicBezTo>
                    <a:pt x="2870" y="2649"/>
                    <a:pt x="2813" y="16859"/>
                    <a:pt x="1785" y="19982"/>
                  </a:cubicBezTo>
                  <a:lnTo>
                    <a:pt x="0" y="19982"/>
                  </a:ln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1" name="Freeform 9"/>
            <p:cNvSpPr/>
            <p:nvPr/>
          </p:nvSpPr>
          <p:spPr>
            <a:xfrm>
              <a:off x="0" y="3569523"/>
              <a:ext cx="9144000" cy="2776060"/>
            </a:xfrm>
            <a:custGeom>
              <a:avLst/>
              <a:gdLst/>
              <a:ahLst/>
              <a:cxnLst>
                <a:cxn ang="0">
                  <a:pos x="wd2" y="hd2"/>
                </a:cxn>
                <a:cxn ang="5400000">
                  <a:pos x="wd2" y="hd2"/>
                </a:cxn>
                <a:cxn ang="10800000">
                  <a:pos x="wd2" y="hd2"/>
                </a:cxn>
                <a:cxn ang="16200000">
                  <a:pos x="wd2" y="hd2"/>
                </a:cxn>
              </a:cxnLst>
              <a:rect l="0" t="0" r="r" b="b"/>
              <a:pathLst>
                <a:path w="21600" h="19622" extrusionOk="0">
                  <a:moveTo>
                    <a:pt x="0" y="8130"/>
                  </a:moveTo>
                  <a:lnTo>
                    <a:pt x="0" y="10228"/>
                  </a:lnTo>
                  <a:cubicBezTo>
                    <a:pt x="968" y="12124"/>
                    <a:pt x="3769" y="20708"/>
                    <a:pt x="5801" y="19507"/>
                  </a:cubicBezTo>
                  <a:cubicBezTo>
                    <a:pt x="7834" y="18307"/>
                    <a:pt x="9566" y="3574"/>
                    <a:pt x="12199" y="3046"/>
                  </a:cubicBezTo>
                  <a:cubicBezTo>
                    <a:pt x="14831" y="2519"/>
                    <a:pt x="20032" y="14862"/>
                    <a:pt x="21600" y="16354"/>
                  </a:cubicBezTo>
                  <a:lnTo>
                    <a:pt x="21600" y="12023"/>
                  </a:lnTo>
                  <a:cubicBezTo>
                    <a:pt x="20269" y="11720"/>
                    <a:pt x="14932" y="-892"/>
                    <a:pt x="12150" y="51"/>
                  </a:cubicBezTo>
                  <a:cubicBezTo>
                    <a:pt x="9532" y="1027"/>
                    <a:pt x="7924" y="16511"/>
                    <a:pt x="5899" y="17858"/>
                  </a:cubicBezTo>
                  <a:cubicBezTo>
                    <a:pt x="3874" y="19204"/>
                    <a:pt x="982" y="8376"/>
                    <a:pt x="0" y="8130"/>
                  </a:cubicBezTo>
                  <a:close/>
                </a:path>
              </a:pathLst>
            </a:custGeom>
            <a:gradFill flip="none" rotWithShape="1">
              <a:gsLst>
                <a:gs pos="0">
                  <a:srgbClr val="660033"/>
                </a:gs>
                <a:gs pos="50000">
                  <a:srgbClr val="56002B"/>
                </a:gs>
                <a:gs pos="100000">
                  <a:srgbClr val="660033"/>
                </a:gs>
              </a:gsLst>
              <a:lin ang="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sp>
          <p:nvSpPr>
            <p:cNvPr id="4402" name="Freeform 10"/>
            <p:cNvSpPr/>
            <p:nvPr/>
          </p:nvSpPr>
          <p:spPr>
            <a:xfrm>
              <a:off x="-1" y="3647892"/>
              <a:ext cx="5933213" cy="3212305"/>
            </a:xfrm>
            <a:custGeom>
              <a:avLst/>
              <a:gdLst/>
              <a:ahLst/>
              <a:cxnLst>
                <a:cxn ang="0">
                  <a:pos x="wd2" y="hd2"/>
                </a:cxn>
                <a:cxn ang="5400000">
                  <a:pos x="wd2" y="hd2"/>
                </a:cxn>
                <a:cxn ang="10800000">
                  <a:pos x="wd2" y="hd2"/>
                </a:cxn>
                <a:cxn ang="16200000">
                  <a:pos x="wd2" y="hd2"/>
                </a:cxn>
              </a:cxnLst>
              <a:rect l="0" t="0" r="r" b="b"/>
              <a:pathLst>
                <a:path w="20547" h="20617" extrusionOk="0">
                  <a:moveTo>
                    <a:pt x="0" y="3618"/>
                  </a:moveTo>
                  <a:lnTo>
                    <a:pt x="0" y="4566"/>
                  </a:lnTo>
                  <a:cubicBezTo>
                    <a:pt x="824" y="5269"/>
                    <a:pt x="6589" y="796"/>
                    <a:pt x="9951" y="1723"/>
                  </a:cubicBezTo>
                  <a:cubicBezTo>
                    <a:pt x="13312" y="2650"/>
                    <a:pt x="18758" y="6991"/>
                    <a:pt x="20179" y="10139"/>
                  </a:cubicBezTo>
                  <a:cubicBezTo>
                    <a:pt x="21600" y="13287"/>
                    <a:pt x="18444" y="20990"/>
                    <a:pt x="18465" y="20603"/>
                  </a:cubicBezTo>
                  <a:lnTo>
                    <a:pt x="20318" y="7836"/>
                  </a:lnTo>
                  <a:cubicBezTo>
                    <a:pt x="19175" y="4423"/>
                    <a:pt x="14985" y="796"/>
                    <a:pt x="11598" y="93"/>
                  </a:cubicBezTo>
                  <a:cubicBezTo>
                    <a:pt x="8211" y="-610"/>
                    <a:pt x="2414" y="2885"/>
                    <a:pt x="0" y="3618"/>
                  </a:cubicBezTo>
                  <a:close/>
                </a:path>
              </a:pathLst>
            </a:custGeom>
            <a:gradFill flip="none" rotWithShape="1">
              <a:gsLst>
                <a:gs pos="0">
                  <a:srgbClr val="56002B"/>
                </a:gs>
                <a:gs pos="50000">
                  <a:srgbClr val="660033"/>
                </a:gs>
                <a:gs pos="100000">
                  <a:srgbClr val="56002B"/>
                </a:gs>
              </a:gsLst>
              <a:lin ang="5400000" scaled="0"/>
            </a:gradFill>
            <a:ln w="12700" cap="flat">
              <a:noFill/>
              <a:miter lim="400000"/>
            </a:ln>
            <a:effectLst/>
          </p:spPr>
          <p:txBody>
            <a:bodyPr wrap="square" lIns="45719" tIns="45719" rIns="45719" bIns="45719" numCol="1" anchor="ctr">
              <a:noAutofit/>
            </a:bodyPr>
            <a:lstStyle/>
            <a:p>
              <a:pPr>
                <a:defRPr>
                  <a:solidFill>
                    <a:srgbClr val="FFFFCC"/>
                  </a:solidFill>
                </a:defRPr>
              </a:pPr>
              <a:endParaRPr/>
            </a:p>
          </p:txBody>
        </p:sp>
      </p:grpSp>
      <p:sp>
        <p:nvSpPr>
          <p:cNvPr id="4404" name="Title Text"/>
          <p:cNvSpPr txBox="1">
            <a:spLocks noGrp="1"/>
          </p:cNvSpPr>
          <p:nvPr>
            <p:ph type="title"/>
          </p:nvPr>
        </p:nvSpPr>
        <p:spPr>
          <a:prstGeom prst="rect">
            <a:avLst/>
          </a:prstGeom>
          <a:noFill/>
        </p:spPr>
        <p:txBody>
          <a:bodyPr lIns="45687" tIns="45687" rIns="45687" bIns="45687"/>
          <a:lstStyle>
            <a:lvl1pPr>
              <a:defRPr sz="4400" b="0"/>
            </a:lvl1pPr>
          </a:lstStyle>
          <a:p>
            <a:r>
              <a:t>Title Text</a:t>
            </a:r>
          </a:p>
        </p:txBody>
      </p:sp>
      <p:sp>
        <p:nvSpPr>
          <p:cNvPr id="4405" name="Slide Number"/>
          <p:cNvSpPr txBox="1">
            <a:spLocks noGrp="1"/>
          </p:cNvSpPr>
          <p:nvPr>
            <p:ph type="sldNum" sz="quarter" idx="2"/>
          </p:nvPr>
        </p:nvSpPr>
        <p:spPr>
          <a:xfrm>
            <a:off x="8176323" y="6418577"/>
            <a:ext cx="281877" cy="287024"/>
          </a:xfrm>
          <a:prstGeom prst="rect">
            <a:avLst/>
          </a:prstGeom>
        </p:spPr>
        <p:txBody>
          <a:bodyPr lIns="45687" tIns="45687" rIns="45687" bIns="45687"/>
          <a:lstStyle>
            <a:lvl1pPr>
              <a:spcBef>
                <a:spcPts val="800"/>
              </a:spcBef>
              <a:defRPr>
                <a:solidFill>
                  <a:srgbClr val="FFFFCC"/>
                </a:solidFill>
                <a:latin typeface="Times New Roman"/>
                <a:ea typeface="Times New Roman"/>
                <a:cs typeface="Times New Roman"/>
                <a:sym typeface="Times New Roman"/>
              </a:defRPr>
            </a:lvl1pPr>
          </a:lstStyle>
          <a:p>
            <a:fld id="{86CB4B4D-7CA3-9044-876B-883B54F8677D}" type="slidenum">
              <a:rPr/>
              <a:pPr/>
              <a:t>‹#›</a:t>
            </a:fld>
            <a:endParaRPr/>
          </a:p>
        </p:txBody>
      </p:sp>
    </p:spTree>
    <p:extLst>
      <p:ext uri="{BB962C8B-B14F-4D97-AF65-F5344CB8AC3E}">
        <p14:creationId xmlns:p14="http://schemas.microsoft.com/office/powerpoint/2010/main" val="927252370"/>
      </p:ext>
    </p:extLst>
  </p:cSld>
  <p:clrMapOvr>
    <a:masterClrMapping/>
  </p:clrMapOvr>
  <p:transition spd="med"/>
</p:sldLayout>
</file>

<file path=ppt/slideLayouts/slideLayout5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531788401"/>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82762342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817736522"/>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0468080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593489C9-2406-9148-BC1B-FA62F320D4C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1060206398"/>
      </p:ext>
    </p:extLst>
  </p:cSld>
  <p:clrMapOvr>
    <a:masterClrMapping/>
  </p:clrMapOvr>
  <p:transition>
    <p:random/>
  </p:transition>
</p:sldLayout>
</file>

<file path=ppt/slideLayouts/slideLayout5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734807656"/>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627253533"/>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59289375"/>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53179682"/>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25217247"/>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683596219"/>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8724555"/>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50119762"/>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936ED8B7-C21D-4378-A578-93CA0C3E8B0C}"/>
              </a:ext>
            </a:extLst>
          </p:cNvPr>
          <p:cNvSpPr>
            <a:spLocks noGrp="1"/>
          </p:cNvSpPr>
          <p:nvPr>
            <p:ph type="dt" sz="half" idx="10"/>
          </p:nvPr>
        </p:nvSpPr>
        <p:spPr/>
        <p:txBody>
          <a:bodyPr/>
          <a:lstStyle>
            <a:lvl1pPr>
              <a:defRPr/>
            </a:lvl1pPr>
          </a:lstStyle>
          <a:p>
            <a:fld id="{D79F3296-1F45-4971-9D1E-933A206A0F39}"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58D452CF-8D72-4555-BF2D-623B50AB16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45A9A0F-4DCA-4F68-BB88-40BC92B55D62}"/>
              </a:ext>
            </a:extLst>
          </p:cNvPr>
          <p:cNvSpPr>
            <a:spLocks noGrp="1"/>
          </p:cNvSpPr>
          <p:nvPr>
            <p:ph type="sldNum" sz="quarter" idx="12"/>
          </p:nvPr>
        </p:nvSpPr>
        <p:spPr/>
        <p:txBody>
          <a:bodyPr/>
          <a:lstStyle>
            <a:lvl1pPr>
              <a:defRPr/>
            </a:lvl1pPr>
          </a:lstStyle>
          <a:p>
            <a:fld id="{41D24AC5-968A-4770-8119-83D0F5AFB147}" type="slidenum">
              <a:rPr lang="en-US" altLang="en-US"/>
              <a:pPr/>
              <a:t>‹#›</a:t>
            </a:fld>
            <a:endParaRPr lang="en-US" altLang="en-US"/>
          </a:p>
        </p:txBody>
      </p:sp>
    </p:spTree>
    <p:extLst>
      <p:ext uri="{BB962C8B-B14F-4D97-AF65-F5344CB8AC3E}">
        <p14:creationId xmlns:p14="http://schemas.microsoft.com/office/powerpoint/2010/main" val="4282981139"/>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71B42B7-E77A-43EF-92F5-3C8495A2EF91}"/>
              </a:ext>
            </a:extLst>
          </p:cNvPr>
          <p:cNvSpPr>
            <a:spLocks noGrp="1"/>
          </p:cNvSpPr>
          <p:nvPr>
            <p:ph type="dt" sz="half" idx="10"/>
          </p:nvPr>
        </p:nvSpPr>
        <p:spPr/>
        <p:txBody>
          <a:bodyPr/>
          <a:lstStyle>
            <a:lvl1pPr>
              <a:defRPr/>
            </a:lvl1pPr>
          </a:lstStyle>
          <a:p>
            <a:fld id="{00FF3AD0-5BF6-4B39-B5D4-18890469AF13}"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56DC262B-A456-46FC-8ABA-CDE059C88BF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40305B7-FD19-48E8-BB08-B523DD4C7083}"/>
              </a:ext>
            </a:extLst>
          </p:cNvPr>
          <p:cNvSpPr>
            <a:spLocks noGrp="1"/>
          </p:cNvSpPr>
          <p:nvPr>
            <p:ph type="sldNum" sz="quarter" idx="12"/>
          </p:nvPr>
        </p:nvSpPr>
        <p:spPr/>
        <p:txBody>
          <a:bodyPr/>
          <a:lstStyle>
            <a:lvl1pPr>
              <a:defRPr/>
            </a:lvl1pPr>
          </a:lstStyle>
          <a:p>
            <a:fld id="{32B2BC40-388B-4F65-95E5-C56EF87CD37C}" type="slidenum">
              <a:rPr lang="en-US" altLang="en-US"/>
              <a:pPr/>
              <a:t>‹#›</a:t>
            </a:fld>
            <a:endParaRPr lang="en-US" altLang="en-US"/>
          </a:p>
        </p:txBody>
      </p:sp>
    </p:spTree>
    <p:extLst>
      <p:ext uri="{BB962C8B-B14F-4D97-AF65-F5344CB8AC3E}">
        <p14:creationId xmlns:p14="http://schemas.microsoft.com/office/powerpoint/2010/main" val="227121605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006CB72-7609-BC43-8140-B84969195C1B}"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668036388"/>
      </p:ext>
    </p:extLst>
  </p:cSld>
  <p:clrMapOvr>
    <a:masterClrMapping/>
  </p:clrMapOvr>
  <p:transition>
    <p:random/>
  </p:transition>
</p:sldLayout>
</file>

<file path=ppt/slideLayouts/slideLayout5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693BC7E-C45E-4604-BB26-FCCD616CB59F}"/>
              </a:ext>
            </a:extLst>
          </p:cNvPr>
          <p:cNvSpPr>
            <a:spLocks noGrp="1"/>
          </p:cNvSpPr>
          <p:nvPr>
            <p:ph type="dt" sz="half" idx="10"/>
          </p:nvPr>
        </p:nvSpPr>
        <p:spPr/>
        <p:txBody>
          <a:bodyPr/>
          <a:lstStyle>
            <a:lvl1pPr>
              <a:defRPr/>
            </a:lvl1pPr>
          </a:lstStyle>
          <a:p>
            <a:fld id="{A0BC7103-537B-4073-BE0F-1CF15F2FF55E}"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A3959071-C985-4E40-A419-60CBB11C7B0D}"/>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C5DCB7F-CAC3-40DD-8DEA-9CE24B3CF199}"/>
              </a:ext>
            </a:extLst>
          </p:cNvPr>
          <p:cNvSpPr>
            <a:spLocks noGrp="1"/>
          </p:cNvSpPr>
          <p:nvPr>
            <p:ph type="sldNum" sz="quarter" idx="12"/>
          </p:nvPr>
        </p:nvSpPr>
        <p:spPr/>
        <p:txBody>
          <a:bodyPr/>
          <a:lstStyle>
            <a:lvl1pPr>
              <a:defRPr/>
            </a:lvl1pPr>
          </a:lstStyle>
          <a:p>
            <a:fld id="{2B9188D4-FEFF-482A-A36D-92E0355EB547}" type="slidenum">
              <a:rPr lang="en-US" altLang="en-US"/>
              <a:pPr/>
              <a:t>‹#›</a:t>
            </a:fld>
            <a:endParaRPr lang="en-US" altLang="en-US"/>
          </a:p>
        </p:txBody>
      </p:sp>
    </p:spTree>
    <p:extLst>
      <p:ext uri="{BB962C8B-B14F-4D97-AF65-F5344CB8AC3E}">
        <p14:creationId xmlns:p14="http://schemas.microsoft.com/office/powerpoint/2010/main" val="3665230687"/>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84B3F16-B34E-4550-894D-9BAA85179C3F}"/>
              </a:ext>
            </a:extLst>
          </p:cNvPr>
          <p:cNvSpPr>
            <a:spLocks noGrp="1"/>
          </p:cNvSpPr>
          <p:nvPr>
            <p:ph type="dt" sz="half" idx="10"/>
          </p:nvPr>
        </p:nvSpPr>
        <p:spPr/>
        <p:txBody>
          <a:bodyPr/>
          <a:lstStyle>
            <a:lvl1pPr>
              <a:defRPr/>
            </a:lvl1pPr>
          </a:lstStyle>
          <a:p>
            <a:fld id="{1B768AF9-2C51-4587-A6DC-AB8A856D79CF}" type="datetimeFigureOut">
              <a:rPr lang="en-US" altLang="en-US"/>
              <a:pPr/>
              <a:t>2/21/25</a:t>
            </a:fld>
            <a:endParaRPr lang="en-US" altLang="en-US"/>
          </a:p>
        </p:txBody>
      </p:sp>
      <p:sp>
        <p:nvSpPr>
          <p:cNvPr id="6" name="Footer Placeholder 4">
            <a:extLst>
              <a:ext uri="{FF2B5EF4-FFF2-40B4-BE49-F238E27FC236}">
                <a16:creationId xmlns:a16="http://schemas.microsoft.com/office/drawing/2014/main" id="{013BC57C-B3F5-45DF-8DE0-96BEAEA9DDF8}"/>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DAB19B79-7E99-4F8B-A2D3-3FB8D1A0001B}"/>
              </a:ext>
            </a:extLst>
          </p:cNvPr>
          <p:cNvSpPr>
            <a:spLocks noGrp="1"/>
          </p:cNvSpPr>
          <p:nvPr>
            <p:ph type="sldNum" sz="quarter" idx="12"/>
          </p:nvPr>
        </p:nvSpPr>
        <p:spPr/>
        <p:txBody>
          <a:bodyPr/>
          <a:lstStyle>
            <a:lvl1pPr>
              <a:defRPr/>
            </a:lvl1pPr>
          </a:lstStyle>
          <a:p>
            <a:fld id="{79AAF6BB-5D82-43B2-8E44-D952F6BEE8C6}" type="slidenum">
              <a:rPr lang="en-US" altLang="en-US"/>
              <a:pPr/>
              <a:t>‹#›</a:t>
            </a:fld>
            <a:endParaRPr lang="en-US" altLang="en-US"/>
          </a:p>
        </p:txBody>
      </p:sp>
    </p:spTree>
    <p:extLst>
      <p:ext uri="{BB962C8B-B14F-4D97-AF65-F5344CB8AC3E}">
        <p14:creationId xmlns:p14="http://schemas.microsoft.com/office/powerpoint/2010/main" val="52920955"/>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6EE79BD-DAF1-446A-A7B4-A143257C7BEE}"/>
              </a:ext>
            </a:extLst>
          </p:cNvPr>
          <p:cNvSpPr>
            <a:spLocks noGrp="1"/>
          </p:cNvSpPr>
          <p:nvPr>
            <p:ph type="dt" sz="half" idx="10"/>
          </p:nvPr>
        </p:nvSpPr>
        <p:spPr/>
        <p:txBody>
          <a:bodyPr/>
          <a:lstStyle>
            <a:lvl1pPr>
              <a:defRPr/>
            </a:lvl1pPr>
          </a:lstStyle>
          <a:p>
            <a:fld id="{0737C80B-179B-4604-B9AD-AC4F25FE6A71}" type="datetimeFigureOut">
              <a:rPr lang="en-US" altLang="en-US"/>
              <a:pPr/>
              <a:t>2/21/25</a:t>
            </a:fld>
            <a:endParaRPr lang="en-US" altLang="en-US"/>
          </a:p>
        </p:txBody>
      </p:sp>
      <p:sp>
        <p:nvSpPr>
          <p:cNvPr id="8" name="Footer Placeholder 4">
            <a:extLst>
              <a:ext uri="{FF2B5EF4-FFF2-40B4-BE49-F238E27FC236}">
                <a16:creationId xmlns:a16="http://schemas.microsoft.com/office/drawing/2014/main" id="{C7607AE9-0D31-47A2-A4E2-32BF77EEA236}"/>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8F5D95B-249F-4C6B-98B8-D50A97021B10}"/>
              </a:ext>
            </a:extLst>
          </p:cNvPr>
          <p:cNvSpPr>
            <a:spLocks noGrp="1"/>
          </p:cNvSpPr>
          <p:nvPr>
            <p:ph type="sldNum" sz="quarter" idx="12"/>
          </p:nvPr>
        </p:nvSpPr>
        <p:spPr/>
        <p:txBody>
          <a:bodyPr/>
          <a:lstStyle>
            <a:lvl1pPr>
              <a:defRPr/>
            </a:lvl1pPr>
          </a:lstStyle>
          <a:p>
            <a:fld id="{D6199F7A-1495-4813-9495-98596CB7176D}" type="slidenum">
              <a:rPr lang="en-US" altLang="en-US"/>
              <a:pPr/>
              <a:t>‹#›</a:t>
            </a:fld>
            <a:endParaRPr lang="en-US" altLang="en-US"/>
          </a:p>
        </p:txBody>
      </p:sp>
    </p:spTree>
    <p:extLst>
      <p:ext uri="{BB962C8B-B14F-4D97-AF65-F5344CB8AC3E}">
        <p14:creationId xmlns:p14="http://schemas.microsoft.com/office/powerpoint/2010/main" val="1584414369"/>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A8A46A7-DAFC-434D-A62A-FA641305245D}"/>
              </a:ext>
            </a:extLst>
          </p:cNvPr>
          <p:cNvSpPr>
            <a:spLocks noGrp="1"/>
          </p:cNvSpPr>
          <p:nvPr>
            <p:ph type="dt" sz="half" idx="10"/>
          </p:nvPr>
        </p:nvSpPr>
        <p:spPr/>
        <p:txBody>
          <a:bodyPr/>
          <a:lstStyle>
            <a:lvl1pPr>
              <a:defRPr/>
            </a:lvl1pPr>
          </a:lstStyle>
          <a:p>
            <a:fld id="{C331C892-419E-46EF-B2D6-C6824680866E}" type="datetimeFigureOut">
              <a:rPr lang="en-US" altLang="en-US"/>
              <a:pPr/>
              <a:t>2/21/25</a:t>
            </a:fld>
            <a:endParaRPr lang="en-US" altLang="en-US"/>
          </a:p>
        </p:txBody>
      </p:sp>
      <p:sp>
        <p:nvSpPr>
          <p:cNvPr id="4" name="Footer Placeholder 4">
            <a:extLst>
              <a:ext uri="{FF2B5EF4-FFF2-40B4-BE49-F238E27FC236}">
                <a16:creationId xmlns:a16="http://schemas.microsoft.com/office/drawing/2014/main" id="{A59EB001-FDF9-4C33-A2DA-362AE3E60FE9}"/>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BDFE856D-9E9C-4D4B-A18B-E71272AB5486}"/>
              </a:ext>
            </a:extLst>
          </p:cNvPr>
          <p:cNvSpPr>
            <a:spLocks noGrp="1"/>
          </p:cNvSpPr>
          <p:nvPr>
            <p:ph type="sldNum" sz="quarter" idx="12"/>
          </p:nvPr>
        </p:nvSpPr>
        <p:spPr/>
        <p:txBody>
          <a:bodyPr/>
          <a:lstStyle>
            <a:lvl1pPr>
              <a:defRPr/>
            </a:lvl1pPr>
          </a:lstStyle>
          <a:p>
            <a:fld id="{EA4AAE7D-1FD9-4488-BBB1-AD2C5ABDCC1D}" type="slidenum">
              <a:rPr lang="en-US" altLang="en-US"/>
              <a:pPr/>
              <a:t>‹#›</a:t>
            </a:fld>
            <a:endParaRPr lang="en-US" altLang="en-US"/>
          </a:p>
        </p:txBody>
      </p:sp>
    </p:spTree>
    <p:extLst>
      <p:ext uri="{BB962C8B-B14F-4D97-AF65-F5344CB8AC3E}">
        <p14:creationId xmlns:p14="http://schemas.microsoft.com/office/powerpoint/2010/main" val="429118169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4AD1AE2-1230-48C2-A976-1C4C66CE0630}"/>
              </a:ext>
            </a:extLst>
          </p:cNvPr>
          <p:cNvSpPr>
            <a:spLocks noGrp="1"/>
          </p:cNvSpPr>
          <p:nvPr>
            <p:ph type="dt" sz="half" idx="10"/>
          </p:nvPr>
        </p:nvSpPr>
        <p:spPr/>
        <p:txBody>
          <a:bodyPr/>
          <a:lstStyle>
            <a:lvl1pPr>
              <a:defRPr/>
            </a:lvl1pPr>
          </a:lstStyle>
          <a:p>
            <a:fld id="{3D855607-1F7D-4E45-9250-D4A6B6D4047A}" type="datetimeFigureOut">
              <a:rPr lang="en-US" altLang="en-US"/>
              <a:pPr/>
              <a:t>2/21/25</a:t>
            </a:fld>
            <a:endParaRPr lang="en-US" altLang="en-US"/>
          </a:p>
        </p:txBody>
      </p:sp>
      <p:sp>
        <p:nvSpPr>
          <p:cNvPr id="3" name="Footer Placeholder 4">
            <a:extLst>
              <a:ext uri="{FF2B5EF4-FFF2-40B4-BE49-F238E27FC236}">
                <a16:creationId xmlns:a16="http://schemas.microsoft.com/office/drawing/2014/main" id="{69770AA8-90B9-4B9F-A377-613DF619AD6B}"/>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0665A9BA-1218-43A0-BA67-25DB584B2DC5}"/>
              </a:ext>
            </a:extLst>
          </p:cNvPr>
          <p:cNvSpPr>
            <a:spLocks noGrp="1"/>
          </p:cNvSpPr>
          <p:nvPr>
            <p:ph type="sldNum" sz="quarter" idx="12"/>
          </p:nvPr>
        </p:nvSpPr>
        <p:spPr/>
        <p:txBody>
          <a:bodyPr/>
          <a:lstStyle>
            <a:lvl1pPr>
              <a:defRPr/>
            </a:lvl1pPr>
          </a:lstStyle>
          <a:p>
            <a:fld id="{FBC35D1E-04FB-49F9-B9B1-8A1A43002986}" type="slidenum">
              <a:rPr lang="en-US" altLang="en-US"/>
              <a:pPr/>
              <a:t>‹#›</a:t>
            </a:fld>
            <a:endParaRPr lang="en-US" altLang="en-US"/>
          </a:p>
        </p:txBody>
      </p:sp>
    </p:spTree>
    <p:extLst>
      <p:ext uri="{BB962C8B-B14F-4D97-AF65-F5344CB8AC3E}">
        <p14:creationId xmlns:p14="http://schemas.microsoft.com/office/powerpoint/2010/main" val="2689537286"/>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1D6ECD8-CE70-412B-AE63-C6E9530E728C}"/>
              </a:ext>
            </a:extLst>
          </p:cNvPr>
          <p:cNvSpPr>
            <a:spLocks noGrp="1"/>
          </p:cNvSpPr>
          <p:nvPr>
            <p:ph type="dt" sz="half" idx="10"/>
          </p:nvPr>
        </p:nvSpPr>
        <p:spPr/>
        <p:txBody>
          <a:bodyPr/>
          <a:lstStyle>
            <a:lvl1pPr>
              <a:defRPr/>
            </a:lvl1pPr>
          </a:lstStyle>
          <a:p>
            <a:fld id="{831FD222-1EA4-4A15-A906-F8D2A2326F98}" type="datetimeFigureOut">
              <a:rPr lang="en-US" altLang="en-US"/>
              <a:pPr/>
              <a:t>2/21/25</a:t>
            </a:fld>
            <a:endParaRPr lang="en-US" altLang="en-US"/>
          </a:p>
        </p:txBody>
      </p:sp>
      <p:sp>
        <p:nvSpPr>
          <p:cNvPr id="6" name="Footer Placeholder 4">
            <a:extLst>
              <a:ext uri="{FF2B5EF4-FFF2-40B4-BE49-F238E27FC236}">
                <a16:creationId xmlns:a16="http://schemas.microsoft.com/office/drawing/2014/main" id="{C498BA8C-FE6E-4502-96B8-C98BAFB1E4A9}"/>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451043BD-9155-4E6D-8AE0-892B9B7C977E}"/>
              </a:ext>
            </a:extLst>
          </p:cNvPr>
          <p:cNvSpPr>
            <a:spLocks noGrp="1"/>
          </p:cNvSpPr>
          <p:nvPr>
            <p:ph type="sldNum" sz="quarter" idx="12"/>
          </p:nvPr>
        </p:nvSpPr>
        <p:spPr/>
        <p:txBody>
          <a:bodyPr/>
          <a:lstStyle>
            <a:lvl1pPr>
              <a:defRPr/>
            </a:lvl1pPr>
          </a:lstStyle>
          <a:p>
            <a:fld id="{2A97BB83-4EEA-4B85-BEBA-A2C676ED88E3}" type="slidenum">
              <a:rPr lang="en-US" altLang="en-US"/>
              <a:pPr/>
              <a:t>‹#›</a:t>
            </a:fld>
            <a:endParaRPr lang="en-US" altLang="en-US"/>
          </a:p>
        </p:txBody>
      </p:sp>
    </p:spTree>
    <p:extLst>
      <p:ext uri="{BB962C8B-B14F-4D97-AF65-F5344CB8AC3E}">
        <p14:creationId xmlns:p14="http://schemas.microsoft.com/office/powerpoint/2010/main" val="3293137646"/>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6076DE1-6581-41FA-A87E-F237D1EF45AA}"/>
              </a:ext>
            </a:extLst>
          </p:cNvPr>
          <p:cNvSpPr>
            <a:spLocks noGrp="1"/>
          </p:cNvSpPr>
          <p:nvPr>
            <p:ph type="dt" sz="half" idx="10"/>
          </p:nvPr>
        </p:nvSpPr>
        <p:spPr/>
        <p:txBody>
          <a:bodyPr/>
          <a:lstStyle>
            <a:lvl1pPr>
              <a:defRPr/>
            </a:lvl1pPr>
          </a:lstStyle>
          <a:p>
            <a:fld id="{758564BE-533B-41CE-84DD-FA11221A8EE2}" type="datetimeFigureOut">
              <a:rPr lang="en-US" altLang="en-US"/>
              <a:pPr/>
              <a:t>2/21/25</a:t>
            </a:fld>
            <a:endParaRPr lang="en-US" altLang="en-US"/>
          </a:p>
        </p:txBody>
      </p:sp>
      <p:sp>
        <p:nvSpPr>
          <p:cNvPr id="6" name="Footer Placeholder 4">
            <a:extLst>
              <a:ext uri="{FF2B5EF4-FFF2-40B4-BE49-F238E27FC236}">
                <a16:creationId xmlns:a16="http://schemas.microsoft.com/office/drawing/2014/main" id="{8C5E6030-6AA0-4A19-8ACD-8D0851AEFF84}"/>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8DF851AB-BDD0-44AD-87C4-C3026F6F2621}"/>
              </a:ext>
            </a:extLst>
          </p:cNvPr>
          <p:cNvSpPr>
            <a:spLocks noGrp="1"/>
          </p:cNvSpPr>
          <p:nvPr>
            <p:ph type="sldNum" sz="quarter" idx="12"/>
          </p:nvPr>
        </p:nvSpPr>
        <p:spPr/>
        <p:txBody>
          <a:bodyPr/>
          <a:lstStyle>
            <a:lvl1pPr>
              <a:defRPr/>
            </a:lvl1pPr>
          </a:lstStyle>
          <a:p>
            <a:fld id="{2AE4F25D-5223-4EAE-BD6D-F4AF32AA8F71}" type="slidenum">
              <a:rPr lang="en-US" altLang="en-US"/>
              <a:pPr/>
              <a:t>‹#›</a:t>
            </a:fld>
            <a:endParaRPr lang="en-US" altLang="en-US"/>
          </a:p>
        </p:txBody>
      </p:sp>
    </p:spTree>
    <p:extLst>
      <p:ext uri="{BB962C8B-B14F-4D97-AF65-F5344CB8AC3E}">
        <p14:creationId xmlns:p14="http://schemas.microsoft.com/office/powerpoint/2010/main" val="3168709757"/>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0151FC6-51D3-401A-8071-30E87F8614DB}"/>
              </a:ext>
            </a:extLst>
          </p:cNvPr>
          <p:cNvSpPr>
            <a:spLocks noGrp="1"/>
          </p:cNvSpPr>
          <p:nvPr>
            <p:ph type="dt" sz="half" idx="10"/>
          </p:nvPr>
        </p:nvSpPr>
        <p:spPr/>
        <p:txBody>
          <a:bodyPr/>
          <a:lstStyle>
            <a:lvl1pPr>
              <a:defRPr/>
            </a:lvl1pPr>
          </a:lstStyle>
          <a:p>
            <a:fld id="{24167F77-1DBC-48B2-9D12-E2B5FADBFDCA}"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F0C9AA98-FDE7-4E62-B1B9-13B33CB956A1}"/>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AD480587-0E86-4F05-9571-8974F48978DD}"/>
              </a:ext>
            </a:extLst>
          </p:cNvPr>
          <p:cNvSpPr>
            <a:spLocks noGrp="1"/>
          </p:cNvSpPr>
          <p:nvPr>
            <p:ph type="sldNum" sz="quarter" idx="12"/>
          </p:nvPr>
        </p:nvSpPr>
        <p:spPr/>
        <p:txBody>
          <a:bodyPr/>
          <a:lstStyle>
            <a:lvl1pPr>
              <a:defRPr/>
            </a:lvl1pPr>
          </a:lstStyle>
          <a:p>
            <a:fld id="{862C663F-71D0-47F1-9922-F66B38988A97}" type="slidenum">
              <a:rPr lang="en-US" altLang="en-US"/>
              <a:pPr/>
              <a:t>‹#›</a:t>
            </a:fld>
            <a:endParaRPr lang="en-US" altLang="en-US"/>
          </a:p>
        </p:txBody>
      </p:sp>
    </p:spTree>
    <p:extLst>
      <p:ext uri="{BB962C8B-B14F-4D97-AF65-F5344CB8AC3E}">
        <p14:creationId xmlns:p14="http://schemas.microsoft.com/office/powerpoint/2010/main" val="655192154"/>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049FA8-AD8C-4DC0-8AFE-6E499FDF4A99}"/>
              </a:ext>
            </a:extLst>
          </p:cNvPr>
          <p:cNvSpPr>
            <a:spLocks noGrp="1"/>
          </p:cNvSpPr>
          <p:nvPr>
            <p:ph type="dt" sz="half" idx="10"/>
          </p:nvPr>
        </p:nvSpPr>
        <p:spPr/>
        <p:txBody>
          <a:bodyPr/>
          <a:lstStyle>
            <a:lvl1pPr>
              <a:defRPr/>
            </a:lvl1pPr>
          </a:lstStyle>
          <a:p>
            <a:fld id="{31E0309B-A733-46C3-90FE-4F25F8DB6C0E}"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D26108F3-E4DA-4838-B3C6-7E3725179947}"/>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6D72226-B7C0-4AC0-AF50-DE167B504908}"/>
              </a:ext>
            </a:extLst>
          </p:cNvPr>
          <p:cNvSpPr>
            <a:spLocks noGrp="1"/>
          </p:cNvSpPr>
          <p:nvPr>
            <p:ph type="sldNum" sz="quarter" idx="12"/>
          </p:nvPr>
        </p:nvSpPr>
        <p:spPr/>
        <p:txBody>
          <a:bodyPr/>
          <a:lstStyle>
            <a:lvl1pPr>
              <a:defRPr/>
            </a:lvl1pPr>
          </a:lstStyle>
          <a:p>
            <a:fld id="{BDE3F141-9DEB-42FB-9EA6-1F0B6FB0A475}" type="slidenum">
              <a:rPr lang="en-US" altLang="en-US"/>
              <a:pPr/>
              <a:t>‹#›</a:t>
            </a:fld>
            <a:endParaRPr lang="en-US" altLang="en-US"/>
          </a:p>
        </p:txBody>
      </p:sp>
    </p:spTree>
    <p:extLst>
      <p:ext uri="{BB962C8B-B14F-4D97-AF65-F5344CB8AC3E}">
        <p14:creationId xmlns:p14="http://schemas.microsoft.com/office/powerpoint/2010/main" val="2696515997"/>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C0260D57-83FF-5F46-B361-179B0B82F8E8}" type="slidenum">
              <a:rPr lang="en-US"/>
              <a:pPr>
                <a:defRPr/>
              </a:pPr>
              <a:t>‹#›</a:t>
            </a:fld>
            <a:endParaRPr lang="en-US"/>
          </a:p>
        </p:txBody>
      </p:sp>
    </p:spTree>
    <p:extLst>
      <p:ext uri="{BB962C8B-B14F-4D97-AF65-F5344CB8AC3E}">
        <p14:creationId xmlns:p14="http://schemas.microsoft.com/office/powerpoint/2010/main" val="2899492567"/>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46CB198-68C0-354B-B2DE-2BB8994F24D9}"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512436769"/>
      </p:ext>
    </p:extLst>
  </p:cSld>
  <p:clrMapOvr>
    <a:masterClrMapping/>
  </p:clrMapOvr>
  <p:transition>
    <p:random/>
  </p:transition>
</p:sldLayout>
</file>

<file path=ppt/slideLayouts/slideLayout5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958550B-3443-FB4B-BB34-AA6BFBE0EC61}" type="slidenum">
              <a:rPr lang="en-US"/>
              <a:pPr>
                <a:defRPr/>
              </a:pPr>
              <a:t>‹#›</a:t>
            </a:fld>
            <a:endParaRPr lang="en-US"/>
          </a:p>
        </p:txBody>
      </p:sp>
    </p:spTree>
    <p:extLst>
      <p:ext uri="{BB962C8B-B14F-4D97-AF65-F5344CB8AC3E}">
        <p14:creationId xmlns:p14="http://schemas.microsoft.com/office/powerpoint/2010/main" val="2861901406"/>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FFDA08C-7148-3846-AD81-BD957C17960A}" type="slidenum">
              <a:rPr lang="en-US"/>
              <a:pPr>
                <a:defRPr/>
              </a:pPr>
              <a:t>‹#›</a:t>
            </a:fld>
            <a:endParaRPr lang="en-US"/>
          </a:p>
        </p:txBody>
      </p:sp>
    </p:spTree>
    <p:extLst>
      <p:ext uri="{BB962C8B-B14F-4D97-AF65-F5344CB8AC3E}">
        <p14:creationId xmlns:p14="http://schemas.microsoft.com/office/powerpoint/2010/main" val="3074561361"/>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FDFD999-6572-FF49-BEA1-0D059E856774}" type="slidenum">
              <a:rPr lang="en-US"/>
              <a:pPr>
                <a:defRPr/>
              </a:pPr>
              <a:t>‹#›</a:t>
            </a:fld>
            <a:endParaRPr lang="en-US"/>
          </a:p>
        </p:txBody>
      </p:sp>
    </p:spTree>
    <p:extLst>
      <p:ext uri="{BB962C8B-B14F-4D97-AF65-F5344CB8AC3E}">
        <p14:creationId xmlns:p14="http://schemas.microsoft.com/office/powerpoint/2010/main" val="887821440"/>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6902DC1D-8C7A-4249-B63C-731CD264F660}" type="slidenum">
              <a:rPr lang="en-US"/>
              <a:pPr>
                <a:defRPr/>
              </a:pPr>
              <a:t>‹#›</a:t>
            </a:fld>
            <a:endParaRPr lang="en-US"/>
          </a:p>
        </p:txBody>
      </p:sp>
    </p:spTree>
    <p:extLst>
      <p:ext uri="{BB962C8B-B14F-4D97-AF65-F5344CB8AC3E}">
        <p14:creationId xmlns:p14="http://schemas.microsoft.com/office/powerpoint/2010/main" val="4020680087"/>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8EF48BB-F565-E847-990E-AE6D66287A12}" type="slidenum">
              <a:rPr lang="en-US"/>
              <a:pPr>
                <a:defRPr/>
              </a:pPr>
              <a:t>‹#›</a:t>
            </a:fld>
            <a:endParaRPr lang="en-US"/>
          </a:p>
        </p:txBody>
      </p:sp>
    </p:spTree>
    <p:extLst>
      <p:ext uri="{BB962C8B-B14F-4D97-AF65-F5344CB8AC3E}">
        <p14:creationId xmlns:p14="http://schemas.microsoft.com/office/powerpoint/2010/main" val="3858907657"/>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8C6B065B-65A7-5141-89A6-A26064F05FF0}" type="slidenum">
              <a:rPr lang="en-US"/>
              <a:pPr>
                <a:defRPr/>
              </a:pPr>
              <a:t>‹#›</a:t>
            </a:fld>
            <a:endParaRPr lang="en-US"/>
          </a:p>
        </p:txBody>
      </p:sp>
    </p:spTree>
    <p:extLst>
      <p:ext uri="{BB962C8B-B14F-4D97-AF65-F5344CB8AC3E}">
        <p14:creationId xmlns:p14="http://schemas.microsoft.com/office/powerpoint/2010/main" val="2222265063"/>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BDDD306E-992C-1E4E-97A9-FEBBA540905D}" type="slidenum">
              <a:rPr lang="en-US"/>
              <a:pPr>
                <a:defRPr/>
              </a:pPr>
              <a:t>‹#›</a:t>
            </a:fld>
            <a:endParaRPr lang="en-US"/>
          </a:p>
        </p:txBody>
      </p:sp>
    </p:spTree>
    <p:extLst>
      <p:ext uri="{BB962C8B-B14F-4D97-AF65-F5344CB8AC3E}">
        <p14:creationId xmlns:p14="http://schemas.microsoft.com/office/powerpoint/2010/main" val="1496063456"/>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6048E8-A159-5A4C-B064-36E2D20E6409}" type="slidenum">
              <a:rPr lang="en-US"/>
              <a:pPr>
                <a:defRPr/>
              </a:pPr>
              <a:t>‹#›</a:t>
            </a:fld>
            <a:endParaRPr lang="en-US"/>
          </a:p>
        </p:txBody>
      </p:sp>
    </p:spTree>
    <p:extLst>
      <p:ext uri="{BB962C8B-B14F-4D97-AF65-F5344CB8AC3E}">
        <p14:creationId xmlns:p14="http://schemas.microsoft.com/office/powerpoint/2010/main" val="4178142950"/>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59C8BB1D-CC13-EE4C-B117-703D4E048AE8}" type="slidenum">
              <a:rPr lang="en-US"/>
              <a:pPr>
                <a:defRPr/>
              </a:pPr>
              <a:t>‹#›</a:t>
            </a:fld>
            <a:endParaRPr lang="en-US"/>
          </a:p>
        </p:txBody>
      </p:sp>
    </p:spTree>
    <p:extLst>
      <p:ext uri="{BB962C8B-B14F-4D97-AF65-F5344CB8AC3E}">
        <p14:creationId xmlns:p14="http://schemas.microsoft.com/office/powerpoint/2010/main" val="3006081236"/>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A8FE597B-2E86-C742-9AEE-AEDDCFAF8BD9}" type="slidenum">
              <a:rPr lang="en-US"/>
              <a:pPr>
                <a:defRPr/>
              </a:pPr>
              <a:t>‹#›</a:t>
            </a:fld>
            <a:endParaRPr lang="en-US"/>
          </a:p>
        </p:txBody>
      </p:sp>
    </p:spTree>
    <p:extLst>
      <p:ext uri="{BB962C8B-B14F-4D97-AF65-F5344CB8AC3E}">
        <p14:creationId xmlns:p14="http://schemas.microsoft.com/office/powerpoint/2010/main" val="425984235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9060539-18FD-E24E-8BA6-A18A48D0A394}"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483798794"/>
      </p:ext>
    </p:extLst>
  </p:cSld>
  <p:clrMapOvr>
    <a:masterClrMapping/>
  </p:clrMapOvr>
  <p:transition>
    <p:random/>
  </p:transition>
</p:sldLayout>
</file>

<file path=ppt/slideLayouts/slideLayout540.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lipArt Placeholder 3"/>
          <p:cNvSpPr>
            <a:spLocks noGrp="1"/>
          </p:cNvSpPr>
          <p:nvPr>
            <p:ph type="clipArt" sz="half" idx="2"/>
          </p:nvPr>
        </p:nvSpPr>
        <p:spPr>
          <a:xfrm>
            <a:off x="4648200" y="1600200"/>
            <a:ext cx="4038600" cy="4525963"/>
          </a:xfrm>
        </p:spPr>
        <p:txBody>
          <a:bodyPr/>
          <a:lstStyle/>
          <a:p>
            <a:pPr lvl="0"/>
            <a:endParaRPr lang="en-US" noProof="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EB48EB08-5597-314A-97DA-855E9376E776}" type="slidenum">
              <a:rPr lang="en-US"/>
              <a:pPr>
                <a:defRPr/>
              </a:pPr>
              <a:t>‹#›</a:t>
            </a:fld>
            <a:endParaRPr lang="en-US"/>
          </a:p>
        </p:txBody>
      </p:sp>
    </p:spTree>
    <p:extLst>
      <p:ext uri="{BB962C8B-B14F-4D97-AF65-F5344CB8AC3E}">
        <p14:creationId xmlns:p14="http://schemas.microsoft.com/office/powerpoint/2010/main" val="346446883"/>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blank" preserve="1">
  <p:cSld name="2_Blank">
    <p:bg>
      <p:bgPr>
        <a:solidFill>
          <a:srgbClr val="80768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133615"/>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blank" preserve="1">
  <p:cSld name="11_Blank">
    <p:bg>
      <p:bgPr>
        <a:solidFill>
          <a:srgbClr val="F4F0D9"/>
        </a:solidFill>
        <a:effectLst/>
      </p:bgPr>
    </p:bg>
    <p:spTree>
      <p:nvGrpSpPr>
        <p:cNvPr id="1" name=""/>
        <p:cNvGrpSpPr/>
        <p:nvPr/>
      </p:nvGrpSpPr>
      <p:grpSpPr>
        <a:xfrm>
          <a:off x="0" y="0"/>
          <a:ext cx="0" cy="0"/>
          <a:chOff x="0" y="0"/>
          <a:chExt cx="0" cy="0"/>
        </a:xfrm>
      </p:grpSpPr>
      <p:sp>
        <p:nvSpPr>
          <p:cNvPr id="8" name="AutoShape 2">
            <a:extLst>
              <a:ext uri="{FF2B5EF4-FFF2-40B4-BE49-F238E27FC236}">
                <a16:creationId xmlns:a16="http://schemas.microsoft.com/office/drawing/2014/main" id="{C2834551-F769-4437-9107-350F18676686}"/>
              </a:ext>
            </a:extLst>
          </p:cNvPr>
          <p:cNvSpPr/>
          <p:nvPr userDrawn="1"/>
        </p:nvSpPr>
        <p:spPr>
          <a:xfrm>
            <a:off x="0" y="3429000"/>
            <a:ext cx="9144000" cy="3429000"/>
          </a:xfrm>
          <a:prstGeom prst="rect">
            <a:avLst/>
          </a:prstGeom>
          <a:solidFill>
            <a:srgbClr val="638C80">
              <a:alpha val="29804"/>
            </a:srgbClr>
          </a:solidFill>
        </p:spPr>
      </p:sp>
    </p:spTree>
    <p:extLst>
      <p:ext uri="{BB962C8B-B14F-4D97-AF65-F5344CB8AC3E}">
        <p14:creationId xmlns:p14="http://schemas.microsoft.com/office/powerpoint/2010/main" val="2531086501"/>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blank" preserve="1">
  <p:cSld name="9_Blank">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9CBB576F-054B-4BA4-8073-B089207B68F3}"/>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7700" y="0"/>
            <a:ext cx="255447" cy="6858000"/>
          </a:xfrm>
          <a:prstGeom prst="rect">
            <a:avLst/>
          </a:prstGeom>
        </p:spPr>
      </p:pic>
    </p:spTree>
    <p:extLst>
      <p:ext uri="{BB962C8B-B14F-4D97-AF65-F5344CB8AC3E}">
        <p14:creationId xmlns:p14="http://schemas.microsoft.com/office/powerpoint/2010/main" val="2204374332"/>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blank" preserve="1">
  <p:cSld name="4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8495682"/>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blank" preserve="1">
  <p:cSld name="12_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959663"/>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blank" preserve="1">
  <p:cSld name="20_Blank">
    <p:bg>
      <p:bgPr>
        <a:solidFill>
          <a:schemeClr val="tx1"/>
        </a:solidFill>
        <a:effectLst/>
      </p:bgPr>
    </p:bg>
    <p:spTree>
      <p:nvGrpSpPr>
        <p:cNvPr id="1" name=""/>
        <p:cNvGrpSpPr/>
        <p:nvPr/>
      </p:nvGrpSpPr>
      <p:grpSpPr>
        <a:xfrm>
          <a:off x="0" y="0"/>
          <a:ext cx="0" cy="0"/>
          <a:chOff x="0" y="0"/>
          <a:chExt cx="0" cy="0"/>
        </a:xfrm>
      </p:grpSpPr>
      <p:pic>
        <p:nvPicPr>
          <p:cNvPr id="3" name="Picture 2" descr="Question mark on green pastel background">
            <a:extLst>
              <a:ext uri="{FF2B5EF4-FFF2-40B4-BE49-F238E27FC236}">
                <a16:creationId xmlns:a16="http://schemas.microsoft.com/office/drawing/2014/main" id="{66C3B878-1147-4DE9-AB5E-1191107A91E1}"/>
              </a:ext>
            </a:extLst>
          </p:cNvPr>
          <p:cNvPicPr>
            <a:picLocks noChangeAspect="1"/>
          </p:cNvPicPr>
          <p:nvPr userDrawn="1"/>
        </p:nvPicPr>
        <p:blipFill rotWithShape="1">
          <a:blip r:embed="rId2" cstate="email">
            <a:alphaModFix amt="50000"/>
            <a:extLst>
              <a:ext uri="{28A0092B-C50C-407E-A947-70E740481C1C}">
                <a14:useLocalDpi xmlns:a14="http://schemas.microsoft.com/office/drawing/2010/main"/>
              </a:ext>
            </a:extLst>
          </a:blip>
          <a:srcRect/>
          <a:stretch/>
        </p:blipFill>
        <p:spPr>
          <a:xfrm>
            <a:off x="5648769" y="0"/>
            <a:ext cx="3486687" cy="6858000"/>
          </a:xfrm>
          <a:prstGeom prst="rect">
            <a:avLst/>
          </a:prstGeom>
        </p:spPr>
      </p:pic>
      <p:pic>
        <p:nvPicPr>
          <p:cNvPr id="4" name="Picture 3" descr="Question mark on green pastel background">
            <a:extLst>
              <a:ext uri="{FF2B5EF4-FFF2-40B4-BE49-F238E27FC236}">
                <a16:creationId xmlns:a16="http://schemas.microsoft.com/office/drawing/2014/main" id="{491624BB-4465-46F3-9ECD-BABD7DB6F66F}"/>
              </a:ext>
            </a:extLst>
          </p:cNvPr>
          <p:cNvPicPr>
            <a:picLocks noChangeAspect="1"/>
          </p:cNvPicPr>
          <p:nvPr userDrawn="1"/>
        </p:nvPicPr>
        <p:blipFill rotWithShape="1">
          <a:blip r:embed="rId3" cstate="email">
            <a:alphaModFix amt="50000"/>
            <a:extLst>
              <a:ext uri="{28A0092B-C50C-407E-A947-70E740481C1C}">
                <a14:useLocalDpi xmlns:a14="http://schemas.microsoft.com/office/drawing/2010/main"/>
              </a:ext>
            </a:extLst>
          </a:blip>
          <a:srcRect/>
          <a:stretch/>
        </p:blipFill>
        <p:spPr>
          <a:xfrm>
            <a:off x="8543" y="1"/>
            <a:ext cx="5640225" cy="6857999"/>
          </a:xfrm>
          <a:prstGeom prst="rect">
            <a:avLst/>
          </a:prstGeom>
        </p:spPr>
      </p:pic>
    </p:spTree>
    <p:extLst>
      <p:ext uri="{BB962C8B-B14F-4D97-AF65-F5344CB8AC3E}">
        <p14:creationId xmlns:p14="http://schemas.microsoft.com/office/powerpoint/2010/main" val="233746735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19_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BC5AAD9-F5B6-4BBA-AC1E-C7704D2E0904}"/>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3312160" cy="6858000"/>
          </a:xfrm>
          <a:prstGeom prst="rect">
            <a:avLst/>
          </a:prstGeom>
        </p:spPr>
      </p:pic>
    </p:spTree>
    <p:extLst>
      <p:ext uri="{BB962C8B-B14F-4D97-AF65-F5344CB8AC3E}">
        <p14:creationId xmlns:p14="http://schemas.microsoft.com/office/powerpoint/2010/main" val="2103772887"/>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blank" preserve="1">
  <p:cSld name="10_Blank">
    <p:bg>
      <p:bgPr>
        <a:solidFill>
          <a:schemeClr val="bg1"/>
        </a:solidFill>
        <a:effectLst/>
      </p:bgPr>
    </p:bg>
    <p:spTree>
      <p:nvGrpSpPr>
        <p:cNvPr id="1" name=""/>
        <p:cNvGrpSpPr/>
        <p:nvPr/>
      </p:nvGrpSpPr>
      <p:grpSpPr>
        <a:xfrm>
          <a:off x="0" y="0"/>
          <a:ext cx="0" cy="0"/>
          <a:chOff x="0" y="0"/>
          <a:chExt cx="0" cy="0"/>
        </a:xfrm>
      </p:grpSpPr>
      <p:pic>
        <p:nvPicPr>
          <p:cNvPr id="2" name="Picture 1" descr="Snow-covered mountain peak">
            <a:extLst>
              <a:ext uri="{FF2B5EF4-FFF2-40B4-BE49-F238E27FC236}">
                <a16:creationId xmlns:a16="http://schemas.microsoft.com/office/drawing/2014/main" id="{69FC2946-6EB8-45BC-863F-47EE4C52BAD6}"/>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306"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82102114"/>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blank" preserve="1">
  <p:cSld name="16_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2057337-F1C1-4743-9DD2-698598C915C2}"/>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2" b="-2"/>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C1ACD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501365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7A47273-D13C-B249-84C2-904393798028}"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3828547686"/>
      </p:ext>
    </p:extLst>
  </p:cSld>
  <p:clrMapOvr>
    <a:masterClrMapping/>
  </p:clrMapOvr>
  <p:transition>
    <p:random/>
  </p:transition>
</p:sldLayout>
</file>

<file path=ppt/slideLayouts/slideLayout550.xml><?xml version="1.0" encoding="utf-8"?>
<p:sldLayout xmlns:a="http://schemas.openxmlformats.org/drawingml/2006/main" xmlns:r="http://schemas.openxmlformats.org/officeDocument/2006/relationships" xmlns:p="http://schemas.openxmlformats.org/presentationml/2006/main" type="blank" preserve="1">
  <p:cSld name="15_Blank">
    <p:bg>
      <p:bgPr>
        <a:solidFill>
          <a:schemeClr val="bg1"/>
        </a:solidFill>
        <a:effectLst/>
      </p:bgPr>
    </p:bg>
    <p:spTree>
      <p:nvGrpSpPr>
        <p:cNvPr id="1" name=""/>
        <p:cNvGrpSpPr/>
        <p:nvPr/>
      </p:nvGrpSpPr>
      <p:grpSpPr>
        <a:xfrm>
          <a:off x="0" y="0"/>
          <a:ext cx="0" cy="0"/>
          <a:chOff x="0" y="0"/>
          <a:chExt cx="0" cy="0"/>
        </a:xfrm>
      </p:grpSpPr>
      <p:pic>
        <p:nvPicPr>
          <p:cNvPr id="4" name="Picture 3" descr="Light trails of traffic at night">
            <a:extLst>
              <a:ext uri="{FF2B5EF4-FFF2-40B4-BE49-F238E27FC236}">
                <a16:creationId xmlns:a16="http://schemas.microsoft.com/office/drawing/2014/main" id="{372DB6D1-58AD-4220-84EE-9B3A5227373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9483410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blank" preserve="1">
  <p:cSld name="17_Blank">
    <p:bg>
      <p:bgPr>
        <a:solidFill>
          <a:schemeClr val="bg1"/>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C3E8EB1-481E-4BBA-9E94-A2F2E768833D}"/>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b="-1"/>
          <a:stretch/>
        </p:blipFill>
        <p:spPr>
          <a:xfrm>
            <a:off x="20" y="10"/>
            <a:ext cx="9143980"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83059028"/>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blank" preserve="1">
  <p:cSld name="18_Blank">
    <p:bg>
      <p:bgPr>
        <a:solidFill>
          <a:schemeClr val="bg1"/>
        </a:solidFill>
        <a:effectLst/>
      </p:bgPr>
    </p:bg>
    <p:spTree>
      <p:nvGrpSpPr>
        <p:cNvPr id="1" name=""/>
        <p:cNvGrpSpPr/>
        <p:nvPr/>
      </p:nvGrpSpPr>
      <p:grpSpPr>
        <a:xfrm>
          <a:off x="0" y="0"/>
          <a:ext cx="0" cy="0"/>
          <a:chOff x="0" y="0"/>
          <a:chExt cx="0" cy="0"/>
        </a:xfrm>
      </p:grpSpPr>
      <p:pic>
        <p:nvPicPr>
          <p:cNvPr id="4" name="Picture 3" descr="Glacial flow with an orange path">
            <a:extLst>
              <a:ext uri="{FF2B5EF4-FFF2-40B4-BE49-F238E27FC236}">
                <a16:creationId xmlns:a16="http://schemas.microsoft.com/office/drawing/2014/main" id="{50DD6C01-0AD7-454A-8B08-34BFF3E32582}"/>
              </a:ext>
            </a:extLst>
          </p:cNvPr>
          <p:cNvPicPr>
            <a:picLocks noChangeAspect="1"/>
          </p:cNvPicPr>
          <p:nvPr userDrawn="1"/>
        </p:nvPicPr>
        <p:blipFill rotWithShape="1">
          <a:blip r:embed="rId2" cstate="email">
            <a:alphaModFix/>
            <a:extLst>
              <a:ext uri="{28A0092B-C50C-407E-A947-70E740481C1C}">
                <a14:useLocalDpi xmlns:a14="http://schemas.microsoft.com/office/drawing/2010/main"/>
              </a:ext>
            </a:extLst>
          </a:blip>
          <a:srcRect/>
          <a:stretch/>
        </p:blipFill>
        <p:spPr>
          <a:xfrm>
            <a:off x="20" y="10"/>
            <a:ext cx="9143980" cy="6856614"/>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0862E">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307254905"/>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blank" preserve="1">
  <p:cSld name="13_Blank">
    <p:bg>
      <p:bgPr>
        <a:solidFill>
          <a:schemeClr val="bg1"/>
        </a:solidFill>
        <a:effectLst/>
      </p:bgPr>
    </p:bg>
    <p:spTree>
      <p:nvGrpSpPr>
        <p:cNvPr id="1" name=""/>
        <p:cNvGrpSpPr/>
        <p:nvPr/>
      </p:nvGrpSpPr>
      <p:grpSpPr>
        <a:xfrm>
          <a:off x="0" y="0"/>
          <a:ext cx="0" cy="0"/>
          <a:chOff x="0" y="0"/>
          <a:chExt cx="0" cy="0"/>
        </a:xfrm>
      </p:grpSpPr>
      <p:pic>
        <p:nvPicPr>
          <p:cNvPr id="4" name="Picture 3" descr="Background pattern&#10;&#10;Description automatically generated">
            <a:extLst>
              <a:ext uri="{FF2B5EF4-FFF2-40B4-BE49-F238E27FC236}">
                <a16:creationId xmlns:a16="http://schemas.microsoft.com/office/drawing/2014/main" id="{AF901F96-5ED0-4711-AE17-7C9245AEC6EE}"/>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20" y="1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524852036"/>
      </p:ext>
    </p:extLst>
  </p:cSld>
  <p:clrMapOvr>
    <a:masterClrMapping/>
  </p:clrMapOvr>
</p:sldLayout>
</file>

<file path=ppt/slideLayouts/slideLayout554.xml><?xml version="1.0" encoding="utf-8"?>
<p:sldLayout xmlns:a="http://schemas.openxmlformats.org/drawingml/2006/main" xmlns:r="http://schemas.openxmlformats.org/officeDocument/2006/relationships" xmlns:p="http://schemas.openxmlformats.org/presentationml/2006/main" type="blank" preserve="1">
  <p:cSld name="14_Blank">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6E94850D-BE1E-4371-8FE1-646B5D09EFC8}"/>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a:stretch/>
        </p:blipFill>
        <p:spPr>
          <a:xfrm>
            <a:off x="2306" y="0"/>
            <a:ext cx="9141694" cy="6857990"/>
          </a:xfrm>
          <a:prstGeom prst="rect">
            <a:avLst/>
          </a:prstGeom>
        </p:spPr>
      </p:pic>
      <p:sp>
        <p:nvSpPr>
          <p:cNvPr id="3" name="Rectangle 2">
            <a:extLst>
              <a:ext uri="{FF2B5EF4-FFF2-40B4-BE49-F238E27FC236}">
                <a16:creationId xmlns:a16="http://schemas.microsoft.com/office/drawing/2014/main" id="{E8AD38AF-757F-42D0-94E6-A727D3CEFA77}"/>
              </a:ext>
            </a:extLst>
          </p:cNvPr>
          <p:cNvSpPr/>
          <p:nvPr userDrawn="1"/>
        </p:nvSpPr>
        <p:spPr>
          <a:xfrm>
            <a:off x="390708" y="6200642"/>
            <a:ext cx="6515100" cy="149279"/>
          </a:xfrm>
          <a:prstGeom prst="rect">
            <a:avLst/>
          </a:pr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601290179"/>
      </p:ext>
    </p:extLst>
  </p:cSld>
  <p:clrMapOvr>
    <a:masterClrMapping/>
  </p:clrMapOvr>
</p:sldLayout>
</file>

<file path=ppt/slideLayouts/slideLayout555.xml><?xml version="1.0" encoding="utf-8"?>
<p:sldLayout xmlns:a="http://schemas.openxmlformats.org/drawingml/2006/main" xmlns:r="http://schemas.openxmlformats.org/officeDocument/2006/relationships" xmlns:p="http://schemas.openxmlformats.org/presentationml/2006/main" type="blank" preserve="1">
  <p:cSld name="7_Blank">
    <p:bg>
      <p:bgPr>
        <a:solidFill>
          <a:schemeClr val="bg1"/>
        </a:solidFill>
        <a:effectLst/>
      </p:bgPr>
    </p:bg>
    <p:spTree>
      <p:nvGrpSpPr>
        <p:cNvPr id="1" name=""/>
        <p:cNvGrpSpPr/>
        <p:nvPr/>
      </p:nvGrpSpPr>
      <p:grpSpPr>
        <a:xfrm>
          <a:off x="0" y="0"/>
          <a:ext cx="0" cy="0"/>
          <a:chOff x="0" y="0"/>
          <a:chExt cx="0" cy="0"/>
        </a:xfrm>
      </p:grpSpPr>
      <p:pic>
        <p:nvPicPr>
          <p:cNvPr id="2" name="Picture 1" descr="A network made up of connected lines and dots">
            <a:extLst>
              <a:ext uri="{FF2B5EF4-FFF2-40B4-BE49-F238E27FC236}">
                <a16:creationId xmlns:a16="http://schemas.microsoft.com/office/drawing/2014/main" id="{CB177CE1-9F26-43B5-A00E-E5BD8B96A2D0}"/>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r="-1" b="-1"/>
          <a:stretch/>
        </p:blipFill>
        <p:spPr>
          <a:xfrm>
            <a:off x="2286" y="10"/>
            <a:ext cx="9141714" cy="6857990"/>
          </a:xfrm>
          <a:prstGeom prst="rect">
            <a:avLst/>
          </a:prstGeom>
        </p:spPr>
      </p:pic>
      <p:sp>
        <p:nvSpPr>
          <p:cNvPr id="3" name="Rectangle 2">
            <a:extLst>
              <a:ext uri="{FF2B5EF4-FFF2-40B4-BE49-F238E27FC236}">
                <a16:creationId xmlns:a16="http://schemas.microsoft.com/office/drawing/2014/main" id="{C301904A-13D1-4A06-94C2-58BC0520067E}"/>
              </a:ext>
            </a:extLst>
          </p:cNvPr>
          <p:cNvSpPr/>
          <p:nvPr userDrawn="1"/>
        </p:nvSpPr>
        <p:spPr>
          <a:xfrm>
            <a:off x="390708" y="6200642"/>
            <a:ext cx="6515100" cy="149279"/>
          </a:xfrm>
          <a:prstGeom prst="rect">
            <a:avLst/>
          </a:prstGeom>
          <a:solidFill>
            <a:srgbClr val="ED756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228274256"/>
      </p:ext>
    </p:extLst>
  </p:cSld>
  <p:clrMapOvr>
    <a:masterClrMapping/>
  </p:clrMapOvr>
</p:sldLayout>
</file>

<file path=ppt/slideLayouts/slideLayout556.xml><?xml version="1.0" encoding="utf-8"?>
<p:sldLayout xmlns:a="http://schemas.openxmlformats.org/drawingml/2006/main" xmlns:r="http://schemas.openxmlformats.org/officeDocument/2006/relationships" xmlns:p="http://schemas.openxmlformats.org/presentationml/2006/main" type="blank" preserve="1">
  <p:cSld name="5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
        <p:nvSpPr>
          <p:cNvPr id="5" name="Title 1">
            <a:extLst>
              <a:ext uri="{FF2B5EF4-FFF2-40B4-BE49-F238E27FC236}">
                <a16:creationId xmlns:a16="http://schemas.microsoft.com/office/drawing/2014/main" id="{9BE9C527-5211-42E1-85BB-B56D3165E4E2}"/>
              </a:ext>
            </a:extLst>
          </p:cNvPr>
          <p:cNvSpPr txBox="1">
            <a:spLocks/>
          </p:cNvSpPr>
          <p:nvPr userDrawn="1"/>
        </p:nvSpPr>
        <p:spPr bwMode="blackWhite">
          <a:xfrm>
            <a:off x="246580" y="126429"/>
            <a:ext cx="8650840" cy="3202398"/>
          </a:xfrm>
          <a:prstGeom prst="rect">
            <a:avLst/>
          </a:prstGeom>
          <a:gradFill flip="none" rotWithShape="1">
            <a:gsLst>
              <a:gs pos="0">
                <a:srgbClr val="9BAFB5">
                  <a:lumMod val="0"/>
                  <a:lumOff val="100000"/>
                </a:srgbClr>
              </a:gs>
              <a:gs pos="35000">
                <a:srgbClr val="9BAFB5">
                  <a:lumMod val="0"/>
                  <a:lumOff val="100000"/>
                </a:srgbClr>
              </a:gs>
              <a:gs pos="100000">
                <a:srgbClr val="9BAFB5">
                  <a:lumMod val="100000"/>
                </a:srgbClr>
              </a:gs>
            </a:gsLst>
            <a:path path="circle">
              <a:fillToRect l="50000" t="-80000" r="50000" b="180000"/>
            </a:path>
            <a:tileRect/>
          </a:gradFill>
          <a:ln w="38100" cap="sq">
            <a:solidFill>
              <a:srgbClr val="404040"/>
            </a:solidFill>
            <a:miter lim="800000"/>
          </a:ln>
        </p:spPr>
        <p:txBody>
          <a:bodyPr vert="horz" lIns="274320" tIns="182880" rIns="274320" bIns="182880" rtlCol="0" anchor="ctr" anchorCtr="1">
            <a:noAutofit/>
          </a:bodyPr>
          <a:lstStyle>
            <a:lvl1pPr algn="ctr" defTabSz="914400" rtl="0" eaLnBrk="1" latinLnBrk="0" hangingPunct="1">
              <a:lnSpc>
                <a:spcPct val="90000"/>
              </a:lnSpc>
              <a:spcBef>
                <a:spcPct val="0"/>
              </a:spcBef>
              <a:buNone/>
              <a:defRPr sz="3500" kern="1200" cap="all" spc="200" baseline="0">
                <a:solidFill>
                  <a:srgbClr val="262626"/>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endParaRPr kumimoji="0" lang="en-TH" sz="6000" b="0" i="0" u="none" strike="noStrike" kern="1200" cap="all" spc="200" normalizeH="0" baseline="0" noProof="0" dirty="0">
              <a:ln>
                <a:noFill/>
              </a:ln>
              <a:solidFill>
                <a:srgbClr val="262626"/>
              </a:solidFill>
              <a:effectLst/>
              <a:uLnTx/>
              <a:uFillTx/>
              <a:latin typeface="Chalkduster" panose="03050602040202020205" pitchFamily="66" charset="77"/>
              <a:ea typeface="+mj-ea"/>
              <a:cs typeface="+mj-cs"/>
            </a:endParaRPr>
          </a:p>
        </p:txBody>
      </p:sp>
    </p:spTree>
    <p:extLst>
      <p:ext uri="{BB962C8B-B14F-4D97-AF65-F5344CB8AC3E}">
        <p14:creationId xmlns:p14="http://schemas.microsoft.com/office/powerpoint/2010/main" val="1477241713"/>
      </p:ext>
    </p:extLst>
  </p:cSld>
  <p:clrMapOvr>
    <a:masterClrMapping/>
  </p:clrMapOvr>
</p:sldLayout>
</file>

<file path=ppt/slideLayouts/slideLayout557.xml><?xml version="1.0" encoding="utf-8"?>
<p:sldLayout xmlns:a="http://schemas.openxmlformats.org/drawingml/2006/main" xmlns:r="http://schemas.openxmlformats.org/officeDocument/2006/relationships" xmlns:p="http://schemas.openxmlformats.org/presentationml/2006/main" type="blank" preserve="1">
  <p:cSld name="6_Blank">
    <p:bg>
      <p:bgPr>
        <a:solidFill>
          <a:srgbClr val="9BAFB5"/>
        </a:solidFill>
        <a:effectLst/>
      </p:bgPr>
    </p:bg>
    <p:spTree>
      <p:nvGrpSpPr>
        <p:cNvPr id="1" name=""/>
        <p:cNvGrpSpPr/>
        <p:nvPr/>
      </p:nvGrpSpPr>
      <p:grpSpPr>
        <a:xfrm>
          <a:off x="0" y="0"/>
          <a:ext cx="0" cy="0"/>
          <a:chOff x="0" y="0"/>
          <a:chExt cx="0" cy="0"/>
        </a:xfrm>
      </p:grpSpPr>
      <p:pic>
        <p:nvPicPr>
          <p:cNvPr id="2" name="Picture 2" descr="Timelapse Photography Off Water Fountain">
            <a:extLst>
              <a:ext uri="{FF2B5EF4-FFF2-40B4-BE49-F238E27FC236}">
                <a16:creationId xmlns:a16="http://schemas.microsoft.com/office/drawing/2014/main" id="{5AAEC7A2-F2B6-42FF-B890-59450FD51E22}"/>
              </a:ext>
            </a:extLst>
          </p:cNvPr>
          <p:cNvPicPr>
            <a:picLocks noChangeAspect="1" noChangeArrowheads="1"/>
          </p:cNvPicPr>
          <p:nvPr userDrawn="1"/>
        </p:nvPicPr>
        <p:blipFill>
          <a:blip r:embed="rId2" cstate="email">
            <a:extLst>
              <a:ext uri="{28A0092B-C50C-407E-A947-70E740481C1C}">
                <a14:useLocalDpi xmlns:a14="http://schemas.microsoft.com/office/drawing/2010/main"/>
              </a:ext>
            </a:extLst>
          </a:blip>
          <a:srcRect/>
          <a:stretch>
            <a:fillRect/>
          </a:stretch>
        </p:blipFill>
        <p:spPr bwMode="auto">
          <a:xfrm>
            <a:off x="6566436" y="3429000"/>
            <a:ext cx="2330984" cy="322839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6" descr="silhouette photo of man on cliff during sunset">
            <a:extLst>
              <a:ext uri="{FF2B5EF4-FFF2-40B4-BE49-F238E27FC236}">
                <a16:creationId xmlns:a16="http://schemas.microsoft.com/office/drawing/2014/main" id="{73C69D56-71A3-495A-882B-D39F75DD1D0E}"/>
              </a:ext>
            </a:extLst>
          </p:cNvPr>
          <p:cNvPicPr>
            <a:picLocks noChangeAspect="1" noChangeArrowheads="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2577565" y="3779228"/>
            <a:ext cx="3815714" cy="2545134"/>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blue and brown painted wall">
            <a:extLst>
              <a:ext uri="{FF2B5EF4-FFF2-40B4-BE49-F238E27FC236}">
                <a16:creationId xmlns:a16="http://schemas.microsoft.com/office/drawing/2014/main" id="{B821515F-AAB1-4480-BFB3-9E40227049B9}"/>
              </a:ext>
            </a:extLst>
          </p:cNvPr>
          <p:cNvPicPr>
            <a:picLocks noChangeAspect="1" noChangeArrowheads="1"/>
          </p:cNvPicPr>
          <p:nvPr userDrawn="1"/>
        </p:nvPicPr>
        <p:blipFill>
          <a:blip r:embed="rId4" cstate="email">
            <a:extLst>
              <a:ext uri="{28A0092B-C50C-407E-A947-70E740481C1C}">
                <a14:useLocalDpi xmlns:a14="http://schemas.microsoft.com/office/drawing/2010/main"/>
              </a:ext>
            </a:extLst>
          </a:blip>
          <a:srcRect/>
          <a:stretch>
            <a:fillRect/>
          </a:stretch>
        </p:blipFill>
        <p:spPr bwMode="auto">
          <a:xfrm>
            <a:off x="55873" y="3429000"/>
            <a:ext cx="2435113" cy="3245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156722"/>
      </p:ext>
    </p:extLst>
  </p:cSld>
  <p:clrMapOvr>
    <a:masterClrMapping/>
  </p:clrMapOvr>
</p:sldLayout>
</file>

<file path=ppt/slideLayouts/slideLayout55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5"/>
          <p:cNvSpPr>
            <a:spLocks noGrp="1" noChangeArrowheads="1"/>
          </p:cNvSpPr>
          <p:nvPr>
            <p:ph type="sldNum" idx="10"/>
          </p:nvPr>
        </p:nvSpPr>
        <p:spPr/>
        <p:txBody>
          <a:bodyPr/>
          <a:lstStyle>
            <a:lvl1pPr>
              <a:defRPr>
                <a:effectLst>
                  <a:outerShdw blurRad="38100" dist="38100" dir="2700000" algn="tl">
                    <a:srgbClr val="DDDDDD"/>
                  </a:outerShdw>
                </a:effectLst>
              </a:defRPr>
            </a:lvl1pPr>
          </a:lstStyle>
          <a:p>
            <a:pPr>
              <a:defRPr/>
            </a:pPr>
            <a:fld id="{E0BF1F0C-FB76-0A47-B6B7-11632FAD9E62}" type="slidenum">
              <a:rPr lang="en-GB"/>
              <a:pPr>
                <a:defRPr/>
              </a:pPr>
              <a:t>‹#›</a:t>
            </a:fld>
            <a:endParaRPr lang="en-GB"/>
          </a:p>
        </p:txBody>
      </p:sp>
    </p:spTree>
    <p:extLst>
      <p:ext uri="{BB962C8B-B14F-4D97-AF65-F5344CB8AC3E}">
        <p14:creationId xmlns:p14="http://schemas.microsoft.com/office/powerpoint/2010/main" val="2869761337"/>
      </p:ext>
    </p:extLst>
  </p:cSld>
  <p:clrMapOvr>
    <a:masterClrMapping/>
  </p:clrMapOvr>
</p:sldLayout>
</file>

<file path=ppt/slideLayouts/slideLayout559.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xfrm>
            <a:off x="457200" y="6245225"/>
            <a:ext cx="2133600" cy="476250"/>
          </a:xfrm>
          <a:prstGeom prst="rect">
            <a:avLst/>
          </a:prstGeom>
          <a:ln/>
        </p:spPr>
        <p:txBody>
          <a:bodyPr/>
          <a:lstStyle>
            <a:lvl1pPr>
              <a:defRPr/>
            </a:lvl1pPr>
          </a:lstStyle>
          <a:p>
            <a:pPr>
              <a:defRPr/>
            </a:pPr>
            <a:endParaRPr lang="en-US"/>
          </a:p>
        </p:txBody>
      </p:sp>
      <p:sp>
        <p:nvSpPr>
          <p:cNvPr id="4" name="Rectangle 5"/>
          <p:cNvSpPr>
            <a:spLocks noGrp="1" noChangeArrowheads="1"/>
          </p:cNvSpPr>
          <p:nvPr>
            <p:ph type="ftr" sz="quarter" idx="11"/>
          </p:nvPr>
        </p:nvSpPr>
        <p:spPr>
          <a:xfrm>
            <a:off x="3124200" y="6245225"/>
            <a:ext cx="2895600" cy="476250"/>
          </a:xfrm>
          <a:prstGeom prst="rect">
            <a:avLst/>
          </a:prstGeom>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FF19ED44-FC07-0B44-B0F1-2DD444D836A5}" type="slidenum">
              <a:rPr lang="en-US"/>
              <a:pPr>
                <a:defRPr/>
              </a:pPr>
              <a:t>‹#›</a:t>
            </a:fld>
            <a:endParaRPr lang="en-US"/>
          </a:p>
        </p:txBody>
      </p:sp>
    </p:spTree>
    <p:extLst>
      <p:ext uri="{BB962C8B-B14F-4D97-AF65-F5344CB8AC3E}">
        <p14:creationId xmlns:p14="http://schemas.microsoft.com/office/powerpoint/2010/main" val="153340500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96100" y="381000"/>
            <a:ext cx="1943100" cy="54991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062038" y="381000"/>
            <a:ext cx="5681662" cy="54991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4824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4824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3A7E626-5BFF-4E4C-AA99-83ECB8B70586}" type="slidenum">
              <a:rPr lang="en-US">
                <a:solidFill>
                  <a:srgbClr val="482400"/>
                </a:solidFill>
              </a:rPr>
              <a:pPr>
                <a:defRPr/>
              </a:pPr>
              <a:t>‹#›</a:t>
            </a:fld>
            <a:endParaRPr lang="en-US">
              <a:solidFill>
                <a:srgbClr val="482400"/>
              </a:solidFill>
            </a:endParaRPr>
          </a:p>
        </p:txBody>
      </p:sp>
    </p:spTree>
    <p:extLst>
      <p:ext uri="{BB962C8B-B14F-4D97-AF65-F5344CB8AC3E}">
        <p14:creationId xmlns:p14="http://schemas.microsoft.com/office/powerpoint/2010/main" val="686802368"/>
      </p:ext>
    </p:extLst>
  </p:cSld>
  <p:clrMapOvr>
    <a:masterClrMapping/>
  </p:clrMapOvr>
  <p:transition>
    <p:random/>
  </p:transition>
</p:sldLayout>
</file>

<file path=ppt/slideLayouts/slideLayout56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304130" name="Rectangle 2"/>
          <p:cNvSpPr>
            <a:spLocks noGrp="1" noChangeArrowheads="1"/>
          </p:cNvSpPr>
          <p:nvPr>
            <p:ph type="ctrTitle"/>
          </p:nvPr>
        </p:nvSpPr>
        <p:spPr>
          <a:xfrm>
            <a:off x="685800" y="22860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304131" name="Rectangle 3"/>
          <p:cNvSpPr>
            <a:spLocks noGrp="1" noChangeArrowheads="1"/>
          </p:cNvSpPr>
          <p:nvPr>
            <p:ph type="subTitle" idx="1"/>
          </p:nvPr>
        </p:nvSpPr>
        <p:spPr>
          <a:xfrm>
            <a:off x="1371600" y="3886201"/>
            <a:ext cx="6400800" cy="1752600"/>
          </a:xfrm>
        </p:spPr>
        <p:txBody>
          <a:bodyPr/>
          <a:lstStyle>
            <a:lvl1pPr marL="0" indent="0" algn="ctr">
              <a:buFontTx/>
              <a:buNone/>
              <a:defRPr b="1" i="0">
                <a:latin typeface="Arial" panose="020B0604020202020204" pitchFamily="34" charset="0"/>
              </a:defRPr>
            </a:lvl1pPr>
          </a:lstStyle>
          <a:p>
            <a:pPr lvl="0"/>
            <a:r>
              <a:rPr lang="en-US" noProof="0" dirty="0"/>
              <a:t>Click to edit Master subtitle style</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F78949B-4053-BF4E-92B2-5D597A2B9173}" type="slidenum">
              <a:rPr lang="en-US" smtClean="0"/>
              <a:pPr>
                <a:defRPr/>
              </a:pPr>
              <a:t>‹#›</a:t>
            </a:fld>
            <a:endParaRPr lang="en-US" dirty="0"/>
          </a:p>
        </p:txBody>
      </p:sp>
    </p:spTree>
    <p:extLst>
      <p:ext uri="{BB962C8B-B14F-4D97-AF65-F5344CB8AC3E}">
        <p14:creationId xmlns:p14="http://schemas.microsoft.com/office/powerpoint/2010/main" val="3353368882"/>
      </p:ext>
    </p:extLst>
  </p:cSld>
  <p:clrMapOvr>
    <a:masterClrMapping/>
  </p:clrMapOvr>
</p:sldLayout>
</file>

<file path=ppt/slideLayouts/slideLayout5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05A3BE6B-997E-B948-90EA-E6ED95E96265}" type="slidenum">
              <a:rPr lang="en-US" smtClean="0"/>
              <a:pPr>
                <a:defRPr/>
              </a:pPr>
              <a:t>‹#›</a:t>
            </a:fld>
            <a:endParaRPr lang="en-US" dirty="0"/>
          </a:p>
        </p:txBody>
      </p:sp>
    </p:spTree>
    <p:extLst>
      <p:ext uri="{BB962C8B-B14F-4D97-AF65-F5344CB8AC3E}">
        <p14:creationId xmlns:p14="http://schemas.microsoft.com/office/powerpoint/2010/main" val="2298755941"/>
      </p:ext>
    </p:extLst>
  </p:cSld>
  <p:clrMapOvr>
    <a:masterClrMapping/>
  </p:clrMapOvr>
</p:sldLayout>
</file>

<file path=ppt/slideLayouts/slideLayout5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b="1" i="0">
                <a:latin typeface="Arial" panose="020B0604020202020204" pitchFamily="34" charset="0"/>
              </a:defRPr>
            </a:lvl1pPr>
            <a:lvl2pPr marL="456726" indent="0">
              <a:buNone/>
              <a:defRPr sz="1800"/>
            </a:lvl2pPr>
            <a:lvl3pPr marL="913455" indent="0">
              <a:buNone/>
              <a:defRPr sz="1600"/>
            </a:lvl3pPr>
            <a:lvl4pPr marL="1370172" indent="0">
              <a:buNone/>
              <a:defRPr sz="1400"/>
            </a:lvl4pPr>
            <a:lvl5pPr marL="1826907" indent="0">
              <a:buNone/>
              <a:defRPr sz="1400"/>
            </a:lvl5pPr>
            <a:lvl6pPr marL="2283619" indent="0">
              <a:buNone/>
              <a:defRPr sz="1400"/>
            </a:lvl6pPr>
            <a:lvl7pPr marL="2740344" indent="0">
              <a:buNone/>
              <a:defRPr sz="1400"/>
            </a:lvl7pPr>
            <a:lvl8pPr marL="3197066" indent="0">
              <a:buNone/>
              <a:defRPr sz="1400"/>
            </a:lvl8pPr>
            <a:lvl9pPr marL="3653791"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214B71CB-FA0D-7C4E-AC07-0688BB7B8632}" type="slidenum">
              <a:rPr lang="en-US" smtClean="0"/>
              <a:pPr>
                <a:defRPr/>
              </a:pPr>
              <a:t>‹#›</a:t>
            </a:fld>
            <a:endParaRPr lang="en-US" dirty="0"/>
          </a:p>
        </p:txBody>
      </p:sp>
    </p:spTree>
    <p:extLst>
      <p:ext uri="{BB962C8B-B14F-4D97-AF65-F5344CB8AC3E}">
        <p14:creationId xmlns:p14="http://schemas.microsoft.com/office/powerpoint/2010/main" val="2653632155"/>
      </p:ext>
    </p:extLst>
  </p:cSld>
  <p:clrMapOvr>
    <a:masterClrMapping/>
  </p:clrMapOvr>
</p:sldLayout>
</file>

<file path=ppt/slideLayouts/slideLayout5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981200"/>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12795657-6846-5742-853A-4791DD320391}" type="slidenum">
              <a:rPr lang="en-US" smtClean="0"/>
              <a:pPr>
                <a:defRPr/>
              </a:pPr>
              <a:t>‹#›</a:t>
            </a:fld>
            <a:endParaRPr lang="en-US" dirty="0"/>
          </a:p>
        </p:txBody>
      </p:sp>
    </p:spTree>
    <p:extLst>
      <p:ext uri="{BB962C8B-B14F-4D97-AF65-F5344CB8AC3E}">
        <p14:creationId xmlns:p14="http://schemas.microsoft.com/office/powerpoint/2010/main" val="381656232"/>
      </p:ext>
    </p:extLst>
  </p:cSld>
  <p:clrMapOvr>
    <a:masterClrMapping/>
  </p:clrMapOvr>
</p:sldLayout>
</file>

<file path=ppt/slideLayouts/slideLayout5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46" y="1535113"/>
            <a:ext cx="4041775" cy="639762"/>
          </a:xfrm>
        </p:spPr>
        <p:txBody>
          <a:bodyPr anchor="b"/>
          <a:lstStyle>
            <a:lvl1pPr marL="0" indent="0">
              <a:buNone/>
              <a:defRPr sz="2400" b="1" i="0">
                <a:latin typeface="Arial" panose="020B0604020202020204" pitchFamily="34" charset="0"/>
              </a:defRPr>
            </a:lvl1pPr>
            <a:lvl2pPr marL="456726" indent="0">
              <a:buNone/>
              <a:defRPr sz="2000" b="1"/>
            </a:lvl2pPr>
            <a:lvl3pPr marL="913455" indent="0">
              <a:buNone/>
              <a:defRPr sz="1800" b="1"/>
            </a:lvl3pPr>
            <a:lvl4pPr marL="1370172" indent="0">
              <a:buNone/>
              <a:defRPr sz="1600" b="1"/>
            </a:lvl4pPr>
            <a:lvl5pPr marL="1826907" indent="0">
              <a:buNone/>
              <a:defRPr sz="1600" b="1"/>
            </a:lvl5pPr>
            <a:lvl6pPr marL="2283619" indent="0">
              <a:buNone/>
              <a:defRPr sz="1600" b="1"/>
            </a:lvl6pPr>
            <a:lvl7pPr marL="2740344" indent="0">
              <a:buNone/>
              <a:defRPr sz="1600" b="1"/>
            </a:lvl7pPr>
            <a:lvl8pPr marL="3197066" indent="0">
              <a:buNone/>
              <a:defRPr sz="1600" b="1"/>
            </a:lvl8pPr>
            <a:lvl9pPr marL="3653791"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46"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9"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ED006D26-4A26-B94F-BA88-8443A72A2BEC}" type="slidenum">
              <a:rPr lang="en-US" smtClean="0"/>
              <a:pPr>
                <a:defRPr/>
              </a:pPr>
              <a:t>‹#›</a:t>
            </a:fld>
            <a:endParaRPr lang="en-US" dirty="0"/>
          </a:p>
        </p:txBody>
      </p:sp>
    </p:spTree>
    <p:extLst>
      <p:ext uri="{BB962C8B-B14F-4D97-AF65-F5344CB8AC3E}">
        <p14:creationId xmlns:p14="http://schemas.microsoft.com/office/powerpoint/2010/main" val="1788397314"/>
      </p:ext>
    </p:extLst>
  </p:cSld>
  <p:clrMapOvr>
    <a:masterClrMapping/>
  </p:clrMapOvr>
</p:sldLayout>
</file>

<file path=ppt/slideLayouts/slideLayout5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5"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A4102D65-E300-BD47-8073-75A600FEA988}" type="slidenum">
              <a:rPr lang="en-US" smtClean="0"/>
              <a:pPr>
                <a:defRPr/>
              </a:pPr>
              <a:t>‹#›</a:t>
            </a:fld>
            <a:endParaRPr lang="en-US" dirty="0"/>
          </a:p>
        </p:txBody>
      </p:sp>
    </p:spTree>
    <p:extLst>
      <p:ext uri="{BB962C8B-B14F-4D97-AF65-F5344CB8AC3E}">
        <p14:creationId xmlns:p14="http://schemas.microsoft.com/office/powerpoint/2010/main" val="3894517954"/>
      </p:ext>
    </p:extLst>
  </p:cSld>
  <p:clrMapOvr>
    <a:masterClrMapping/>
  </p:clrMapOvr>
</p:sldLayout>
</file>

<file path=ppt/slideLayouts/slideLayout5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4"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73B8DA61-F08E-AE44-894A-688FA34EFC1B}" type="slidenum">
              <a:rPr lang="en-US" smtClean="0"/>
              <a:pPr>
                <a:defRPr/>
              </a:pPr>
              <a:t>‹#›</a:t>
            </a:fld>
            <a:endParaRPr lang="en-US" dirty="0"/>
          </a:p>
        </p:txBody>
      </p:sp>
    </p:spTree>
    <p:extLst>
      <p:ext uri="{BB962C8B-B14F-4D97-AF65-F5344CB8AC3E}">
        <p14:creationId xmlns:p14="http://schemas.microsoft.com/office/powerpoint/2010/main" val="3300864047"/>
      </p:ext>
    </p:extLst>
  </p:cSld>
  <p:clrMapOvr>
    <a:masterClrMapping/>
  </p:clrMapOvr>
</p:sldLayout>
</file>

<file path=ppt/slideLayouts/slideLayout5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21"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71"/>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21" y="1435101"/>
            <a:ext cx="3008313" cy="4691063"/>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306AF363-B809-AC4A-8207-10EAAF61C10A}" type="slidenum">
              <a:rPr lang="en-US" smtClean="0"/>
              <a:pPr>
                <a:defRPr/>
              </a:pPr>
              <a:t>‹#›</a:t>
            </a:fld>
            <a:endParaRPr lang="en-US" dirty="0"/>
          </a:p>
        </p:txBody>
      </p:sp>
    </p:spTree>
    <p:extLst>
      <p:ext uri="{BB962C8B-B14F-4D97-AF65-F5344CB8AC3E}">
        <p14:creationId xmlns:p14="http://schemas.microsoft.com/office/powerpoint/2010/main" val="1225644219"/>
      </p:ext>
    </p:extLst>
  </p:cSld>
  <p:clrMapOvr>
    <a:masterClrMapping/>
  </p:clrMapOvr>
</p:sldLayout>
</file>

<file path=ppt/slideLayouts/slideLayout5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726" indent="0">
              <a:buNone/>
              <a:defRPr sz="2800"/>
            </a:lvl2pPr>
            <a:lvl3pPr marL="913455" indent="0">
              <a:buNone/>
              <a:defRPr sz="2400"/>
            </a:lvl3pPr>
            <a:lvl4pPr marL="1370172" indent="0">
              <a:buNone/>
              <a:defRPr sz="2000"/>
            </a:lvl4pPr>
            <a:lvl5pPr marL="1826907" indent="0">
              <a:buNone/>
              <a:defRPr sz="2000"/>
            </a:lvl5pPr>
            <a:lvl6pPr marL="2283619" indent="0">
              <a:buNone/>
              <a:defRPr sz="2000"/>
            </a:lvl6pPr>
            <a:lvl7pPr marL="2740344" indent="0">
              <a:buNone/>
              <a:defRPr sz="2000"/>
            </a:lvl7pPr>
            <a:lvl8pPr marL="3197066" indent="0">
              <a:buNone/>
              <a:defRPr sz="2000"/>
            </a:lvl8pPr>
            <a:lvl9pPr marL="3653791"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726" indent="0">
              <a:buNone/>
              <a:defRPr sz="1200"/>
            </a:lvl2pPr>
            <a:lvl3pPr marL="913455" indent="0">
              <a:buNone/>
              <a:defRPr sz="1000"/>
            </a:lvl3pPr>
            <a:lvl4pPr marL="1370172" indent="0">
              <a:buNone/>
              <a:defRPr sz="900"/>
            </a:lvl4pPr>
            <a:lvl5pPr marL="1826907" indent="0">
              <a:buNone/>
              <a:defRPr sz="900"/>
            </a:lvl5pPr>
            <a:lvl6pPr marL="2283619" indent="0">
              <a:buNone/>
              <a:defRPr sz="900"/>
            </a:lvl6pPr>
            <a:lvl7pPr marL="2740344" indent="0">
              <a:buNone/>
              <a:defRPr sz="900"/>
            </a:lvl7pPr>
            <a:lvl8pPr marL="3197066" indent="0">
              <a:buNone/>
              <a:defRPr sz="900"/>
            </a:lvl8pPr>
            <a:lvl9pPr marL="3653791"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7"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89E5913E-71C9-3546-AC30-35CBFD457B94}" type="slidenum">
              <a:rPr lang="en-US" smtClean="0"/>
              <a:pPr>
                <a:defRPr/>
              </a:pPr>
              <a:t>‹#›</a:t>
            </a:fld>
            <a:endParaRPr lang="en-US" dirty="0"/>
          </a:p>
        </p:txBody>
      </p:sp>
    </p:spTree>
    <p:extLst>
      <p:ext uri="{BB962C8B-B14F-4D97-AF65-F5344CB8AC3E}">
        <p14:creationId xmlns:p14="http://schemas.microsoft.com/office/powerpoint/2010/main" val="499799980"/>
      </p:ext>
    </p:extLst>
  </p:cSld>
  <p:clrMapOvr>
    <a:masterClrMapping/>
  </p:clrMapOvr>
</p:sldLayout>
</file>

<file path=ppt/slideLayouts/slideLayout5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44FE00F0-AE39-AC49-89B4-8214D0295A8F}" type="slidenum">
              <a:rPr lang="en-US" smtClean="0"/>
              <a:pPr>
                <a:defRPr/>
              </a:pPr>
              <a:t>‹#›</a:t>
            </a:fld>
            <a:endParaRPr lang="en-US" dirty="0"/>
          </a:p>
        </p:txBody>
      </p:sp>
    </p:spTree>
    <p:extLst>
      <p:ext uri="{BB962C8B-B14F-4D97-AF65-F5344CB8AC3E}">
        <p14:creationId xmlns:p14="http://schemas.microsoft.com/office/powerpoint/2010/main" val="3426650044"/>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90513" y="2546350"/>
            <a:ext cx="711200" cy="474663"/>
            <a:chOff x="720" y="336"/>
            <a:chExt cx="624" cy="432"/>
          </a:xfrm>
        </p:grpSpPr>
        <p:sp>
          <p:nvSpPr>
            <p:cNvPr id="5" name="Rectangle 3"/>
            <p:cNvSpPr>
              <a:spLocks noChangeArrowheads="1"/>
            </p:cNvSpPr>
            <p:nvPr/>
          </p:nvSpPr>
          <p:spPr bwMode="auto">
            <a:xfrm>
              <a:off x="720" y="336"/>
              <a:ext cx="384" cy="432"/>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6" name="Rectangle 4"/>
            <p:cNvSpPr>
              <a:spLocks noChangeArrowheads="1"/>
            </p:cNvSpPr>
            <p:nvPr/>
          </p:nvSpPr>
          <p:spPr bwMode="auto">
            <a:xfrm>
              <a:off x="1056" y="336"/>
              <a:ext cx="288" cy="432"/>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grpSp>
        <p:nvGrpSpPr>
          <p:cNvPr id="7" name="Group 5"/>
          <p:cNvGrpSpPr>
            <a:grpSpLocks/>
          </p:cNvGrpSpPr>
          <p:nvPr/>
        </p:nvGrpSpPr>
        <p:grpSpPr bwMode="auto">
          <a:xfrm>
            <a:off x="414338" y="2968625"/>
            <a:ext cx="738187" cy="474663"/>
            <a:chOff x="912" y="2640"/>
            <a:chExt cx="672" cy="432"/>
          </a:xfrm>
        </p:grpSpPr>
        <p:sp>
          <p:nvSpPr>
            <p:cNvPr id="8" name="Rectangle 6"/>
            <p:cNvSpPr>
              <a:spLocks noChangeArrowheads="1"/>
            </p:cNvSpPr>
            <p:nvPr/>
          </p:nvSpPr>
          <p:spPr bwMode="auto">
            <a:xfrm>
              <a:off x="912" y="2640"/>
              <a:ext cx="384" cy="432"/>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9" name="Rectangle 7"/>
            <p:cNvSpPr>
              <a:spLocks noChangeArrowheads="1"/>
            </p:cNvSpPr>
            <p:nvPr/>
          </p:nvSpPr>
          <p:spPr bwMode="auto">
            <a:xfrm>
              <a:off x="1249" y="2640"/>
              <a:ext cx="335" cy="432"/>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grpSp>
      <p:sp>
        <p:nvSpPr>
          <p:cNvPr id="10" name="Rectangle 8"/>
          <p:cNvSpPr>
            <a:spLocks noChangeArrowheads="1"/>
          </p:cNvSpPr>
          <p:nvPr/>
        </p:nvSpPr>
        <p:spPr bwMode="auto">
          <a:xfrm>
            <a:off x="0" y="28956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1" name="Rectangle 9"/>
          <p:cNvSpPr>
            <a:spLocks noChangeArrowheads="1"/>
          </p:cNvSpPr>
          <p:nvPr/>
        </p:nvSpPr>
        <p:spPr bwMode="auto">
          <a:xfrm>
            <a:off x="635000" y="24384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endParaRPr lang="en-US" b="1" i="0" dirty="0">
              <a:solidFill>
                <a:srgbClr val="000000"/>
              </a:solidFill>
              <a:latin typeface="Arial" panose="020B0604020202020204" pitchFamily="34" charset="0"/>
            </a:endParaRPr>
          </a:p>
        </p:txBody>
      </p:sp>
      <p:sp>
        <p:nvSpPr>
          <p:cNvPr id="12" name="Rectangle 15"/>
          <p:cNvSpPr>
            <a:spLocks noChangeArrowheads="1"/>
          </p:cNvSpPr>
          <p:nvPr/>
        </p:nvSpPr>
        <p:spPr bwMode="gray">
          <a:xfrm flipV="1">
            <a:off x="315913" y="3265488"/>
            <a:ext cx="8683625" cy="46037"/>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089546" name="Rectangle 10"/>
          <p:cNvSpPr>
            <a:spLocks noGrp="1" noChangeArrowheads="1"/>
          </p:cNvSpPr>
          <p:nvPr>
            <p:ph type="ctrTitle"/>
          </p:nvPr>
        </p:nvSpPr>
        <p:spPr>
          <a:xfrm>
            <a:off x="990600" y="1828800"/>
            <a:ext cx="7772400" cy="1143000"/>
          </a:xfrm>
        </p:spPr>
        <p:txBody>
          <a:bodyPr/>
          <a:lstStyle>
            <a:lvl1pPr>
              <a:defRPr b="1" i="0">
                <a:latin typeface="Arial" panose="020B0604020202020204" pitchFamily="34" charset="0"/>
              </a:defRPr>
            </a:lvl1pPr>
          </a:lstStyle>
          <a:p>
            <a:pPr lvl="0"/>
            <a:r>
              <a:rPr lang="en-US" noProof="0" dirty="0"/>
              <a:t>Click to edit Master title style</a:t>
            </a:r>
          </a:p>
        </p:txBody>
      </p:sp>
      <p:sp>
        <p:nvSpPr>
          <p:cNvPr id="1089547" name="Rectangle 11"/>
          <p:cNvSpPr>
            <a:spLocks noGrp="1" noChangeArrowheads="1"/>
          </p:cNvSpPr>
          <p:nvPr>
            <p:ph type="subTitle" idx="1"/>
          </p:nvPr>
        </p:nvSpPr>
        <p:spPr>
          <a:xfrm>
            <a:off x="1371600" y="3886200"/>
            <a:ext cx="6400800" cy="1752600"/>
          </a:xfrm>
        </p:spPr>
        <p:txBody>
          <a:bodyPr/>
          <a:lstStyle>
            <a:lvl1pPr marL="0" indent="0" algn="ctr">
              <a:buFont typeface="Wingdings" charset="0"/>
              <a:buNone/>
              <a:defRPr b="1" i="0">
                <a:latin typeface="Arial" panose="020B0604020202020204" pitchFamily="34" charset="0"/>
              </a:defRPr>
            </a:lvl1pPr>
          </a:lstStyle>
          <a:p>
            <a:pPr lvl="0"/>
            <a:r>
              <a:rPr lang="en-US" noProof="0" dirty="0"/>
              <a:t>Click to edit Master subtitle style</a:t>
            </a:r>
          </a:p>
        </p:txBody>
      </p:sp>
      <p:sp>
        <p:nvSpPr>
          <p:cNvPr id="13" name="Rectangle 12"/>
          <p:cNvSpPr>
            <a:spLocks noGrp="1" noChangeArrowheads="1"/>
          </p:cNvSpPr>
          <p:nvPr>
            <p:ph type="dt" sz="half" idx="10"/>
          </p:nvPr>
        </p:nvSpPr>
        <p:spPr>
          <a:xfrm>
            <a:off x="990600" y="6248400"/>
            <a:ext cx="19050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4" name="Rectangle 13"/>
          <p:cNvSpPr>
            <a:spLocks noGrp="1" noChangeArrowheads="1"/>
          </p:cNvSpPr>
          <p:nvPr>
            <p:ph type="ftr" sz="quarter" idx="11"/>
          </p:nvPr>
        </p:nvSpPr>
        <p:spPr>
          <a:xfrm>
            <a:off x="3429000" y="6248400"/>
            <a:ext cx="2895600" cy="457200"/>
          </a:xfrm>
        </p:spPr>
        <p:txBody>
          <a:bodyPr/>
          <a:lstStyle>
            <a:lvl1pPr>
              <a:defRPr b="1" i="0">
                <a:solidFill>
                  <a:schemeClr val="bg2"/>
                </a:solidFill>
                <a:latin typeface="Arial" panose="020B0604020202020204" pitchFamily="34" charset="0"/>
              </a:defRPr>
            </a:lvl1pPr>
          </a:lstStyle>
          <a:p>
            <a:pPr>
              <a:defRPr/>
            </a:pPr>
            <a:endParaRPr lang="en-US" dirty="0">
              <a:solidFill>
                <a:srgbClr val="1C1C1C"/>
              </a:solidFill>
            </a:endParaRPr>
          </a:p>
        </p:txBody>
      </p:sp>
      <p:sp>
        <p:nvSpPr>
          <p:cNvPr id="15" name="Rectangle 14"/>
          <p:cNvSpPr>
            <a:spLocks noGrp="1" noChangeArrowheads="1"/>
          </p:cNvSpPr>
          <p:nvPr>
            <p:ph type="sldNum" sz="quarter" idx="12"/>
          </p:nvPr>
        </p:nvSpPr>
        <p:spPr>
          <a:xfrm>
            <a:off x="6858000" y="6248400"/>
            <a:ext cx="1905000" cy="457200"/>
          </a:xfrm>
        </p:spPr>
        <p:txBody>
          <a:bodyPr/>
          <a:lstStyle>
            <a:lvl1pPr>
              <a:defRPr b="1" i="0">
                <a:solidFill>
                  <a:schemeClr val="bg2"/>
                </a:solidFill>
                <a:latin typeface="Arial" panose="020B0604020202020204" pitchFamily="34" charset="0"/>
              </a:defRPr>
            </a:lvl1pPr>
          </a:lstStyle>
          <a:p>
            <a:pPr>
              <a:defRPr/>
            </a:pPr>
            <a:fld id="{26CD3568-9A40-2540-9C13-B93D388C479F}" type="slidenum">
              <a:rPr lang="en-US" smtClean="0">
                <a:solidFill>
                  <a:srgbClr val="1C1C1C"/>
                </a:solidFill>
              </a:rPr>
              <a:pPr>
                <a:defRPr/>
              </a:pPr>
              <a:t>‹#›</a:t>
            </a:fld>
            <a:endParaRPr lang="en-US" dirty="0">
              <a:solidFill>
                <a:srgbClr val="1C1C1C"/>
              </a:solidFill>
            </a:endParaRPr>
          </a:p>
        </p:txBody>
      </p:sp>
    </p:spTree>
    <p:extLst>
      <p:ext uri="{BB962C8B-B14F-4D97-AF65-F5344CB8AC3E}">
        <p14:creationId xmlns:p14="http://schemas.microsoft.com/office/powerpoint/2010/main" val="2146143607"/>
      </p:ext>
    </p:extLst>
  </p:cSld>
  <p:clrMapOvr>
    <a:masterClrMapping/>
  </p:clrMapOvr>
</p:sldLayout>
</file>

<file path=ppt/slideLayouts/slideLayout5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5"/>
          <p:cNvSpPr>
            <a:spLocks noGrp="1" noChangeArrowheads="1"/>
          </p:cNvSpPr>
          <p:nvPr>
            <p:ph type="ftr" sz="quarter" idx="11"/>
          </p:nvPr>
        </p:nvSpPr>
        <p:spPr/>
        <p:txBody>
          <a:bodyPr/>
          <a:lstStyle>
            <a:lvl1pPr algn="l">
              <a:defRPr b="1" i="0">
                <a:latin typeface="Arial" panose="020B0604020202020204" pitchFamily="34" charset="0"/>
              </a:defRPr>
            </a:lvl1pPr>
          </a:lstStyle>
          <a:p>
            <a:pPr>
              <a:defRPr/>
            </a:pPr>
            <a:endParaRPr lang="en-US" dirty="0"/>
          </a:p>
        </p:txBody>
      </p:sp>
      <p:sp>
        <p:nvSpPr>
          <p:cNvPr id="6" name="Rectangle 6"/>
          <p:cNvSpPr>
            <a:spLocks noGrp="1" noChangeArrowheads="1"/>
          </p:cNvSpPr>
          <p:nvPr>
            <p:ph type="sldNum" sz="quarter" idx="12"/>
          </p:nvPr>
        </p:nvSpPr>
        <p:spPr/>
        <p:txBody>
          <a:bodyPr/>
          <a:lstStyle>
            <a:lvl1pPr>
              <a:defRPr b="1" i="0">
                <a:latin typeface="Arial" panose="020B0604020202020204" pitchFamily="34" charset="0"/>
              </a:defRPr>
            </a:lvl1pPr>
          </a:lstStyle>
          <a:p>
            <a:pPr>
              <a:defRPr/>
            </a:pPr>
            <a:fld id="{9674791B-F998-8046-BCF9-392F3959CFB7}" type="slidenum">
              <a:rPr lang="en-US" smtClean="0"/>
              <a:pPr>
                <a:defRPr/>
              </a:pPr>
              <a:t>‹#›</a:t>
            </a:fld>
            <a:endParaRPr lang="en-US" dirty="0"/>
          </a:p>
        </p:txBody>
      </p:sp>
    </p:spTree>
    <p:extLst>
      <p:ext uri="{BB962C8B-B14F-4D97-AF65-F5344CB8AC3E}">
        <p14:creationId xmlns:p14="http://schemas.microsoft.com/office/powerpoint/2010/main" val="3535977516"/>
      </p:ext>
    </p:extLst>
  </p:cSld>
  <p:clrMapOvr>
    <a:masterClrMapping/>
  </p:clrMapOvr>
</p:sldLayout>
</file>

<file path=ppt/slideLayouts/slideLayout57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Rectangle 2"/>
          <p:cNvSpPr>
            <a:spLocks noChangeArrowheads="1"/>
          </p:cNvSpPr>
          <p:nvPr/>
        </p:nvSpPr>
        <p:spPr bwMode="auto">
          <a:xfrm>
            <a:off x="1066801" y="2995651"/>
            <a:ext cx="8077200" cy="38623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5" name="Rectangle 3"/>
          <p:cNvSpPr>
            <a:spLocks noChangeArrowheads="1"/>
          </p:cNvSpPr>
          <p:nvPr/>
        </p:nvSpPr>
        <p:spPr bwMode="auto">
          <a:xfrm>
            <a:off x="0" y="2995651"/>
            <a:ext cx="1066800" cy="3862387"/>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grpSp>
        <p:nvGrpSpPr>
          <p:cNvPr id="6" name="Group 7"/>
          <p:cNvGrpSpPr>
            <a:grpSpLocks/>
          </p:cNvGrpSpPr>
          <p:nvPr/>
        </p:nvGrpSpPr>
        <p:grpSpPr bwMode="auto">
          <a:xfrm>
            <a:off x="0" y="1905000"/>
            <a:ext cx="6172200" cy="2438400"/>
            <a:chOff x="0" y="1200"/>
            <a:chExt cx="3888" cy="1536"/>
          </a:xfrm>
        </p:grpSpPr>
        <p:sp>
          <p:nvSpPr>
            <p:cNvPr id="7"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8"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9"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0"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11"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244749" name="Rectangle 13"/>
          <p:cNvSpPr>
            <a:spLocks noGrp="1" noChangeArrowheads="1"/>
          </p:cNvSpPr>
          <p:nvPr>
            <p:ph type="subTitle" idx="1"/>
          </p:nvPr>
        </p:nvSpPr>
        <p:spPr>
          <a:xfrm>
            <a:off x="1371600" y="3886201"/>
            <a:ext cx="6400800" cy="1752600"/>
          </a:xfrm>
        </p:spPr>
        <p:txBody>
          <a:bodyPr/>
          <a:lstStyle>
            <a:lvl1pPr marL="0" indent="0" algn="ctr">
              <a:buFont typeface="Times" pitchFamily="-108" charset="0"/>
              <a:buNone/>
              <a:defRPr/>
            </a:lvl1pPr>
          </a:lstStyle>
          <a:p>
            <a:r>
              <a:rPr lang="en-US"/>
              <a:t>Click to edit Master subtitle style</a:t>
            </a:r>
          </a:p>
        </p:txBody>
      </p:sp>
      <p:sp>
        <p:nvSpPr>
          <p:cNvPr id="244750" name="Rectangle 14"/>
          <p:cNvSpPr>
            <a:spLocks noGrp="1" noChangeArrowheads="1"/>
          </p:cNvSpPr>
          <p:nvPr>
            <p:ph type="ctrTitle"/>
          </p:nvPr>
        </p:nvSpPr>
        <p:spPr>
          <a:xfrm>
            <a:off x="609600" y="990600"/>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12" name="Rectangle 4"/>
          <p:cNvSpPr>
            <a:spLocks noGrp="1" noChangeArrowheads="1"/>
          </p:cNvSpPr>
          <p:nvPr>
            <p:ph type="dt" sz="half" idx="10"/>
          </p:nvPr>
        </p:nvSpPr>
        <p:spPr>
          <a:xfrm>
            <a:off x="685800" y="6248400"/>
            <a:ext cx="1905000" cy="457200"/>
          </a:xfrm>
        </p:spPr>
        <p:txBody>
          <a:bodyPr/>
          <a:lstStyle>
            <a:lvl1pPr eaLnBrk="1" hangingPunct="1">
              <a:defRPr/>
            </a:lvl1pPr>
          </a:lstStyle>
          <a:p>
            <a:pPr>
              <a:defRPr/>
            </a:pPr>
            <a:endParaRPr lang="en-US"/>
          </a:p>
        </p:txBody>
      </p:sp>
      <p:sp>
        <p:nvSpPr>
          <p:cNvPr id="13" name="Rectangle 5"/>
          <p:cNvSpPr>
            <a:spLocks noGrp="1" noChangeArrowheads="1"/>
          </p:cNvSpPr>
          <p:nvPr>
            <p:ph type="ftr" sz="quarter" idx="11"/>
          </p:nvPr>
        </p:nvSpPr>
        <p:spPr>
          <a:xfrm>
            <a:off x="3124200" y="6248400"/>
            <a:ext cx="2895600" cy="457200"/>
          </a:xfrm>
        </p:spPr>
        <p:txBody>
          <a:bodyPr/>
          <a:lstStyle>
            <a:lvl1pPr eaLnBrk="1" hangingPunct="1">
              <a:defRPr/>
            </a:lvl1pPr>
          </a:lstStyle>
          <a:p>
            <a:pPr>
              <a:defRPr/>
            </a:pPr>
            <a:endParaRPr lang="en-US"/>
          </a:p>
        </p:txBody>
      </p:sp>
      <p:sp>
        <p:nvSpPr>
          <p:cNvPr id="14" name="Rectangle 6"/>
          <p:cNvSpPr>
            <a:spLocks noGrp="1" noChangeArrowheads="1"/>
          </p:cNvSpPr>
          <p:nvPr>
            <p:ph type="sldNum" sz="quarter" idx="12"/>
          </p:nvPr>
        </p:nvSpPr>
        <p:spPr>
          <a:xfrm>
            <a:off x="6553200" y="6248400"/>
            <a:ext cx="1905000" cy="457200"/>
          </a:xfrm>
        </p:spPr>
        <p:txBody>
          <a:bodyPr/>
          <a:lstStyle>
            <a:lvl1pPr eaLnBrk="1" hangingPunct="1">
              <a:defRPr>
                <a:latin typeface="Times New Roman" charset="0"/>
              </a:defRPr>
            </a:lvl1pPr>
          </a:lstStyle>
          <a:p>
            <a:pPr>
              <a:defRPr/>
            </a:pPr>
            <a:fld id="{948D31A9-B4B0-254B-BEFD-A4F382FDE0CB}" type="slidenum">
              <a:rPr lang="en-US"/>
              <a:pPr>
                <a:defRPr/>
              </a:pPr>
              <a:t>‹#›</a:t>
            </a:fld>
            <a:endParaRPr lang="en-US"/>
          </a:p>
        </p:txBody>
      </p:sp>
    </p:spTree>
    <p:extLst>
      <p:ext uri="{BB962C8B-B14F-4D97-AF65-F5344CB8AC3E}">
        <p14:creationId xmlns:p14="http://schemas.microsoft.com/office/powerpoint/2010/main" val="3958261926"/>
      </p:ext>
    </p:extLst>
  </p:cSld>
  <p:clrMapOvr>
    <a:masterClrMapping/>
  </p:clrMapOvr>
</p:sldLayout>
</file>

<file path=ppt/slideLayouts/slideLayout57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A9E41E49-96E8-A045-B750-0FA258B14A1D}" type="slidenum">
              <a:rPr lang="en-US"/>
              <a:pPr>
                <a:defRPr/>
              </a:pPr>
              <a:t>‹#›</a:t>
            </a:fld>
            <a:endParaRPr lang="en-US"/>
          </a:p>
        </p:txBody>
      </p:sp>
    </p:spTree>
    <p:extLst>
      <p:ext uri="{BB962C8B-B14F-4D97-AF65-F5344CB8AC3E}">
        <p14:creationId xmlns:p14="http://schemas.microsoft.com/office/powerpoint/2010/main" val="1206632028"/>
      </p:ext>
    </p:extLst>
  </p:cSld>
  <p:clrMapOvr>
    <a:masterClrMapping/>
  </p:clrMapOvr>
</p:sldLayout>
</file>

<file path=ppt/slideLayouts/slideLayout57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4"/>
            <a:ext cx="7772400" cy="1500187"/>
          </a:xfrm>
        </p:spPr>
        <p:txBody>
          <a:bodyPr anchor="b"/>
          <a:lstStyle>
            <a:lvl1pPr marL="0" indent="0">
              <a:buNone/>
              <a:defRPr sz="2000"/>
            </a:lvl1pPr>
            <a:lvl2pPr marL="456343" indent="0">
              <a:buNone/>
              <a:defRPr sz="1800"/>
            </a:lvl2pPr>
            <a:lvl3pPr marL="912690" indent="0">
              <a:buNone/>
              <a:defRPr sz="1600"/>
            </a:lvl3pPr>
            <a:lvl4pPr marL="1369016" indent="0">
              <a:buNone/>
              <a:defRPr sz="1400"/>
            </a:lvl4pPr>
            <a:lvl5pPr marL="1825374" indent="0">
              <a:buNone/>
              <a:defRPr sz="1400"/>
            </a:lvl5pPr>
            <a:lvl6pPr marL="2281697" indent="0">
              <a:buNone/>
              <a:defRPr sz="1400"/>
            </a:lvl6pPr>
            <a:lvl7pPr marL="2738032" indent="0">
              <a:buNone/>
              <a:defRPr sz="1400"/>
            </a:lvl7pPr>
            <a:lvl8pPr marL="3194368" indent="0">
              <a:buNone/>
              <a:defRPr sz="1400"/>
            </a:lvl8pPr>
            <a:lvl9pPr marL="3650712"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21E59C1-88C4-8A4E-8CDA-C47C893EBA69}" type="slidenum">
              <a:rPr lang="en-US"/>
              <a:pPr>
                <a:defRPr/>
              </a:pPr>
              <a:t>‹#›</a:t>
            </a:fld>
            <a:endParaRPr lang="en-US"/>
          </a:p>
        </p:txBody>
      </p:sp>
    </p:spTree>
    <p:extLst>
      <p:ext uri="{BB962C8B-B14F-4D97-AF65-F5344CB8AC3E}">
        <p14:creationId xmlns:p14="http://schemas.microsoft.com/office/powerpoint/2010/main" val="2024714444"/>
      </p:ext>
    </p:extLst>
  </p:cSld>
  <p:clrMapOvr>
    <a:masterClrMapping/>
  </p:clrMapOvr>
</p:sldLayout>
</file>

<file path=ppt/slideLayouts/slideLayout5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219200"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81601" y="1676400"/>
            <a:ext cx="3810000" cy="4572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61D6B514-581D-244C-A84A-720D0C2517CE}" type="slidenum">
              <a:rPr lang="en-US"/>
              <a:pPr>
                <a:defRPr/>
              </a:pPr>
              <a:t>‹#›</a:t>
            </a:fld>
            <a:endParaRPr lang="en-US"/>
          </a:p>
        </p:txBody>
      </p:sp>
    </p:spTree>
    <p:extLst>
      <p:ext uri="{BB962C8B-B14F-4D97-AF65-F5344CB8AC3E}">
        <p14:creationId xmlns:p14="http://schemas.microsoft.com/office/powerpoint/2010/main" val="3361980384"/>
      </p:ext>
    </p:extLst>
  </p:cSld>
  <p:clrMapOvr>
    <a:masterClrMapping/>
  </p:clrMapOvr>
</p:sldLayout>
</file>

<file path=ppt/slideLayouts/slideLayout5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63" y="1535113"/>
            <a:ext cx="4041775" cy="639762"/>
          </a:xfrm>
        </p:spPr>
        <p:txBody>
          <a:bodyPr anchor="b"/>
          <a:lstStyle>
            <a:lvl1pPr marL="0" indent="0">
              <a:buNone/>
              <a:defRPr sz="2400" b="1"/>
            </a:lvl1pPr>
            <a:lvl2pPr marL="456343" indent="0">
              <a:buNone/>
              <a:defRPr sz="2000" b="1"/>
            </a:lvl2pPr>
            <a:lvl3pPr marL="912690" indent="0">
              <a:buNone/>
              <a:defRPr sz="1800" b="1"/>
            </a:lvl3pPr>
            <a:lvl4pPr marL="1369016" indent="0">
              <a:buNone/>
              <a:defRPr sz="1600" b="1"/>
            </a:lvl4pPr>
            <a:lvl5pPr marL="1825374" indent="0">
              <a:buNone/>
              <a:defRPr sz="1600" b="1"/>
            </a:lvl5pPr>
            <a:lvl6pPr marL="2281697" indent="0">
              <a:buNone/>
              <a:defRPr sz="1600" b="1"/>
            </a:lvl6pPr>
            <a:lvl7pPr marL="2738032" indent="0">
              <a:buNone/>
              <a:defRPr sz="1600" b="1"/>
            </a:lvl7pPr>
            <a:lvl8pPr marL="3194368" indent="0">
              <a:buNone/>
              <a:defRPr sz="1600" b="1"/>
            </a:lvl8pPr>
            <a:lvl9pPr marL="3650712"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63"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8"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9"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B955FBB-8BF8-5746-868E-E1DAB8D8EB53}" type="slidenum">
              <a:rPr lang="en-US"/>
              <a:pPr>
                <a:defRPr/>
              </a:pPr>
              <a:t>‹#›</a:t>
            </a:fld>
            <a:endParaRPr lang="en-US"/>
          </a:p>
        </p:txBody>
      </p:sp>
    </p:spTree>
    <p:extLst>
      <p:ext uri="{BB962C8B-B14F-4D97-AF65-F5344CB8AC3E}">
        <p14:creationId xmlns:p14="http://schemas.microsoft.com/office/powerpoint/2010/main" val="1479864494"/>
      </p:ext>
    </p:extLst>
  </p:cSld>
  <p:clrMapOvr>
    <a:masterClrMapping/>
  </p:clrMapOvr>
</p:sldLayout>
</file>

<file path=ppt/slideLayouts/slideLayout5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4"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5"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C4DFA03-AC1B-E143-8786-84DDCA5459B1}" type="slidenum">
              <a:rPr lang="en-US"/>
              <a:pPr>
                <a:defRPr/>
              </a:pPr>
              <a:t>‹#›</a:t>
            </a:fld>
            <a:endParaRPr lang="en-US"/>
          </a:p>
        </p:txBody>
      </p:sp>
    </p:spTree>
    <p:extLst>
      <p:ext uri="{BB962C8B-B14F-4D97-AF65-F5344CB8AC3E}">
        <p14:creationId xmlns:p14="http://schemas.microsoft.com/office/powerpoint/2010/main" val="3788083039"/>
      </p:ext>
    </p:extLst>
  </p:cSld>
  <p:clrMapOvr>
    <a:masterClrMapping/>
  </p:clrMapOvr>
</p:sldLayout>
</file>

<file path=ppt/slideLayouts/slideLayout5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3"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4"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45C766CE-0BF5-8A41-BD25-2759E83D11FF}" type="slidenum">
              <a:rPr lang="en-US"/>
              <a:pPr>
                <a:defRPr/>
              </a:pPr>
              <a:t>‹#›</a:t>
            </a:fld>
            <a:endParaRPr lang="en-US"/>
          </a:p>
        </p:txBody>
      </p:sp>
    </p:spTree>
    <p:extLst>
      <p:ext uri="{BB962C8B-B14F-4D97-AF65-F5344CB8AC3E}">
        <p14:creationId xmlns:p14="http://schemas.microsoft.com/office/powerpoint/2010/main" val="2329205239"/>
      </p:ext>
    </p:extLst>
  </p:cSld>
  <p:clrMapOvr>
    <a:masterClrMapping/>
  </p:clrMapOvr>
</p:sldLayout>
</file>

<file path=ppt/slideLayouts/slideLayout5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38"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88"/>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38" y="1435101"/>
            <a:ext cx="3008313" cy="4691063"/>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5A42BFEC-276A-DA47-8259-34657B5F4295}" type="slidenum">
              <a:rPr lang="en-US"/>
              <a:pPr>
                <a:defRPr/>
              </a:pPr>
              <a:t>‹#›</a:t>
            </a:fld>
            <a:endParaRPr lang="en-US"/>
          </a:p>
        </p:txBody>
      </p:sp>
    </p:spTree>
    <p:extLst>
      <p:ext uri="{BB962C8B-B14F-4D97-AF65-F5344CB8AC3E}">
        <p14:creationId xmlns:p14="http://schemas.microsoft.com/office/powerpoint/2010/main" val="1479873"/>
      </p:ext>
    </p:extLst>
  </p:cSld>
  <p:clrMapOvr>
    <a:masterClrMapping/>
  </p:clrMapOvr>
</p:sldLayout>
</file>

<file path=ppt/slideLayouts/slideLayout57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6343" indent="0">
              <a:buNone/>
              <a:defRPr sz="2800"/>
            </a:lvl2pPr>
            <a:lvl3pPr marL="912690" indent="0">
              <a:buNone/>
              <a:defRPr sz="2400"/>
            </a:lvl3pPr>
            <a:lvl4pPr marL="1369016" indent="0">
              <a:buNone/>
              <a:defRPr sz="2000"/>
            </a:lvl4pPr>
            <a:lvl5pPr marL="1825374" indent="0">
              <a:buNone/>
              <a:defRPr sz="2000"/>
            </a:lvl5pPr>
            <a:lvl6pPr marL="2281697" indent="0">
              <a:buNone/>
              <a:defRPr sz="2000"/>
            </a:lvl6pPr>
            <a:lvl7pPr marL="2738032" indent="0">
              <a:buNone/>
              <a:defRPr sz="2000"/>
            </a:lvl7pPr>
            <a:lvl8pPr marL="3194368" indent="0">
              <a:buNone/>
              <a:defRPr sz="2000"/>
            </a:lvl8pPr>
            <a:lvl9pPr marL="3650712"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6343" indent="0">
              <a:buNone/>
              <a:defRPr sz="1200"/>
            </a:lvl2pPr>
            <a:lvl3pPr marL="912690" indent="0">
              <a:buNone/>
              <a:defRPr sz="1000"/>
            </a:lvl3pPr>
            <a:lvl4pPr marL="1369016" indent="0">
              <a:buNone/>
              <a:defRPr sz="900"/>
            </a:lvl4pPr>
            <a:lvl5pPr marL="1825374" indent="0">
              <a:buNone/>
              <a:defRPr sz="900"/>
            </a:lvl5pPr>
            <a:lvl6pPr marL="2281697" indent="0">
              <a:buNone/>
              <a:defRPr sz="900"/>
            </a:lvl6pPr>
            <a:lvl7pPr marL="2738032" indent="0">
              <a:buNone/>
              <a:defRPr sz="900"/>
            </a:lvl7pPr>
            <a:lvl8pPr marL="3194368" indent="0">
              <a:buNone/>
              <a:defRPr sz="900"/>
            </a:lvl8pPr>
            <a:lvl9pPr marL="3650712"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6"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7"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B81D8DC6-5DAE-1740-A275-36B42C5E9725}" type="slidenum">
              <a:rPr lang="en-US"/>
              <a:pPr>
                <a:defRPr/>
              </a:pPr>
              <a:t>‹#›</a:t>
            </a:fld>
            <a:endParaRPr lang="en-US"/>
          </a:p>
        </p:txBody>
      </p:sp>
    </p:spTree>
    <p:extLst>
      <p:ext uri="{BB962C8B-B14F-4D97-AF65-F5344CB8AC3E}">
        <p14:creationId xmlns:p14="http://schemas.microsoft.com/office/powerpoint/2010/main" val="129006415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F530C86-6100-A54A-8682-1DD6548497E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963066420"/>
      </p:ext>
    </p:extLst>
  </p:cSld>
  <p:clrMapOvr>
    <a:masterClrMapping/>
  </p:clrMapOvr>
</p:sldLayout>
</file>

<file path=ppt/slideLayouts/slideLayout58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9A605B86-8622-9E4B-A3F5-86D33418B14D}" type="slidenum">
              <a:rPr lang="en-US"/>
              <a:pPr>
                <a:defRPr/>
              </a:pPr>
              <a:t>‹#›</a:t>
            </a:fld>
            <a:endParaRPr lang="en-US"/>
          </a:p>
        </p:txBody>
      </p:sp>
    </p:spTree>
    <p:extLst>
      <p:ext uri="{BB962C8B-B14F-4D97-AF65-F5344CB8AC3E}">
        <p14:creationId xmlns:p14="http://schemas.microsoft.com/office/powerpoint/2010/main" val="1958459424"/>
      </p:ext>
    </p:extLst>
  </p:cSld>
  <p:clrMapOvr>
    <a:masterClrMapping/>
  </p:clrMapOvr>
</p:sldLayout>
</file>

<file path=ppt/slideLayouts/slideLayout58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38950" y="152400"/>
            <a:ext cx="2228850" cy="6096000"/>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52400" y="152400"/>
            <a:ext cx="6534150" cy="6096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eaLnBrk="1" hangingPunct="1">
              <a:defRPr/>
            </a:lvl1pPr>
          </a:lstStyle>
          <a:p>
            <a:pPr>
              <a:defRPr/>
            </a:pPr>
            <a:endParaRPr lang="en-US"/>
          </a:p>
        </p:txBody>
      </p:sp>
      <p:sp>
        <p:nvSpPr>
          <p:cNvPr id="5" name="Rectangle 5"/>
          <p:cNvSpPr>
            <a:spLocks noGrp="1" noChangeArrowheads="1"/>
          </p:cNvSpPr>
          <p:nvPr>
            <p:ph type="ftr" sz="quarter" idx="11"/>
          </p:nvPr>
        </p:nvSpPr>
        <p:spPr/>
        <p:txBody>
          <a:bodyPr/>
          <a:lstStyle>
            <a:lvl1pPr eaLnBrk="1" hangingPunct="1">
              <a:defRPr/>
            </a:lvl1pPr>
          </a:lstStyle>
          <a:p>
            <a:pPr>
              <a:defRPr/>
            </a:pPr>
            <a:endParaRPr lang="en-US"/>
          </a:p>
        </p:txBody>
      </p:sp>
      <p:sp>
        <p:nvSpPr>
          <p:cNvPr id="6" name="Rectangle 6"/>
          <p:cNvSpPr>
            <a:spLocks noGrp="1" noChangeArrowheads="1"/>
          </p:cNvSpPr>
          <p:nvPr>
            <p:ph type="sldNum" sz="quarter" idx="12"/>
          </p:nvPr>
        </p:nvSpPr>
        <p:spPr/>
        <p:txBody>
          <a:bodyPr/>
          <a:lstStyle>
            <a:lvl1pPr eaLnBrk="1" hangingPunct="1">
              <a:defRPr>
                <a:latin typeface="Times New Roman" charset="0"/>
              </a:defRPr>
            </a:lvl1pPr>
          </a:lstStyle>
          <a:p>
            <a:pPr>
              <a:defRPr/>
            </a:pPr>
            <a:fld id="{CB9D5E70-7587-EE42-A01E-5FEC5613D6BC}" type="slidenum">
              <a:rPr lang="en-US"/>
              <a:pPr>
                <a:defRPr/>
              </a:pPr>
              <a:t>‹#›</a:t>
            </a:fld>
            <a:endParaRPr lang="en-US"/>
          </a:p>
        </p:txBody>
      </p:sp>
    </p:spTree>
    <p:extLst>
      <p:ext uri="{BB962C8B-B14F-4D97-AF65-F5344CB8AC3E}">
        <p14:creationId xmlns:p14="http://schemas.microsoft.com/office/powerpoint/2010/main" val="846063225"/>
      </p:ext>
    </p:extLst>
  </p:cSld>
  <p:clrMapOvr>
    <a:masterClrMapping/>
  </p:clrMapOvr>
</p:sldLayout>
</file>

<file path=ppt/slideLayouts/slideLayout5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a:extLst>
              <a:ext uri="{FF2B5EF4-FFF2-40B4-BE49-F238E27FC236}">
                <a16:creationId xmlns:a16="http://schemas.microsoft.com/office/drawing/2014/main" id="{0952051F-F316-3D46-98F4-04C1ED33A040}"/>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C22EF28-D2C1-A243-AD37-A88F6654DC82}"/>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C32AB6F-7981-6148-A2A5-056A8C4BA21E}"/>
              </a:ext>
            </a:extLst>
          </p:cNvPr>
          <p:cNvSpPr>
            <a:spLocks noGrp="1" noChangeArrowheads="1"/>
          </p:cNvSpPr>
          <p:nvPr>
            <p:ph type="sldNum" sz="quarter" idx="12"/>
          </p:nvPr>
        </p:nvSpPr>
        <p:spPr>
          <a:ln/>
        </p:spPr>
        <p:txBody>
          <a:bodyPr/>
          <a:lstStyle>
            <a:lvl1pPr>
              <a:defRPr/>
            </a:lvl1pPr>
          </a:lstStyle>
          <a:p>
            <a:fld id="{6F7FC9B3-5D8E-734C-9CAB-C9639B9377B7}" type="slidenum">
              <a:rPr lang="en-US" altLang="en-US"/>
              <a:pPr/>
              <a:t>‹#›</a:t>
            </a:fld>
            <a:endParaRPr lang="en-US" altLang="en-US"/>
          </a:p>
        </p:txBody>
      </p:sp>
    </p:spTree>
    <p:extLst>
      <p:ext uri="{BB962C8B-B14F-4D97-AF65-F5344CB8AC3E}">
        <p14:creationId xmlns:p14="http://schemas.microsoft.com/office/powerpoint/2010/main" val="3067781840"/>
      </p:ext>
    </p:extLst>
  </p:cSld>
  <p:clrMapOvr>
    <a:masterClrMapping/>
  </p:clrMapOvr>
</p:sldLayout>
</file>

<file path=ppt/slideLayouts/slideLayout5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C81820F8-9E88-F34E-98EA-709A71901795}"/>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55D547BD-B56B-CC45-8D7E-70650B69A90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363121F3-04F5-AB46-B676-18635B2D59AB}"/>
              </a:ext>
            </a:extLst>
          </p:cNvPr>
          <p:cNvSpPr>
            <a:spLocks noGrp="1" noChangeArrowheads="1"/>
          </p:cNvSpPr>
          <p:nvPr>
            <p:ph type="sldNum" sz="quarter" idx="12"/>
          </p:nvPr>
        </p:nvSpPr>
        <p:spPr>
          <a:ln/>
        </p:spPr>
        <p:txBody>
          <a:bodyPr/>
          <a:lstStyle>
            <a:lvl1pPr>
              <a:defRPr/>
            </a:lvl1pPr>
          </a:lstStyle>
          <a:p>
            <a:fld id="{5A106737-FC3C-BD4D-89BB-A6E5BC7EFC7E}" type="slidenum">
              <a:rPr lang="en-US" altLang="en-US"/>
              <a:pPr/>
              <a:t>‹#›</a:t>
            </a:fld>
            <a:endParaRPr lang="en-US" altLang="en-US"/>
          </a:p>
        </p:txBody>
      </p:sp>
    </p:spTree>
    <p:extLst>
      <p:ext uri="{BB962C8B-B14F-4D97-AF65-F5344CB8AC3E}">
        <p14:creationId xmlns:p14="http://schemas.microsoft.com/office/powerpoint/2010/main" val="1096089473"/>
      </p:ext>
    </p:extLst>
  </p:cSld>
  <p:clrMapOvr>
    <a:masterClrMapping/>
  </p:clrMapOvr>
</p:sldLayout>
</file>

<file path=ppt/slideLayouts/slideLayout5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a:extLst>
              <a:ext uri="{FF2B5EF4-FFF2-40B4-BE49-F238E27FC236}">
                <a16:creationId xmlns:a16="http://schemas.microsoft.com/office/drawing/2014/main" id="{29763AD8-5C5F-0D42-B188-3C1923556CF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B8B8A09A-929C-1A4B-9FEC-93F279459C8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93B5C84D-32A5-174C-BF79-FCAEFB2D2008}"/>
              </a:ext>
            </a:extLst>
          </p:cNvPr>
          <p:cNvSpPr>
            <a:spLocks noGrp="1" noChangeArrowheads="1"/>
          </p:cNvSpPr>
          <p:nvPr>
            <p:ph type="sldNum" sz="quarter" idx="12"/>
          </p:nvPr>
        </p:nvSpPr>
        <p:spPr>
          <a:ln/>
        </p:spPr>
        <p:txBody>
          <a:bodyPr/>
          <a:lstStyle>
            <a:lvl1pPr>
              <a:defRPr/>
            </a:lvl1pPr>
          </a:lstStyle>
          <a:p>
            <a:fld id="{D07797DE-810A-7B46-8F54-F01D27B36546}" type="slidenum">
              <a:rPr lang="en-US" altLang="en-US"/>
              <a:pPr/>
              <a:t>‹#›</a:t>
            </a:fld>
            <a:endParaRPr lang="en-US" altLang="en-US"/>
          </a:p>
        </p:txBody>
      </p:sp>
    </p:spTree>
    <p:extLst>
      <p:ext uri="{BB962C8B-B14F-4D97-AF65-F5344CB8AC3E}">
        <p14:creationId xmlns:p14="http://schemas.microsoft.com/office/powerpoint/2010/main" val="2942963380"/>
      </p:ext>
    </p:extLst>
  </p:cSld>
  <p:clrMapOvr>
    <a:masterClrMapping/>
  </p:clrMapOvr>
</p:sldLayout>
</file>

<file path=ppt/slideLayouts/slideLayout5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a:extLst>
              <a:ext uri="{FF2B5EF4-FFF2-40B4-BE49-F238E27FC236}">
                <a16:creationId xmlns:a16="http://schemas.microsoft.com/office/drawing/2014/main" id="{C58E20D9-14B4-5642-B411-2BB7562921C8}"/>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13BE7084-AFCE-064D-8CD4-3CACAECEEA65}"/>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0E16C013-0A04-1048-B546-2D0D0BABE735}"/>
              </a:ext>
            </a:extLst>
          </p:cNvPr>
          <p:cNvSpPr>
            <a:spLocks noGrp="1" noChangeArrowheads="1"/>
          </p:cNvSpPr>
          <p:nvPr>
            <p:ph type="sldNum" sz="quarter" idx="12"/>
          </p:nvPr>
        </p:nvSpPr>
        <p:spPr>
          <a:ln/>
        </p:spPr>
        <p:txBody>
          <a:bodyPr/>
          <a:lstStyle>
            <a:lvl1pPr>
              <a:defRPr/>
            </a:lvl1pPr>
          </a:lstStyle>
          <a:p>
            <a:fld id="{00E33CE8-B8C4-0344-A2B9-65A87279B4D7}" type="slidenum">
              <a:rPr lang="en-US" altLang="en-US"/>
              <a:pPr/>
              <a:t>‹#›</a:t>
            </a:fld>
            <a:endParaRPr lang="en-US" altLang="en-US"/>
          </a:p>
        </p:txBody>
      </p:sp>
    </p:spTree>
    <p:extLst>
      <p:ext uri="{BB962C8B-B14F-4D97-AF65-F5344CB8AC3E}">
        <p14:creationId xmlns:p14="http://schemas.microsoft.com/office/powerpoint/2010/main" val="2072608366"/>
      </p:ext>
    </p:extLst>
  </p:cSld>
  <p:clrMapOvr>
    <a:masterClrMapping/>
  </p:clrMapOvr>
</p:sldLayout>
</file>

<file path=ppt/slideLayouts/slideLayout5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a:extLst>
              <a:ext uri="{FF2B5EF4-FFF2-40B4-BE49-F238E27FC236}">
                <a16:creationId xmlns:a16="http://schemas.microsoft.com/office/drawing/2014/main" id="{4EA8203D-36CF-3B4D-8260-A5AEB2329EB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8" name="Rectangle 5">
            <a:extLst>
              <a:ext uri="{FF2B5EF4-FFF2-40B4-BE49-F238E27FC236}">
                <a16:creationId xmlns:a16="http://schemas.microsoft.com/office/drawing/2014/main" id="{2F3C2084-566F-3B41-A514-15F2D60DE0E1}"/>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9" name="Rectangle 6">
            <a:extLst>
              <a:ext uri="{FF2B5EF4-FFF2-40B4-BE49-F238E27FC236}">
                <a16:creationId xmlns:a16="http://schemas.microsoft.com/office/drawing/2014/main" id="{4A14F784-D45F-564E-8A43-5C8E5B4BC775}"/>
              </a:ext>
            </a:extLst>
          </p:cNvPr>
          <p:cNvSpPr>
            <a:spLocks noGrp="1" noChangeArrowheads="1"/>
          </p:cNvSpPr>
          <p:nvPr>
            <p:ph type="sldNum" sz="quarter" idx="12"/>
          </p:nvPr>
        </p:nvSpPr>
        <p:spPr>
          <a:ln/>
        </p:spPr>
        <p:txBody>
          <a:bodyPr/>
          <a:lstStyle>
            <a:lvl1pPr>
              <a:defRPr/>
            </a:lvl1pPr>
          </a:lstStyle>
          <a:p>
            <a:fld id="{3C8EEE37-801D-784C-BE9D-11ABA18CF6EE}" type="slidenum">
              <a:rPr lang="en-US" altLang="en-US"/>
              <a:pPr/>
              <a:t>‹#›</a:t>
            </a:fld>
            <a:endParaRPr lang="en-US" altLang="en-US"/>
          </a:p>
        </p:txBody>
      </p:sp>
    </p:spTree>
    <p:extLst>
      <p:ext uri="{BB962C8B-B14F-4D97-AF65-F5344CB8AC3E}">
        <p14:creationId xmlns:p14="http://schemas.microsoft.com/office/powerpoint/2010/main" val="1590603696"/>
      </p:ext>
    </p:extLst>
  </p:cSld>
  <p:clrMapOvr>
    <a:masterClrMapping/>
  </p:clrMapOvr>
</p:sldLayout>
</file>

<file path=ppt/slideLayouts/slideLayout5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4">
            <a:extLst>
              <a:ext uri="{FF2B5EF4-FFF2-40B4-BE49-F238E27FC236}">
                <a16:creationId xmlns:a16="http://schemas.microsoft.com/office/drawing/2014/main" id="{4F9E0B8A-80A2-9F4D-A924-504E2B8BC9AF}"/>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10303A8-505D-B440-9A35-53BED046DDCD}"/>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6C6F586C-3D60-864A-931F-78EE3B07EE6D}"/>
              </a:ext>
            </a:extLst>
          </p:cNvPr>
          <p:cNvSpPr>
            <a:spLocks noGrp="1" noChangeArrowheads="1"/>
          </p:cNvSpPr>
          <p:nvPr>
            <p:ph type="sldNum" sz="quarter" idx="12"/>
          </p:nvPr>
        </p:nvSpPr>
        <p:spPr>
          <a:ln/>
        </p:spPr>
        <p:txBody>
          <a:bodyPr/>
          <a:lstStyle>
            <a:lvl1pPr>
              <a:defRPr/>
            </a:lvl1pPr>
          </a:lstStyle>
          <a:p>
            <a:fld id="{95DD4555-B948-6B4B-B2DD-6D604CD415E9}" type="slidenum">
              <a:rPr lang="en-US" altLang="en-US"/>
              <a:pPr/>
              <a:t>‹#›</a:t>
            </a:fld>
            <a:endParaRPr lang="en-US" altLang="en-US"/>
          </a:p>
        </p:txBody>
      </p:sp>
    </p:spTree>
    <p:extLst>
      <p:ext uri="{BB962C8B-B14F-4D97-AF65-F5344CB8AC3E}">
        <p14:creationId xmlns:p14="http://schemas.microsoft.com/office/powerpoint/2010/main" val="1237462716"/>
      </p:ext>
    </p:extLst>
  </p:cSld>
  <p:clrMapOvr>
    <a:masterClrMapping/>
  </p:clrMapOvr>
</p:sldLayout>
</file>

<file path=ppt/slideLayouts/slideLayout5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7EF220E8-8601-9247-8860-3051D2132D22}"/>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3" name="Rectangle 5">
            <a:extLst>
              <a:ext uri="{FF2B5EF4-FFF2-40B4-BE49-F238E27FC236}">
                <a16:creationId xmlns:a16="http://schemas.microsoft.com/office/drawing/2014/main" id="{5E569DE2-DFD6-6045-861C-96B43276C436}"/>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4" name="Rectangle 6">
            <a:extLst>
              <a:ext uri="{FF2B5EF4-FFF2-40B4-BE49-F238E27FC236}">
                <a16:creationId xmlns:a16="http://schemas.microsoft.com/office/drawing/2014/main" id="{954C0257-6B2D-4D48-B347-C05F3A1EFC2D}"/>
              </a:ext>
            </a:extLst>
          </p:cNvPr>
          <p:cNvSpPr>
            <a:spLocks noGrp="1" noChangeArrowheads="1"/>
          </p:cNvSpPr>
          <p:nvPr>
            <p:ph type="sldNum" sz="quarter" idx="12"/>
          </p:nvPr>
        </p:nvSpPr>
        <p:spPr>
          <a:ln/>
        </p:spPr>
        <p:txBody>
          <a:bodyPr/>
          <a:lstStyle>
            <a:lvl1pPr>
              <a:defRPr/>
            </a:lvl1pPr>
          </a:lstStyle>
          <a:p>
            <a:fld id="{6A8C84CB-2265-5E48-9854-C6CEFC16A4D0}" type="slidenum">
              <a:rPr lang="en-US" altLang="en-US"/>
              <a:pPr/>
              <a:t>‹#›</a:t>
            </a:fld>
            <a:endParaRPr lang="en-US" altLang="en-US"/>
          </a:p>
        </p:txBody>
      </p:sp>
    </p:spTree>
    <p:extLst>
      <p:ext uri="{BB962C8B-B14F-4D97-AF65-F5344CB8AC3E}">
        <p14:creationId xmlns:p14="http://schemas.microsoft.com/office/powerpoint/2010/main" val="4063140719"/>
      </p:ext>
    </p:extLst>
  </p:cSld>
  <p:clrMapOvr>
    <a:masterClrMapping/>
  </p:clrMapOvr>
</p:sldLayout>
</file>

<file path=ppt/slideLayouts/slideLayout5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09E4C1C8-E261-2F40-883B-E2401F2B72AA}"/>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62733DAD-3C79-D74F-A7D5-ED5E80E5B62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F11D968A-ED39-9544-953C-8FD5172BFFEA}"/>
              </a:ext>
            </a:extLst>
          </p:cNvPr>
          <p:cNvSpPr>
            <a:spLocks noGrp="1" noChangeArrowheads="1"/>
          </p:cNvSpPr>
          <p:nvPr>
            <p:ph type="sldNum" sz="quarter" idx="12"/>
          </p:nvPr>
        </p:nvSpPr>
        <p:spPr>
          <a:ln/>
        </p:spPr>
        <p:txBody>
          <a:bodyPr/>
          <a:lstStyle>
            <a:lvl1pPr>
              <a:defRPr/>
            </a:lvl1pPr>
          </a:lstStyle>
          <a:p>
            <a:fld id="{3781BD7E-9F68-3F49-B00F-FA09363DA85B}" type="slidenum">
              <a:rPr lang="en-US" altLang="en-US"/>
              <a:pPr/>
              <a:t>‹#›</a:t>
            </a:fld>
            <a:endParaRPr lang="en-US" altLang="en-US"/>
          </a:p>
        </p:txBody>
      </p:sp>
    </p:spTree>
    <p:extLst>
      <p:ext uri="{BB962C8B-B14F-4D97-AF65-F5344CB8AC3E}">
        <p14:creationId xmlns:p14="http://schemas.microsoft.com/office/powerpoint/2010/main" val="69202397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AB518F4D-A442-8540-8274-A681BF0F841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219861191"/>
      </p:ext>
    </p:extLst>
  </p:cSld>
  <p:clrMapOvr>
    <a:masterClrMapping/>
  </p:clrMapOvr>
</p:sldLayout>
</file>

<file path=ppt/slideLayouts/slideLayout5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a:extLst>
              <a:ext uri="{FF2B5EF4-FFF2-40B4-BE49-F238E27FC236}">
                <a16:creationId xmlns:a16="http://schemas.microsoft.com/office/drawing/2014/main" id="{422B36A5-D432-C64F-B1BE-7EF67B926A1D}"/>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6" name="Rectangle 5">
            <a:extLst>
              <a:ext uri="{FF2B5EF4-FFF2-40B4-BE49-F238E27FC236}">
                <a16:creationId xmlns:a16="http://schemas.microsoft.com/office/drawing/2014/main" id="{20E1EEA4-E138-F545-8CD5-035C49F723CB}"/>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7" name="Rectangle 6">
            <a:extLst>
              <a:ext uri="{FF2B5EF4-FFF2-40B4-BE49-F238E27FC236}">
                <a16:creationId xmlns:a16="http://schemas.microsoft.com/office/drawing/2014/main" id="{B117251F-462E-F14C-89D2-F983D867B62F}"/>
              </a:ext>
            </a:extLst>
          </p:cNvPr>
          <p:cNvSpPr>
            <a:spLocks noGrp="1" noChangeArrowheads="1"/>
          </p:cNvSpPr>
          <p:nvPr>
            <p:ph type="sldNum" sz="quarter" idx="12"/>
          </p:nvPr>
        </p:nvSpPr>
        <p:spPr>
          <a:ln/>
        </p:spPr>
        <p:txBody>
          <a:bodyPr/>
          <a:lstStyle>
            <a:lvl1pPr>
              <a:defRPr/>
            </a:lvl1pPr>
          </a:lstStyle>
          <a:p>
            <a:fld id="{26615D28-D26B-DD4A-B4F8-B72A449E12B7}" type="slidenum">
              <a:rPr lang="en-US" altLang="en-US"/>
              <a:pPr/>
              <a:t>‹#›</a:t>
            </a:fld>
            <a:endParaRPr lang="en-US" altLang="en-US"/>
          </a:p>
        </p:txBody>
      </p:sp>
    </p:spTree>
    <p:extLst>
      <p:ext uri="{BB962C8B-B14F-4D97-AF65-F5344CB8AC3E}">
        <p14:creationId xmlns:p14="http://schemas.microsoft.com/office/powerpoint/2010/main" val="3740504904"/>
      </p:ext>
    </p:extLst>
  </p:cSld>
  <p:clrMapOvr>
    <a:masterClrMapping/>
  </p:clrMapOvr>
</p:sldLayout>
</file>

<file path=ppt/slideLayouts/slideLayout5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8C609553-7591-2D49-A371-A5F6AE5965E1}"/>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30D7C349-F797-1349-AF32-1FEE2CC9824A}"/>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DC9588AF-39B9-6546-A6D6-A9D45914FD67}"/>
              </a:ext>
            </a:extLst>
          </p:cNvPr>
          <p:cNvSpPr>
            <a:spLocks noGrp="1" noChangeArrowheads="1"/>
          </p:cNvSpPr>
          <p:nvPr>
            <p:ph type="sldNum" sz="quarter" idx="12"/>
          </p:nvPr>
        </p:nvSpPr>
        <p:spPr>
          <a:ln/>
        </p:spPr>
        <p:txBody>
          <a:bodyPr/>
          <a:lstStyle>
            <a:lvl1pPr>
              <a:defRPr/>
            </a:lvl1pPr>
          </a:lstStyle>
          <a:p>
            <a:fld id="{29AF79B2-5468-064C-92B7-A899D3157EA0}" type="slidenum">
              <a:rPr lang="en-US" altLang="en-US"/>
              <a:pPr/>
              <a:t>‹#›</a:t>
            </a:fld>
            <a:endParaRPr lang="en-US" altLang="en-US"/>
          </a:p>
        </p:txBody>
      </p:sp>
    </p:spTree>
    <p:extLst>
      <p:ext uri="{BB962C8B-B14F-4D97-AF65-F5344CB8AC3E}">
        <p14:creationId xmlns:p14="http://schemas.microsoft.com/office/powerpoint/2010/main" val="2810588540"/>
      </p:ext>
    </p:extLst>
  </p:cSld>
  <p:clrMapOvr>
    <a:masterClrMapping/>
  </p:clrMapOvr>
</p:sldLayout>
</file>

<file path=ppt/slideLayouts/slideLayout5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a:extLst>
              <a:ext uri="{FF2B5EF4-FFF2-40B4-BE49-F238E27FC236}">
                <a16:creationId xmlns:a16="http://schemas.microsoft.com/office/drawing/2014/main" id="{0A5CDA29-B645-B647-A7F2-0062A0C37D0E}"/>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5" name="Rectangle 5">
            <a:extLst>
              <a:ext uri="{FF2B5EF4-FFF2-40B4-BE49-F238E27FC236}">
                <a16:creationId xmlns:a16="http://schemas.microsoft.com/office/drawing/2014/main" id="{228B5A35-FF08-9347-A540-8380E98DC88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6" name="Rectangle 6">
            <a:extLst>
              <a:ext uri="{FF2B5EF4-FFF2-40B4-BE49-F238E27FC236}">
                <a16:creationId xmlns:a16="http://schemas.microsoft.com/office/drawing/2014/main" id="{6329AC29-F308-3F44-AFC6-55C3C3219BE0}"/>
              </a:ext>
            </a:extLst>
          </p:cNvPr>
          <p:cNvSpPr>
            <a:spLocks noGrp="1" noChangeArrowheads="1"/>
          </p:cNvSpPr>
          <p:nvPr>
            <p:ph type="sldNum" sz="quarter" idx="12"/>
          </p:nvPr>
        </p:nvSpPr>
        <p:spPr>
          <a:ln/>
        </p:spPr>
        <p:txBody>
          <a:bodyPr/>
          <a:lstStyle>
            <a:lvl1pPr>
              <a:defRPr/>
            </a:lvl1pPr>
          </a:lstStyle>
          <a:p>
            <a:fld id="{B715717A-A718-FC49-B815-F49F245D697C}" type="slidenum">
              <a:rPr lang="en-US" altLang="en-US"/>
              <a:pPr/>
              <a:t>‹#›</a:t>
            </a:fld>
            <a:endParaRPr lang="en-US" altLang="en-US"/>
          </a:p>
        </p:txBody>
      </p:sp>
    </p:spTree>
    <p:extLst>
      <p:ext uri="{BB962C8B-B14F-4D97-AF65-F5344CB8AC3E}">
        <p14:creationId xmlns:p14="http://schemas.microsoft.com/office/powerpoint/2010/main" val="2253471683"/>
      </p:ext>
    </p:extLst>
  </p:cSld>
  <p:clrMapOvr>
    <a:masterClrMapping/>
  </p:clrMapOvr>
</p:sldLayout>
</file>

<file path=ppt/slideLayouts/slideLayout59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 name="Rectangle 4">
            <a:extLst>
              <a:ext uri="{FF2B5EF4-FFF2-40B4-BE49-F238E27FC236}">
                <a16:creationId xmlns:a16="http://schemas.microsoft.com/office/drawing/2014/main" id="{02F6BFC4-FB91-AC4A-84C4-DF979C5EF813}"/>
              </a:ext>
            </a:extLst>
          </p:cNvPr>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p>
        </p:txBody>
      </p:sp>
      <p:sp>
        <p:nvSpPr>
          <p:cNvPr id="4" name="Rectangle 5">
            <a:extLst>
              <a:ext uri="{FF2B5EF4-FFF2-40B4-BE49-F238E27FC236}">
                <a16:creationId xmlns:a16="http://schemas.microsoft.com/office/drawing/2014/main" id="{DA2F5B4E-034B-5E4C-8C3E-2EDBDFFB03E4}"/>
              </a:ext>
            </a:extLst>
          </p:cNvPr>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p>
        </p:txBody>
      </p:sp>
      <p:sp>
        <p:nvSpPr>
          <p:cNvPr id="5" name="Rectangle 6">
            <a:extLst>
              <a:ext uri="{FF2B5EF4-FFF2-40B4-BE49-F238E27FC236}">
                <a16:creationId xmlns:a16="http://schemas.microsoft.com/office/drawing/2014/main" id="{77CE9BAB-7637-144F-89F6-1782812C3F6F}"/>
              </a:ext>
            </a:extLst>
          </p:cNvPr>
          <p:cNvSpPr>
            <a:spLocks noGrp="1" noChangeArrowheads="1"/>
          </p:cNvSpPr>
          <p:nvPr>
            <p:ph type="sldNum" sz="quarter" idx="12"/>
          </p:nvPr>
        </p:nvSpPr>
        <p:spPr>
          <a:ln/>
        </p:spPr>
        <p:txBody>
          <a:bodyPr/>
          <a:lstStyle>
            <a:lvl1pPr>
              <a:defRPr/>
            </a:lvl1pPr>
          </a:lstStyle>
          <a:p>
            <a:fld id="{5B1ACE08-EF39-AA45-A433-28E60BC68CE5}" type="slidenum">
              <a:rPr lang="en-US" altLang="en-US"/>
              <a:pPr/>
              <a:t>‹#›</a:t>
            </a:fld>
            <a:endParaRPr lang="en-US" altLang="en-US"/>
          </a:p>
        </p:txBody>
      </p:sp>
    </p:spTree>
    <p:extLst>
      <p:ext uri="{BB962C8B-B14F-4D97-AF65-F5344CB8AC3E}">
        <p14:creationId xmlns:p14="http://schemas.microsoft.com/office/powerpoint/2010/main" val="1751553854"/>
      </p:ext>
    </p:extLst>
  </p:cSld>
  <p:clrMapOvr>
    <a:masterClrMapping/>
  </p:clrMapOvr>
</p:sldLayout>
</file>

<file path=ppt/slideLayouts/slideLayout59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4130"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4131"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a:solidFill>
                  <a:srgbClr val="FFFFFF"/>
                </a:solidFill>
              </a:defRPr>
            </a:lvl1pPr>
          </a:lstStyle>
          <a:p>
            <a:pPr>
              <a:defRPr/>
            </a:pPr>
            <a:fld id="{FAE2B856-8AAC-5042-A3A8-0DF84FC48F2D}" type="slidenum">
              <a:rPr lang="en-US"/>
              <a:pPr>
                <a:defRPr/>
              </a:pPr>
              <a:t>‹#›</a:t>
            </a:fld>
            <a:endParaRPr lang="en-US"/>
          </a:p>
        </p:txBody>
      </p:sp>
    </p:spTree>
    <p:extLst>
      <p:ext uri="{BB962C8B-B14F-4D97-AF65-F5344CB8AC3E}">
        <p14:creationId xmlns:p14="http://schemas.microsoft.com/office/powerpoint/2010/main" val="2845029710"/>
      </p:ext>
    </p:extLst>
  </p:cSld>
  <p:clrMapOvr>
    <a:masterClrMapping/>
  </p:clrMapOvr>
</p:sldLayout>
</file>

<file path=ppt/slideLayouts/slideLayout5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427EC9E-6867-E547-9203-1068FA24B867}" type="slidenum">
              <a:rPr lang="en-US"/>
              <a:pPr>
                <a:defRPr/>
              </a:pPr>
              <a:t>‹#›</a:t>
            </a:fld>
            <a:endParaRPr lang="en-US"/>
          </a:p>
        </p:txBody>
      </p:sp>
    </p:spTree>
    <p:extLst>
      <p:ext uri="{BB962C8B-B14F-4D97-AF65-F5344CB8AC3E}">
        <p14:creationId xmlns:p14="http://schemas.microsoft.com/office/powerpoint/2010/main" val="139151566"/>
      </p:ext>
    </p:extLst>
  </p:cSld>
  <p:clrMapOvr>
    <a:masterClrMapping/>
  </p:clrMapOvr>
</p:sldLayout>
</file>

<file path=ppt/slideLayouts/slideLayout5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C72377E-0DC8-DE47-8265-60321BCFCAF7}" type="slidenum">
              <a:rPr lang="en-US"/>
              <a:pPr>
                <a:defRPr/>
              </a:pPr>
              <a:t>‹#›</a:t>
            </a:fld>
            <a:endParaRPr lang="en-US"/>
          </a:p>
        </p:txBody>
      </p:sp>
    </p:spTree>
    <p:extLst>
      <p:ext uri="{BB962C8B-B14F-4D97-AF65-F5344CB8AC3E}">
        <p14:creationId xmlns:p14="http://schemas.microsoft.com/office/powerpoint/2010/main" val="1282046743"/>
      </p:ext>
    </p:extLst>
  </p:cSld>
  <p:clrMapOvr>
    <a:masterClrMapping/>
  </p:clrMapOvr>
</p:sldLayout>
</file>

<file path=ppt/slideLayouts/slideLayout5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64EA6E5-516E-724C-9822-6D3C585A8BDF}" type="slidenum">
              <a:rPr lang="en-US"/>
              <a:pPr>
                <a:defRPr/>
              </a:pPr>
              <a:t>‹#›</a:t>
            </a:fld>
            <a:endParaRPr lang="en-US"/>
          </a:p>
        </p:txBody>
      </p:sp>
    </p:spTree>
    <p:extLst>
      <p:ext uri="{BB962C8B-B14F-4D97-AF65-F5344CB8AC3E}">
        <p14:creationId xmlns:p14="http://schemas.microsoft.com/office/powerpoint/2010/main" val="1036741423"/>
      </p:ext>
    </p:extLst>
  </p:cSld>
  <p:clrMapOvr>
    <a:masterClrMapping/>
  </p:clrMapOvr>
</p:sldLayout>
</file>

<file path=ppt/slideLayouts/slideLayout5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B9809031-B0A8-8B47-AE53-A25E484935A8}" type="slidenum">
              <a:rPr lang="en-US"/>
              <a:pPr>
                <a:defRPr/>
              </a:pPr>
              <a:t>‹#›</a:t>
            </a:fld>
            <a:endParaRPr lang="en-US"/>
          </a:p>
        </p:txBody>
      </p:sp>
    </p:spTree>
    <p:extLst>
      <p:ext uri="{BB962C8B-B14F-4D97-AF65-F5344CB8AC3E}">
        <p14:creationId xmlns:p14="http://schemas.microsoft.com/office/powerpoint/2010/main" val="1325908736"/>
      </p:ext>
    </p:extLst>
  </p:cSld>
  <p:clrMapOvr>
    <a:masterClrMapping/>
  </p:clrMapOvr>
</p:sldLayout>
</file>

<file path=ppt/slideLayouts/slideLayout5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BDF864D3-765D-5E46-9AE2-68FD90227607}" type="slidenum">
              <a:rPr lang="en-US"/>
              <a:pPr>
                <a:defRPr/>
              </a:pPr>
              <a:t>‹#›</a:t>
            </a:fld>
            <a:endParaRPr lang="en-US"/>
          </a:p>
        </p:txBody>
      </p:sp>
    </p:spTree>
    <p:extLst>
      <p:ext uri="{BB962C8B-B14F-4D97-AF65-F5344CB8AC3E}">
        <p14:creationId xmlns:p14="http://schemas.microsoft.com/office/powerpoint/2010/main" val="9109576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54073230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11826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5145088" y="2017713"/>
            <a:ext cx="3810000" cy="4114800"/>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986FA2E8-6D87-CA4A-BEB3-89D62A99D012}"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322387751"/>
      </p:ext>
    </p:extLst>
  </p:cSld>
  <p:clrMapOvr>
    <a:masterClrMapping/>
  </p:clrMapOvr>
</p:sldLayout>
</file>

<file path=ppt/slideLayouts/slideLayout6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E105FE9E-07E5-C147-A59E-A69663541AE8}" type="slidenum">
              <a:rPr lang="en-US"/>
              <a:pPr>
                <a:defRPr/>
              </a:pPr>
              <a:t>‹#›</a:t>
            </a:fld>
            <a:endParaRPr lang="en-US"/>
          </a:p>
        </p:txBody>
      </p:sp>
    </p:spTree>
    <p:extLst>
      <p:ext uri="{BB962C8B-B14F-4D97-AF65-F5344CB8AC3E}">
        <p14:creationId xmlns:p14="http://schemas.microsoft.com/office/powerpoint/2010/main" val="1553114231"/>
      </p:ext>
    </p:extLst>
  </p:cSld>
  <p:clrMapOvr>
    <a:masterClrMapping/>
  </p:clrMapOvr>
</p:sldLayout>
</file>

<file path=ppt/slideLayouts/slideLayout6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6F1D1C58-C95C-3B45-B79E-A93A0CEFA191}" type="slidenum">
              <a:rPr lang="en-US"/>
              <a:pPr>
                <a:defRPr/>
              </a:pPr>
              <a:t>‹#›</a:t>
            </a:fld>
            <a:endParaRPr lang="en-US"/>
          </a:p>
        </p:txBody>
      </p:sp>
    </p:spTree>
    <p:extLst>
      <p:ext uri="{BB962C8B-B14F-4D97-AF65-F5344CB8AC3E}">
        <p14:creationId xmlns:p14="http://schemas.microsoft.com/office/powerpoint/2010/main" val="44842174"/>
      </p:ext>
    </p:extLst>
  </p:cSld>
  <p:clrMapOvr>
    <a:masterClrMapping/>
  </p:clrMapOvr>
</p:sldLayout>
</file>

<file path=ppt/slideLayouts/slideLayout6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0BB2C68D-F0CE-3441-951B-49C986E12B45}" type="slidenum">
              <a:rPr lang="en-US"/>
              <a:pPr>
                <a:defRPr/>
              </a:pPr>
              <a:t>‹#›</a:t>
            </a:fld>
            <a:endParaRPr lang="en-US"/>
          </a:p>
        </p:txBody>
      </p:sp>
    </p:spTree>
    <p:extLst>
      <p:ext uri="{BB962C8B-B14F-4D97-AF65-F5344CB8AC3E}">
        <p14:creationId xmlns:p14="http://schemas.microsoft.com/office/powerpoint/2010/main" val="3435907951"/>
      </p:ext>
    </p:extLst>
  </p:cSld>
  <p:clrMapOvr>
    <a:masterClrMapping/>
  </p:clrMapOvr>
</p:sldLayout>
</file>

<file path=ppt/slideLayouts/slideLayout6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0F6B1633-5304-B24C-ACBD-739A4CE74AC6}" type="slidenum">
              <a:rPr lang="en-US"/>
              <a:pPr>
                <a:defRPr/>
              </a:pPr>
              <a:t>‹#›</a:t>
            </a:fld>
            <a:endParaRPr lang="en-US"/>
          </a:p>
        </p:txBody>
      </p:sp>
    </p:spTree>
    <p:extLst>
      <p:ext uri="{BB962C8B-B14F-4D97-AF65-F5344CB8AC3E}">
        <p14:creationId xmlns:p14="http://schemas.microsoft.com/office/powerpoint/2010/main" val="3847136969"/>
      </p:ext>
    </p:extLst>
  </p:cSld>
  <p:clrMapOvr>
    <a:masterClrMapping/>
  </p:clrMapOvr>
</p:sldLayout>
</file>

<file path=ppt/slideLayouts/slideLayout6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0AA08D5-34BE-1741-84D8-6D529BF1ED00}" type="slidenum">
              <a:rPr lang="en-US"/>
              <a:pPr>
                <a:defRPr/>
              </a:pPr>
              <a:t>‹#›</a:t>
            </a:fld>
            <a:endParaRPr lang="en-US"/>
          </a:p>
        </p:txBody>
      </p:sp>
    </p:spTree>
    <p:extLst>
      <p:ext uri="{BB962C8B-B14F-4D97-AF65-F5344CB8AC3E}">
        <p14:creationId xmlns:p14="http://schemas.microsoft.com/office/powerpoint/2010/main" val="1591224748"/>
      </p:ext>
    </p:extLst>
  </p:cSld>
  <p:clrMapOvr>
    <a:masterClrMapping/>
  </p:clrMapOvr>
</p:sldLayout>
</file>

<file path=ppt/slideLayouts/slideLayout60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Text Placeholder 2"/>
          <p:cNvSpPr>
            <a:spLocks noGrp="1"/>
          </p:cNvSpPr>
          <p:nvPr>
            <p:ph type="body"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9CA055E8-3687-7840-BE13-D308C28A07E9}" type="slidenum">
              <a:rPr lang="en-US"/>
              <a:pPr>
                <a:defRPr/>
              </a:pPr>
              <a:t>‹#›</a:t>
            </a:fld>
            <a:endParaRPr lang="en-US"/>
          </a:p>
        </p:txBody>
      </p:sp>
    </p:spTree>
    <p:extLst>
      <p:ext uri="{BB962C8B-B14F-4D97-AF65-F5344CB8AC3E}">
        <p14:creationId xmlns:p14="http://schemas.microsoft.com/office/powerpoint/2010/main" val="3974158531"/>
      </p:ext>
    </p:extLst>
  </p:cSld>
  <p:clrMapOvr>
    <a:masterClrMapping/>
  </p:clrMapOvr>
</p:sldLayout>
</file>

<file path=ppt/slideLayouts/slideLayout606.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1430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5132388" y="19462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5132388" y="4079875"/>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5"/>
          <p:cNvSpPr>
            <a:spLocks noGrp="1" noChangeArrowheads="1"/>
          </p:cNvSpPr>
          <p:nvPr>
            <p:ph type="dt" sz="half" idx="10"/>
          </p:nvPr>
        </p:nvSpPr>
        <p:spPr>
          <a:ln/>
        </p:spPr>
        <p:txBody>
          <a:bodyPr/>
          <a:lstStyle>
            <a:lvl1pPr>
              <a:defRPr/>
            </a:lvl1pPr>
          </a:lstStyle>
          <a:p>
            <a:pPr>
              <a:defRPr/>
            </a:pPr>
            <a:endParaRPr lang="en-US"/>
          </a:p>
        </p:txBody>
      </p:sp>
      <p:sp>
        <p:nvSpPr>
          <p:cNvPr id="7" name="Rectangle 36"/>
          <p:cNvSpPr>
            <a:spLocks noGrp="1" noChangeArrowheads="1"/>
          </p:cNvSpPr>
          <p:nvPr>
            <p:ph type="ftr" sz="quarter" idx="11"/>
          </p:nvPr>
        </p:nvSpPr>
        <p:spPr>
          <a:ln/>
        </p:spPr>
        <p:txBody>
          <a:bodyPr/>
          <a:lstStyle>
            <a:lvl1pPr>
              <a:defRPr/>
            </a:lvl1pPr>
          </a:lstStyle>
          <a:p>
            <a:pPr>
              <a:defRPr/>
            </a:pPr>
            <a:endParaRPr lang="en-US"/>
          </a:p>
        </p:txBody>
      </p:sp>
      <p:sp>
        <p:nvSpPr>
          <p:cNvPr id="8" name="Rectangle 37"/>
          <p:cNvSpPr>
            <a:spLocks noGrp="1" noChangeArrowheads="1"/>
          </p:cNvSpPr>
          <p:nvPr>
            <p:ph type="sldNum" sz="quarter" idx="12"/>
          </p:nvPr>
        </p:nvSpPr>
        <p:spPr>
          <a:ln/>
        </p:spPr>
        <p:txBody>
          <a:bodyPr/>
          <a:lstStyle>
            <a:lvl1pPr>
              <a:defRPr/>
            </a:lvl1pPr>
          </a:lstStyle>
          <a:p>
            <a:pPr>
              <a:defRPr/>
            </a:pPr>
            <a:fld id="{F05AD5F2-4DE1-044B-9EA4-8BF0763FDDBA}" type="slidenum">
              <a:rPr lang="en-US"/>
              <a:pPr>
                <a:defRPr/>
              </a:pPr>
              <a:t>‹#›</a:t>
            </a:fld>
            <a:endParaRPr lang="en-US"/>
          </a:p>
        </p:txBody>
      </p:sp>
    </p:spTree>
    <p:extLst>
      <p:ext uri="{BB962C8B-B14F-4D97-AF65-F5344CB8AC3E}">
        <p14:creationId xmlns:p14="http://schemas.microsoft.com/office/powerpoint/2010/main" val="526558395"/>
      </p:ext>
    </p:extLst>
  </p:cSld>
  <p:clrMapOvr>
    <a:masterClrMapping/>
  </p:clrMapOvr>
</p:sldLayout>
</file>

<file path=ppt/slideLayouts/slideLayout60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smtClean="0"/>
            </a:lvl1pPr>
          </a:lstStyle>
          <a:p>
            <a:pPr>
              <a:defRPr/>
            </a:pPr>
            <a:endParaRPr lang="en-US"/>
          </a:p>
        </p:txBody>
      </p:sp>
      <p:sp>
        <p:nvSpPr>
          <p:cNvPr id="40" name="Rectangle 38"/>
          <p:cNvSpPr>
            <a:spLocks noGrp="1" noChangeArrowheads="1"/>
          </p:cNvSpPr>
          <p:nvPr>
            <p:ph type="ftr" sz="quarter" idx="11"/>
          </p:nvPr>
        </p:nvSpPr>
        <p:spPr/>
        <p:txBody>
          <a:bodyPr/>
          <a:lstStyle>
            <a:lvl1pPr>
              <a:defRPr smtClean="0"/>
            </a:lvl1pPr>
          </a:lstStyle>
          <a:p>
            <a:pPr>
              <a:defRPr/>
            </a:pPr>
            <a:endParaRPr lang="en-US"/>
          </a:p>
        </p:txBody>
      </p:sp>
      <p:sp>
        <p:nvSpPr>
          <p:cNvPr id="41" name="Rectangle 41"/>
          <p:cNvSpPr>
            <a:spLocks noGrp="1" noChangeArrowheads="1"/>
          </p:cNvSpPr>
          <p:nvPr>
            <p:ph type="sldNum" sz="quarter" idx="12"/>
          </p:nvPr>
        </p:nvSpPr>
        <p:spPr/>
        <p:txBody>
          <a:bodyPr/>
          <a:lstStyle>
            <a:lvl1pPr>
              <a:defRPr smtClean="0"/>
            </a:lvl1pPr>
          </a:lstStyle>
          <a:p>
            <a:pPr>
              <a:defRPr/>
            </a:pPr>
            <a:fld id="{F094F39C-2758-4A4C-917E-A6760D390995}" type="slidenum">
              <a:rPr lang="en-US"/>
              <a:pPr>
                <a:defRPr/>
              </a:pPr>
              <a:t>‹#›</a:t>
            </a:fld>
            <a:endParaRPr lang="en-US"/>
          </a:p>
        </p:txBody>
      </p:sp>
    </p:spTree>
    <p:extLst>
      <p:ext uri="{BB962C8B-B14F-4D97-AF65-F5344CB8AC3E}">
        <p14:creationId xmlns:p14="http://schemas.microsoft.com/office/powerpoint/2010/main" val="2248515656"/>
      </p:ext>
    </p:extLst>
  </p:cSld>
  <p:clrMapOvr>
    <a:masterClrMapping/>
  </p:clrMapOvr>
</p:sldLayout>
</file>

<file path=ppt/slideLayouts/slideLayout6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A77A6BC-7D99-684D-9A2F-7EB8241DDDC3}" type="slidenum">
              <a:rPr lang="en-US"/>
              <a:pPr>
                <a:defRPr/>
              </a:pPr>
              <a:t>‹#›</a:t>
            </a:fld>
            <a:endParaRPr lang="en-US"/>
          </a:p>
        </p:txBody>
      </p:sp>
    </p:spTree>
    <p:extLst>
      <p:ext uri="{BB962C8B-B14F-4D97-AF65-F5344CB8AC3E}">
        <p14:creationId xmlns:p14="http://schemas.microsoft.com/office/powerpoint/2010/main" val="727623257"/>
      </p:ext>
    </p:extLst>
  </p:cSld>
  <p:clrMapOvr>
    <a:masterClrMapping/>
  </p:clrMapOvr>
</p:sldLayout>
</file>

<file path=ppt/slideLayouts/slideLayout6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8B0CC6F5-40AB-6A41-BF10-B68571127FF9}" type="slidenum">
              <a:rPr lang="en-US"/>
              <a:pPr>
                <a:defRPr/>
              </a:pPr>
              <a:t>‹#›</a:t>
            </a:fld>
            <a:endParaRPr lang="en-US"/>
          </a:p>
        </p:txBody>
      </p:sp>
    </p:spTree>
    <p:extLst>
      <p:ext uri="{BB962C8B-B14F-4D97-AF65-F5344CB8AC3E}">
        <p14:creationId xmlns:p14="http://schemas.microsoft.com/office/powerpoint/2010/main" val="308845658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8"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9"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150D9C-F28F-B64C-A7AC-640F51114151}"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112201493"/>
      </p:ext>
    </p:extLst>
  </p:cSld>
  <p:clrMapOvr>
    <a:masterClrMapping/>
  </p:clrMapOvr>
</p:sldLayout>
</file>

<file path=ppt/slideLayouts/slideLayout6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69F75D39-D8C6-DA41-B1C3-C5C8F30CC0E7}" type="slidenum">
              <a:rPr lang="en-US"/>
              <a:pPr>
                <a:defRPr/>
              </a:pPr>
              <a:t>‹#›</a:t>
            </a:fld>
            <a:endParaRPr lang="en-US"/>
          </a:p>
        </p:txBody>
      </p:sp>
    </p:spTree>
    <p:extLst>
      <p:ext uri="{BB962C8B-B14F-4D97-AF65-F5344CB8AC3E}">
        <p14:creationId xmlns:p14="http://schemas.microsoft.com/office/powerpoint/2010/main" val="4092370191"/>
      </p:ext>
    </p:extLst>
  </p:cSld>
  <p:clrMapOvr>
    <a:masterClrMapping/>
  </p:clrMapOvr>
</p:sldLayout>
</file>

<file path=ppt/slideLayouts/slideLayout6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99B9D255-99A3-B443-8FA3-268BD5EACEE4}" type="slidenum">
              <a:rPr lang="en-US"/>
              <a:pPr>
                <a:defRPr/>
              </a:pPr>
              <a:t>‹#›</a:t>
            </a:fld>
            <a:endParaRPr lang="en-US"/>
          </a:p>
        </p:txBody>
      </p:sp>
    </p:spTree>
    <p:extLst>
      <p:ext uri="{BB962C8B-B14F-4D97-AF65-F5344CB8AC3E}">
        <p14:creationId xmlns:p14="http://schemas.microsoft.com/office/powerpoint/2010/main" val="1253170179"/>
      </p:ext>
    </p:extLst>
  </p:cSld>
  <p:clrMapOvr>
    <a:masterClrMapping/>
  </p:clrMapOvr>
</p:sldLayout>
</file>

<file path=ppt/slideLayouts/slideLayout6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FD6E705C-FFF2-354D-983A-9E4948D4BD77}" type="slidenum">
              <a:rPr lang="en-US"/>
              <a:pPr>
                <a:defRPr/>
              </a:pPr>
              <a:t>‹#›</a:t>
            </a:fld>
            <a:endParaRPr lang="en-US"/>
          </a:p>
        </p:txBody>
      </p:sp>
    </p:spTree>
    <p:extLst>
      <p:ext uri="{BB962C8B-B14F-4D97-AF65-F5344CB8AC3E}">
        <p14:creationId xmlns:p14="http://schemas.microsoft.com/office/powerpoint/2010/main" val="645189588"/>
      </p:ext>
    </p:extLst>
  </p:cSld>
  <p:clrMapOvr>
    <a:masterClrMapping/>
  </p:clrMapOvr>
</p:sldLayout>
</file>

<file path=ppt/slideLayouts/slideLayout6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A6500251-FD5E-7B42-821C-3B36E86FBF22}" type="slidenum">
              <a:rPr lang="en-US"/>
              <a:pPr>
                <a:defRPr/>
              </a:pPr>
              <a:t>‹#›</a:t>
            </a:fld>
            <a:endParaRPr lang="en-US"/>
          </a:p>
        </p:txBody>
      </p:sp>
    </p:spTree>
    <p:extLst>
      <p:ext uri="{BB962C8B-B14F-4D97-AF65-F5344CB8AC3E}">
        <p14:creationId xmlns:p14="http://schemas.microsoft.com/office/powerpoint/2010/main" val="548624154"/>
      </p:ext>
    </p:extLst>
  </p:cSld>
  <p:clrMapOvr>
    <a:masterClrMapping/>
  </p:clrMapOvr>
</p:sldLayout>
</file>

<file path=ppt/slideLayouts/slideLayout6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BFD8B339-0F84-604D-8094-9D62CF9DD65E}" type="slidenum">
              <a:rPr lang="en-US"/>
              <a:pPr>
                <a:defRPr/>
              </a:pPr>
              <a:t>‹#›</a:t>
            </a:fld>
            <a:endParaRPr lang="en-US"/>
          </a:p>
        </p:txBody>
      </p:sp>
    </p:spTree>
    <p:extLst>
      <p:ext uri="{BB962C8B-B14F-4D97-AF65-F5344CB8AC3E}">
        <p14:creationId xmlns:p14="http://schemas.microsoft.com/office/powerpoint/2010/main" val="4196296591"/>
      </p:ext>
    </p:extLst>
  </p:cSld>
  <p:clrMapOvr>
    <a:masterClrMapping/>
  </p:clrMapOvr>
</p:sldLayout>
</file>

<file path=ppt/slideLayouts/slideLayout6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3E51C9D-8356-1D4B-B0B7-846BC47E28CC}" type="slidenum">
              <a:rPr lang="en-US"/>
              <a:pPr>
                <a:defRPr/>
              </a:pPr>
              <a:t>‹#›</a:t>
            </a:fld>
            <a:endParaRPr lang="en-US"/>
          </a:p>
        </p:txBody>
      </p:sp>
    </p:spTree>
    <p:extLst>
      <p:ext uri="{BB962C8B-B14F-4D97-AF65-F5344CB8AC3E}">
        <p14:creationId xmlns:p14="http://schemas.microsoft.com/office/powerpoint/2010/main" val="661872818"/>
      </p:ext>
    </p:extLst>
  </p:cSld>
  <p:clrMapOvr>
    <a:masterClrMapping/>
  </p:clrMapOvr>
</p:sldLayout>
</file>

<file path=ppt/slideLayouts/slideLayout6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339C9795-9170-C241-BAF3-7F66669B60DC}" type="slidenum">
              <a:rPr lang="en-US"/>
              <a:pPr>
                <a:defRPr/>
              </a:pPr>
              <a:t>‹#›</a:t>
            </a:fld>
            <a:endParaRPr lang="en-US"/>
          </a:p>
        </p:txBody>
      </p:sp>
    </p:spTree>
    <p:extLst>
      <p:ext uri="{BB962C8B-B14F-4D97-AF65-F5344CB8AC3E}">
        <p14:creationId xmlns:p14="http://schemas.microsoft.com/office/powerpoint/2010/main" val="3130545901"/>
      </p:ext>
    </p:extLst>
  </p:cSld>
  <p:clrMapOvr>
    <a:masterClrMapping/>
  </p:clrMapOvr>
</p:sldLayout>
</file>

<file path=ppt/slideLayouts/slideLayout6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D115DF53-B6D9-DD49-8C19-6CBA9DF8BEF6}" type="slidenum">
              <a:rPr lang="en-US"/>
              <a:pPr>
                <a:defRPr/>
              </a:pPr>
              <a:t>‹#›</a:t>
            </a:fld>
            <a:endParaRPr lang="en-US"/>
          </a:p>
        </p:txBody>
      </p:sp>
    </p:spTree>
    <p:extLst>
      <p:ext uri="{BB962C8B-B14F-4D97-AF65-F5344CB8AC3E}">
        <p14:creationId xmlns:p14="http://schemas.microsoft.com/office/powerpoint/2010/main" val="4103940597"/>
      </p:ext>
    </p:extLst>
  </p:cSld>
  <p:clrMapOvr>
    <a:masterClrMapping/>
  </p:clrMapOvr>
</p:sldLayout>
</file>

<file path=ppt/slideLayouts/slideLayout61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1085850" cy="6854825"/>
            <a:chOff x="0" y="0"/>
            <a:chExt cx="684" cy="4318"/>
          </a:xfrm>
        </p:grpSpPr>
        <p:sp>
          <p:nvSpPr>
            <p:cNvPr id="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6" name="Group 4"/>
            <p:cNvGrpSpPr>
              <a:grpSpLocks/>
            </p:cNvGrpSpPr>
            <p:nvPr/>
          </p:nvGrpSpPr>
          <p:grpSpPr bwMode="auto">
            <a:xfrm>
              <a:off x="48" y="103"/>
              <a:ext cx="96" cy="4126"/>
              <a:chOff x="48" y="103"/>
              <a:chExt cx="96" cy="4126"/>
            </a:xfrm>
          </p:grpSpPr>
          <p:sp>
            <p:nvSpPr>
              <p:cNvPr id="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8" name="Rectangle 6"/>
              <p:cNvSpPr>
                <a:spLocks noChangeArrowheads="1"/>
              </p:cNvSpPr>
              <p:nvPr/>
            </p:nvSpPr>
            <p:spPr bwMode="auto">
              <a:xfrm>
                <a:off x="48" y="1250"/>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0" name="Rectangle 8"/>
              <p:cNvSpPr>
                <a:spLocks noChangeArrowheads="1"/>
              </p:cNvSpPr>
              <p:nvPr/>
            </p:nvSpPr>
            <p:spPr bwMode="auto">
              <a:xfrm>
                <a:off x="48" y="153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2" name="Rectangle 10"/>
              <p:cNvSpPr>
                <a:spLocks noChangeArrowheads="1"/>
              </p:cNvSpPr>
              <p:nvPr/>
            </p:nvSpPr>
            <p:spPr bwMode="auto">
              <a:xfrm>
                <a:off x="48" y="182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4" name="Rectangle 12"/>
              <p:cNvSpPr>
                <a:spLocks noChangeArrowheads="1"/>
              </p:cNvSpPr>
              <p:nvPr/>
            </p:nvSpPr>
            <p:spPr bwMode="auto">
              <a:xfrm>
                <a:off x="48" y="2116"/>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6" name="Rectangle 14"/>
              <p:cNvSpPr>
                <a:spLocks noChangeArrowheads="1"/>
              </p:cNvSpPr>
              <p:nvPr/>
            </p:nvSpPr>
            <p:spPr bwMode="auto">
              <a:xfrm>
                <a:off x="48" y="2404"/>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7" name="Rectangle 15"/>
              <p:cNvSpPr>
                <a:spLocks noChangeArrowheads="1"/>
              </p:cNvSpPr>
              <p:nvPr/>
            </p:nvSpPr>
            <p:spPr bwMode="auto">
              <a:xfrm>
                <a:off x="48" y="2549"/>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8" name="Rectangle 16"/>
              <p:cNvSpPr>
                <a:spLocks noChangeArrowheads="1"/>
              </p:cNvSpPr>
              <p:nvPr/>
            </p:nvSpPr>
            <p:spPr bwMode="auto">
              <a:xfrm>
                <a:off x="48" y="2691"/>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0" name="Rectangle 18"/>
              <p:cNvSpPr>
                <a:spLocks noChangeArrowheads="1"/>
              </p:cNvSpPr>
              <p:nvPr/>
            </p:nvSpPr>
            <p:spPr bwMode="auto">
              <a:xfrm>
                <a:off x="48" y="2979"/>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4" name="Rectangle 22"/>
              <p:cNvSpPr>
                <a:spLocks noChangeArrowheads="1"/>
              </p:cNvSpPr>
              <p:nvPr/>
            </p:nvSpPr>
            <p:spPr bwMode="auto">
              <a:xfrm>
                <a:off x="48" y="3557"/>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8" name="Rectangle 26"/>
              <p:cNvSpPr>
                <a:spLocks noChangeArrowheads="1"/>
              </p:cNvSpPr>
              <p:nvPr/>
            </p:nvSpPr>
            <p:spPr bwMode="auto">
              <a:xfrm>
                <a:off x="48" y="4134"/>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29" name="Rectangle 27"/>
              <p:cNvSpPr>
                <a:spLocks noChangeArrowheads="1"/>
              </p:cNvSpPr>
              <p:nvPr/>
            </p:nvSpPr>
            <p:spPr bwMode="auto">
              <a:xfrm>
                <a:off x="48" y="103"/>
                <a:ext cx="96" cy="94"/>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3" name="Rectangle 31"/>
              <p:cNvSpPr>
                <a:spLocks noChangeArrowheads="1"/>
              </p:cNvSpPr>
              <p:nvPr/>
            </p:nvSpPr>
            <p:spPr bwMode="auto">
              <a:xfrm>
                <a:off x="48" y="678"/>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3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1586" name="Rectangle 34"/>
          <p:cNvSpPr>
            <a:spLocks noGrp="1" noChangeArrowheads="1"/>
          </p:cNvSpPr>
          <p:nvPr>
            <p:ph type="ctrTitle" sz="quarter"/>
          </p:nvPr>
        </p:nvSpPr>
        <p:spPr>
          <a:xfrm>
            <a:off x="1143000" y="2286000"/>
            <a:ext cx="7772400" cy="1143000"/>
          </a:xfrm>
        </p:spPr>
        <p:txBody>
          <a:bodyPr/>
          <a:lstStyle>
            <a:lvl1pPr algn="ctr">
              <a:defRPr>
                <a:solidFill>
                  <a:srgbClr val="00FFFF"/>
                </a:solidFill>
              </a:defRPr>
            </a:lvl1pPr>
          </a:lstStyle>
          <a:p>
            <a:pPr lvl="0"/>
            <a:r>
              <a:rPr lang="en-US" noProof="0"/>
              <a:t>Click to edit Master title style</a:t>
            </a:r>
          </a:p>
        </p:txBody>
      </p:sp>
      <p:sp>
        <p:nvSpPr>
          <p:cNvPr id="151587" name="Rectangle 35"/>
          <p:cNvSpPr>
            <a:spLocks noGrp="1" noChangeArrowheads="1"/>
          </p:cNvSpPr>
          <p:nvPr>
            <p:ph type="subTitle" sz="quarter" idx="1"/>
          </p:nvPr>
        </p:nvSpPr>
        <p:spPr>
          <a:xfrm>
            <a:off x="1828800" y="3886200"/>
            <a:ext cx="6400800" cy="1752600"/>
          </a:xfrm>
        </p:spPr>
        <p:txBody>
          <a:bodyPr lIns="92075" tIns="46038" rIns="92075" bIns="46038"/>
          <a:lstStyle>
            <a:lvl1pPr marL="0" indent="0" algn="ctr">
              <a:buFont typeface="Wingdings" charset="0"/>
              <a:buNone/>
              <a:defRPr>
                <a:solidFill>
                  <a:srgbClr val="FFFFFF"/>
                </a:solidFill>
              </a:defRPr>
            </a:lvl1pPr>
          </a:lstStyle>
          <a:p>
            <a:pPr lvl="0"/>
            <a:r>
              <a:rPr lang="en-US" noProof="0"/>
              <a:t>Click to edit Master subtitle style</a:t>
            </a:r>
          </a:p>
        </p:txBody>
      </p:sp>
      <p:sp>
        <p:nvSpPr>
          <p:cNvPr id="36" name="Rectangle 36"/>
          <p:cNvSpPr>
            <a:spLocks noGrp="1" noChangeArrowheads="1"/>
          </p:cNvSpPr>
          <p:nvPr>
            <p:ph type="dt" sz="quarter" idx="10"/>
          </p:nvPr>
        </p:nvSpPr>
        <p:spPr/>
        <p:txBody>
          <a:bodyPr/>
          <a:lstStyle>
            <a:lvl1pPr>
              <a:defRPr smtClean="0">
                <a:solidFill>
                  <a:srgbClr val="FFFFFF"/>
                </a:solidFill>
              </a:defRPr>
            </a:lvl1pPr>
          </a:lstStyle>
          <a:p>
            <a:pPr>
              <a:defRPr/>
            </a:pPr>
            <a:endParaRPr lang="en-US"/>
          </a:p>
        </p:txBody>
      </p:sp>
      <p:sp>
        <p:nvSpPr>
          <p:cNvPr id="37" name="Rectangle 37"/>
          <p:cNvSpPr>
            <a:spLocks noGrp="1" noChangeArrowheads="1"/>
          </p:cNvSpPr>
          <p:nvPr>
            <p:ph type="ftr" sz="quarter" idx="11"/>
          </p:nvPr>
        </p:nvSpPr>
        <p:spPr/>
        <p:txBody>
          <a:bodyPr/>
          <a:lstStyle>
            <a:lvl1pPr>
              <a:defRPr smtClean="0">
                <a:solidFill>
                  <a:srgbClr val="FFFFFF"/>
                </a:solidFill>
              </a:defRPr>
            </a:lvl1pPr>
          </a:lstStyle>
          <a:p>
            <a:pPr>
              <a:defRPr/>
            </a:pPr>
            <a:endParaRPr lang="en-US"/>
          </a:p>
        </p:txBody>
      </p:sp>
      <p:sp>
        <p:nvSpPr>
          <p:cNvPr id="38" name="Rectangle 38"/>
          <p:cNvSpPr>
            <a:spLocks noGrp="1" noChangeArrowheads="1"/>
          </p:cNvSpPr>
          <p:nvPr>
            <p:ph type="sldNum" sz="quarter" idx="12"/>
          </p:nvPr>
        </p:nvSpPr>
        <p:spPr/>
        <p:txBody>
          <a:bodyPr/>
          <a:lstStyle>
            <a:lvl1pPr>
              <a:defRPr smtClean="0">
                <a:solidFill>
                  <a:srgbClr val="FFFFFF"/>
                </a:solidFill>
              </a:defRPr>
            </a:lvl1pPr>
          </a:lstStyle>
          <a:p>
            <a:pPr>
              <a:defRPr/>
            </a:pPr>
            <a:fld id="{C7E4FD4D-8D5C-CB44-B610-5886CF78F25E}" type="slidenum">
              <a:rPr lang="en-US"/>
              <a:pPr>
                <a:defRPr/>
              </a:pPr>
              <a:t>‹#›</a:t>
            </a:fld>
            <a:endParaRPr lang="en-US"/>
          </a:p>
        </p:txBody>
      </p:sp>
    </p:spTree>
    <p:extLst>
      <p:ext uri="{BB962C8B-B14F-4D97-AF65-F5344CB8AC3E}">
        <p14:creationId xmlns:p14="http://schemas.microsoft.com/office/powerpoint/2010/main" val="3685464030"/>
      </p:ext>
    </p:extLst>
  </p:cSld>
  <p:clrMapOvr>
    <a:masterClrMapping/>
  </p:clrMapOvr>
</p:sldLayout>
</file>

<file path=ppt/slideLayouts/slideLayout6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11448221-5B22-D849-9E29-05E385E10EE8}" type="slidenum">
              <a:rPr lang="en-US"/>
              <a:pPr>
                <a:defRPr/>
              </a:pPr>
              <a:t>‹#›</a:t>
            </a:fld>
            <a:endParaRPr lang="en-US"/>
          </a:p>
        </p:txBody>
      </p:sp>
    </p:spTree>
    <p:extLst>
      <p:ext uri="{BB962C8B-B14F-4D97-AF65-F5344CB8AC3E}">
        <p14:creationId xmlns:p14="http://schemas.microsoft.com/office/powerpoint/2010/main" val="141752977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BA07FD2-25F3-FA48-AA64-A66D74A49FE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33826546"/>
      </p:ext>
    </p:extLst>
  </p:cSld>
  <p:clrMapOvr>
    <a:masterClrMapping/>
  </p:clrMapOvr>
</p:sldLayout>
</file>

<file path=ppt/slideLayouts/slideLayout6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807CEAF6-E6DD-D840-AE03-1D324A430454}" type="slidenum">
              <a:rPr lang="en-US"/>
              <a:pPr>
                <a:defRPr/>
              </a:pPr>
              <a:t>‹#›</a:t>
            </a:fld>
            <a:endParaRPr lang="en-US"/>
          </a:p>
        </p:txBody>
      </p:sp>
    </p:spTree>
    <p:extLst>
      <p:ext uri="{BB962C8B-B14F-4D97-AF65-F5344CB8AC3E}">
        <p14:creationId xmlns:p14="http://schemas.microsoft.com/office/powerpoint/2010/main" val="4226149053"/>
      </p:ext>
    </p:extLst>
  </p:cSld>
  <p:clrMapOvr>
    <a:masterClrMapping/>
  </p:clrMapOvr>
</p:sldLayout>
</file>

<file path=ppt/slideLayouts/slideLayout6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1699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132388" y="1946275"/>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B59B7CAD-57C7-8F40-8873-5653DC44058B}" type="slidenum">
              <a:rPr lang="en-US"/>
              <a:pPr>
                <a:defRPr/>
              </a:pPr>
              <a:t>‹#›</a:t>
            </a:fld>
            <a:endParaRPr lang="en-US"/>
          </a:p>
        </p:txBody>
      </p:sp>
    </p:spTree>
    <p:extLst>
      <p:ext uri="{BB962C8B-B14F-4D97-AF65-F5344CB8AC3E}">
        <p14:creationId xmlns:p14="http://schemas.microsoft.com/office/powerpoint/2010/main" val="2632045931"/>
      </p:ext>
    </p:extLst>
  </p:cSld>
  <p:clrMapOvr>
    <a:masterClrMapping/>
  </p:clrMapOvr>
</p:sldLayout>
</file>

<file path=ppt/slideLayouts/slideLayout6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5"/>
          <p:cNvSpPr>
            <a:spLocks noGrp="1" noChangeArrowheads="1"/>
          </p:cNvSpPr>
          <p:nvPr>
            <p:ph type="dt" sz="half" idx="10"/>
          </p:nvPr>
        </p:nvSpPr>
        <p:spPr>
          <a:ln/>
        </p:spPr>
        <p:txBody>
          <a:bodyPr/>
          <a:lstStyle>
            <a:lvl1pPr>
              <a:defRPr/>
            </a:lvl1pPr>
          </a:lstStyle>
          <a:p>
            <a:pPr>
              <a:defRPr/>
            </a:pPr>
            <a:endParaRPr lang="en-US"/>
          </a:p>
        </p:txBody>
      </p:sp>
      <p:sp>
        <p:nvSpPr>
          <p:cNvPr id="8" name="Rectangle 36"/>
          <p:cNvSpPr>
            <a:spLocks noGrp="1" noChangeArrowheads="1"/>
          </p:cNvSpPr>
          <p:nvPr>
            <p:ph type="ftr" sz="quarter" idx="11"/>
          </p:nvPr>
        </p:nvSpPr>
        <p:spPr>
          <a:ln/>
        </p:spPr>
        <p:txBody>
          <a:bodyPr/>
          <a:lstStyle>
            <a:lvl1pPr>
              <a:defRPr/>
            </a:lvl1pPr>
          </a:lstStyle>
          <a:p>
            <a:pPr>
              <a:defRPr/>
            </a:pPr>
            <a:endParaRPr lang="en-US"/>
          </a:p>
        </p:txBody>
      </p:sp>
      <p:sp>
        <p:nvSpPr>
          <p:cNvPr id="9" name="Rectangle 37"/>
          <p:cNvSpPr>
            <a:spLocks noGrp="1" noChangeArrowheads="1"/>
          </p:cNvSpPr>
          <p:nvPr>
            <p:ph type="sldNum" sz="quarter" idx="12"/>
          </p:nvPr>
        </p:nvSpPr>
        <p:spPr>
          <a:ln/>
        </p:spPr>
        <p:txBody>
          <a:bodyPr/>
          <a:lstStyle>
            <a:lvl1pPr>
              <a:defRPr/>
            </a:lvl1pPr>
          </a:lstStyle>
          <a:p>
            <a:pPr>
              <a:defRPr/>
            </a:pPr>
            <a:fld id="{70EA6FC7-4A66-A441-BE16-D3D549203679}" type="slidenum">
              <a:rPr lang="en-US"/>
              <a:pPr>
                <a:defRPr/>
              </a:pPr>
              <a:t>‹#›</a:t>
            </a:fld>
            <a:endParaRPr lang="en-US"/>
          </a:p>
        </p:txBody>
      </p:sp>
    </p:spTree>
    <p:extLst>
      <p:ext uri="{BB962C8B-B14F-4D97-AF65-F5344CB8AC3E}">
        <p14:creationId xmlns:p14="http://schemas.microsoft.com/office/powerpoint/2010/main" val="276863233"/>
      </p:ext>
    </p:extLst>
  </p:cSld>
  <p:clrMapOvr>
    <a:masterClrMapping/>
  </p:clrMapOvr>
</p:sldLayout>
</file>

<file path=ppt/slideLayouts/slideLayout6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5"/>
          <p:cNvSpPr>
            <a:spLocks noGrp="1" noChangeArrowheads="1"/>
          </p:cNvSpPr>
          <p:nvPr>
            <p:ph type="dt" sz="half" idx="10"/>
          </p:nvPr>
        </p:nvSpPr>
        <p:spPr>
          <a:ln/>
        </p:spPr>
        <p:txBody>
          <a:bodyPr/>
          <a:lstStyle>
            <a:lvl1pPr>
              <a:defRPr/>
            </a:lvl1pPr>
          </a:lstStyle>
          <a:p>
            <a:pPr>
              <a:defRPr/>
            </a:pPr>
            <a:endParaRPr lang="en-US"/>
          </a:p>
        </p:txBody>
      </p:sp>
      <p:sp>
        <p:nvSpPr>
          <p:cNvPr id="4" name="Rectangle 36"/>
          <p:cNvSpPr>
            <a:spLocks noGrp="1" noChangeArrowheads="1"/>
          </p:cNvSpPr>
          <p:nvPr>
            <p:ph type="ftr" sz="quarter" idx="11"/>
          </p:nvPr>
        </p:nvSpPr>
        <p:spPr>
          <a:ln/>
        </p:spPr>
        <p:txBody>
          <a:bodyPr/>
          <a:lstStyle>
            <a:lvl1pPr>
              <a:defRPr/>
            </a:lvl1pPr>
          </a:lstStyle>
          <a:p>
            <a:pPr>
              <a:defRPr/>
            </a:pPr>
            <a:endParaRPr lang="en-US"/>
          </a:p>
        </p:txBody>
      </p:sp>
      <p:sp>
        <p:nvSpPr>
          <p:cNvPr id="5" name="Rectangle 37"/>
          <p:cNvSpPr>
            <a:spLocks noGrp="1" noChangeArrowheads="1"/>
          </p:cNvSpPr>
          <p:nvPr>
            <p:ph type="sldNum" sz="quarter" idx="12"/>
          </p:nvPr>
        </p:nvSpPr>
        <p:spPr>
          <a:ln/>
        </p:spPr>
        <p:txBody>
          <a:bodyPr/>
          <a:lstStyle>
            <a:lvl1pPr>
              <a:defRPr/>
            </a:lvl1pPr>
          </a:lstStyle>
          <a:p>
            <a:pPr>
              <a:defRPr/>
            </a:pPr>
            <a:fld id="{3CCF9977-6F54-4040-9166-8606B423A900}" type="slidenum">
              <a:rPr lang="en-US"/>
              <a:pPr>
                <a:defRPr/>
              </a:pPr>
              <a:t>‹#›</a:t>
            </a:fld>
            <a:endParaRPr lang="en-US"/>
          </a:p>
        </p:txBody>
      </p:sp>
    </p:spTree>
    <p:extLst>
      <p:ext uri="{BB962C8B-B14F-4D97-AF65-F5344CB8AC3E}">
        <p14:creationId xmlns:p14="http://schemas.microsoft.com/office/powerpoint/2010/main" val="1248445710"/>
      </p:ext>
    </p:extLst>
  </p:cSld>
  <p:clrMapOvr>
    <a:masterClrMapping/>
  </p:clrMapOvr>
</p:sldLayout>
</file>

<file path=ppt/slideLayouts/slideLayout6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a:ln/>
        </p:spPr>
        <p:txBody>
          <a:bodyPr/>
          <a:lstStyle>
            <a:lvl1pPr>
              <a:defRPr/>
            </a:lvl1pPr>
          </a:lstStyle>
          <a:p>
            <a:pPr>
              <a:defRPr/>
            </a:pPr>
            <a:endParaRPr lang="en-US"/>
          </a:p>
        </p:txBody>
      </p:sp>
      <p:sp>
        <p:nvSpPr>
          <p:cNvPr id="3" name="Rectangle 36"/>
          <p:cNvSpPr>
            <a:spLocks noGrp="1" noChangeArrowheads="1"/>
          </p:cNvSpPr>
          <p:nvPr>
            <p:ph type="ftr" sz="quarter" idx="11"/>
          </p:nvPr>
        </p:nvSpPr>
        <p:spPr>
          <a:ln/>
        </p:spPr>
        <p:txBody>
          <a:bodyPr/>
          <a:lstStyle>
            <a:lvl1pPr>
              <a:defRPr/>
            </a:lvl1pPr>
          </a:lstStyle>
          <a:p>
            <a:pPr>
              <a:defRPr/>
            </a:pPr>
            <a:endParaRPr lang="en-US"/>
          </a:p>
        </p:txBody>
      </p:sp>
      <p:sp>
        <p:nvSpPr>
          <p:cNvPr id="4" name="Rectangle 37"/>
          <p:cNvSpPr>
            <a:spLocks noGrp="1" noChangeArrowheads="1"/>
          </p:cNvSpPr>
          <p:nvPr>
            <p:ph type="sldNum" sz="quarter" idx="12"/>
          </p:nvPr>
        </p:nvSpPr>
        <p:spPr>
          <a:ln/>
        </p:spPr>
        <p:txBody>
          <a:bodyPr/>
          <a:lstStyle>
            <a:lvl1pPr>
              <a:defRPr/>
            </a:lvl1pPr>
          </a:lstStyle>
          <a:p>
            <a:pPr>
              <a:defRPr/>
            </a:pPr>
            <a:fld id="{A93ACED5-8C92-4345-AE87-1B0F1CDC09A1}" type="slidenum">
              <a:rPr lang="en-US"/>
              <a:pPr>
                <a:defRPr/>
              </a:pPr>
              <a:t>‹#›</a:t>
            </a:fld>
            <a:endParaRPr lang="en-US"/>
          </a:p>
        </p:txBody>
      </p:sp>
    </p:spTree>
    <p:extLst>
      <p:ext uri="{BB962C8B-B14F-4D97-AF65-F5344CB8AC3E}">
        <p14:creationId xmlns:p14="http://schemas.microsoft.com/office/powerpoint/2010/main" val="761563626"/>
      </p:ext>
    </p:extLst>
  </p:cSld>
  <p:clrMapOvr>
    <a:masterClrMapping/>
  </p:clrMapOvr>
</p:sldLayout>
</file>

<file path=ppt/slideLayouts/slideLayout6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741E8C20-C7D6-7747-8419-7E743C41CDC0}" type="slidenum">
              <a:rPr lang="en-US"/>
              <a:pPr>
                <a:defRPr/>
              </a:pPr>
              <a:t>‹#›</a:t>
            </a:fld>
            <a:endParaRPr lang="en-US"/>
          </a:p>
        </p:txBody>
      </p:sp>
    </p:spTree>
    <p:extLst>
      <p:ext uri="{BB962C8B-B14F-4D97-AF65-F5344CB8AC3E}">
        <p14:creationId xmlns:p14="http://schemas.microsoft.com/office/powerpoint/2010/main" val="3790658448"/>
      </p:ext>
    </p:extLst>
  </p:cSld>
  <p:clrMapOvr>
    <a:masterClrMapping/>
  </p:clrMapOvr>
</p:sldLayout>
</file>

<file path=ppt/slideLayouts/slideLayout6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5"/>
          <p:cNvSpPr>
            <a:spLocks noGrp="1" noChangeArrowheads="1"/>
          </p:cNvSpPr>
          <p:nvPr>
            <p:ph type="dt" sz="half" idx="10"/>
          </p:nvPr>
        </p:nvSpPr>
        <p:spPr>
          <a:ln/>
        </p:spPr>
        <p:txBody>
          <a:bodyPr/>
          <a:lstStyle>
            <a:lvl1pPr>
              <a:defRPr/>
            </a:lvl1pPr>
          </a:lstStyle>
          <a:p>
            <a:pPr>
              <a:defRPr/>
            </a:pPr>
            <a:endParaRPr lang="en-US"/>
          </a:p>
        </p:txBody>
      </p:sp>
      <p:sp>
        <p:nvSpPr>
          <p:cNvPr id="6" name="Rectangle 36"/>
          <p:cNvSpPr>
            <a:spLocks noGrp="1" noChangeArrowheads="1"/>
          </p:cNvSpPr>
          <p:nvPr>
            <p:ph type="ftr" sz="quarter" idx="11"/>
          </p:nvPr>
        </p:nvSpPr>
        <p:spPr>
          <a:ln/>
        </p:spPr>
        <p:txBody>
          <a:bodyPr/>
          <a:lstStyle>
            <a:lvl1pPr>
              <a:defRPr/>
            </a:lvl1pPr>
          </a:lstStyle>
          <a:p>
            <a:pPr>
              <a:defRPr/>
            </a:pPr>
            <a:endParaRPr lang="en-US"/>
          </a:p>
        </p:txBody>
      </p:sp>
      <p:sp>
        <p:nvSpPr>
          <p:cNvPr id="7" name="Rectangle 37"/>
          <p:cNvSpPr>
            <a:spLocks noGrp="1" noChangeArrowheads="1"/>
          </p:cNvSpPr>
          <p:nvPr>
            <p:ph type="sldNum" sz="quarter" idx="12"/>
          </p:nvPr>
        </p:nvSpPr>
        <p:spPr>
          <a:ln/>
        </p:spPr>
        <p:txBody>
          <a:bodyPr/>
          <a:lstStyle>
            <a:lvl1pPr>
              <a:defRPr/>
            </a:lvl1pPr>
          </a:lstStyle>
          <a:p>
            <a:pPr>
              <a:defRPr/>
            </a:pPr>
            <a:fld id="{FA0CB289-25A9-1C49-AD52-9B7DE1933859}" type="slidenum">
              <a:rPr lang="en-US"/>
              <a:pPr>
                <a:defRPr/>
              </a:pPr>
              <a:t>‹#›</a:t>
            </a:fld>
            <a:endParaRPr lang="en-US"/>
          </a:p>
        </p:txBody>
      </p:sp>
    </p:spTree>
    <p:extLst>
      <p:ext uri="{BB962C8B-B14F-4D97-AF65-F5344CB8AC3E}">
        <p14:creationId xmlns:p14="http://schemas.microsoft.com/office/powerpoint/2010/main" val="90339256"/>
      </p:ext>
    </p:extLst>
  </p:cSld>
  <p:clrMapOvr>
    <a:masterClrMapping/>
  </p:clrMapOvr>
</p:sldLayout>
</file>

<file path=ppt/slideLayouts/slideLayout6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E67A7E08-3A7F-3142-BED5-7E01FFB96D21}" type="slidenum">
              <a:rPr lang="en-US"/>
              <a:pPr>
                <a:defRPr/>
              </a:pPr>
              <a:t>‹#›</a:t>
            </a:fld>
            <a:endParaRPr lang="en-US"/>
          </a:p>
        </p:txBody>
      </p:sp>
    </p:spTree>
    <p:extLst>
      <p:ext uri="{BB962C8B-B14F-4D97-AF65-F5344CB8AC3E}">
        <p14:creationId xmlns:p14="http://schemas.microsoft.com/office/powerpoint/2010/main" val="685029341"/>
      </p:ext>
    </p:extLst>
  </p:cSld>
  <p:clrMapOvr>
    <a:masterClrMapping/>
  </p:clrMapOvr>
</p:sldLayout>
</file>

<file path=ppt/slideLayouts/slideLayout6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92938" y="609600"/>
            <a:ext cx="1949450" cy="545147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143000" y="609600"/>
            <a:ext cx="5697538" cy="5451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a:ln/>
        </p:spPr>
        <p:txBody>
          <a:bodyPr/>
          <a:lstStyle>
            <a:lvl1pPr>
              <a:defRPr/>
            </a:lvl1pPr>
          </a:lstStyle>
          <a:p>
            <a:pPr>
              <a:defRPr/>
            </a:pPr>
            <a:endParaRPr lang="en-US"/>
          </a:p>
        </p:txBody>
      </p:sp>
      <p:sp>
        <p:nvSpPr>
          <p:cNvPr id="5" name="Rectangle 36"/>
          <p:cNvSpPr>
            <a:spLocks noGrp="1" noChangeArrowheads="1"/>
          </p:cNvSpPr>
          <p:nvPr>
            <p:ph type="ftr" sz="quarter" idx="11"/>
          </p:nvPr>
        </p:nvSpPr>
        <p:spPr>
          <a:ln/>
        </p:spPr>
        <p:txBody>
          <a:bodyPr/>
          <a:lstStyle>
            <a:lvl1pPr>
              <a:defRPr/>
            </a:lvl1pPr>
          </a:lstStyle>
          <a:p>
            <a:pPr>
              <a:defRPr/>
            </a:pPr>
            <a:endParaRPr lang="en-US"/>
          </a:p>
        </p:txBody>
      </p:sp>
      <p:sp>
        <p:nvSpPr>
          <p:cNvPr id="6" name="Rectangle 37"/>
          <p:cNvSpPr>
            <a:spLocks noGrp="1" noChangeArrowheads="1"/>
          </p:cNvSpPr>
          <p:nvPr>
            <p:ph type="sldNum" sz="quarter" idx="12"/>
          </p:nvPr>
        </p:nvSpPr>
        <p:spPr>
          <a:ln/>
        </p:spPr>
        <p:txBody>
          <a:bodyPr/>
          <a:lstStyle>
            <a:lvl1pPr>
              <a:defRPr/>
            </a:lvl1pPr>
          </a:lstStyle>
          <a:p>
            <a:pPr>
              <a:defRPr/>
            </a:pPr>
            <a:fld id="{D94103C7-9216-CE40-8B7C-6D190B664AAF}" type="slidenum">
              <a:rPr lang="en-US"/>
              <a:pPr>
                <a:defRPr/>
              </a:pPr>
              <a:t>‹#›</a:t>
            </a:fld>
            <a:endParaRPr lang="en-US"/>
          </a:p>
        </p:txBody>
      </p:sp>
    </p:spTree>
    <p:extLst>
      <p:ext uri="{BB962C8B-B14F-4D97-AF65-F5344CB8AC3E}">
        <p14:creationId xmlns:p14="http://schemas.microsoft.com/office/powerpoint/2010/main" val="3880223373"/>
      </p:ext>
    </p:extLst>
  </p:cSld>
  <p:clrMapOvr>
    <a:masterClrMapping/>
  </p:clrMapOvr>
</p:sldLayout>
</file>

<file path=ppt/slideLayouts/slideLayout62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457200" y="2363788"/>
            <a:ext cx="8153400" cy="1600200"/>
            <a:chOff x="288" y="1489"/>
            <a:chExt cx="5136" cy="1008"/>
          </a:xfrm>
        </p:grpSpPr>
        <p:sp>
          <p:nvSpPr>
            <p:cNvPr id="5" name="Arc 3"/>
            <p:cNvSpPr>
              <a:spLocks/>
            </p:cNvSpPr>
            <p:nvPr/>
          </p:nvSpPr>
          <p:spPr bwMode="invGray">
            <a:xfrm>
              <a:off x="3595" y="1489"/>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6" name="Arc 4"/>
            <p:cNvSpPr>
              <a:spLocks/>
            </p:cNvSpPr>
            <p:nvPr/>
          </p:nvSpPr>
          <p:spPr bwMode="invGray">
            <a:xfrm>
              <a:off x="3548" y="1593"/>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7" name="Arc 5"/>
            <p:cNvSpPr>
              <a:spLocks/>
            </p:cNvSpPr>
            <p:nvPr/>
          </p:nvSpPr>
          <p:spPr bwMode="invGray">
            <a:xfrm>
              <a:off x="3521" y="1732"/>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8" name="AutoShape 6"/>
            <p:cNvSpPr>
              <a:spLocks noChangeArrowheads="1"/>
            </p:cNvSpPr>
            <p:nvPr/>
          </p:nvSpPr>
          <p:spPr bwMode="invGray">
            <a:xfrm>
              <a:off x="288" y="1940"/>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36871" name="Rectangle 7"/>
          <p:cNvSpPr>
            <a:spLocks noGrp="1" noChangeArrowheads="1"/>
          </p:cNvSpPr>
          <p:nvPr>
            <p:ph type="ctrTitle" sz="quarter"/>
          </p:nvPr>
        </p:nvSpPr>
        <p:spPr>
          <a:xfrm>
            <a:off x="685800" y="1447800"/>
            <a:ext cx="7772400" cy="1143000"/>
          </a:xfrm>
        </p:spPr>
        <p:txBody>
          <a:bodyPr/>
          <a:lstStyle>
            <a:lvl1pPr>
              <a:defRPr/>
            </a:lvl1pPr>
          </a:lstStyle>
          <a:p>
            <a:r>
              <a:rPr lang="en-US"/>
              <a:t>Click to edit Master title style</a:t>
            </a:r>
          </a:p>
        </p:txBody>
      </p:sp>
      <p:sp>
        <p:nvSpPr>
          <p:cNvPr id="36872" name="Rectangle 8"/>
          <p:cNvSpPr>
            <a:spLocks noGrp="1" noChangeArrowheads="1"/>
          </p:cNvSpPr>
          <p:nvPr>
            <p:ph type="subTitle" sz="quarter" idx="1"/>
          </p:nvPr>
        </p:nvSpPr>
        <p:spPr>
          <a:xfrm>
            <a:off x="1371600" y="3733800"/>
            <a:ext cx="6400800" cy="1752600"/>
          </a:xfrm>
        </p:spPr>
        <p:txBody>
          <a:bodyPr/>
          <a:lstStyle>
            <a:lvl1pPr marL="0" indent="0" algn="ctr">
              <a:buFontTx/>
              <a:buNone/>
              <a:defRPr/>
            </a:lvl1pPr>
          </a:lstStyle>
          <a:p>
            <a:r>
              <a:rPr lang="en-US"/>
              <a:t>Click to edit Master subtitle style</a:t>
            </a:r>
          </a:p>
        </p:txBody>
      </p:sp>
      <p:sp>
        <p:nvSpPr>
          <p:cNvPr id="9" name="Rectangle 9"/>
          <p:cNvSpPr>
            <a:spLocks noGrp="1" noChangeArrowheads="1"/>
          </p:cNvSpPr>
          <p:nvPr>
            <p:ph type="dt" sz="quarter" idx="10"/>
          </p:nvPr>
        </p:nvSpPr>
        <p:spPr/>
        <p:txBody>
          <a:bodyPr/>
          <a:lstStyle>
            <a:lvl1pPr>
              <a:defRPr/>
            </a:lvl1pPr>
          </a:lstStyle>
          <a:p>
            <a:pPr>
              <a:defRPr/>
            </a:pPr>
            <a:endParaRPr lang="en-US">
              <a:solidFill>
                <a:srgbClr val="FFFFCC"/>
              </a:solidFill>
            </a:endParaRPr>
          </a:p>
        </p:txBody>
      </p:sp>
      <p:sp>
        <p:nvSpPr>
          <p:cNvPr id="10" name="Rectangle 10"/>
          <p:cNvSpPr>
            <a:spLocks noGrp="1" noChangeArrowheads="1"/>
          </p:cNvSpPr>
          <p:nvPr>
            <p:ph type="ftr" sz="quarter" idx="11"/>
          </p:nvPr>
        </p:nvSpPr>
        <p:spPr/>
        <p:txBody>
          <a:bodyPr/>
          <a:lstStyle>
            <a:lvl1pPr>
              <a:defRPr/>
            </a:lvl1pPr>
          </a:lstStyle>
          <a:p>
            <a:pPr>
              <a:defRPr/>
            </a:pPr>
            <a:endParaRPr lang="en-US">
              <a:solidFill>
                <a:srgbClr val="FFFFCC"/>
              </a:solidFill>
            </a:endParaRPr>
          </a:p>
        </p:txBody>
      </p:sp>
      <p:sp>
        <p:nvSpPr>
          <p:cNvPr id="11" name="Rectangle 11"/>
          <p:cNvSpPr>
            <a:spLocks noGrp="1" noChangeArrowheads="1"/>
          </p:cNvSpPr>
          <p:nvPr>
            <p:ph type="sldNum" sz="quarter" idx="12"/>
          </p:nvPr>
        </p:nvSpPr>
        <p:spPr/>
        <p:txBody>
          <a:bodyPr/>
          <a:lstStyle>
            <a:lvl1pPr>
              <a:defRPr/>
            </a:lvl1pPr>
          </a:lstStyle>
          <a:p>
            <a:pPr>
              <a:defRPr/>
            </a:pPr>
            <a:fld id="{7FB225AB-A1F3-8B41-A187-FD6A547AED31}"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516645984"/>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3"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4"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2021F98F-BDB8-F147-AF15-4E313D367E03}"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42720815"/>
      </p:ext>
    </p:extLst>
  </p:cSld>
  <p:clrMapOvr>
    <a:masterClrMapping/>
  </p:clrMapOvr>
</p:sldLayout>
</file>

<file path=ppt/slideLayouts/slideLayout6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2212AF59-9D71-004E-9F21-50A220EB8B75}"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283084575"/>
      </p:ext>
    </p:extLst>
  </p:cSld>
  <p:clrMapOvr>
    <a:masterClrMapping/>
  </p:clrMapOvr>
</p:sldLayout>
</file>

<file path=ppt/slideLayouts/slideLayout6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C172CA69-FFBB-104C-B2AF-9DC6FE14C6E8}"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2763001985"/>
      </p:ext>
    </p:extLst>
  </p:cSld>
  <p:clrMapOvr>
    <a:masterClrMapping/>
  </p:clrMapOvr>
</p:sldLayout>
</file>

<file path=ppt/slideLayouts/slideLayout63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20574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20721F4-4ED4-F94E-9754-8C24C8D799C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161713857"/>
      </p:ext>
    </p:extLst>
  </p:cSld>
  <p:clrMapOvr>
    <a:masterClrMapping/>
  </p:clrMapOvr>
</p:sldLayout>
</file>

<file path=ppt/slideLayouts/slideLayout63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8"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9" name="Rectangle 11"/>
          <p:cNvSpPr>
            <a:spLocks noGrp="1" noChangeArrowheads="1"/>
          </p:cNvSpPr>
          <p:nvPr>
            <p:ph type="sldNum" sz="quarter" idx="12"/>
          </p:nvPr>
        </p:nvSpPr>
        <p:spPr>
          <a:ln/>
        </p:spPr>
        <p:txBody>
          <a:bodyPr/>
          <a:lstStyle>
            <a:lvl1pPr>
              <a:defRPr/>
            </a:lvl1pPr>
          </a:lstStyle>
          <a:p>
            <a:pPr>
              <a:defRPr/>
            </a:pPr>
            <a:fld id="{0D42B678-FADE-6F47-95B5-0CD0F49F930B}"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08260752"/>
      </p:ext>
    </p:extLst>
  </p:cSld>
  <p:clrMapOvr>
    <a:masterClrMapping/>
  </p:clrMapOvr>
</p:sldLayout>
</file>

<file path=ppt/slideLayouts/slideLayout63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4"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5" name="Rectangle 11"/>
          <p:cNvSpPr>
            <a:spLocks noGrp="1" noChangeArrowheads="1"/>
          </p:cNvSpPr>
          <p:nvPr>
            <p:ph type="sldNum" sz="quarter" idx="12"/>
          </p:nvPr>
        </p:nvSpPr>
        <p:spPr>
          <a:ln/>
        </p:spPr>
        <p:txBody>
          <a:bodyPr/>
          <a:lstStyle>
            <a:lvl1pPr>
              <a:defRPr/>
            </a:lvl1pPr>
          </a:lstStyle>
          <a:p>
            <a:pPr>
              <a:defRPr/>
            </a:pPr>
            <a:fld id="{A2E717FE-833C-3548-A3F7-824B2D218853}"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983130172"/>
      </p:ext>
    </p:extLst>
  </p:cSld>
  <p:clrMapOvr>
    <a:masterClrMapping/>
  </p:clrMapOvr>
</p:sldLayout>
</file>

<file path=ppt/slideLayouts/slideLayout63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3"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4" name="Rectangle 11"/>
          <p:cNvSpPr>
            <a:spLocks noGrp="1" noChangeArrowheads="1"/>
          </p:cNvSpPr>
          <p:nvPr>
            <p:ph type="sldNum" sz="quarter" idx="12"/>
          </p:nvPr>
        </p:nvSpPr>
        <p:spPr>
          <a:ln/>
        </p:spPr>
        <p:txBody>
          <a:bodyPr/>
          <a:lstStyle>
            <a:lvl1pPr>
              <a:defRPr/>
            </a:lvl1pPr>
          </a:lstStyle>
          <a:p>
            <a:pPr>
              <a:defRPr/>
            </a:pPr>
            <a:fld id="{5C9EE9CF-490B-1748-8CF4-6562B9DA665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78301253"/>
      </p:ext>
    </p:extLst>
  </p:cSld>
  <p:clrMapOvr>
    <a:masterClrMapping/>
  </p:clrMapOvr>
</p:sldLayout>
</file>

<file path=ppt/slideLayouts/slideLayout63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FFFD0041-402C-8340-A66C-372432B783A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4256142914"/>
      </p:ext>
    </p:extLst>
  </p:cSld>
  <p:clrMapOvr>
    <a:masterClrMapping/>
  </p:clrMapOvr>
</p:sldLayout>
</file>

<file path=ppt/slideLayouts/slideLayout63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6"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7" name="Rectangle 11"/>
          <p:cNvSpPr>
            <a:spLocks noGrp="1" noChangeArrowheads="1"/>
          </p:cNvSpPr>
          <p:nvPr>
            <p:ph type="sldNum" sz="quarter" idx="12"/>
          </p:nvPr>
        </p:nvSpPr>
        <p:spPr>
          <a:ln/>
        </p:spPr>
        <p:txBody>
          <a:bodyPr/>
          <a:lstStyle>
            <a:lvl1pPr>
              <a:defRPr/>
            </a:lvl1pPr>
          </a:lstStyle>
          <a:p>
            <a:pPr>
              <a:defRPr/>
            </a:pPr>
            <a:fld id="{7DEEE41B-A339-F34F-9E3F-D5575156ABEE}"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363931606"/>
      </p:ext>
    </p:extLst>
  </p:cSld>
  <p:clrMapOvr>
    <a:masterClrMapping/>
  </p:clrMapOvr>
</p:sldLayout>
</file>

<file path=ppt/slideLayouts/slideLayout6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69CAF8DB-A72F-8C45-A865-F21DF2E7FFC2}"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343453229"/>
      </p:ext>
    </p:extLst>
  </p:cSld>
  <p:clrMapOvr>
    <a:masterClrMapping/>
  </p:clrMapOvr>
</p:sldLayout>
</file>

<file path=ppt/slideLayouts/slideLayout63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381000"/>
            <a:ext cx="1943100" cy="57912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381000"/>
            <a:ext cx="5676900" cy="5791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B60EEBCC-0FED-4246-8CC8-2B95167CF21D}"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68596784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89468148-1AEB-7844-A0FA-1C8739482984}"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019064307"/>
      </p:ext>
    </p:extLst>
  </p:cSld>
  <p:clrMapOvr>
    <a:masterClrMapping/>
  </p:clrMapOvr>
</p:sldLayout>
</file>

<file path=ppt/slideLayouts/slideLayout64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3810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2057400"/>
            <a:ext cx="7772400" cy="4114800"/>
          </a:xfrm>
        </p:spPr>
        <p:txBody>
          <a:bodyPr/>
          <a:lstStyle/>
          <a:p>
            <a:pPr lvl="0"/>
            <a:endParaRPr lang="en-US" noProof="0"/>
          </a:p>
        </p:txBody>
      </p:sp>
      <p:sp>
        <p:nvSpPr>
          <p:cNvPr id="4" name="Rectangle 9"/>
          <p:cNvSpPr>
            <a:spLocks noGrp="1" noChangeArrowheads="1"/>
          </p:cNvSpPr>
          <p:nvPr>
            <p:ph type="dt" sz="half" idx="10"/>
          </p:nvPr>
        </p:nvSpPr>
        <p:spPr>
          <a:ln/>
        </p:spPr>
        <p:txBody>
          <a:bodyPr/>
          <a:lstStyle>
            <a:lvl1pPr>
              <a:defRPr/>
            </a:lvl1pPr>
          </a:lstStyle>
          <a:p>
            <a:pPr>
              <a:defRPr/>
            </a:pPr>
            <a:endParaRPr lang="en-US">
              <a:solidFill>
                <a:srgbClr val="FFFFCC"/>
              </a:solidFill>
            </a:endParaRPr>
          </a:p>
        </p:txBody>
      </p:sp>
      <p:sp>
        <p:nvSpPr>
          <p:cNvPr id="5" name="Rectangle 10"/>
          <p:cNvSpPr>
            <a:spLocks noGrp="1" noChangeArrowheads="1"/>
          </p:cNvSpPr>
          <p:nvPr>
            <p:ph type="ftr" sz="quarter" idx="11"/>
          </p:nvPr>
        </p:nvSpPr>
        <p:spPr>
          <a:ln/>
        </p:spPr>
        <p:txBody>
          <a:bodyPr/>
          <a:lstStyle>
            <a:lvl1pPr>
              <a:defRPr/>
            </a:lvl1pPr>
          </a:lstStyle>
          <a:p>
            <a:pPr>
              <a:defRPr/>
            </a:pPr>
            <a:endParaRPr lang="en-US">
              <a:solidFill>
                <a:srgbClr val="FFFFCC"/>
              </a:solidFill>
            </a:endParaRPr>
          </a:p>
        </p:txBody>
      </p:sp>
      <p:sp>
        <p:nvSpPr>
          <p:cNvPr id="6" name="Rectangle 11"/>
          <p:cNvSpPr>
            <a:spLocks noGrp="1" noChangeArrowheads="1"/>
          </p:cNvSpPr>
          <p:nvPr>
            <p:ph type="sldNum" sz="quarter" idx="12"/>
          </p:nvPr>
        </p:nvSpPr>
        <p:spPr>
          <a:ln/>
        </p:spPr>
        <p:txBody>
          <a:bodyPr/>
          <a:lstStyle>
            <a:lvl1pPr>
              <a:defRPr/>
            </a:lvl1pPr>
          </a:lstStyle>
          <a:p>
            <a:pPr>
              <a:defRPr/>
            </a:pPr>
            <a:fld id="{863E202B-80D4-3746-9607-25A032510E6F}" type="slidenum">
              <a:rPr lang="en-US">
                <a:solidFill>
                  <a:srgbClr val="FFFFCC"/>
                </a:solidFill>
              </a:rPr>
              <a:pPr>
                <a:defRPr/>
              </a:pPr>
              <a:t>‹#›</a:t>
            </a:fld>
            <a:endParaRPr lang="en-US">
              <a:solidFill>
                <a:srgbClr val="FFFFCC"/>
              </a:solidFill>
            </a:endParaRPr>
          </a:p>
        </p:txBody>
      </p:sp>
    </p:spTree>
    <p:extLst>
      <p:ext uri="{BB962C8B-B14F-4D97-AF65-F5344CB8AC3E}">
        <p14:creationId xmlns:p14="http://schemas.microsoft.com/office/powerpoint/2010/main" val="1538884511"/>
      </p:ext>
    </p:extLst>
  </p:cSld>
  <p:clrMapOvr>
    <a:masterClrMapping/>
  </p:clrMapOvr>
</p:sldLayout>
</file>

<file path=ppt/slideLayouts/slideLayout64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7090" name="Group 2"/>
          <p:cNvGrpSpPr>
            <a:grpSpLocks/>
          </p:cNvGrpSpPr>
          <p:nvPr/>
        </p:nvGrpSpPr>
        <p:grpSpPr bwMode="auto">
          <a:xfrm>
            <a:off x="0" y="0"/>
            <a:ext cx="9144000" cy="6918325"/>
            <a:chOff x="0" y="0"/>
            <a:chExt cx="5760" cy="4358"/>
          </a:xfrm>
        </p:grpSpPr>
        <p:sp>
          <p:nvSpPr>
            <p:cNvPr id="217091"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7092"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3"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4"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5" name="Freeform 7"/>
            <p:cNvSpPr>
              <a:spLocks/>
            </p:cNvSpPr>
            <p:nvPr/>
          </p:nvSpPr>
          <p:spPr bwMode="hidden">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6" name="Freeform 8"/>
            <p:cNvSpPr>
              <a:spLocks/>
            </p:cNvSpPr>
            <p:nvPr/>
          </p:nvSpPr>
          <p:spPr bwMode="white">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7097"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7098" name="Freeform 10"/>
            <p:cNvSpPr>
              <a:spLocks/>
            </p:cNvSpPr>
            <p:nvPr/>
          </p:nvSpPr>
          <p:spPr bwMode="white">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7099" name="Rectangle 11"/>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17100" name="Rectangle 12"/>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217101" name="Rectangle 13"/>
          <p:cNvSpPr>
            <a:spLocks noGrp="1" noChangeArrowheads="1"/>
          </p:cNvSpPr>
          <p:nvPr>
            <p:ph type="dt" sz="quarter" idx="2"/>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2" name="Rectangle 14"/>
          <p:cNvSpPr>
            <a:spLocks noGrp="1" noChangeArrowheads="1"/>
          </p:cNvSpPr>
          <p:nvPr>
            <p:ph type="ftr" sz="quarter" idx="3"/>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endParaRPr lang="en-US"/>
          </a:p>
        </p:txBody>
      </p:sp>
      <p:sp>
        <p:nvSpPr>
          <p:cNvPr id="217103" name="Rectangle 15"/>
          <p:cNvSpPr>
            <a:spLocks noGrp="1" noChangeArrowheads="1"/>
          </p:cNvSpPr>
          <p:nvPr>
            <p:ph type="sldNum" sz="quarter" idx="4"/>
          </p:nvPr>
        </p:nvSpPr>
        <p:spPr>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a:lstStyle>
            <a:lvl1pPr>
              <a:spcBef>
                <a:spcPct val="0"/>
              </a:spcBef>
              <a:defRPr/>
            </a:lvl1pPr>
          </a:lstStyle>
          <a:p>
            <a:fld id="{D2236131-4A3B-D048-AF36-08E9E0F3B01E}" type="slidenum">
              <a:rPr lang="en-US"/>
              <a:pPr/>
              <a:t>‹#›</a:t>
            </a:fld>
            <a:endParaRPr lang="en-US"/>
          </a:p>
        </p:txBody>
      </p:sp>
    </p:spTree>
    <p:extLst>
      <p:ext uri="{BB962C8B-B14F-4D97-AF65-F5344CB8AC3E}">
        <p14:creationId xmlns:p14="http://schemas.microsoft.com/office/powerpoint/2010/main" val="3605987368"/>
      </p:ext>
    </p:extLst>
  </p:cSld>
  <p:clrMapOvr>
    <a:masterClrMapping/>
  </p:clrMapOvr>
</p:sldLayout>
</file>

<file path=ppt/slideLayouts/slideLayout6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9A15F792-00F7-4440-85EC-D58AF9A240BB}" type="slidenum">
              <a:rPr lang="en-US"/>
              <a:pPr/>
              <a:t>‹#›</a:t>
            </a:fld>
            <a:endParaRPr lang="en-US"/>
          </a:p>
        </p:txBody>
      </p:sp>
    </p:spTree>
    <p:extLst>
      <p:ext uri="{BB962C8B-B14F-4D97-AF65-F5344CB8AC3E}">
        <p14:creationId xmlns:p14="http://schemas.microsoft.com/office/powerpoint/2010/main" val="3648495577"/>
      </p:ext>
    </p:extLst>
  </p:cSld>
  <p:clrMapOvr>
    <a:masterClrMapping/>
  </p:clrMapOvr>
</p:sldLayout>
</file>

<file path=ppt/slideLayouts/slideLayout6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E6C0853E-890D-C64A-86EF-EC9B0C5447B9}" type="slidenum">
              <a:rPr lang="en-US"/>
              <a:pPr/>
              <a:t>‹#›</a:t>
            </a:fld>
            <a:endParaRPr lang="en-US"/>
          </a:p>
        </p:txBody>
      </p:sp>
    </p:spTree>
    <p:extLst>
      <p:ext uri="{BB962C8B-B14F-4D97-AF65-F5344CB8AC3E}">
        <p14:creationId xmlns:p14="http://schemas.microsoft.com/office/powerpoint/2010/main" val="3021617357"/>
      </p:ext>
    </p:extLst>
  </p:cSld>
  <p:clrMapOvr>
    <a:masterClrMapping/>
  </p:clrMapOvr>
</p:sldLayout>
</file>

<file path=ppt/slideLayouts/slideLayout6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05F02493-C7E7-0742-9182-DE115125FDBC}" type="slidenum">
              <a:rPr lang="en-US"/>
              <a:pPr/>
              <a:t>‹#›</a:t>
            </a:fld>
            <a:endParaRPr lang="en-US"/>
          </a:p>
        </p:txBody>
      </p:sp>
    </p:spTree>
    <p:extLst>
      <p:ext uri="{BB962C8B-B14F-4D97-AF65-F5344CB8AC3E}">
        <p14:creationId xmlns:p14="http://schemas.microsoft.com/office/powerpoint/2010/main" val="1923210423"/>
      </p:ext>
    </p:extLst>
  </p:cSld>
  <p:clrMapOvr>
    <a:masterClrMapping/>
  </p:clrMapOvr>
</p:sldLayout>
</file>

<file path=ppt/slideLayouts/slideLayout6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endParaRPr lang="en-US"/>
          </a:p>
        </p:txBody>
      </p:sp>
      <p:sp>
        <p:nvSpPr>
          <p:cNvPr id="8" name="Footer Placeholder 7"/>
          <p:cNvSpPr>
            <a:spLocks noGrp="1"/>
          </p:cNvSpPr>
          <p:nvPr>
            <p:ph type="ftr" sz="quarter" idx="11"/>
          </p:nvPr>
        </p:nvSpPr>
        <p:spPr/>
        <p:txBody>
          <a:bodyPr/>
          <a:lstStyle>
            <a:lvl1pPr>
              <a:defRPr/>
            </a:lvl1pPr>
          </a:lstStyle>
          <a:p>
            <a:endParaRPr lang="en-US"/>
          </a:p>
        </p:txBody>
      </p:sp>
      <p:sp>
        <p:nvSpPr>
          <p:cNvPr id="9" name="Slide Number Placeholder 8"/>
          <p:cNvSpPr>
            <a:spLocks noGrp="1"/>
          </p:cNvSpPr>
          <p:nvPr>
            <p:ph type="sldNum" sz="quarter" idx="12"/>
          </p:nvPr>
        </p:nvSpPr>
        <p:spPr/>
        <p:txBody>
          <a:bodyPr/>
          <a:lstStyle>
            <a:lvl1pPr>
              <a:defRPr/>
            </a:lvl1pPr>
          </a:lstStyle>
          <a:p>
            <a:fld id="{FF4FBD2E-A8C2-724E-B9CA-599A336F89F6}" type="slidenum">
              <a:rPr lang="en-US"/>
              <a:pPr/>
              <a:t>‹#›</a:t>
            </a:fld>
            <a:endParaRPr lang="en-US"/>
          </a:p>
        </p:txBody>
      </p:sp>
    </p:spTree>
    <p:extLst>
      <p:ext uri="{BB962C8B-B14F-4D97-AF65-F5344CB8AC3E}">
        <p14:creationId xmlns:p14="http://schemas.microsoft.com/office/powerpoint/2010/main" val="2778212822"/>
      </p:ext>
    </p:extLst>
  </p:cSld>
  <p:clrMapOvr>
    <a:masterClrMapping/>
  </p:clrMapOvr>
</p:sldLayout>
</file>

<file path=ppt/slideLayouts/slideLayout6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a:defRPr/>
            </a:lvl1pPr>
          </a:lstStyle>
          <a:p>
            <a:endParaRPr lang="en-US"/>
          </a:p>
        </p:txBody>
      </p:sp>
      <p:sp>
        <p:nvSpPr>
          <p:cNvPr id="4" name="Footer Placeholder 3"/>
          <p:cNvSpPr>
            <a:spLocks noGrp="1"/>
          </p:cNvSpPr>
          <p:nvPr>
            <p:ph type="ftr" sz="quarter" idx="11"/>
          </p:nvPr>
        </p:nvSpPr>
        <p:spPr/>
        <p:txBody>
          <a:bodyPr/>
          <a:lstStyle>
            <a:lvl1pPr>
              <a:defRPr/>
            </a:lvl1pPr>
          </a:lstStyle>
          <a:p>
            <a:endParaRPr lang="en-US"/>
          </a:p>
        </p:txBody>
      </p:sp>
      <p:sp>
        <p:nvSpPr>
          <p:cNvPr id="5" name="Slide Number Placeholder 4"/>
          <p:cNvSpPr>
            <a:spLocks noGrp="1"/>
          </p:cNvSpPr>
          <p:nvPr>
            <p:ph type="sldNum" sz="quarter" idx="12"/>
          </p:nvPr>
        </p:nvSpPr>
        <p:spPr/>
        <p:txBody>
          <a:bodyPr/>
          <a:lstStyle>
            <a:lvl1pPr>
              <a:defRPr/>
            </a:lvl1pPr>
          </a:lstStyle>
          <a:p>
            <a:fld id="{C0CF1699-DD6D-DD4C-9824-22622A022946}" type="slidenum">
              <a:rPr lang="en-US"/>
              <a:pPr/>
              <a:t>‹#›</a:t>
            </a:fld>
            <a:endParaRPr lang="en-US"/>
          </a:p>
        </p:txBody>
      </p:sp>
    </p:spTree>
    <p:extLst>
      <p:ext uri="{BB962C8B-B14F-4D97-AF65-F5344CB8AC3E}">
        <p14:creationId xmlns:p14="http://schemas.microsoft.com/office/powerpoint/2010/main" val="764916685"/>
      </p:ext>
    </p:extLst>
  </p:cSld>
  <p:clrMapOvr>
    <a:masterClrMapping/>
  </p:clrMapOvr>
</p:sldLayout>
</file>

<file path=ppt/slideLayouts/slideLayout6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p>
        </p:txBody>
      </p:sp>
      <p:sp>
        <p:nvSpPr>
          <p:cNvPr id="3" name="Footer Placeholder 2"/>
          <p:cNvSpPr>
            <a:spLocks noGrp="1"/>
          </p:cNvSpPr>
          <p:nvPr>
            <p:ph type="ftr" sz="quarter" idx="11"/>
          </p:nvPr>
        </p:nvSpPr>
        <p:spPr/>
        <p:txBody>
          <a:bodyPr/>
          <a:lstStyle>
            <a:lvl1pPr>
              <a:defRPr/>
            </a:lvl1pPr>
          </a:lstStyle>
          <a:p>
            <a:endParaRPr lang="en-US"/>
          </a:p>
        </p:txBody>
      </p:sp>
      <p:sp>
        <p:nvSpPr>
          <p:cNvPr id="4" name="Slide Number Placeholder 3"/>
          <p:cNvSpPr>
            <a:spLocks noGrp="1"/>
          </p:cNvSpPr>
          <p:nvPr>
            <p:ph type="sldNum" sz="quarter" idx="12"/>
          </p:nvPr>
        </p:nvSpPr>
        <p:spPr/>
        <p:txBody>
          <a:bodyPr/>
          <a:lstStyle>
            <a:lvl1pPr>
              <a:defRPr/>
            </a:lvl1pPr>
          </a:lstStyle>
          <a:p>
            <a:fld id="{71925B19-9F9A-DF40-9695-C5E435ABEAF2}" type="slidenum">
              <a:rPr lang="en-US"/>
              <a:pPr/>
              <a:t>‹#›</a:t>
            </a:fld>
            <a:endParaRPr lang="en-US"/>
          </a:p>
        </p:txBody>
      </p:sp>
    </p:spTree>
    <p:extLst>
      <p:ext uri="{BB962C8B-B14F-4D97-AF65-F5344CB8AC3E}">
        <p14:creationId xmlns:p14="http://schemas.microsoft.com/office/powerpoint/2010/main" val="2281219868"/>
      </p:ext>
    </p:extLst>
  </p:cSld>
  <p:clrMapOvr>
    <a:masterClrMapping/>
  </p:clrMapOvr>
</p:sldLayout>
</file>

<file path=ppt/slideLayouts/slideLayout6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90FF5D94-1ACA-4343-88FC-F4B0789A3CEB}" type="slidenum">
              <a:rPr lang="en-US"/>
              <a:pPr/>
              <a:t>‹#›</a:t>
            </a:fld>
            <a:endParaRPr lang="en-US"/>
          </a:p>
        </p:txBody>
      </p:sp>
    </p:spTree>
    <p:extLst>
      <p:ext uri="{BB962C8B-B14F-4D97-AF65-F5344CB8AC3E}">
        <p14:creationId xmlns:p14="http://schemas.microsoft.com/office/powerpoint/2010/main" val="2604510088"/>
      </p:ext>
    </p:extLst>
  </p:cSld>
  <p:clrMapOvr>
    <a:masterClrMapping/>
  </p:clrMapOvr>
</p:sldLayout>
</file>

<file path=ppt/slideLayouts/slideLayout6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a:defRPr/>
            </a:lvl1pPr>
          </a:lstStyle>
          <a:p>
            <a:endParaRPr lang="en-US"/>
          </a:p>
        </p:txBody>
      </p:sp>
      <p:sp>
        <p:nvSpPr>
          <p:cNvPr id="6" name="Footer Placeholder 5"/>
          <p:cNvSpPr>
            <a:spLocks noGrp="1"/>
          </p:cNvSpPr>
          <p:nvPr>
            <p:ph type="ftr" sz="quarter" idx="11"/>
          </p:nvPr>
        </p:nvSpPr>
        <p:spPr/>
        <p:txBody>
          <a:bodyPr/>
          <a:lstStyle>
            <a:lvl1pPr>
              <a:defRPr/>
            </a:lvl1pPr>
          </a:lstStyle>
          <a:p>
            <a:endParaRPr lang="en-US"/>
          </a:p>
        </p:txBody>
      </p:sp>
      <p:sp>
        <p:nvSpPr>
          <p:cNvPr id="7" name="Slide Number Placeholder 6"/>
          <p:cNvSpPr>
            <a:spLocks noGrp="1"/>
          </p:cNvSpPr>
          <p:nvPr>
            <p:ph type="sldNum" sz="quarter" idx="12"/>
          </p:nvPr>
        </p:nvSpPr>
        <p:spPr/>
        <p:txBody>
          <a:bodyPr/>
          <a:lstStyle>
            <a:lvl1pPr>
              <a:defRPr/>
            </a:lvl1pPr>
          </a:lstStyle>
          <a:p>
            <a:fld id="{B143EC59-5C63-0B4E-A52E-1E71791C8911}" type="slidenum">
              <a:rPr lang="en-US"/>
              <a:pPr/>
              <a:t>‹#›</a:t>
            </a:fld>
            <a:endParaRPr lang="en-US"/>
          </a:p>
        </p:txBody>
      </p:sp>
    </p:spTree>
    <p:extLst>
      <p:ext uri="{BB962C8B-B14F-4D97-AF65-F5344CB8AC3E}">
        <p14:creationId xmlns:p14="http://schemas.microsoft.com/office/powerpoint/2010/main" val="1838943713"/>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7"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07DCEC6B-B11A-C542-A078-624EAA195995}"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500480711"/>
      </p:ext>
    </p:extLst>
  </p:cSld>
  <p:clrMapOvr>
    <a:masterClrMapping/>
  </p:clrMapOvr>
</p:sldLayout>
</file>

<file path=ppt/slideLayouts/slideLayout6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065F6AAB-D444-D34F-9270-CBAC852B94B3}" type="slidenum">
              <a:rPr lang="en-US"/>
              <a:pPr/>
              <a:t>‹#›</a:t>
            </a:fld>
            <a:endParaRPr lang="en-US"/>
          </a:p>
        </p:txBody>
      </p:sp>
    </p:spTree>
    <p:extLst>
      <p:ext uri="{BB962C8B-B14F-4D97-AF65-F5344CB8AC3E}">
        <p14:creationId xmlns:p14="http://schemas.microsoft.com/office/powerpoint/2010/main" val="1126143331"/>
      </p:ext>
    </p:extLst>
  </p:cSld>
  <p:clrMapOvr>
    <a:masterClrMapping/>
  </p:clrMapOvr>
</p:sldLayout>
</file>

<file path=ppt/slideLayouts/slideLayout6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endParaRPr lang="en-US"/>
          </a:p>
        </p:txBody>
      </p:sp>
      <p:sp>
        <p:nvSpPr>
          <p:cNvPr id="5" name="Footer Placeholder 4"/>
          <p:cNvSpPr>
            <a:spLocks noGrp="1"/>
          </p:cNvSpPr>
          <p:nvPr>
            <p:ph type="ftr" sz="quarter" idx="11"/>
          </p:nvPr>
        </p:nvSpPr>
        <p:spPr/>
        <p:txBody>
          <a:bodyPr/>
          <a:lstStyle>
            <a:lvl1pPr>
              <a:defRPr/>
            </a:lvl1pPr>
          </a:lstStyle>
          <a:p>
            <a:endParaRPr lang="en-US"/>
          </a:p>
        </p:txBody>
      </p:sp>
      <p:sp>
        <p:nvSpPr>
          <p:cNvPr id="6" name="Slide Number Placeholder 5"/>
          <p:cNvSpPr>
            <a:spLocks noGrp="1"/>
          </p:cNvSpPr>
          <p:nvPr>
            <p:ph type="sldNum" sz="quarter" idx="12"/>
          </p:nvPr>
        </p:nvSpPr>
        <p:spPr/>
        <p:txBody>
          <a:bodyPr/>
          <a:lstStyle>
            <a:lvl1pPr>
              <a:defRPr/>
            </a:lvl1pPr>
          </a:lstStyle>
          <a:p>
            <a:fld id="{8639AD81-19AF-CF4E-B309-B30967A740B7}" type="slidenum">
              <a:rPr lang="en-US"/>
              <a:pPr/>
              <a:t>‹#›</a:t>
            </a:fld>
            <a:endParaRPr lang="en-US"/>
          </a:p>
        </p:txBody>
      </p:sp>
    </p:spTree>
    <p:extLst>
      <p:ext uri="{BB962C8B-B14F-4D97-AF65-F5344CB8AC3E}">
        <p14:creationId xmlns:p14="http://schemas.microsoft.com/office/powerpoint/2010/main" val="2245382018"/>
      </p:ext>
    </p:extLst>
  </p:cSld>
  <p:clrMapOvr>
    <a:masterClrMapping/>
  </p:clrMapOvr>
</p:sldLayout>
</file>

<file path=ppt/slideLayouts/slideLayout65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p:cNvSpPr>
            <a:spLocks noGrp="1"/>
          </p:cNvSpPr>
          <p:nvPr>
            <p:ph type="dt" sz="half" idx="10"/>
          </p:nvPr>
        </p:nvSpPr>
        <p:spPr>
          <a:xfrm>
            <a:off x="685800" y="6248400"/>
            <a:ext cx="1905000" cy="457200"/>
          </a:xfr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p:spPr>
        <p:txBody>
          <a:bodyPr/>
          <a:lstStyle>
            <a:lvl1pPr>
              <a:defRPr/>
            </a:lvl1pPr>
          </a:lstStyle>
          <a:p>
            <a:fld id="{70454863-054C-B24A-9EE3-6744A801AF48}" type="slidenum">
              <a:rPr lang="en-US"/>
              <a:pPr/>
              <a:t>‹#›</a:t>
            </a:fld>
            <a:endParaRPr lang="en-US"/>
          </a:p>
        </p:txBody>
      </p:sp>
    </p:spTree>
    <p:extLst>
      <p:ext uri="{BB962C8B-B14F-4D97-AF65-F5344CB8AC3E}">
        <p14:creationId xmlns:p14="http://schemas.microsoft.com/office/powerpoint/2010/main" val="4178787126"/>
      </p:ext>
    </p:extLst>
  </p:cSld>
  <p:clrMapOvr>
    <a:masterClrMapping/>
  </p:clrMapOvr>
</p:sldLayout>
</file>

<file path=ppt/slideLayouts/slideLayout65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7447"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9" charset="2"/>
              <a:buNone/>
              <a:defRPr/>
            </a:lvl1pPr>
          </a:lstStyle>
          <a:p>
            <a:r>
              <a:rPr lang="en-US"/>
              <a:t>Click to edit Master subtitle style</a:t>
            </a:r>
          </a:p>
        </p:txBody>
      </p:sp>
      <p:sp>
        <p:nvSpPr>
          <p:cNvPr id="17448" name="Rectangle 40"/>
          <p:cNvSpPr>
            <a:spLocks noGrp="1" noChangeArrowheads="1"/>
          </p:cNvSpPr>
          <p:nvPr>
            <p:ph type="ctrTitle"/>
          </p:nvPr>
        </p:nvSpPr>
        <p:spPr>
          <a:xfrm>
            <a:off x="685800" y="1768475"/>
            <a:ext cx="7772400" cy="1736725"/>
          </a:xfrm>
        </p:spPr>
        <p:txBody>
          <a:bodyPr anchor="b" anchorCtr="1"/>
          <a:lstStyle>
            <a:lvl1pPr>
              <a:defRPr sz="5400" b="1" i="0">
                <a:latin typeface="Arial" panose="020B0604020202020204" pitchFamily="34" charset="0"/>
              </a:defRPr>
            </a:lvl1pPr>
          </a:lstStyle>
          <a:p>
            <a:r>
              <a:rPr lang="en-US" dirty="0"/>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p>
        </p:txBody>
      </p:sp>
      <p:sp>
        <p:nvSpPr>
          <p:cNvPr id="40" name="Rectangle 38"/>
          <p:cNvSpPr>
            <a:spLocks noGrp="1" noChangeArrowheads="1"/>
          </p:cNvSpPr>
          <p:nvPr>
            <p:ph type="ftr" sz="quarter" idx="11"/>
          </p:nvPr>
        </p:nvSpPr>
        <p:spPr/>
        <p:txBody>
          <a:bodyPr/>
          <a:lstStyle>
            <a:lvl1pPr>
              <a:defRPr/>
            </a:lvl1pPr>
          </a:lstStyle>
          <a:p>
            <a:pPr>
              <a:defRPr/>
            </a:pPr>
            <a:endParaRPr lang="en-US"/>
          </a:p>
        </p:txBody>
      </p:sp>
      <p:sp>
        <p:nvSpPr>
          <p:cNvPr id="41" name="Rectangle 41"/>
          <p:cNvSpPr>
            <a:spLocks noGrp="1" noChangeArrowheads="1"/>
          </p:cNvSpPr>
          <p:nvPr>
            <p:ph type="sldNum" sz="quarter" idx="12"/>
          </p:nvPr>
        </p:nvSpPr>
        <p:spPr/>
        <p:txBody>
          <a:bodyPr/>
          <a:lstStyle>
            <a:lvl1pPr>
              <a:defRPr/>
            </a:lvl1pPr>
          </a:lstStyle>
          <a:p>
            <a:pPr>
              <a:defRPr/>
            </a:pPr>
            <a:fld id="{1E9070D0-F3F8-884E-8820-42F6C6B6DA35}" type="slidenum">
              <a:rPr lang="en-US"/>
              <a:pPr>
                <a:defRPr/>
              </a:pPr>
              <a:t>‹#›</a:t>
            </a:fld>
            <a:endParaRPr lang="en-US"/>
          </a:p>
        </p:txBody>
      </p:sp>
    </p:spTree>
    <p:extLst>
      <p:ext uri="{BB962C8B-B14F-4D97-AF65-F5344CB8AC3E}">
        <p14:creationId xmlns:p14="http://schemas.microsoft.com/office/powerpoint/2010/main" val="3913522114"/>
      </p:ext>
    </p:extLst>
  </p:cSld>
  <p:clrMapOvr>
    <a:masterClrMapping/>
  </p:clrMapOvr>
</p:sldLayout>
</file>

<file path=ppt/slideLayouts/slideLayout6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142A8E7F-1319-DB43-A095-EDBF3625DABC}" type="slidenum">
              <a:rPr lang="en-US"/>
              <a:pPr>
                <a:defRPr/>
              </a:pPr>
              <a:t>‹#›</a:t>
            </a:fld>
            <a:endParaRPr lang="en-US"/>
          </a:p>
        </p:txBody>
      </p:sp>
    </p:spTree>
    <p:extLst>
      <p:ext uri="{BB962C8B-B14F-4D97-AF65-F5344CB8AC3E}">
        <p14:creationId xmlns:p14="http://schemas.microsoft.com/office/powerpoint/2010/main" val="1971276790"/>
      </p:ext>
    </p:extLst>
  </p:cSld>
  <p:clrMapOvr>
    <a:masterClrMapping/>
  </p:clrMapOvr>
</p:sldLayout>
</file>

<file path=ppt/slideLayouts/slideLayout6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B521303-B852-7B44-AE2A-5B900B0D392A}" type="slidenum">
              <a:rPr lang="en-US"/>
              <a:pPr>
                <a:defRPr/>
              </a:pPr>
              <a:t>‹#›</a:t>
            </a:fld>
            <a:endParaRPr lang="en-US"/>
          </a:p>
        </p:txBody>
      </p:sp>
    </p:spTree>
    <p:extLst>
      <p:ext uri="{BB962C8B-B14F-4D97-AF65-F5344CB8AC3E}">
        <p14:creationId xmlns:p14="http://schemas.microsoft.com/office/powerpoint/2010/main" val="301242895"/>
      </p:ext>
    </p:extLst>
  </p:cSld>
  <p:clrMapOvr>
    <a:masterClrMapping/>
  </p:clrMapOvr>
</p:sldLayout>
</file>

<file path=ppt/slideLayouts/slideLayout6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C4E09688-D087-5543-AE8F-EB257578A786}" type="slidenum">
              <a:rPr lang="en-US"/>
              <a:pPr>
                <a:defRPr/>
              </a:pPr>
              <a:t>‹#›</a:t>
            </a:fld>
            <a:endParaRPr lang="en-US"/>
          </a:p>
        </p:txBody>
      </p:sp>
    </p:spTree>
    <p:extLst>
      <p:ext uri="{BB962C8B-B14F-4D97-AF65-F5344CB8AC3E}">
        <p14:creationId xmlns:p14="http://schemas.microsoft.com/office/powerpoint/2010/main" val="2431172208"/>
      </p:ext>
    </p:extLst>
  </p:cSld>
  <p:clrMapOvr>
    <a:masterClrMapping/>
  </p:clrMapOvr>
</p:sldLayout>
</file>

<file path=ppt/slideLayouts/slideLayout6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p>
        </p:txBody>
      </p:sp>
      <p:sp>
        <p:nvSpPr>
          <p:cNvPr id="8" name="Rectangle 40"/>
          <p:cNvSpPr>
            <a:spLocks noGrp="1" noChangeArrowheads="1"/>
          </p:cNvSpPr>
          <p:nvPr>
            <p:ph type="ftr" sz="quarter" idx="11"/>
          </p:nvPr>
        </p:nvSpPr>
        <p:spPr>
          <a:ln/>
        </p:spPr>
        <p:txBody>
          <a:bodyPr/>
          <a:lstStyle>
            <a:lvl1pPr>
              <a:defRPr/>
            </a:lvl1pPr>
          </a:lstStyle>
          <a:p>
            <a:pPr>
              <a:defRPr/>
            </a:pPr>
            <a:endParaRPr lang="en-US"/>
          </a:p>
        </p:txBody>
      </p:sp>
      <p:sp>
        <p:nvSpPr>
          <p:cNvPr id="9" name="Rectangle 41"/>
          <p:cNvSpPr>
            <a:spLocks noGrp="1" noChangeArrowheads="1"/>
          </p:cNvSpPr>
          <p:nvPr>
            <p:ph type="sldNum" sz="quarter" idx="12"/>
          </p:nvPr>
        </p:nvSpPr>
        <p:spPr>
          <a:ln/>
        </p:spPr>
        <p:txBody>
          <a:bodyPr/>
          <a:lstStyle>
            <a:lvl1pPr>
              <a:defRPr/>
            </a:lvl1pPr>
          </a:lstStyle>
          <a:p>
            <a:pPr>
              <a:defRPr/>
            </a:pPr>
            <a:fld id="{E56EFB0D-43BB-5844-9193-0E248B9AB550}" type="slidenum">
              <a:rPr lang="en-US"/>
              <a:pPr>
                <a:defRPr/>
              </a:pPr>
              <a:t>‹#›</a:t>
            </a:fld>
            <a:endParaRPr lang="en-US"/>
          </a:p>
        </p:txBody>
      </p:sp>
    </p:spTree>
    <p:extLst>
      <p:ext uri="{BB962C8B-B14F-4D97-AF65-F5344CB8AC3E}">
        <p14:creationId xmlns:p14="http://schemas.microsoft.com/office/powerpoint/2010/main" val="4191023058"/>
      </p:ext>
    </p:extLst>
  </p:cSld>
  <p:clrMapOvr>
    <a:masterClrMapping/>
  </p:clrMapOvr>
</p:sldLayout>
</file>

<file path=ppt/slideLayouts/slideLayout6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p>
        </p:txBody>
      </p:sp>
      <p:sp>
        <p:nvSpPr>
          <p:cNvPr id="4" name="Rectangle 40"/>
          <p:cNvSpPr>
            <a:spLocks noGrp="1" noChangeArrowheads="1"/>
          </p:cNvSpPr>
          <p:nvPr>
            <p:ph type="ftr" sz="quarter" idx="11"/>
          </p:nvPr>
        </p:nvSpPr>
        <p:spPr>
          <a:ln/>
        </p:spPr>
        <p:txBody>
          <a:bodyPr/>
          <a:lstStyle>
            <a:lvl1pPr>
              <a:defRPr/>
            </a:lvl1pPr>
          </a:lstStyle>
          <a:p>
            <a:pPr>
              <a:defRPr/>
            </a:pPr>
            <a:endParaRPr lang="en-US"/>
          </a:p>
        </p:txBody>
      </p:sp>
      <p:sp>
        <p:nvSpPr>
          <p:cNvPr id="5" name="Rectangle 41"/>
          <p:cNvSpPr>
            <a:spLocks noGrp="1" noChangeArrowheads="1"/>
          </p:cNvSpPr>
          <p:nvPr>
            <p:ph type="sldNum" sz="quarter" idx="12"/>
          </p:nvPr>
        </p:nvSpPr>
        <p:spPr>
          <a:ln/>
        </p:spPr>
        <p:txBody>
          <a:bodyPr/>
          <a:lstStyle>
            <a:lvl1pPr>
              <a:defRPr/>
            </a:lvl1pPr>
          </a:lstStyle>
          <a:p>
            <a:pPr>
              <a:defRPr/>
            </a:pPr>
            <a:fld id="{82077A2E-6BE6-F240-9E0C-DE33B7ECF2D0}" type="slidenum">
              <a:rPr lang="en-US"/>
              <a:pPr>
                <a:defRPr/>
              </a:pPr>
              <a:t>‹#›</a:t>
            </a:fld>
            <a:endParaRPr lang="en-US"/>
          </a:p>
        </p:txBody>
      </p:sp>
    </p:spTree>
    <p:extLst>
      <p:ext uri="{BB962C8B-B14F-4D97-AF65-F5344CB8AC3E}">
        <p14:creationId xmlns:p14="http://schemas.microsoft.com/office/powerpoint/2010/main" val="69609225"/>
      </p:ext>
    </p:extLst>
  </p:cSld>
  <p:clrMapOvr>
    <a:masterClrMapping/>
  </p:clrMapOvr>
</p:sldLayout>
</file>

<file path=ppt/slideLayouts/slideLayout6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p>
        </p:txBody>
      </p:sp>
      <p:sp>
        <p:nvSpPr>
          <p:cNvPr id="3" name="Rectangle 40"/>
          <p:cNvSpPr>
            <a:spLocks noGrp="1" noChangeArrowheads="1"/>
          </p:cNvSpPr>
          <p:nvPr>
            <p:ph type="ftr" sz="quarter" idx="11"/>
          </p:nvPr>
        </p:nvSpPr>
        <p:spPr>
          <a:ln/>
        </p:spPr>
        <p:txBody>
          <a:bodyPr/>
          <a:lstStyle>
            <a:lvl1pPr>
              <a:defRPr/>
            </a:lvl1pPr>
          </a:lstStyle>
          <a:p>
            <a:pPr>
              <a:defRPr/>
            </a:pPr>
            <a:endParaRPr lang="en-US"/>
          </a:p>
        </p:txBody>
      </p:sp>
      <p:sp>
        <p:nvSpPr>
          <p:cNvPr id="4" name="Rectangle 41"/>
          <p:cNvSpPr>
            <a:spLocks noGrp="1" noChangeArrowheads="1"/>
          </p:cNvSpPr>
          <p:nvPr>
            <p:ph type="sldNum" sz="quarter" idx="12"/>
          </p:nvPr>
        </p:nvSpPr>
        <p:spPr>
          <a:ln/>
        </p:spPr>
        <p:txBody>
          <a:bodyPr/>
          <a:lstStyle>
            <a:lvl1pPr>
              <a:defRPr/>
            </a:lvl1pPr>
          </a:lstStyle>
          <a:p>
            <a:pPr>
              <a:defRPr/>
            </a:pPr>
            <a:fld id="{77512E15-FEAF-F641-9B1F-E49EFE8A5A7F}" type="slidenum">
              <a:rPr lang="en-US"/>
              <a:pPr>
                <a:defRPr/>
              </a:pPr>
              <a:t>‹#›</a:t>
            </a:fld>
            <a:endParaRPr lang="en-US"/>
          </a:p>
        </p:txBody>
      </p:sp>
    </p:spTree>
    <p:extLst>
      <p:ext uri="{BB962C8B-B14F-4D97-AF65-F5344CB8AC3E}">
        <p14:creationId xmlns:p14="http://schemas.microsoft.com/office/powerpoint/2010/main" val="2461744357"/>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5080D32E-E315-F040-BA52-032473FC24B7}"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2300399"/>
      </p:ext>
    </p:extLst>
  </p:cSld>
  <p:clrMapOvr>
    <a:masterClrMapping/>
  </p:clrMapOvr>
</p:sldLayout>
</file>

<file path=ppt/slideLayouts/slideLayout6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082078FC-C858-3B47-8288-47D4B9728AE4}" type="slidenum">
              <a:rPr lang="en-US"/>
              <a:pPr>
                <a:defRPr/>
              </a:pPr>
              <a:t>‹#›</a:t>
            </a:fld>
            <a:endParaRPr lang="en-US"/>
          </a:p>
        </p:txBody>
      </p:sp>
    </p:spTree>
    <p:extLst>
      <p:ext uri="{BB962C8B-B14F-4D97-AF65-F5344CB8AC3E}">
        <p14:creationId xmlns:p14="http://schemas.microsoft.com/office/powerpoint/2010/main" val="2710553906"/>
      </p:ext>
    </p:extLst>
  </p:cSld>
  <p:clrMapOvr>
    <a:masterClrMapping/>
  </p:clrMapOvr>
</p:sldLayout>
</file>

<file path=ppt/slideLayouts/slideLayout6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p>
        </p:txBody>
      </p:sp>
      <p:sp>
        <p:nvSpPr>
          <p:cNvPr id="6" name="Rectangle 40"/>
          <p:cNvSpPr>
            <a:spLocks noGrp="1" noChangeArrowheads="1"/>
          </p:cNvSpPr>
          <p:nvPr>
            <p:ph type="ftr" sz="quarter" idx="11"/>
          </p:nvPr>
        </p:nvSpPr>
        <p:spPr>
          <a:ln/>
        </p:spPr>
        <p:txBody>
          <a:bodyPr/>
          <a:lstStyle>
            <a:lvl1pPr>
              <a:defRPr/>
            </a:lvl1pPr>
          </a:lstStyle>
          <a:p>
            <a:pPr>
              <a:defRPr/>
            </a:pPr>
            <a:endParaRPr lang="en-US"/>
          </a:p>
        </p:txBody>
      </p:sp>
      <p:sp>
        <p:nvSpPr>
          <p:cNvPr id="7" name="Rectangle 41"/>
          <p:cNvSpPr>
            <a:spLocks noGrp="1" noChangeArrowheads="1"/>
          </p:cNvSpPr>
          <p:nvPr>
            <p:ph type="sldNum" sz="quarter" idx="12"/>
          </p:nvPr>
        </p:nvSpPr>
        <p:spPr>
          <a:ln/>
        </p:spPr>
        <p:txBody>
          <a:bodyPr/>
          <a:lstStyle>
            <a:lvl1pPr>
              <a:defRPr/>
            </a:lvl1pPr>
          </a:lstStyle>
          <a:p>
            <a:pPr>
              <a:defRPr/>
            </a:pPr>
            <a:fld id="{41BBB6D0-247F-034D-AFAF-DD19A660DDC3}" type="slidenum">
              <a:rPr lang="en-US"/>
              <a:pPr>
                <a:defRPr/>
              </a:pPr>
              <a:t>‹#›</a:t>
            </a:fld>
            <a:endParaRPr lang="en-US"/>
          </a:p>
        </p:txBody>
      </p:sp>
    </p:spTree>
    <p:extLst>
      <p:ext uri="{BB962C8B-B14F-4D97-AF65-F5344CB8AC3E}">
        <p14:creationId xmlns:p14="http://schemas.microsoft.com/office/powerpoint/2010/main" val="2326712342"/>
      </p:ext>
    </p:extLst>
  </p:cSld>
  <p:clrMapOvr>
    <a:masterClrMapping/>
  </p:clrMapOvr>
</p:sldLayout>
</file>

<file path=ppt/slideLayouts/slideLayout6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E5971AA1-AFDC-6645-B981-A3FAABECBA78}" type="slidenum">
              <a:rPr lang="en-US"/>
              <a:pPr>
                <a:defRPr/>
              </a:pPr>
              <a:t>‹#›</a:t>
            </a:fld>
            <a:endParaRPr lang="en-US"/>
          </a:p>
        </p:txBody>
      </p:sp>
    </p:spTree>
    <p:extLst>
      <p:ext uri="{BB962C8B-B14F-4D97-AF65-F5344CB8AC3E}">
        <p14:creationId xmlns:p14="http://schemas.microsoft.com/office/powerpoint/2010/main" val="692040843"/>
      </p:ext>
    </p:extLst>
  </p:cSld>
  <p:clrMapOvr>
    <a:masterClrMapping/>
  </p:clrMapOvr>
</p:sldLayout>
</file>

<file path=ppt/slideLayouts/slideLayout6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p>
        </p:txBody>
      </p:sp>
      <p:sp>
        <p:nvSpPr>
          <p:cNvPr id="5" name="Rectangle 40"/>
          <p:cNvSpPr>
            <a:spLocks noGrp="1" noChangeArrowheads="1"/>
          </p:cNvSpPr>
          <p:nvPr>
            <p:ph type="ftr" sz="quarter" idx="11"/>
          </p:nvPr>
        </p:nvSpPr>
        <p:spPr>
          <a:ln/>
        </p:spPr>
        <p:txBody>
          <a:bodyPr/>
          <a:lstStyle>
            <a:lvl1pPr>
              <a:defRPr/>
            </a:lvl1pPr>
          </a:lstStyle>
          <a:p>
            <a:pPr>
              <a:defRPr/>
            </a:pPr>
            <a:endParaRPr lang="en-US"/>
          </a:p>
        </p:txBody>
      </p:sp>
      <p:sp>
        <p:nvSpPr>
          <p:cNvPr id="6" name="Rectangle 41"/>
          <p:cNvSpPr>
            <a:spLocks noGrp="1" noChangeArrowheads="1"/>
          </p:cNvSpPr>
          <p:nvPr>
            <p:ph type="sldNum" sz="quarter" idx="12"/>
          </p:nvPr>
        </p:nvSpPr>
        <p:spPr>
          <a:ln/>
        </p:spPr>
        <p:txBody>
          <a:bodyPr/>
          <a:lstStyle>
            <a:lvl1pPr>
              <a:defRPr/>
            </a:lvl1pPr>
          </a:lstStyle>
          <a:p>
            <a:pPr>
              <a:defRPr/>
            </a:pPr>
            <a:fld id="{44765F62-06EE-7F42-82E5-2195132A9374}" type="slidenum">
              <a:rPr lang="en-US"/>
              <a:pPr>
                <a:defRPr/>
              </a:pPr>
              <a:t>‹#›</a:t>
            </a:fld>
            <a:endParaRPr lang="en-US"/>
          </a:p>
        </p:txBody>
      </p:sp>
    </p:spTree>
    <p:extLst>
      <p:ext uri="{BB962C8B-B14F-4D97-AF65-F5344CB8AC3E}">
        <p14:creationId xmlns:p14="http://schemas.microsoft.com/office/powerpoint/2010/main" val="892896989"/>
      </p:ext>
    </p:extLst>
  </p:cSld>
  <p:clrMapOvr>
    <a:masterClrMapping/>
  </p:clrMapOvr>
</p:sldLayout>
</file>

<file path=ppt/slideLayouts/slideLayout6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DFABA-EFDA-D747-94A7-16EA14A32EB5}"/>
              </a:ext>
            </a:extLst>
          </p:cNvPr>
          <p:cNvSpPr>
            <a:spLocks noGrp="1"/>
          </p:cNvSpPr>
          <p:nvPr>
            <p:ph type="ctrTitle"/>
          </p:nvPr>
        </p:nvSpPr>
        <p:spPr>
          <a:xfrm>
            <a:off x="1143140" y="1121975"/>
            <a:ext cx="6857721" cy="2387963"/>
          </a:xfrm>
        </p:spPr>
        <p:txBody>
          <a:bodyPr anchor="b"/>
          <a:lstStyle>
            <a:lvl1pPr algn="ctr">
              <a:defRPr sz="4219"/>
            </a:lvl1pPr>
          </a:lstStyle>
          <a:p>
            <a:r>
              <a:rPr lang="en-US"/>
              <a:t>Click to edit Master title style</a:t>
            </a:r>
          </a:p>
        </p:txBody>
      </p:sp>
      <p:sp>
        <p:nvSpPr>
          <p:cNvPr id="3" name="Subtitle 2">
            <a:extLst>
              <a:ext uri="{FF2B5EF4-FFF2-40B4-BE49-F238E27FC236}">
                <a16:creationId xmlns:a16="http://schemas.microsoft.com/office/drawing/2014/main" id="{8F55EA63-B844-FE46-B7F7-F928E6EED692}"/>
              </a:ext>
            </a:extLst>
          </p:cNvPr>
          <p:cNvSpPr>
            <a:spLocks noGrp="1"/>
          </p:cNvSpPr>
          <p:nvPr>
            <p:ph type="subTitle" idx="1"/>
          </p:nvPr>
        </p:nvSpPr>
        <p:spPr>
          <a:xfrm>
            <a:off x="1143140" y="3601482"/>
            <a:ext cx="6857721" cy="1656727"/>
          </a:xfrm>
        </p:spPr>
        <p:txBody>
          <a:bodyPr/>
          <a:lstStyle>
            <a:lvl1pPr marL="0" indent="0" algn="ctr">
              <a:buNone/>
              <a:defRPr sz="1688"/>
            </a:lvl1pPr>
            <a:lvl2pPr marL="321503" indent="0" algn="ctr">
              <a:buNone/>
              <a:defRPr sz="1406"/>
            </a:lvl2pPr>
            <a:lvl3pPr marL="643006" indent="0" algn="ctr">
              <a:buNone/>
              <a:defRPr sz="1266"/>
            </a:lvl3pPr>
            <a:lvl4pPr marL="964509" indent="0" algn="ctr">
              <a:buNone/>
              <a:defRPr sz="1125"/>
            </a:lvl4pPr>
            <a:lvl5pPr marL="1286012" indent="0" algn="ctr">
              <a:buNone/>
              <a:defRPr sz="1125"/>
            </a:lvl5pPr>
            <a:lvl6pPr marL="1607515" indent="0" algn="ctr">
              <a:buNone/>
              <a:defRPr sz="1125"/>
            </a:lvl6pPr>
            <a:lvl7pPr marL="1929018" indent="0" algn="ctr">
              <a:buNone/>
              <a:defRPr sz="1125"/>
            </a:lvl7pPr>
            <a:lvl8pPr marL="2250521" indent="0" algn="ctr">
              <a:buNone/>
              <a:defRPr sz="1125"/>
            </a:lvl8pPr>
            <a:lvl9pPr marL="2572024" indent="0" algn="ctr">
              <a:buNone/>
              <a:defRPr sz="1125"/>
            </a:lvl9pPr>
          </a:lstStyle>
          <a:p>
            <a:r>
              <a:rPr lang="en-US"/>
              <a:t>Click to edit Master subtitle style</a:t>
            </a:r>
          </a:p>
        </p:txBody>
      </p:sp>
      <p:sp>
        <p:nvSpPr>
          <p:cNvPr id="4" name="Date Placeholder 3">
            <a:extLst>
              <a:ext uri="{FF2B5EF4-FFF2-40B4-BE49-F238E27FC236}">
                <a16:creationId xmlns:a16="http://schemas.microsoft.com/office/drawing/2014/main" id="{96F67AA0-89FE-F44D-AEC4-902A9C2936F9}"/>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285F0D06-308D-EB49-9D47-9EDFF19889CC}"/>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30497992-B02C-0647-8098-ACED790404BA}"/>
              </a:ext>
            </a:extLst>
          </p:cNvPr>
          <p:cNvSpPr>
            <a:spLocks noGrp="1"/>
          </p:cNvSpPr>
          <p:nvPr>
            <p:ph type="sldNum" idx="12"/>
          </p:nvPr>
        </p:nvSpPr>
        <p:spPr/>
        <p:txBody>
          <a:bodyPr/>
          <a:lstStyle>
            <a:lvl1pPr>
              <a:defRPr/>
            </a:lvl1pPr>
          </a:lstStyle>
          <a:p>
            <a:fld id="{A71AF947-B3C1-6C43-8787-58E80396F172}" type="slidenum">
              <a:rPr lang="en-US" altLang="en-US"/>
              <a:pPr/>
              <a:t>‹#›</a:t>
            </a:fld>
            <a:endParaRPr lang="en-US" altLang="en-US"/>
          </a:p>
        </p:txBody>
      </p:sp>
    </p:spTree>
    <p:extLst>
      <p:ext uri="{BB962C8B-B14F-4D97-AF65-F5344CB8AC3E}">
        <p14:creationId xmlns:p14="http://schemas.microsoft.com/office/powerpoint/2010/main" val="1540481689"/>
      </p:ext>
    </p:extLst>
  </p:cSld>
  <p:clrMapOvr>
    <a:masterClrMapping/>
  </p:clrMapOvr>
</p:sldLayout>
</file>

<file path=ppt/slideLayouts/slideLayout6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8D9E0B-D505-684B-AE69-2AD69AD5757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6BF484C-6991-9147-AF0E-9998E8C43B3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CD87C13-B3B5-7344-B37B-597CACB0DEA4}"/>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62548A39-DD4D-D041-B3A5-6BD5251E4001}"/>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B7C1292E-4D35-DC48-B5E5-E0DD9BB5B138}"/>
              </a:ext>
            </a:extLst>
          </p:cNvPr>
          <p:cNvSpPr>
            <a:spLocks noGrp="1"/>
          </p:cNvSpPr>
          <p:nvPr>
            <p:ph type="sldNum" idx="12"/>
          </p:nvPr>
        </p:nvSpPr>
        <p:spPr/>
        <p:txBody>
          <a:bodyPr/>
          <a:lstStyle>
            <a:lvl1pPr>
              <a:defRPr/>
            </a:lvl1pPr>
          </a:lstStyle>
          <a:p>
            <a:fld id="{E57AC659-A568-3E44-A586-C6EB024EDA17}" type="slidenum">
              <a:rPr lang="en-US" altLang="en-US"/>
              <a:pPr/>
              <a:t>‹#›</a:t>
            </a:fld>
            <a:endParaRPr lang="en-US" altLang="en-US"/>
          </a:p>
        </p:txBody>
      </p:sp>
    </p:spTree>
    <p:extLst>
      <p:ext uri="{BB962C8B-B14F-4D97-AF65-F5344CB8AC3E}">
        <p14:creationId xmlns:p14="http://schemas.microsoft.com/office/powerpoint/2010/main" val="1307512870"/>
      </p:ext>
    </p:extLst>
  </p:cSld>
  <p:clrMapOvr>
    <a:masterClrMapping/>
  </p:clrMapOvr>
</p:sldLayout>
</file>

<file path=ppt/slideLayouts/slideLayout6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D02A16-99A4-704C-80AA-9370A354E51D}"/>
              </a:ext>
            </a:extLst>
          </p:cNvPr>
          <p:cNvSpPr>
            <a:spLocks noGrp="1"/>
          </p:cNvSpPr>
          <p:nvPr>
            <p:ph type="title"/>
          </p:nvPr>
        </p:nvSpPr>
        <p:spPr>
          <a:xfrm>
            <a:off x="624039" y="1709198"/>
            <a:ext cx="7886992" cy="2853499"/>
          </a:xfrm>
        </p:spPr>
        <p:txBody>
          <a:bodyPr anchor="b"/>
          <a:lstStyle>
            <a:lvl1pPr>
              <a:defRPr sz="4219"/>
            </a:lvl1pPr>
          </a:lstStyle>
          <a:p>
            <a:r>
              <a:rPr lang="en-US"/>
              <a:t>Click to edit Master title style</a:t>
            </a:r>
          </a:p>
        </p:txBody>
      </p:sp>
      <p:sp>
        <p:nvSpPr>
          <p:cNvPr id="3" name="Text Placeholder 2">
            <a:extLst>
              <a:ext uri="{FF2B5EF4-FFF2-40B4-BE49-F238E27FC236}">
                <a16:creationId xmlns:a16="http://schemas.microsoft.com/office/drawing/2014/main" id="{85238477-23DD-8249-B61F-1919954B0C58}"/>
              </a:ext>
            </a:extLst>
          </p:cNvPr>
          <p:cNvSpPr>
            <a:spLocks noGrp="1"/>
          </p:cNvSpPr>
          <p:nvPr>
            <p:ph type="body" idx="1"/>
          </p:nvPr>
        </p:nvSpPr>
        <p:spPr>
          <a:xfrm>
            <a:off x="624039" y="4589490"/>
            <a:ext cx="7886992" cy="1500432"/>
          </a:xfrm>
        </p:spPr>
        <p:txBody>
          <a:bodyPr/>
          <a:lstStyle>
            <a:lvl1pPr marL="0" indent="0">
              <a:buNone/>
              <a:defRPr sz="1688"/>
            </a:lvl1pPr>
            <a:lvl2pPr marL="321503" indent="0">
              <a:buNone/>
              <a:defRPr sz="1406"/>
            </a:lvl2pPr>
            <a:lvl3pPr marL="643006" indent="0">
              <a:buNone/>
              <a:defRPr sz="1266"/>
            </a:lvl3pPr>
            <a:lvl4pPr marL="964509" indent="0">
              <a:buNone/>
              <a:defRPr sz="1125"/>
            </a:lvl4pPr>
            <a:lvl5pPr marL="1286012" indent="0">
              <a:buNone/>
              <a:defRPr sz="1125"/>
            </a:lvl5pPr>
            <a:lvl6pPr marL="1607515" indent="0">
              <a:buNone/>
              <a:defRPr sz="1125"/>
            </a:lvl6pPr>
            <a:lvl7pPr marL="1929018" indent="0">
              <a:buNone/>
              <a:defRPr sz="1125"/>
            </a:lvl7pPr>
            <a:lvl8pPr marL="2250521" indent="0">
              <a:buNone/>
              <a:defRPr sz="1125"/>
            </a:lvl8pPr>
            <a:lvl9pPr marL="2572024" indent="0">
              <a:buNone/>
              <a:defRPr sz="1125"/>
            </a:lvl9pPr>
          </a:lstStyle>
          <a:p>
            <a:pPr lvl="0"/>
            <a:r>
              <a:rPr lang="en-US"/>
              <a:t>Click to edit Master text styles</a:t>
            </a:r>
          </a:p>
        </p:txBody>
      </p:sp>
      <p:sp>
        <p:nvSpPr>
          <p:cNvPr id="4" name="Date Placeholder 3">
            <a:extLst>
              <a:ext uri="{FF2B5EF4-FFF2-40B4-BE49-F238E27FC236}">
                <a16:creationId xmlns:a16="http://schemas.microsoft.com/office/drawing/2014/main" id="{7D1303C8-376D-4A44-B3EA-4AA05CE40655}"/>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F2D3DCA1-34D3-C147-A25A-F22E1AB8130D}"/>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48AD8A64-FFA7-494D-9342-206ABC2FD8FA}"/>
              </a:ext>
            </a:extLst>
          </p:cNvPr>
          <p:cNvSpPr>
            <a:spLocks noGrp="1"/>
          </p:cNvSpPr>
          <p:nvPr>
            <p:ph type="sldNum" idx="12"/>
          </p:nvPr>
        </p:nvSpPr>
        <p:spPr/>
        <p:txBody>
          <a:bodyPr/>
          <a:lstStyle>
            <a:lvl1pPr>
              <a:defRPr/>
            </a:lvl1pPr>
          </a:lstStyle>
          <a:p>
            <a:fld id="{29340424-841A-7747-B3CF-1129B2903B6F}" type="slidenum">
              <a:rPr lang="en-US" altLang="en-US"/>
              <a:pPr/>
              <a:t>‹#›</a:t>
            </a:fld>
            <a:endParaRPr lang="en-US" altLang="en-US"/>
          </a:p>
        </p:txBody>
      </p:sp>
    </p:spTree>
    <p:extLst>
      <p:ext uri="{BB962C8B-B14F-4D97-AF65-F5344CB8AC3E}">
        <p14:creationId xmlns:p14="http://schemas.microsoft.com/office/powerpoint/2010/main" val="2644832677"/>
      </p:ext>
    </p:extLst>
  </p:cSld>
  <p:clrMapOvr>
    <a:masterClrMapping/>
  </p:clrMapOvr>
</p:sldLayout>
</file>

<file path=ppt/slideLayouts/slideLayout6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D5AC27-B379-2646-BE6F-4EC3CA85423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B8C6968-D298-E948-A1CD-AC06B08768DB}"/>
              </a:ext>
            </a:extLst>
          </p:cNvPr>
          <p:cNvSpPr>
            <a:spLocks noGrp="1"/>
          </p:cNvSpPr>
          <p:nvPr>
            <p:ph sz="half" idx="1"/>
          </p:nvPr>
        </p:nvSpPr>
        <p:spPr>
          <a:xfrm>
            <a:off x="321508" y="1125324"/>
            <a:ext cx="2838871"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1A7C212-20DC-CD43-91A8-44BF1FE8FABA}"/>
              </a:ext>
            </a:extLst>
          </p:cNvPr>
          <p:cNvSpPr>
            <a:spLocks noGrp="1"/>
          </p:cNvSpPr>
          <p:nvPr>
            <p:ph sz="half" idx="2"/>
          </p:nvPr>
        </p:nvSpPr>
        <p:spPr>
          <a:xfrm>
            <a:off x="3267549" y="1125324"/>
            <a:ext cx="2839987" cy="31817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A8A0390-9949-2346-B5CE-0F75BE513515}"/>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C13D223-2B5F-6A45-A14B-5947574A670A}"/>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0EBD513B-ACCB-5A4A-84F7-61DFD874551B}"/>
              </a:ext>
            </a:extLst>
          </p:cNvPr>
          <p:cNvSpPr>
            <a:spLocks noGrp="1"/>
          </p:cNvSpPr>
          <p:nvPr>
            <p:ph type="sldNum" idx="12"/>
          </p:nvPr>
        </p:nvSpPr>
        <p:spPr/>
        <p:txBody>
          <a:bodyPr/>
          <a:lstStyle>
            <a:lvl1pPr>
              <a:defRPr/>
            </a:lvl1pPr>
          </a:lstStyle>
          <a:p>
            <a:fld id="{561E4196-182B-FA43-BC99-2144CEEE4194}" type="slidenum">
              <a:rPr lang="en-US" altLang="en-US"/>
              <a:pPr/>
              <a:t>‹#›</a:t>
            </a:fld>
            <a:endParaRPr lang="en-US" altLang="en-US"/>
          </a:p>
        </p:txBody>
      </p:sp>
    </p:spTree>
    <p:extLst>
      <p:ext uri="{BB962C8B-B14F-4D97-AF65-F5344CB8AC3E}">
        <p14:creationId xmlns:p14="http://schemas.microsoft.com/office/powerpoint/2010/main" val="1883833515"/>
      </p:ext>
    </p:extLst>
  </p:cSld>
  <p:clrMapOvr>
    <a:masterClrMapping/>
  </p:clrMapOvr>
</p:sldLayout>
</file>

<file path=ppt/slideLayouts/slideLayout6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EF3F7F-B38C-5D48-9F01-1E7E17B4FBF5}"/>
              </a:ext>
            </a:extLst>
          </p:cNvPr>
          <p:cNvSpPr>
            <a:spLocks noGrp="1"/>
          </p:cNvSpPr>
          <p:nvPr>
            <p:ph type="title"/>
          </p:nvPr>
        </p:nvSpPr>
        <p:spPr>
          <a:xfrm>
            <a:off x="629620" y="365061"/>
            <a:ext cx="7886993" cy="1325158"/>
          </a:xfrm>
        </p:spPr>
        <p:txBody>
          <a:bodyPr/>
          <a:lstStyle/>
          <a:p>
            <a:r>
              <a:rPr lang="en-US"/>
              <a:t>Click to edit Master title style</a:t>
            </a:r>
          </a:p>
        </p:txBody>
      </p:sp>
      <p:sp>
        <p:nvSpPr>
          <p:cNvPr id="3" name="Text Placeholder 2">
            <a:extLst>
              <a:ext uri="{FF2B5EF4-FFF2-40B4-BE49-F238E27FC236}">
                <a16:creationId xmlns:a16="http://schemas.microsoft.com/office/drawing/2014/main" id="{2AB6451C-285F-6A44-A4F6-45DBFC8CCD64}"/>
              </a:ext>
            </a:extLst>
          </p:cNvPr>
          <p:cNvSpPr>
            <a:spLocks noGrp="1"/>
          </p:cNvSpPr>
          <p:nvPr>
            <p:ph type="body" idx="1"/>
          </p:nvPr>
        </p:nvSpPr>
        <p:spPr>
          <a:xfrm>
            <a:off x="629620" y="1681287"/>
            <a:ext cx="3868143"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4" name="Content Placeholder 3">
            <a:extLst>
              <a:ext uri="{FF2B5EF4-FFF2-40B4-BE49-F238E27FC236}">
                <a16:creationId xmlns:a16="http://schemas.microsoft.com/office/drawing/2014/main" id="{37A39EC1-BBB6-5F42-B946-B54A79F160C3}"/>
              </a:ext>
            </a:extLst>
          </p:cNvPr>
          <p:cNvSpPr>
            <a:spLocks noGrp="1"/>
          </p:cNvSpPr>
          <p:nvPr>
            <p:ph sz="half" idx="2"/>
          </p:nvPr>
        </p:nvSpPr>
        <p:spPr>
          <a:xfrm>
            <a:off x="629620" y="2505185"/>
            <a:ext cx="3868143"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A3B4ED-2371-0F4C-8BFC-4236374B8ABA}"/>
              </a:ext>
            </a:extLst>
          </p:cNvPr>
          <p:cNvSpPr>
            <a:spLocks noGrp="1"/>
          </p:cNvSpPr>
          <p:nvPr>
            <p:ph type="body" sz="quarter" idx="3"/>
          </p:nvPr>
        </p:nvSpPr>
        <p:spPr>
          <a:xfrm>
            <a:off x="4629492" y="1681287"/>
            <a:ext cx="3887121" cy="823898"/>
          </a:xfrm>
        </p:spPr>
        <p:txBody>
          <a:bodyPr anchor="b"/>
          <a:lstStyle>
            <a:lvl1pPr marL="0" indent="0">
              <a:buNone/>
              <a:defRPr sz="1688" b="1"/>
            </a:lvl1pPr>
            <a:lvl2pPr marL="321503" indent="0">
              <a:buNone/>
              <a:defRPr sz="1406" b="1"/>
            </a:lvl2pPr>
            <a:lvl3pPr marL="643006" indent="0">
              <a:buNone/>
              <a:defRPr sz="1266" b="1"/>
            </a:lvl3pPr>
            <a:lvl4pPr marL="964509" indent="0">
              <a:buNone/>
              <a:defRPr sz="1125" b="1"/>
            </a:lvl4pPr>
            <a:lvl5pPr marL="1286012" indent="0">
              <a:buNone/>
              <a:defRPr sz="1125" b="1"/>
            </a:lvl5pPr>
            <a:lvl6pPr marL="1607515" indent="0">
              <a:buNone/>
              <a:defRPr sz="1125" b="1"/>
            </a:lvl6pPr>
            <a:lvl7pPr marL="1929018" indent="0">
              <a:buNone/>
              <a:defRPr sz="1125" b="1"/>
            </a:lvl7pPr>
            <a:lvl8pPr marL="2250521" indent="0">
              <a:buNone/>
              <a:defRPr sz="1125" b="1"/>
            </a:lvl8pPr>
            <a:lvl9pPr marL="2572024" indent="0">
              <a:buNone/>
              <a:defRPr sz="1125" b="1"/>
            </a:lvl9pPr>
          </a:lstStyle>
          <a:p>
            <a:pPr lvl="0"/>
            <a:r>
              <a:rPr lang="en-US"/>
              <a:t>Click to edit Master text styles</a:t>
            </a:r>
          </a:p>
        </p:txBody>
      </p:sp>
      <p:sp>
        <p:nvSpPr>
          <p:cNvPr id="6" name="Content Placeholder 5">
            <a:extLst>
              <a:ext uri="{FF2B5EF4-FFF2-40B4-BE49-F238E27FC236}">
                <a16:creationId xmlns:a16="http://schemas.microsoft.com/office/drawing/2014/main" id="{9DFB54CC-3C94-4E4C-BAA5-BD35D87B6B50}"/>
              </a:ext>
            </a:extLst>
          </p:cNvPr>
          <p:cNvSpPr>
            <a:spLocks noGrp="1"/>
          </p:cNvSpPr>
          <p:nvPr>
            <p:ph sz="quarter" idx="4"/>
          </p:nvPr>
        </p:nvSpPr>
        <p:spPr>
          <a:xfrm>
            <a:off x="4629492" y="2505185"/>
            <a:ext cx="3887121" cy="368409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5000BFB-B337-9C49-9F4D-7ADE95AA5947}"/>
              </a:ext>
            </a:extLst>
          </p:cNvPr>
          <p:cNvSpPr>
            <a:spLocks noGrp="1"/>
          </p:cNvSpPr>
          <p:nvPr>
            <p:ph type="dt" idx="10"/>
          </p:nvPr>
        </p:nvSpPr>
        <p:spPr/>
        <p:txBody>
          <a:bodyPr/>
          <a:lstStyle>
            <a:lvl1pPr>
              <a:defRPr/>
            </a:lvl1pPr>
          </a:lstStyle>
          <a:p>
            <a:endParaRPr lang="en-US" altLang="en-US"/>
          </a:p>
        </p:txBody>
      </p:sp>
      <p:sp>
        <p:nvSpPr>
          <p:cNvPr id="8" name="Footer Placeholder 7">
            <a:extLst>
              <a:ext uri="{FF2B5EF4-FFF2-40B4-BE49-F238E27FC236}">
                <a16:creationId xmlns:a16="http://schemas.microsoft.com/office/drawing/2014/main" id="{5B8C3342-A74E-F044-91AE-BC45E64859B9}"/>
              </a:ext>
            </a:extLst>
          </p:cNvPr>
          <p:cNvSpPr>
            <a:spLocks noGrp="1"/>
          </p:cNvSpPr>
          <p:nvPr>
            <p:ph type="ftr" idx="11"/>
          </p:nvPr>
        </p:nvSpPr>
        <p:spPr/>
        <p:txBody>
          <a:bodyPr/>
          <a:lstStyle>
            <a:lvl1pPr>
              <a:defRPr/>
            </a:lvl1pPr>
          </a:lstStyle>
          <a:p>
            <a:endParaRPr lang="en-US" altLang="en-US"/>
          </a:p>
        </p:txBody>
      </p:sp>
      <p:sp>
        <p:nvSpPr>
          <p:cNvPr id="9" name="Slide Number Placeholder 8">
            <a:extLst>
              <a:ext uri="{FF2B5EF4-FFF2-40B4-BE49-F238E27FC236}">
                <a16:creationId xmlns:a16="http://schemas.microsoft.com/office/drawing/2014/main" id="{B4F4C6A9-696E-604D-A9DF-80EA66FC4135}"/>
              </a:ext>
            </a:extLst>
          </p:cNvPr>
          <p:cNvSpPr>
            <a:spLocks noGrp="1"/>
          </p:cNvSpPr>
          <p:nvPr>
            <p:ph type="sldNum" idx="12"/>
          </p:nvPr>
        </p:nvSpPr>
        <p:spPr/>
        <p:txBody>
          <a:bodyPr/>
          <a:lstStyle>
            <a:lvl1pPr>
              <a:defRPr/>
            </a:lvl1pPr>
          </a:lstStyle>
          <a:p>
            <a:fld id="{77F80C5A-AE53-BB4F-8A48-544D8846D642}" type="slidenum">
              <a:rPr lang="en-US" altLang="en-US"/>
              <a:pPr/>
              <a:t>‹#›</a:t>
            </a:fld>
            <a:endParaRPr lang="en-US" altLang="en-US"/>
          </a:p>
        </p:txBody>
      </p:sp>
    </p:spTree>
    <p:extLst>
      <p:ext uri="{BB962C8B-B14F-4D97-AF65-F5344CB8AC3E}">
        <p14:creationId xmlns:p14="http://schemas.microsoft.com/office/powerpoint/2010/main" val="1151020988"/>
      </p:ext>
    </p:extLst>
  </p:cSld>
  <p:clrMapOvr>
    <a:masterClrMapping/>
  </p:clrMapOvr>
</p:sldLayout>
</file>

<file path=ppt/slideLayouts/slideLayout6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5FC94-8E0F-934A-A32A-A7D6D59A80E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ADB79E-BA25-DF45-BD5E-6037E0FDB8A8}"/>
              </a:ext>
            </a:extLst>
          </p:cNvPr>
          <p:cNvSpPr>
            <a:spLocks noGrp="1"/>
          </p:cNvSpPr>
          <p:nvPr>
            <p:ph type="dt" idx="10"/>
          </p:nvPr>
        </p:nvSpPr>
        <p:spPr/>
        <p:txBody>
          <a:bodyPr/>
          <a:lstStyle>
            <a:lvl1pPr>
              <a:defRPr/>
            </a:lvl1pPr>
          </a:lstStyle>
          <a:p>
            <a:endParaRPr lang="en-US" altLang="en-US"/>
          </a:p>
        </p:txBody>
      </p:sp>
      <p:sp>
        <p:nvSpPr>
          <p:cNvPr id="4" name="Footer Placeholder 3">
            <a:extLst>
              <a:ext uri="{FF2B5EF4-FFF2-40B4-BE49-F238E27FC236}">
                <a16:creationId xmlns:a16="http://schemas.microsoft.com/office/drawing/2014/main" id="{53A528F5-8DE8-5840-B7DC-8EAFB792DE6C}"/>
              </a:ext>
            </a:extLst>
          </p:cNvPr>
          <p:cNvSpPr>
            <a:spLocks noGrp="1"/>
          </p:cNvSpPr>
          <p:nvPr>
            <p:ph type="ftr" idx="11"/>
          </p:nvPr>
        </p:nvSpPr>
        <p:spPr/>
        <p:txBody>
          <a:bodyPr/>
          <a:lstStyle>
            <a:lvl1pPr>
              <a:defRPr/>
            </a:lvl1pPr>
          </a:lstStyle>
          <a:p>
            <a:endParaRPr lang="en-US" altLang="en-US"/>
          </a:p>
        </p:txBody>
      </p:sp>
      <p:sp>
        <p:nvSpPr>
          <p:cNvPr id="5" name="Slide Number Placeholder 4">
            <a:extLst>
              <a:ext uri="{FF2B5EF4-FFF2-40B4-BE49-F238E27FC236}">
                <a16:creationId xmlns:a16="http://schemas.microsoft.com/office/drawing/2014/main" id="{442959C9-7A16-1E40-BFAB-3A7FBC41AE53}"/>
              </a:ext>
            </a:extLst>
          </p:cNvPr>
          <p:cNvSpPr>
            <a:spLocks noGrp="1"/>
          </p:cNvSpPr>
          <p:nvPr>
            <p:ph type="sldNum" idx="12"/>
          </p:nvPr>
        </p:nvSpPr>
        <p:spPr/>
        <p:txBody>
          <a:bodyPr/>
          <a:lstStyle>
            <a:lvl1pPr>
              <a:defRPr/>
            </a:lvl1pPr>
          </a:lstStyle>
          <a:p>
            <a:fld id="{49C89174-C7B9-2340-9D3B-79077A36E77A}" type="slidenum">
              <a:rPr lang="en-US" altLang="en-US"/>
              <a:pPr/>
              <a:t>‹#›</a:t>
            </a:fld>
            <a:endParaRPr lang="en-US" altLang="en-US"/>
          </a:p>
        </p:txBody>
      </p:sp>
    </p:spTree>
    <p:extLst>
      <p:ext uri="{BB962C8B-B14F-4D97-AF65-F5344CB8AC3E}">
        <p14:creationId xmlns:p14="http://schemas.microsoft.com/office/powerpoint/2010/main" val="4050357633"/>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04050" y="617538"/>
            <a:ext cx="1951038" cy="5514975"/>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1150938" y="617538"/>
            <a:ext cx="5700712" cy="5514975"/>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1"/>
          <p:cNvSpPr>
            <a:spLocks noGrp="1" noChangeArrowheads="1"/>
          </p:cNvSpPr>
          <p:nvPr>
            <p:ph type="dt" sz="half" idx="10"/>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5" name="Rectangle 12"/>
          <p:cNvSpPr>
            <a:spLocks noGrp="1" noChangeArrowheads="1"/>
          </p:cNvSpPr>
          <p:nvPr>
            <p:ph type="ftr" sz="quarter" idx="11"/>
          </p:nvPr>
        </p:nvSpPr>
        <p:spPr>
          <a:ln/>
        </p:spPr>
        <p:txBody>
          <a:bodyPr/>
          <a:lstStyle>
            <a:lvl1pPr>
              <a:defRPr b="1" i="0">
                <a:latin typeface="Arial" panose="020B0604020202020204" pitchFamily="34" charset="0"/>
              </a:defRPr>
            </a:lvl1pPr>
          </a:lstStyle>
          <a:p>
            <a:pPr>
              <a:defRPr/>
            </a:pPr>
            <a:endParaRPr lang="en-US" dirty="0">
              <a:solidFill>
                <a:srgbClr val="000000"/>
              </a:solidFill>
            </a:endParaRPr>
          </a:p>
        </p:txBody>
      </p:sp>
      <p:sp>
        <p:nvSpPr>
          <p:cNvPr id="6" name="Rectangle 13"/>
          <p:cNvSpPr>
            <a:spLocks noGrp="1" noChangeArrowheads="1"/>
          </p:cNvSpPr>
          <p:nvPr>
            <p:ph type="sldNum" sz="quarter" idx="12"/>
          </p:nvPr>
        </p:nvSpPr>
        <p:spPr>
          <a:ln/>
        </p:spPr>
        <p:txBody>
          <a:bodyPr/>
          <a:lstStyle>
            <a:lvl1pPr>
              <a:defRPr b="1" i="0">
                <a:latin typeface="Arial" panose="020B0604020202020204" pitchFamily="34" charset="0"/>
              </a:defRPr>
            </a:lvl1pPr>
          </a:lstStyle>
          <a:p>
            <a:pPr>
              <a:defRPr/>
            </a:pPr>
            <a:fld id="{404AE435-7643-2B40-B345-DF847CD6DAE8}"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08948869"/>
      </p:ext>
    </p:extLst>
  </p:cSld>
  <p:clrMapOvr>
    <a:masterClrMapping/>
  </p:clrMapOvr>
</p:sldLayout>
</file>

<file path=ppt/slideLayouts/slideLayout6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68AB3-426B-2B46-87CD-882242866EA2}"/>
              </a:ext>
            </a:extLst>
          </p:cNvPr>
          <p:cNvSpPr>
            <a:spLocks noGrp="1"/>
          </p:cNvSpPr>
          <p:nvPr>
            <p:ph type="dt" idx="10"/>
          </p:nvPr>
        </p:nvSpPr>
        <p:spPr/>
        <p:txBody>
          <a:bodyPr/>
          <a:lstStyle>
            <a:lvl1pPr>
              <a:defRPr/>
            </a:lvl1pPr>
          </a:lstStyle>
          <a:p>
            <a:endParaRPr lang="en-US" altLang="en-US"/>
          </a:p>
        </p:txBody>
      </p:sp>
      <p:sp>
        <p:nvSpPr>
          <p:cNvPr id="3" name="Footer Placeholder 2">
            <a:extLst>
              <a:ext uri="{FF2B5EF4-FFF2-40B4-BE49-F238E27FC236}">
                <a16:creationId xmlns:a16="http://schemas.microsoft.com/office/drawing/2014/main" id="{0632A640-0DDF-E044-9031-244B22CFFAE1}"/>
              </a:ext>
            </a:extLst>
          </p:cNvPr>
          <p:cNvSpPr>
            <a:spLocks noGrp="1"/>
          </p:cNvSpPr>
          <p:nvPr>
            <p:ph type="ftr" idx="11"/>
          </p:nvPr>
        </p:nvSpPr>
        <p:spPr/>
        <p:txBody>
          <a:bodyPr/>
          <a:lstStyle>
            <a:lvl1pPr>
              <a:defRPr/>
            </a:lvl1pPr>
          </a:lstStyle>
          <a:p>
            <a:endParaRPr lang="en-US" altLang="en-US"/>
          </a:p>
        </p:txBody>
      </p:sp>
      <p:sp>
        <p:nvSpPr>
          <p:cNvPr id="4" name="Slide Number Placeholder 3">
            <a:extLst>
              <a:ext uri="{FF2B5EF4-FFF2-40B4-BE49-F238E27FC236}">
                <a16:creationId xmlns:a16="http://schemas.microsoft.com/office/drawing/2014/main" id="{E4036D77-D183-F04B-8F9D-583FA062EFC3}"/>
              </a:ext>
            </a:extLst>
          </p:cNvPr>
          <p:cNvSpPr>
            <a:spLocks noGrp="1"/>
          </p:cNvSpPr>
          <p:nvPr>
            <p:ph type="sldNum" idx="12"/>
          </p:nvPr>
        </p:nvSpPr>
        <p:spPr/>
        <p:txBody>
          <a:bodyPr/>
          <a:lstStyle>
            <a:lvl1pPr>
              <a:defRPr/>
            </a:lvl1pPr>
          </a:lstStyle>
          <a:p>
            <a:fld id="{E36BB1B1-B69D-A640-AA70-8AC8887C5CA2}" type="slidenum">
              <a:rPr lang="en-US" altLang="en-US"/>
              <a:pPr/>
              <a:t>‹#›</a:t>
            </a:fld>
            <a:endParaRPr lang="en-US" altLang="en-US"/>
          </a:p>
        </p:txBody>
      </p:sp>
    </p:spTree>
    <p:extLst>
      <p:ext uri="{BB962C8B-B14F-4D97-AF65-F5344CB8AC3E}">
        <p14:creationId xmlns:p14="http://schemas.microsoft.com/office/powerpoint/2010/main" val="1739348518"/>
      </p:ext>
    </p:extLst>
  </p:cSld>
  <p:clrMapOvr>
    <a:masterClrMapping/>
  </p:clrMapOvr>
</p:sldLayout>
</file>

<file path=ppt/slideLayouts/slideLayout6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47A546-9350-0640-B59B-1C54DBE86A65}"/>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Content Placeholder 2">
            <a:extLst>
              <a:ext uri="{FF2B5EF4-FFF2-40B4-BE49-F238E27FC236}">
                <a16:creationId xmlns:a16="http://schemas.microsoft.com/office/drawing/2014/main" id="{268B87E1-D148-BB48-BBFD-738FBF9B32B8}"/>
              </a:ext>
            </a:extLst>
          </p:cNvPr>
          <p:cNvSpPr>
            <a:spLocks noGrp="1"/>
          </p:cNvSpPr>
          <p:nvPr>
            <p:ph idx="1"/>
          </p:nvPr>
        </p:nvSpPr>
        <p:spPr>
          <a:xfrm>
            <a:off x="3887121" y="986891"/>
            <a:ext cx="4629492" cy="4874170"/>
          </a:xfrm>
        </p:spPr>
        <p:txBody>
          <a:bodyPr/>
          <a:lstStyle>
            <a:lvl1pPr>
              <a:defRPr sz="2250"/>
            </a:lvl1pPr>
            <a:lvl2pPr>
              <a:defRPr sz="1969"/>
            </a:lvl2pPr>
            <a:lvl3pPr>
              <a:defRPr sz="1688"/>
            </a:lvl3pPr>
            <a:lvl4pPr>
              <a:defRPr sz="1406"/>
            </a:lvl4pPr>
            <a:lvl5pPr>
              <a:defRPr sz="1406"/>
            </a:lvl5pPr>
            <a:lvl6pPr>
              <a:defRPr sz="1406"/>
            </a:lvl6pPr>
            <a:lvl7pPr>
              <a:defRPr sz="1406"/>
            </a:lvl7pPr>
            <a:lvl8pPr>
              <a:defRPr sz="1406"/>
            </a:lvl8pPr>
            <a:lvl9pPr>
              <a:defRPr sz="140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6C9D9C4D-13E7-2C46-BEA1-8511C2EB0566}"/>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2CC7C42A-6C93-AD4C-8F11-DA1DE87DDFE0}"/>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22944BD0-F4E2-064F-BFA8-FA8EDA64AA1E}"/>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54D9CEA3-33BB-2140-B0B7-2D305DEA84CA}"/>
              </a:ext>
            </a:extLst>
          </p:cNvPr>
          <p:cNvSpPr>
            <a:spLocks noGrp="1"/>
          </p:cNvSpPr>
          <p:nvPr>
            <p:ph type="sldNum" idx="12"/>
          </p:nvPr>
        </p:nvSpPr>
        <p:spPr/>
        <p:txBody>
          <a:bodyPr/>
          <a:lstStyle>
            <a:lvl1pPr>
              <a:defRPr/>
            </a:lvl1pPr>
          </a:lstStyle>
          <a:p>
            <a:fld id="{ABBC526B-52E2-254E-9005-2DF53AA11C1C}" type="slidenum">
              <a:rPr lang="en-US" altLang="en-US"/>
              <a:pPr/>
              <a:t>‹#›</a:t>
            </a:fld>
            <a:endParaRPr lang="en-US" altLang="en-US"/>
          </a:p>
        </p:txBody>
      </p:sp>
    </p:spTree>
    <p:extLst>
      <p:ext uri="{BB962C8B-B14F-4D97-AF65-F5344CB8AC3E}">
        <p14:creationId xmlns:p14="http://schemas.microsoft.com/office/powerpoint/2010/main" val="1064711059"/>
      </p:ext>
    </p:extLst>
  </p:cSld>
  <p:clrMapOvr>
    <a:masterClrMapping/>
  </p:clrMapOvr>
</p:sldLayout>
</file>

<file path=ppt/slideLayouts/slideLayout6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CDEF1-4594-7341-9670-13E3B3ECF6F6}"/>
              </a:ext>
            </a:extLst>
          </p:cNvPr>
          <p:cNvSpPr>
            <a:spLocks noGrp="1"/>
          </p:cNvSpPr>
          <p:nvPr>
            <p:ph type="title"/>
          </p:nvPr>
        </p:nvSpPr>
        <p:spPr>
          <a:xfrm>
            <a:off x="629620" y="457721"/>
            <a:ext cx="2949389" cy="1599791"/>
          </a:xfrm>
        </p:spPr>
        <p:txBody>
          <a:bodyPr anchor="b"/>
          <a:lstStyle>
            <a:lvl1pPr>
              <a:defRPr sz="2250"/>
            </a:lvl1pPr>
          </a:lstStyle>
          <a:p>
            <a:r>
              <a:rPr lang="en-US"/>
              <a:t>Click to edit Master title style</a:t>
            </a:r>
          </a:p>
        </p:txBody>
      </p:sp>
      <p:sp>
        <p:nvSpPr>
          <p:cNvPr id="3" name="Picture Placeholder 2">
            <a:extLst>
              <a:ext uri="{FF2B5EF4-FFF2-40B4-BE49-F238E27FC236}">
                <a16:creationId xmlns:a16="http://schemas.microsoft.com/office/drawing/2014/main" id="{3F3EC76F-F9C2-404B-BFDB-CA2FCC375EDC}"/>
              </a:ext>
            </a:extLst>
          </p:cNvPr>
          <p:cNvSpPr>
            <a:spLocks noGrp="1"/>
          </p:cNvSpPr>
          <p:nvPr>
            <p:ph type="pic" idx="1"/>
          </p:nvPr>
        </p:nvSpPr>
        <p:spPr>
          <a:xfrm>
            <a:off x="3887121" y="986891"/>
            <a:ext cx="4629492" cy="4874170"/>
          </a:xfrm>
        </p:spPr>
        <p:txBody>
          <a:bodyPr/>
          <a:lstStyle>
            <a:lvl1pPr marL="0" indent="0">
              <a:buNone/>
              <a:defRPr sz="2250"/>
            </a:lvl1pPr>
            <a:lvl2pPr marL="321503" indent="0">
              <a:buNone/>
              <a:defRPr sz="1969"/>
            </a:lvl2pPr>
            <a:lvl3pPr marL="643006" indent="0">
              <a:buNone/>
              <a:defRPr sz="1688"/>
            </a:lvl3pPr>
            <a:lvl4pPr marL="964509" indent="0">
              <a:buNone/>
              <a:defRPr sz="1406"/>
            </a:lvl4pPr>
            <a:lvl5pPr marL="1286012" indent="0">
              <a:buNone/>
              <a:defRPr sz="1406"/>
            </a:lvl5pPr>
            <a:lvl6pPr marL="1607515" indent="0">
              <a:buNone/>
              <a:defRPr sz="1406"/>
            </a:lvl6pPr>
            <a:lvl7pPr marL="1929018" indent="0">
              <a:buNone/>
              <a:defRPr sz="1406"/>
            </a:lvl7pPr>
            <a:lvl8pPr marL="2250521" indent="0">
              <a:buNone/>
              <a:defRPr sz="1406"/>
            </a:lvl8pPr>
            <a:lvl9pPr marL="2572024" indent="0">
              <a:buNone/>
              <a:defRPr sz="1406"/>
            </a:lvl9pPr>
          </a:lstStyle>
          <a:p>
            <a:endParaRPr lang="en-US"/>
          </a:p>
        </p:txBody>
      </p:sp>
      <p:sp>
        <p:nvSpPr>
          <p:cNvPr id="4" name="Text Placeholder 3">
            <a:extLst>
              <a:ext uri="{FF2B5EF4-FFF2-40B4-BE49-F238E27FC236}">
                <a16:creationId xmlns:a16="http://schemas.microsoft.com/office/drawing/2014/main" id="{61C699AC-3206-AA48-BDDE-5B4AFBA9E457}"/>
              </a:ext>
            </a:extLst>
          </p:cNvPr>
          <p:cNvSpPr>
            <a:spLocks noGrp="1"/>
          </p:cNvSpPr>
          <p:nvPr>
            <p:ph type="body" sz="half" idx="2"/>
          </p:nvPr>
        </p:nvSpPr>
        <p:spPr>
          <a:xfrm>
            <a:off x="629620" y="2057512"/>
            <a:ext cx="2949389" cy="3811364"/>
          </a:xfrm>
        </p:spPr>
        <p:txBody>
          <a:bodyPr/>
          <a:lstStyle>
            <a:lvl1pPr marL="0" indent="0">
              <a:buNone/>
              <a:defRPr sz="1125"/>
            </a:lvl1pPr>
            <a:lvl2pPr marL="321503" indent="0">
              <a:buNone/>
              <a:defRPr sz="984"/>
            </a:lvl2pPr>
            <a:lvl3pPr marL="643006" indent="0">
              <a:buNone/>
              <a:defRPr sz="844"/>
            </a:lvl3pPr>
            <a:lvl4pPr marL="964509" indent="0">
              <a:buNone/>
              <a:defRPr sz="703"/>
            </a:lvl4pPr>
            <a:lvl5pPr marL="1286012" indent="0">
              <a:buNone/>
              <a:defRPr sz="703"/>
            </a:lvl5pPr>
            <a:lvl6pPr marL="1607515" indent="0">
              <a:buNone/>
              <a:defRPr sz="703"/>
            </a:lvl6pPr>
            <a:lvl7pPr marL="1929018" indent="0">
              <a:buNone/>
              <a:defRPr sz="703"/>
            </a:lvl7pPr>
            <a:lvl8pPr marL="2250521" indent="0">
              <a:buNone/>
              <a:defRPr sz="703"/>
            </a:lvl8pPr>
            <a:lvl9pPr marL="2572024" indent="0">
              <a:buNone/>
              <a:defRPr sz="703"/>
            </a:lvl9pPr>
          </a:lstStyle>
          <a:p>
            <a:pPr lvl="0"/>
            <a:r>
              <a:rPr lang="en-US"/>
              <a:t>Click to edit Master text styles</a:t>
            </a:r>
          </a:p>
        </p:txBody>
      </p:sp>
      <p:sp>
        <p:nvSpPr>
          <p:cNvPr id="5" name="Date Placeholder 4">
            <a:extLst>
              <a:ext uri="{FF2B5EF4-FFF2-40B4-BE49-F238E27FC236}">
                <a16:creationId xmlns:a16="http://schemas.microsoft.com/office/drawing/2014/main" id="{365BE665-BC33-A042-AB3E-0BE0C179706B}"/>
              </a:ext>
            </a:extLst>
          </p:cNvPr>
          <p:cNvSpPr>
            <a:spLocks noGrp="1"/>
          </p:cNvSpPr>
          <p:nvPr>
            <p:ph type="dt" idx="10"/>
          </p:nvPr>
        </p:nvSpPr>
        <p:spPr/>
        <p:txBody>
          <a:bodyPr/>
          <a:lstStyle>
            <a:lvl1pPr>
              <a:defRPr/>
            </a:lvl1pPr>
          </a:lstStyle>
          <a:p>
            <a:endParaRPr lang="en-US" altLang="en-US"/>
          </a:p>
        </p:txBody>
      </p:sp>
      <p:sp>
        <p:nvSpPr>
          <p:cNvPr id="6" name="Footer Placeholder 5">
            <a:extLst>
              <a:ext uri="{FF2B5EF4-FFF2-40B4-BE49-F238E27FC236}">
                <a16:creationId xmlns:a16="http://schemas.microsoft.com/office/drawing/2014/main" id="{05E5C3AC-5B52-7445-AB6C-5ED2B0024BB8}"/>
              </a:ext>
            </a:extLst>
          </p:cNvPr>
          <p:cNvSpPr>
            <a:spLocks noGrp="1"/>
          </p:cNvSpPr>
          <p:nvPr>
            <p:ph type="ftr" idx="11"/>
          </p:nvPr>
        </p:nvSpPr>
        <p:spPr/>
        <p:txBody>
          <a:bodyPr/>
          <a:lstStyle>
            <a:lvl1pPr>
              <a:defRPr/>
            </a:lvl1pPr>
          </a:lstStyle>
          <a:p>
            <a:endParaRPr lang="en-US" altLang="en-US"/>
          </a:p>
        </p:txBody>
      </p:sp>
      <p:sp>
        <p:nvSpPr>
          <p:cNvPr id="7" name="Slide Number Placeholder 6">
            <a:extLst>
              <a:ext uri="{FF2B5EF4-FFF2-40B4-BE49-F238E27FC236}">
                <a16:creationId xmlns:a16="http://schemas.microsoft.com/office/drawing/2014/main" id="{8843AB7B-E0B4-4A41-809D-CED7ED86AA85}"/>
              </a:ext>
            </a:extLst>
          </p:cNvPr>
          <p:cNvSpPr>
            <a:spLocks noGrp="1"/>
          </p:cNvSpPr>
          <p:nvPr>
            <p:ph type="sldNum" idx="12"/>
          </p:nvPr>
        </p:nvSpPr>
        <p:spPr/>
        <p:txBody>
          <a:bodyPr/>
          <a:lstStyle>
            <a:lvl1pPr>
              <a:defRPr/>
            </a:lvl1pPr>
          </a:lstStyle>
          <a:p>
            <a:fld id="{050763E6-EC64-AE47-AFFA-F73BC88DFE0D}" type="slidenum">
              <a:rPr lang="en-US" altLang="en-US"/>
              <a:pPr/>
              <a:t>‹#›</a:t>
            </a:fld>
            <a:endParaRPr lang="en-US" altLang="en-US"/>
          </a:p>
        </p:txBody>
      </p:sp>
    </p:spTree>
    <p:extLst>
      <p:ext uri="{BB962C8B-B14F-4D97-AF65-F5344CB8AC3E}">
        <p14:creationId xmlns:p14="http://schemas.microsoft.com/office/powerpoint/2010/main" val="158996149"/>
      </p:ext>
    </p:extLst>
  </p:cSld>
  <p:clrMapOvr>
    <a:masterClrMapping/>
  </p:clrMapOvr>
</p:sldLayout>
</file>

<file path=ppt/slideLayouts/slideLayout6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2F957B-7475-D948-9E24-FAFC1614F61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C335214-AD05-9B4D-910A-E73EFC33FD2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87F8058-DB03-6248-BA14-951349775D28}"/>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C5C780FE-4522-0F4A-A361-69C3B23361F9}"/>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FD942443-2A9A-8549-ACDA-9D30120F86FD}"/>
              </a:ext>
            </a:extLst>
          </p:cNvPr>
          <p:cNvSpPr>
            <a:spLocks noGrp="1"/>
          </p:cNvSpPr>
          <p:nvPr>
            <p:ph type="sldNum" idx="12"/>
          </p:nvPr>
        </p:nvSpPr>
        <p:spPr/>
        <p:txBody>
          <a:bodyPr/>
          <a:lstStyle>
            <a:lvl1pPr>
              <a:defRPr/>
            </a:lvl1pPr>
          </a:lstStyle>
          <a:p>
            <a:fld id="{D802599F-6AEF-1F4F-AF54-A75637DAF436}" type="slidenum">
              <a:rPr lang="en-US" altLang="en-US"/>
              <a:pPr/>
              <a:t>‹#›</a:t>
            </a:fld>
            <a:endParaRPr lang="en-US" altLang="en-US"/>
          </a:p>
        </p:txBody>
      </p:sp>
    </p:spTree>
    <p:extLst>
      <p:ext uri="{BB962C8B-B14F-4D97-AF65-F5344CB8AC3E}">
        <p14:creationId xmlns:p14="http://schemas.microsoft.com/office/powerpoint/2010/main" val="1745836261"/>
      </p:ext>
    </p:extLst>
  </p:cSld>
  <p:clrMapOvr>
    <a:masterClrMapping/>
  </p:clrMapOvr>
</p:sldLayout>
</file>

<file path=ppt/slideLayouts/slideLayout6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9F06886-DF44-1D4C-BF8C-9C958AAD113E}"/>
              </a:ext>
            </a:extLst>
          </p:cNvPr>
          <p:cNvSpPr>
            <a:spLocks noGrp="1"/>
          </p:cNvSpPr>
          <p:nvPr>
            <p:ph type="title" orient="vert"/>
          </p:nvPr>
        </p:nvSpPr>
        <p:spPr>
          <a:xfrm>
            <a:off x="4661866" y="193137"/>
            <a:ext cx="1445670" cy="4113906"/>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D7E933-8AE3-A64F-A3FB-E22AA3AEEDB7}"/>
              </a:ext>
            </a:extLst>
          </p:cNvPr>
          <p:cNvSpPr>
            <a:spLocks noGrp="1"/>
          </p:cNvSpPr>
          <p:nvPr>
            <p:ph type="body" orient="vert" idx="1"/>
          </p:nvPr>
        </p:nvSpPr>
        <p:spPr>
          <a:xfrm>
            <a:off x="321508" y="193137"/>
            <a:ext cx="4233188" cy="4113906"/>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2E7CD0-57AA-EB4E-B397-B9903EDDA9F1}"/>
              </a:ext>
            </a:extLst>
          </p:cNvPr>
          <p:cNvSpPr>
            <a:spLocks noGrp="1"/>
          </p:cNvSpPr>
          <p:nvPr>
            <p:ph type="dt" idx="10"/>
          </p:nvPr>
        </p:nvSpPr>
        <p:spPr/>
        <p:txBody>
          <a:bodyPr/>
          <a:lstStyle>
            <a:lvl1pPr>
              <a:defRPr/>
            </a:lvl1pPr>
          </a:lstStyle>
          <a:p>
            <a:endParaRPr lang="en-US" altLang="en-US"/>
          </a:p>
        </p:txBody>
      </p:sp>
      <p:sp>
        <p:nvSpPr>
          <p:cNvPr id="5" name="Footer Placeholder 4">
            <a:extLst>
              <a:ext uri="{FF2B5EF4-FFF2-40B4-BE49-F238E27FC236}">
                <a16:creationId xmlns:a16="http://schemas.microsoft.com/office/drawing/2014/main" id="{424F4518-9135-8B4D-9F83-D09A1B92C0D5}"/>
              </a:ext>
            </a:extLst>
          </p:cNvPr>
          <p:cNvSpPr>
            <a:spLocks noGrp="1"/>
          </p:cNvSpPr>
          <p:nvPr>
            <p:ph type="ftr" idx="11"/>
          </p:nvPr>
        </p:nvSpPr>
        <p:spPr/>
        <p:txBody>
          <a:bodyPr/>
          <a:lstStyle>
            <a:lvl1pPr>
              <a:defRPr/>
            </a:lvl1pPr>
          </a:lstStyle>
          <a:p>
            <a:endParaRPr lang="en-US" altLang="en-US"/>
          </a:p>
        </p:txBody>
      </p:sp>
      <p:sp>
        <p:nvSpPr>
          <p:cNvPr id="6" name="Slide Number Placeholder 5">
            <a:extLst>
              <a:ext uri="{FF2B5EF4-FFF2-40B4-BE49-F238E27FC236}">
                <a16:creationId xmlns:a16="http://schemas.microsoft.com/office/drawing/2014/main" id="{A71498E7-B737-9E40-AFBE-0A0141EFD2EF}"/>
              </a:ext>
            </a:extLst>
          </p:cNvPr>
          <p:cNvSpPr>
            <a:spLocks noGrp="1"/>
          </p:cNvSpPr>
          <p:nvPr>
            <p:ph type="sldNum" idx="12"/>
          </p:nvPr>
        </p:nvSpPr>
        <p:spPr/>
        <p:txBody>
          <a:bodyPr/>
          <a:lstStyle>
            <a:lvl1pPr>
              <a:defRPr/>
            </a:lvl1pPr>
          </a:lstStyle>
          <a:p>
            <a:fld id="{682256BB-E769-3545-9431-26972762E9FB}" type="slidenum">
              <a:rPr lang="en-US" altLang="en-US"/>
              <a:pPr/>
              <a:t>‹#›</a:t>
            </a:fld>
            <a:endParaRPr lang="en-US" altLang="en-US"/>
          </a:p>
        </p:txBody>
      </p:sp>
    </p:spTree>
    <p:extLst>
      <p:ext uri="{BB962C8B-B14F-4D97-AF65-F5344CB8AC3E}">
        <p14:creationId xmlns:p14="http://schemas.microsoft.com/office/powerpoint/2010/main" val="4082715350"/>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
          <p:cNvPicPr>
            <a:picLocks noChangeAspect="1" noChangeArrowheads="1"/>
          </p:cNvPicPr>
          <p:nvPr/>
        </p:nvPicPr>
        <p:blipFill>
          <a:blip r:embed="rId2"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04195" name="Rectangle 3"/>
          <p:cNvSpPr>
            <a:spLocks noGrp="1" noChangeArrowheads="1"/>
          </p:cNvSpPr>
          <p:nvPr>
            <p:ph type="ctrTitle"/>
          </p:nvPr>
        </p:nvSpPr>
        <p:spPr>
          <a:xfrm>
            <a:off x="685800" y="1676400"/>
            <a:ext cx="7772400" cy="1143000"/>
          </a:xfrm>
        </p:spPr>
        <p:txBody>
          <a:bodyPr/>
          <a:lstStyle>
            <a:lvl1pPr>
              <a:defRPr/>
            </a:lvl1pPr>
          </a:lstStyle>
          <a:p>
            <a:pPr lvl="0"/>
            <a:r>
              <a:rPr lang="en-US" noProof="0"/>
              <a:t>Click to edit Master title style</a:t>
            </a:r>
          </a:p>
        </p:txBody>
      </p:sp>
      <p:sp>
        <p:nvSpPr>
          <p:cNvPr id="904196" name="Rectangle 4"/>
          <p:cNvSpPr>
            <a:spLocks noGrp="1" noChangeArrowheads="1"/>
          </p:cNvSpPr>
          <p:nvPr>
            <p:ph type="subTitle" idx="1"/>
          </p:nvPr>
        </p:nvSpPr>
        <p:spPr>
          <a:xfrm>
            <a:off x="1371600" y="3352800"/>
            <a:ext cx="6400800" cy="1752600"/>
          </a:xfrm>
        </p:spPr>
        <p:txBody>
          <a:bodyPr/>
          <a:lstStyle>
            <a:lvl1pPr marL="0" indent="0" algn="ctr">
              <a:buFontTx/>
              <a:buNone/>
              <a:defRPr b="1"/>
            </a:lvl1pPr>
          </a:lstStyle>
          <a:p>
            <a:pPr lvl="0"/>
            <a:r>
              <a:rPr lang="en-US" noProof="0"/>
              <a:t>Click to edit Master subtitle style</a:t>
            </a:r>
          </a:p>
        </p:txBody>
      </p:sp>
      <p:sp>
        <p:nvSpPr>
          <p:cNvPr id="5" name="Rectangle 5"/>
          <p:cNvSpPr>
            <a:spLocks noGrp="1" noChangeArrowheads="1"/>
          </p:cNvSpPr>
          <p:nvPr>
            <p:ph type="dt" sz="half" idx="10"/>
          </p:nvPr>
        </p:nvSpPr>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p:txBody>
          <a:bodyPr/>
          <a:lstStyle>
            <a:lvl1pPr>
              <a:defRPr/>
            </a:lvl1pPr>
          </a:lstStyle>
          <a:p>
            <a:pPr>
              <a:defRPr/>
            </a:pPr>
            <a:fld id="{CBBB07B3-A712-0F49-9A88-A3DF801105E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92213451"/>
      </p:ext>
    </p:extLst>
  </p:cSld>
  <p:clrMapOvr>
    <a:masterClrMapping/>
  </p:clrMapOvr>
  <p:transition>
    <p:random/>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0DCF699D-1B21-3F41-8C12-B83B0EFDE460}"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562338016"/>
      </p:ext>
    </p:extLst>
  </p:cSld>
  <p:clrMapOvr>
    <a:masterClrMapping/>
  </p:clrMapOvr>
  <p:transition>
    <p:random/>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361922315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BFEFF6EF-3C79-3E45-AA06-7E8522BD07BE}"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2957889058"/>
      </p:ext>
    </p:extLst>
  </p:cSld>
  <p:clrMapOvr>
    <a:masterClrMapping/>
  </p:clrMapOvr>
  <p:transition>
    <p:random/>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A4FEA35F-1477-D64C-94C0-A091F255AFF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980485218"/>
      </p:ext>
    </p:extLst>
  </p:cSld>
  <p:clrMapOvr>
    <a:masterClrMapping/>
  </p:clrMapOvr>
  <p:transition>
    <p:random/>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9" name="Rectangle 7"/>
          <p:cNvSpPr>
            <a:spLocks noGrp="1" noChangeArrowheads="1"/>
          </p:cNvSpPr>
          <p:nvPr>
            <p:ph type="sldNum" sz="quarter" idx="12"/>
          </p:nvPr>
        </p:nvSpPr>
        <p:spPr>
          <a:ln/>
        </p:spPr>
        <p:txBody>
          <a:bodyPr/>
          <a:lstStyle>
            <a:lvl1pPr>
              <a:defRPr/>
            </a:lvl1pPr>
          </a:lstStyle>
          <a:p>
            <a:pPr>
              <a:defRPr/>
            </a:pPr>
            <a:fld id="{A9B53156-2ED0-8C4F-945A-B3167B73BD6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304509408"/>
      </p:ext>
    </p:extLst>
  </p:cSld>
  <p:clrMapOvr>
    <a:masterClrMapping/>
  </p:clrMapOvr>
  <p:transition>
    <p:random/>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5" name="Rectangle 7"/>
          <p:cNvSpPr>
            <a:spLocks noGrp="1" noChangeArrowheads="1"/>
          </p:cNvSpPr>
          <p:nvPr>
            <p:ph type="sldNum" sz="quarter" idx="12"/>
          </p:nvPr>
        </p:nvSpPr>
        <p:spPr>
          <a:ln/>
        </p:spPr>
        <p:txBody>
          <a:bodyPr/>
          <a:lstStyle>
            <a:lvl1pPr>
              <a:defRPr/>
            </a:lvl1pPr>
          </a:lstStyle>
          <a:p>
            <a:pPr>
              <a:defRPr/>
            </a:pPr>
            <a:fld id="{2430B8E5-28B1-1F4B-8630-D022D40F0199}"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051849022"/>
      </p:ext>
    </p:extLst>
  </p:cSld>
  <p:clrMapOvr>
    <a:masterClrMapping/>
  </p:clrMapOvr>
  <p:transition>
    <p:random/>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4" name="Rectangle 7"/>
          <p:cNvSpPr>
            <a:spLocks noGrp="1" noChangeArrowheads="1"/>
          </p:cNvSpPr>
          <p:nvPr>
            <p:ph type="sldNum" sz="quarter" idx="12"/>
          </p:nvPr>
        </p:nvSpPr>
        <p:spPr>
          <a:ln/>
        </p:spPr>
        <p:txBody>
          <a:bodyPr/>
          <a:lstStyle>
            <a:lvl1pPr>
              <a:defRPr/>
            </a:lvl1pPr>
          </a:lstStyle>
          <a:p>
            <a:pPr>
              <a:defRPr/>
            </a:pPr>
            <a:fld id="{54EAFACD-AF1E-764C-AF60-B7A01A468182}"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2631602"/>
      </p:ext>
    </p:extLst>
  </p:cSld>
  <p:clrMapOvr>
    <a:masterClrMapping/>
  </p:clrMapOvr>
  <p:transition>
    <p:random/>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8DC45618-BAC0-4046-BAB9-25A8758DAC2C}"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825252344"/>
      </p:ext>
    </p:extLst>
  </p:cSld>
  <p:clrMapOvr>
    <a:masterClrMapping/>
  </p:clrMapOvr>
  <p:transition>
    <p:random/>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7" name="Rectangle 7"/>
          <p:cNvSpPr>
            <a:spLocks noGrp="1" noChangeArrowheads="1"/>
          </p:cNvSpPr>
          <p:nvPr>
            <p:ph type="sldNum" sz="quarter" idx="12"/>
          </p:nvPr>
        </p:nvSpPr>
        <p:spPr>
          <a:ln/>
        </p:spPr>
        <p:txBody>
          <a:bodyPr/>
          <a:lstStyle>
            <a:lvl1pPr>
              <a:defRPr/>
            </a:lvl1pPr>
          </a:lstStyle>
          <a:p>
            <a:pPr>
              <a:defRPr/>
            </a:pPr>
            <a:fld id="{464E0FFF-B334-D84F-BE84-D77E84C91288}"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225200542"/>
      </p:ext>
    </p:extLst>
  </p:cSld>
  <p:clrMapOvr>
    <a:masterClrMapping/>
  </p:clrMapOvr>
  <p:transition>
    <p:random/>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AD569851-F586-6843-BAA6-34EB2621EF03}"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122473289"/>
      </p:ext>
    </p:extLst>
  </p:cSld>
  <p:clrMapOvr>
    <a:masterClrMapping/>
  </p:clrMapOvr>
  <p:transition>
    <p:random/>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solidFill>
                <a:srgbClr val="BBE0E3"/>
              </a:solidFill>
              <a:latin typeface="Helvetica"/>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solidFill>
                <a:srgbClr val="BBE0E3"/>
              </a:solidFill>
              <a:latin typeface="Helvetica"/>
            </a:endParaRPr>
          </a:p>
        </p:txBody>
      </p:sp>
      <p:sp>
        <p:nvSpPr>
          <p:cNvPr id="6" name="Rectangle 7"/>
          <p:cNvSpPr>
            <a:spLocks noGrp="1" noChangeArrowheads="1"/>
          </p:cNvSpPr>
          <p:nvPr>
            <p:ph type="sldNum" sz="quarter" idx="12"/>
          </p:nvPr>
        </p:nvSpPr>
        <p:spPr>
          <a:ln/>
        </p:spPr>
        <p:txBody>
          <a:bodyPr/>
          <a:lstStyle>
            <a:lvl1pPr>
              <a:defRPr/>
            </a:lvl1pPr>
          </a:lstStyle>
          <a:p>
            <a:pPr>
              <a:defRPr/>
            </a:pPr>
            <a:fld id="{16172FF8-E6CD-194E-BD31-3E054E4284D7}"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3154711290"/>
      </p:ext>
    </p:extLst>
  </p:cSld>
  <p:clrMapOvr>
    <a:masterClrMapping/>
  </p:clrMapOvr>
  <p:transition>
    <p:random/>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b="1" i="0">
                <a:latin typeface="Arial" panose="020B0604020202020204" pitchFamily="34" charset="0"/>
                <a:cs typeface="Arial" panose="020B0604020202020204" pitchFamily="34" charset="0"/>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dirty="0"/>
              <a:t>Click to edit Master subtitle style</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E099632-D5DB-1343-B794-E7B76F15606E}"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27030548"/>
      </p:ext>
    </p:extLst>
  </p:cSld>
  <p:clrMapOvr>
    <a:masterClrMapping/>
  </p:clrMapOvr>
  <p:transition>
    <p:random/>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2376333975"/>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2994AACA-4BB1-5840-88CA-EBE70D20CDF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00176317"/>
      </p:ext>
    </p:extLst>
  </p:cSld>
  <p:clrMapOvr>
    <a:masterClrMapping/>
  </p:clrMapOvr>
  <p:transition>
    <p:random/>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i="0" cap="all">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cs typeface="Arial" panose="020B0604020202020204" pitchFamily="34" charset="0"/>
              </a:defRPr>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dirty="0"/>
              <a:t>Click to edit Master text styles</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485F62B-2747-DB45-BAF3-23AF1135DDF9}"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908335654"/>
      </p:ext>
    </p:extLst>
  </p:cSld>
  <p:clrMapOvr>
    <a:masterClrMapping/>
  </p:clrMapOvr>
  <p:transition>
    <p:random/>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25963"/>
          </a:xfrm>
        </p:spPr>
        <p:txBody>
          <a:bodyPr/>
          <a:lstStyle>
            <a:lvl1pPr>
              <a:defRPr sz="2800" b="1" i="0">
                <a:latin typeface="Arial" panose="020B0604020202020204" pitchFamily="34" charset="0"/>
                <a:cs typeface="Arial" panose="020B0604020202020204" pitchFamily="34" charset="0"/>
              </a:defRPr>
            </a:lvl1pPr>
            <a:lvl2pPr>
              <a:defRPr sz="2400" b="1" i="0">
                <a:latin typeface="Arial" panose="020B0604020202020204" pitchFamily="34" charset="0"/>
                <a:cs typeface="Arial" panose="020B0604020202020204" pitchFamily="34" charset="0"/>
              </a:defRPr>
            </a:lvl2pPr>
            <a:lvl3pPr>
              <a:defRPr sz="2000" b="1" i="0">
                <a:latin typeface="Arial" panose="020B0604020202020204" pitchFamily="34" charset="0"/>
                <a:cs typeface="Arial" panose="020B0604020202020204" pitchFamily="34" charset="0"/>
              </a:defRPr>
            </a:lvl3pPr>
            <a:lvl4pPr>
              <a:defRPr sz="1800" b="1" i="0">
                <a:latin typeface="Arial" panose="020B0604020202020204" pitchFamily="34" charset="0"/>
                <a:cs typeface="Arial" panose="020B0604020202020204" pitchFamily="34" charset="0"/>
              </a:defRPr>
            </a:lvl4pPr>
            <a:lvl5pPr>
              <a:defRPr sz="1800" b="1" i="0">
                <a:latin typeface="Arial" panose="020B0604020202020204" pitchFamily="34" charset="0"/>
                <a:cs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ABEC341-7EB2-4C45-8D30-DE95360CD0D6}"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019541654"/>
      </p:ext>
    </p:extLst>
  </p:cSld>
  <p:clrMapOvr>
    <a:masterClrMapping/>
  </p:clrMapOvr>
  <p:transition>
    <p:random/>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i="0">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b="1" i="0">
                <a:latin typeface="Arial" panose="020B0604020202020204" pitchFamily="34" charset="0"/>
                <a:cs typeface="Arial" panose="020B0604020202020204" pitchFamily="34" charset="0"/>
              </a:defRPr>
            </a:lvl1pPr>
            <a:lvl2pPr>
              <a:defRPr sz="2000" b="1" i="0">
                <a:latin typeface="Arial" panose="020B0604020202020204" pitchFamily="34" charset="0"/>
                <a:cs typeface="Arial" panose="020B0604020202020204" pitchFamily="34" charset="0"/>
              </a:defRPr>
            </a:lvl2pPr>
            <a:lvl3pPr>
              <a:defRPr sz="1800" b="1" i="0">
                <a:latin typeface="Arial" panose="020B0604020202020204" pitchFamily="34" charset="0"/>
                <a:cs typeface="Arial" panose="020B0604020202020204" pitchFamily="34" charset="0"/>
              </a:defRPr>
            </a:lvl3pPr>
            <a:lvl4pPr>
              <a:defRPr sz="1600" b="1" i="0">
                <a:latin typeface="Arial" panose="020B0604020202020204" pitchFamily="34" charset="0"/>
                <a:cs typeface="Arial" panose="020B0604020202020204" pitchFamily="34" charset="0"/>
              </a:defRPr>
            </a:lvl4pPr>
            <a:lvl5pPr>
              <a:defRPr sz="1600" b="1" i="0">
                <a:latin typeface="Arial" panose="020B0604020202020204" pitchFamily="34" charset="0"/>
                <a:cs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8"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9"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6F78B3CA-7F65-2F48-83D5-C1C91A03450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085819084"/>
      </p:ext>
    </p:extLst>
  </p:cSld>
  <p:clrMapOvr>
    <a:masterClrMapping/>
  </p:clrMapOvr>
  <p:transition>
    <p:random/>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3EB8EBF5-6260-0946-B818-FF64A8DCDA0A}"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868633385"/>
      </p:ext>
    </p:extLst>
  </p:cSld>
  <p:clrMapOvr>
    <a:masterClrMapping/>
  </p:clrMapOvr>
  <p:transition>
    <p:random/>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3"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4"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A901BCEF-FA63-AC48-A143-4E9275F9E000}"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610522076"/>
      </p:ext>
    </p:extLst>
  </p:cSld>
  <p:clrMapOvr>
    <a:masterClrMapping/>
  </p:clrMapOvr>
  <p:transition>
    <p:random/>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cs typeface="Arial" panose="020B0604020202020204" pitchFamily="34" charset="0"/>
              </a:defRPr>
            </a:lvl1pPr>
            <a:lvl2pPr>
              <a:defRPr sz="2800" b="1" i="0">
                <a:latin typeface="Arial" panose="020B0604020202020204" pitchFamily="34" charset="0"/>
                <a:cs typeface="Arial" panose="020B0604020202020204" pitchFamily="34" charset="0"/>
              </a:defRPr>
            </a:lvl2pPr>
            <a:lvl3pPr>
              <a:defRPr sz="2400" b="1" i="0">
                <a:latin typeface="Arial" panose="020B0604020202020204" pitchFamily="34" charset="0"/>
                <a:cs typeface="Arial" panose="020B0604020202020204" pitchFamily="34" charset="0"/>
              </a:defRPr>
            </a:lvl3pPr>
            <a:lvl4pPr>
              <a:defRPr sz="2000" b="1" i="0">
                <a:latin typeface="Arial" panose="020B0604020202020204" pitchFamily="34" charset="0"/>
                <a:cs typeface="Arial" panose="020B0604020202020204" pitchFamily="34" charset="0"/>
              </a:defRPr>
            </a:lvl4pPr>
            <a:lvl5pPr>
              <a:defRPr sz="2000" b="1" i="0">
                <a:latin typeface="Arial" panose="020B0604020202020204" pitchFamily="34" charset="0"/>
                <a:cs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E0C64945-7CB4-D443-99F9-F3E7AE18EE48}"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142137439"/>
      </p:ext>
    </p:extLst>
  </p:cSld>
  <p:clrMapOvr>
    <a:masterClrMapping/>
  </p:clrMapOvr>
  <p:transition>
    <p:random/>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dirty="0"/>
              <a:t>Click to edit Master text styles</a:t>
            </a:r>
          </a:p>
        </p:txBody>
      </p:sp>
      <p:sp>
        <p:nvSpPr>
          <p:cNvPr id="5"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7"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B1A6BB59-6E00-C84E-AD65-817D2A8F6AA5}"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1511544162"/>
      </p:ext>
    </p:extLst>
  </p:cSld>
  <p:clrMapOvr>
    <a:masterClrMapping/>
  </p:clrMapOvr>
  <p:transition>
    <p:random/>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97669207-1877-2440-981D-5E5B966E4F1D}"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4251934393"/>
      </p:ext>
    </p:extLst>
  </p:cSld>
  <p:clrMapOvr>
    <a:masterClrMapping/>
  </p:clrMapOvr>
  <p:transition>
    <p:random/>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lvl1pPr>
              <a:defRPr b="1" i="0">
                <a:latin typeface="Arial" panose="020B0604020202020204" pitchFamily="34" charset="0"/>
                <a:cs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lvl1pPr>
              <a:defRPr b="1" i="0">
                <a:latin typeface="Arial" panose="020B0604020202020204" pitchFamily="34" charset="0"/>
                <a:cs typeface="Arial" panose="020B0604020202020204" pitchFamily="34" charset="0"/>
              </a:defRPr>
            </a:lvl1pPr>
            <a:lvl2pPr>
              <a:defRPr b="1" i="0">
                <a:latin typeface="Arial" panose="020B0604020202020204" pitchFamily="34" charset="0"/>
                <a:cs typeface="Arial" panose="020B0604020202020204" pitchFamily="34" charset="0"/>
              </a:defRPr>
            </a:lvl2pPr>
            <a:lvl3pPr>
              <a:defRPr b="1" i="0">
                <a:latin typeface="Arial" panose="020B0604020202020204" pitchFamily="34" charset="0"/>
                <a:cs typeface="Arial" panose="020B0604020202020204" pitchFamily="34" charset="0"/>
              </a:defRPr>
            </a:lvl3pPr>
            <a:lvl4pPr>
              <a:defRPr b="1" i="0">
                <a:latin typeface="Arial" panose="020B0604020202020204" pitchFamily="34" charset="0"/>
                <a:cs typeface="Arial" panose="020B0604020202020204" pitchFamily="34" charset="0"/>
              </a:defRPr>
            </a:lvl4pPr>
            <a:lvl5pPr>
              <a:defRPr b="1" i="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4"/>
          <p:cNvSpPr>
            <a:spLocks noGrp="1" noChangeArrowheads="1"/>
          </p:cNvSpPr>
          <p:nvPr>
            <p:ph type="dt" sz="half" idx="10"/>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5" name="Rectangle 5"/>
          <p:cNvSpPr>
            <a:spLocks noGrp="1" noChangeArrowheads="1"/>
          </p:cNvSpPr>
          <p:nvPr>
            <p:ph type="ftr" sz="quarter" idx="11"/>
          </p:nvPr>
        </p:nvSpPr>
        <p:spPr>
          <a:ln/>
        </p:spPr>
        <p:txBody>
          <a:bodyPr/>
          <a:lstStyle>
            <a:lvl1pPr>
              <a:defRPr b="1" i="0">
                <a:latin typeface="Arial" panose="020B0604020202020204" pitchFamily="34" charset="0"/>
                <a:cs typeface="Arial" panose="020B0604020202020204" pitchFamily="34" charset="0"/>
              </a:defRPr>
            </a:lvl1pPr>
          </a:lstStyle>
          <a:p>
            <a:pPr>
              <a:defRPr/>
            </a:pPr>
            <a:endParaRPr lang="en-GB" dirty="0">
              <a:solidFill>
                <a:srgbClr val="000000"/>
              </a:solidFill>
            </a:endParaRPr>
          </a:p>
        </p:txBody>
      </p:sp>
      <p:sp>
        <p:nvSpPr>
          <p:cNvPr id="6" name="Rectangle 6"/>
          <p:cNvSpPr>
            <a:spLocks noGrp="1" noChangeArrowheads="1"/>
          </p:cNvSpPr>
          <p:nvPr>
            <p:ph type="sldNum" sz="quarter" idx="12"/>
          </p:nvPr>
        </p:nvSpPr>
        <p:spPr>
          <a:ln/>
        </p:spPr>
        <p:txBody>
          <a:bodyPr/>
          <a:lstStyle>
            <a:lvl1pPr>
              <a:defRPr b="1" i="0">
                <a:latin typeface="Arial" panose="020B0604020202020204" pitchFamily="34" charset="0"/>
                <a:cs typeface="Arial" panose="020B0604020202020204" pitchFamily="34" charset="0"/>
              </a:defRPr>
            </a:lvl1pPr>
          </a:lstStyle>
          <a:p>
            <a:pPr>
              <a:defRPr/>
            </a:pPr>
            <a:fld id="{F777BEBF-5083-AA4E-95A1-98A34E3402F4}"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2719059578"/>
      </p:ext>
    </p:extLst>
  </p:cSld>
  <p:clrMapOvr>
    <a:masterClrMapping/>
  </p:clrMapOvr>
  <p:transition>
    <p:random/>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261A3F99-0323-4251-B789-07BE038C1AB7}" type="datetimeFigureOut">
              <a:rPr lang="en-GB" smtClean="0"/>
              <a:pPr/>
              <a:t>21/02/2025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AE3156D7-2CE4-4B79-B48D-7C83A305DB3F}" type="slidenum">
              <a:rPr lang="en-GB" smtClean="0"/>
              <a:pPr/>
              <a:t>‹#›</a:t>
            </a:fld>
            <a:endParaRPr lang="en-GB"/>
          </a:p>
        </p:txBody>
      </p:sp>
    </p:spTree>
    <p:extLst>
      <p:ext uri="{BB962C8B-B14F-4D97-AF65-F5344CB8AC3E}">
        <p14:creationId xmlns:p14="http://schemas.microsoft.com/office/powerpoint/2010/main" val="160638897"/>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1D91AC0B-5766-CE45-8294-4546A173B0F1}" type="slidenum">
              <a:rPr lang="en-US" smtClean="0"/>
              <a:pPr>
                <a:defRPr/>
              </a:pPr>
              <a:t>‹#›</a:t>
            </a:fld>
            <a:endParaRPr lang="en-US" dirty="0"/>
          </a:p>
        </p:txBody>
      </p:sp>
    </p:spTree>
    <p:extLst>
      <p:ext uri="{BB962C8B-B14F-4D97-AF65-F5344CB8AC3E}">
        <p14:creationId xmlns:p14="http://schemas.microsoft.com/office/powerpoint/2010/main" val="4141079259"/>
      </p:ext>
    </p:extLst>
  </p:cSld>
  <p:clrMapOvr>
    <a:masterClrMapping/>
  </p:clrMapOvr>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i="0" cap="all">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b="1" i="0">
                <a:latin typeface="Arial" panose="020B0604020202020204" pitchFamily="34" charset="0"/>
              </a:defRPr>
            </a:lvl1pPr>
            <a:lvl2pPr marL="456880" indent="0">
              <a:buNone/>
              <a:defRPr sz="1800"/>
            </a:lvl2pPr>
            <a:lvl3pPr marL="913758" indent="0">
              <a:buNone/>
              <a:defRPr sz="1600"/>
            </a:lvl3pPr>
            <a:lvl4pPr marL="1370639" indent="0">
              <a:buNone/>
              <a:defRPr sz="1400"/>
            </a:lvl4pPr>
            <a:lvl5pPr marL="1827517" indent="0">
              <a:buNone/>
              <a:defRPr sz="1400"/>
            </a:lvl5pPr>
            <a:lvl6pPr marL="2284398" indent="0">
              <a:buNone/>
              <a:defRPr sz="1400"/>
            </a:lvl6pPr>
            <a:lvl7pPr marL="2741275" indent="0">
              <a:buNone/>
              <a:defRPr sz="1400"/>
            </a:lvl7pPr>
            <a:lvl8pPr marL="3198156" indent="0">
              <a:buNone/>
              <a:defRPr sz="1400"/>
            </a:lvl8pPr>
            <a:lvl9pPr marL="3655033" indent="0">
              <a:buNone/>
              <a:defRPr sz="1400"/>
            </a:lvl9pPr>
          </a:lstStyle>
          <a:p>
            <a:pPr lvl="0"/>
            <a:r>
              <a:rPr lang="en-US" dirty="0"/>
              <a:t>Click to edit Master text styles</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B6A0FEAF-34AF-084A-A313-67981DCD048C}" type="slidenum">
              <a:rPr lang="en-US" smtClean="0"/>
              <a:pPr>
                <a:defRPr/>
              </a:pPr>
              <a:t>‹#›</a:t>
            </a:fld>
            <a:endParaRPr lang="en-US" dirty="0"/>
          </a:p>
        </p:txBody>
      </p:sp>
    </p:spTree>
    <p:extLst>
      <p:ext uri="{BB962C8B-B14F-4D97-AF65-F5344CB8AC3E}">
        <p14:creationId xmlns:p14="http://schemas.microsoft.com/office/powerpoint/2010/main" val="47761311"/>
      </p:ext>
    </p:extLst>
  </p:cSld>
  <p:clrMapOvr>
    <a:masterClrMapping/>
  </p:clrMapOvr>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48200" y="1600200"/>
            <a:ext cx="4038600" cy="4530725"/>
          </a:xfrm>
        </p:spPr>
        <p:txBody>
          <a:bodyPr/>
          <a:lstStyle>
            <a:lvl1pPr>
              <a:defRPr sz="2800" b="1" i="0">
                <a:latin typeface="Arial" panose="020B0604020202020204" pitchFamily="34" charset="0"/>
              </a:defRPr>
            </a:lvl1pPr>
            <a:lvl2pPr>
              <a:defRPr sz="2400" b="1" i="0">
                <a:latin typeface="Arial" panose="020B0604020202020204" pitchFamily="34" charset="0"/>
              </a:defRPr>
            </a:lvl2pPr>
            <a:lvl3pPr>
              <a:defRPr sz="2000" b="1" i="0">
                <a:latin typeface="Arial" panose="020B0604020202020204" pitchFamily="34" charset="0"/>
              </a:defRPr>
            </a:lvl3pPr>
            <a:lvl4pPr>
              <a:defRPr sz="1800" b="1" i="0">
                <a:latin typeface="Arial" panose="020B0604020202020204" pitchFamily="34" charset="0"/>
              </a:defRPr>
            </a:lvl4pPr>
            <a:lvl5pPr>
              <a:defRPr sz="1800" b="1" i="0">
                <a:latin typeface="Arial" panose="020B0604020202020204" pitchFamily="34" charset="0"/>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3CA40B23-AB25-F34D-A7FD-8EF257AF4D65}" type="slidenum">
              <a:rPr lang="en-US" smtClean="0"/>
              <a:pPr>
                <a:defRPr/>
              </a:pPr>
              <a:t>‹#›</a:t>
            </a:fld>
            <a:endParaRPr lang="en-US" dirty="0"/>
          </a:p>
        </p:txBody>
      </p:sp>
    </p:spTree>
    <p:extLst>
      <p:ext uri="{BB962C8B-B14F-4D97-AF65-F5344CB8AC3E}">
        <p14:creationId xmlns:p14="http://schemas.microsoft.com/office/powerpoint/2010/main" val="365826259"/>
      </p:ext>
    </p:extLst>
  </p:cSld>
  <p:clrMapOvr>
    <a:masterClrMapping/>
  </p:clrMapOvr>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b="1" i="0">
                <a:latin typeface="Arial" panose="020B0604020202020204" pitchFamily="34" charset="0"/>
              </a:defRPr>
            </a:lvl1pPr>
          </a:lstStyle>
          <a:p>
            <a:r>
              <a:rPr lang="en-US" dirty="0"/>
              <a:t>Click to edit Master title style</a:t>
            </a:r>
          </a:p>
        </p:txBody>
      </p:sp>
      <p:sp>
        <p:nvSpPr>
          <p:cNvPr id="3" name="Text Placeholder 2"/>
          <p:cNvSpPr>
            <a:spLocks noGrp="1"/>
          </p:cNvSpPr>
          <p:nvPr>
            <p:ph type="body" idx="1"/>
          </p:nvPr>
        </p:nvSpPr>
        <p:spPr>
          <a:xfrm>
            <a:off x="457201" y="1535113"/>
            <a:ext cx="4040188"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457201" y="2174875"/>
            <a:ext cx="4040188"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45031" y="1535113"/>
            <a:ext cx="4041775" cy="639762"/>
          </a:xfrm>
        </p:spPr>
        <p:txBody>
          <a:bodyPr anchor="b"/>
          <a:lstStyle>
            <a:lvl1pPr marL="0" indent="0">
              <a:buNone/>
              <a:defRPr sz="2400" b="1" i="0">
                <a:latin typeface="Arial" panose="020B0604020202020204" pitchFamily="34" charset="0"/>
              </a:defRPr>
            </a:lvl1pPr>
            <a:lvl2pPr marL="456880" indent="0">
              <a:buNone/>
              <a:defRPr sz="2000" b="1"/>
            </a:lvl2pPr>
            <a:lvl3pPr marL="913758" indent="0">
              <a:buNone/>
              <a:defRPr sz="1800" b="1"/>
            </a:lvl3pPr>
            <a:lvl4pPr marL="1370639" indent="0">
              <a:buNone/>
              <a:defRPr sz="1600" b="1"/>
            </a:lvl4pPr>
            <a:lvl5pPr marL="1827517" indent="0">
              <a:buNone/>
              <a:defRPr sz="1600" b="1"/>
            </a:lvl5pPr>
            <a:lvl6pPr marL="2284398" indent="0">
              <a:buNone/>
              <a:defRPr sz="1600" b="1"/>
            </a:lvl6pPr>
            <a:lvl7pPr marL="2741275" indent="0">
              <a:buNone/>
              <a:defRPr sz="1600" b="1"/>
            </a:lvl7pPr>
            <a:lvl8pPr marL="3198156" indent="0">
              <a:buNone/>
              <a:defRPr sz="1600" b="1"/>
            </a:lvl8pPr>
            <a:lvl9pPr marL="3655033"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45031" y="2174875"/>
            <a:ext cx="4041775" cy="3951288"/>
          </a:xfrm>
        </p:spPr>
        <p:txBody>
          <a:bodyPr/>
          <a:lstStyle>
            <a:lvl1pPr>
              <a:defRPr sz="2400" b="1" i="0">
                <a:latin typeface="Arial" panose="020B0604020202020204" pitchFamily="34" charset="0"/>
              </a:defRPr>
            </a:lvl1pPr>
            <a:lvl2pPr>
              <a:defRPr sz="2000" b="1" i="0">
                <a:latin typeface="Arial" panose="020B0604020202020204" pitchFamily="34" charset="0"/>
              </a:defRPr>
            </a:lvl2pPr>
            <a:lvl3pPr>
              <a:defRPr sz="1800" b="1" i="0">
                <a:latin typeface="Arial" panose="020B0604020202020204" pitchFamily="34" charset="0"/>
              </a:defRPr>
            </a:lvl3pPr>
            <a:lvl4pPr>
              <a:defRPr sz="1600" b="1" i="0">
                <a:latin typeface="Arial" panose="020B0604020202020204" pitchFamily="34" charset="0"/>
              </a:defRPr>
            </a:lvl4pPr>
            <a:lvl5pPr>
              <a:defRPr sz="1600" b="1" i="0">
                <a:latin typeface="Arial" panose="020B0604020202020204" pitchFamily="34" charset="0"/>
              </a:defRPr>
            </a:lvl5pPr>
            <a:lvl6pPr>
              <a:defRPr sz="1600"/>
            </a:lvl6pPr>
            <a:lvl7pPr>
              <a:defRPr sz="1600"/>
            </a:lvl7pPr>
            <a:lvl8pPr>
              <a:defRPr sz="1600"/>
            </a:lvl8pPr>
            <a:lvl9pPr>
              <a:defRPr sz="16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8"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9"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2F5C9618-4BB7-0046-9E24-14FB6D02D496}" type="slidenum">
              <a:rPr lang="en-US" smtClean="0"/>
              <a:pPr>
                <a:defRPr/>
              </a:pPr>
              <a:t>‹#›</a:t>
            </a:fld>
            <a:endParaRPr lang="en-US" dirty="0"/>
          </a:p>
        </p:txBody>
      </p:sp>
    </p:spTree>
    <p:extLst>
      <p:ext uri="{BB962C8B-B14F-4D97-AF65-F5344CB8AC3E}">
        <p14:creationId xmlns:p14="http://schemas.microsoft.com/office/powerpoint/2010/main" val="112842348"/>
      </p:ext>
    </p:extLst>
  </p:cSld>
  <p:clrMapOvr>
    <a:masterClrMapping/>
  </p:clrMapOvr>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4"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5"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A0DAED51-70B1-AB48-B88F-260483F6BCDE}" type="slidenum">
              <a:rPr lang="en-US" smtClean="0"/>
              <a:pPr>
                <a:defRPr/>
              </a:pPr>
              <a:t>‹#›</a:t>
            </a:fld>
            <a:endParaRPr lang="en-US" dirty="0"/>
          </a:p>
        </p:txBody>
      </p:sp>
    </p:spTree>
    <p:extLst>
      <p:ext uri="{BB962C8B-B14F-4D97-AF65-F5344CB8AC3E}">
        <p14:creationId xmlns:p14="http://schemas.microsoft.com/office/powerpoint/2010/main" val="1962930684"/>
      </p:ext>
    </p:extLst>
  </p:cSld>
  <p:clrMapOvr>
    <a:masterClrMapping/>
  </p:clrMapOvr>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3"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4"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6E5E6BFE-496D-AF40-8F91-E7A9E087BFC1}" type="slidenum">
              <a:rPr lang="en-US" smtClean="0"/>
              <a:pPr>
                <a:defRPr/>
              </a:pPr>
              <a:t>‹#›</a:t>
            </a:fld>
            <a:endParaRPr lang="en-US" dirty="0"/>
          </a:p>
        </p:txBody>
      </p:sp>
    </p:spTree>
    <p:extLst>
      <p:ext uri="{BB962C8B-B14F-4D97-AF65-F5344CB8AC3E}">
        <p14:creationId xmlns:p14="http://schemas.microsoft.com/office/powerpoint/2010/main" val="4257623955"/>
      </p:ext>
    </p:extLst>
  </p:cSld>
  <p:clrMapOvr>
    <a:masterClrMapping/>
  </p:clrMapOvr>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4" y="273050"/>
            <a:ext cx="3008313" cy="1162050"/>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b="1" i="0">
                <a:latin typeface="Arial" panose="020B0604020202020204" pitchFamily="34" charset="0"/>
              </a:defRPr>
            </a:lvl1pPr>
            <a:lvl2pPr>
              <a:defRPr sz="2800" b="1" i="0">
                <a:latin typeface="Arial" panose="020B0604020202020204" pitchFamily="34" charset="0"/>
              </a:defRPr>
            </a:lvl2pPr>
            <a:lvl3pPr>
              <a:defRPr sz="2400" b="1" i="0">
                <a:latin typeface="Arial" panose="020B0604020202020204" pitchFamily="34" charset="0"/>
              </a:defRPr>
            </a:lvl3pPr>
            <a:lvl4pPr>
              <a:defRPr sz="2000" b="1" i="0">
                <a:latin typeface="Arial" panose="020B0604020202020204" pitchFamily="34" charset="0"/>
              </a:defRPr>
            </a:lvl4pPr>
            <a:lvl5pPr>
              <a:defRPr sz="2000" b="1" i="0">
                <a:latin typeface="Arial" panose="020B0604020202020204" pitchFamily="34" charset="0"/>
              </a:defRPr>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457204" y="1435100"/>
            <a:ext cx="3008313" cy="4691063"/>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0F40CD92-FEF1-3746-93AE-EECC574F5D14}" type="slidenum">
              <a:rPr lang="en-US" smtClean="0"/>
              <a:pPr>
                <a:defRPr/>
              </a:pPr>
              <a:t>‹#›</a:t>
            </a:fld>
            <a:endParaRPr lang="en-US" dirty="0"/>
          </a:p>
        </p:txBody>
      </p:sp>
    </p:spTree>
    <p:extLst>
      <p:ext uri="{BB962C8B-B14F-4D97-AF65-F5344CB8AC3E}">
        <p14:creationId xmlns:p14="http://schemas.microsoft.com/office/powerpoint/2010/main" val="1952138331"/>
      </p:ext>
    </p:extLst>
  </p:cSld>
  <p:clrMapOvr>
    <a:masterClrMapping/>
  </p:clrMapOvr>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i="0">
                <a:latin typeface="Arial" panose="020B0604020202020204" pitchFamily="34" charset="0"/>
              </a:defRPr>
            </a:lvl1pPr>
          </a:lstStyle>
          <a:p>
            <a:r>
              <a:rPr lang="en-US" dirty="0"/>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b="1" i="0">
                <a:latin typeface="Arial" panose="020B0604020202020204" pitchFamily="34" charset="0"/>
              </a:defRPr>
            </a:lvl1pPr>
            <a:lvl2pPr marL="456880" indent="0">
              <a:buNone/>
              <a:defRPr sz="2800"/>
            </a:lvl2pPr>
            <a:lvl3pPr marL="913758" indent="0">
              <a:buNone/>
              <a:defRPr sz="2400"/>
            </a:lvl3pPr>
            <a:lvl4pPr marL="1370639" indent="0">
              <a:buNone/>
              <a:defRPr sz="2000"/>
            </a:lvl4pPr>
            <a:lvl5pPr marL="1827517" indent="0">
              <a:buNone/>
              <a:defRPr sz="2000"/>
            </a:lvl5pPr>
            <a:lvl6pPr marL="2284398" indent="0">
              <a:buNone/>
              <a:defRPr sz="2000"/>
            </a:lvl6pPr>
            <a:lvl7pPr marL="2741275" indent="0">
              <a:buNone/>
              <a:defRPr sz="2000"/>
            </a:lvl7pPr>
            <a:lvl8pPr marL="3198156" indent="0">
              <a:buNone/>
              <a:defRPr sz="2000"/>
            </a:lvl8pPr>
            <a:lvl9pPr marL="3655033"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b="1" i="0">
                <a:latin typeface="Arial" panose="020B0604020202020204" pitchFamily="34" charset="0"/>
              </a:defRPr>
            </a:lvl1pPr>
            <a:lvl2pPr marL="456880" indent="0">
              <a:buNone/>
              <a:defRPr sz="1200"/>
            </a:lvl2pPr>
            <a:lvl3pPr marL="913758" indent="0">
              <a:buNone/>
              <a:defRPr sz="1000"/>
            </a:lvl3pPr>
            <a:lvl4pPr marL="1370639" indent="0">
              <a:buNone/>
              <a:defRPr sz="900"/>
            </a:lvl4pPr>
            <a:lvl5pPr marL="1827517" indent="0">
              <a:buNone/>
              <a:defRPr sz="900"/>
            </a:lvl5pPr>
            <a:lvl6pPr marL="2284398" indent="0">
              <a:buNone/>
              <a:defRPr sz="900"/>
            </a:lvl6pPr>
            <a:lvl7pPr marL="2741275" indent="0">
              <a:buNone/>
              <a:defRPr sz="900"/>
            </a:lvl7pPr>
            <a:lvl8pPr marL="3198156" indent="0">
              <a:buNone/>
              <a:defRPr sz="900"/>
            </a:lvl8pPr>
            <a:lvl9pPr marL="3655033" indent="0">
              <a:buNone/>
              <a:defRPr sz="900"/>
            </a:lvl9pPr>
          </a:lstStyle>
          <a:p>
            <a:pPr lvl="0"/>
            <a:r>
              <a:rPr lang="en-US" dirty="0"/>
              <a:t>Click to edit Master text styles</a:t>
            </a:r>
          </a:p>
        </p:txBody>
      </p:sp>
      <p:sp>
        <p:nvSpPr>
          <p:cNvPr id="5"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6"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7"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3F23550-CEEB-3B49-84F8-BF28D94A78B8}" type="slidenum">
              <a:rPr lang="en-US" smtClean="0"/>
              <a:pPr>
                <a:defRPr/>
              </a:pPr>
              <a:t>‹#›</a:t>
            </a:fld>
            <a:endParaRPr lang="en-US" dirty="0"/>
          </a:p>
        </p:txBody>
      </p:sp>
    </p:spTree>
    <p:extLst>
      <p:ext uri="{BB962C8B-B14F-4D97-AF65-F5344CB8AC3E}">
        <p14:creationId xmlns:p14="http://schemas.microsoft.com/office/powerpoint/2010/main" val="2840300298"/>
      </p:ext>
    </p:extLst>
  </p:cSld>
  <p:clrMapOvr>
    <a:masterClrMapping/>
  </p:clrMapOvr>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FEE31A9C-D361-5E4D-88C1-F03F7858F292}" type="slidenum">
              <a:rPr lang="en-US" smtClean="0"/>
              <a:pPr>
                <a:defRPr/>
              </a:pPr>
              <a:t>‹#›</a:t>
            </a:fld>
            <a:endParaRPr lang="en-US" dirty="0"/>
          </a:p>
        </p:txBody>
      </p:sp>
    </p:spTree>
    <p:extLst>
      <p:ext uri="{BB962C8B-B14F-4D97-AF65-F5344CB8AC3E}">
        <p14:creationId xmlns:p14="http://schemas.microsoft.com/office/powerpoint/2010/main" val="198486237"/>
      </p:ext>
    </p:extLst>
  </p:cSld>
  <p:clrMapOvr>
    <a:masterClrMapping/>
  </p:clrMapOvr>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5"/>
            <a:ext cx="2057400" cy="5853112"/>
          </a:xfrm>
        </p:spPr>
        <p:txBody>
          <a:bodyPr vert="eaVert"/>
          <a:lstStyle>
            <a:lvl1pPr>
              <a:defRPr b="1" i="0">
                <a:latin typeface="Arial" panose="020B0604020202020204" pitchFamily="34" charset="0"/>
              </a:defRPr>
            </a:lvl1pPr>
          </a:lstStyle>
          <a:p>
            <a:r>
              <a:rPr lang="en-US" dirty="0"/>
              <a:t>Click to edit Master title style</a:t>
            </a:r>
          </a:p>
        </p:txBody>
      </p:sp>
      <p:sp>
        <p:nvSpPr>
          <p:cNvPr id="3" name="Vertical Text Placeholder 2"/>
          <p:cNvSpPr>
            <a:spLocks noGrp="1"/>
          </p:cNvSpPr>
          <p:nvPr>
            <p:ph type="body" orient="vert" idx="1"/>
          </p:nvPr>
        </p:nvSpPr>
        <p:spPr>
          <a:xfrm>
            <a:off x="457200" y="277815"/>
            <a:ext cx="6019800" cy="5853112"/>
          </a:xfrm>
        </p:spPr>
        <p:txBody>
          <a:bodyPr vert="eaVert"/>
          <a:lstStyle>
            <a:lvl1pPr>
              <a:defRPr b="1" i="0">
                <a:latin typeface="Arial" panose="020B0604020202020204" pitchFamily="34" charset="0"/>
              </a:defRPr>
            </a:lvl1pPr>
            <a:lvl2pPr>
              <a:defRPr b="1" i="0">
                <a:latin typeface="Arial" panose="020B0604020202020204" pitchFamily="34" charset="0"/>
              </a:defRPr>
            </a:lvl2pPr>
            <a:lvl3pPr>
              <a:defRPr b="1" i="0">
                <a:latin typeface="Arial" panose="020B0604020202020204" pitchFamily="34" charset="0"/>
              </a:defRPr>
            </a:lvl3pPr>
            <a:lvl4pPr>
              <a:defRPr b="1" i="0">
                <a:latin typeface="Arial" panose="020B0604020202020204" pitchFamily="34" charset="0"/>
              </a:defRPr>
            </a:lvl4pPr>
            <a:lvl5pPr>
              <a:defRPr b="1" i="0">
                <a:latin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12"/>
          <p:cNvSpPr>
            <a:spLocks noGrp="1" noChangeArrowheads="1"/>
          </p:cNvSpPr>
          <p:nvPr>
            <p:ph type="dt" sz="half" idx="10"/>
          </p:nvPr>
        </p:nvSpPr>
        <p:spPr/>
        <p:txBody>
          <a:bodyPr/>
          <a:lstStyle>
            <a:lvl1pPr>
              <a:defRPr b="1" i="0">
                <a:latin typeface="Arial" panose="020B0604020202020204" pitchFamily="34" charset="0"/>
              </a:defRPr>
            </a:lvl1pPr>
          </a:lstStyle>
          <a:p>
            <a:pPr>
              <a:defRPr/>
            </a:pPr>
            <a:endParaRPr lang="en-US" dirty="0"/>
          </a:p>
        </p:txBody>
      </p:sp>
      <p:sp>
        <p:nvSpPr>
          <p:cNvPr id="5" name="Rectangle 13"/>
          <p:cNvSpPr>
            <a:spLocks noGrp="1" noChangeArrowheads="1"/>
          </p:cNvSpPr>
          <p:nvPr>
            <p:ph type="ftr" sz="quarter" idx="11"/>
          </p:nvPr>
        </p:nvSpPr>
        <p:spPr/>
        <p:txBody>
          <a:bodyPr/>
          <a:lstStyle>
            <a:lvl1pPr>
              <a:defRPr b="1" i="0">
                <a:latin typeface="Arial" panose="020B0604020202020204" pitchFamily="34" charset="0"/>
              </a:defRPr>
            </a:lvl1pPr>
          </a:lstStyle>
          <a:p>
            <a:pPr>
              <a:defRPr/>
            </a:pPr>
            <a:endParaRPr lang="en-US" dirty="0"/>
          </a:p>
        </p:txBody>
      </p:sp>
      <p:sp>
        <p:nvSpPr>
          <p:cNvPr id="6" name="Rectangle 14"/>
          <p:cNvSpPr>
            <a:spLocks noGrp="1" noChangeArrowheads="1"/>
          </p:cNvSpPr>
          <p:nvPr>
            <p:ph type="sldNum" sz="quarter" idx="12"/>
          </p:nvPr>
        </p:nvSpPr>
        <p:spPr/>
        <p:txBody>
          <a:bodyPr/>
          <a:lstStyle>
            <a:lvl1pPr>
              <a:defRPr b="1" i="0">
                <a:latin typeface="Arial" panose="020B0604020202020204" pitchFamily="34" charset="0"/>
                <a:ea typeface="ＭＳ Ｐゴシック" charset="0"/>
                <a:cs typeface="ＭＳ Ｐゴシック" charset="0"/>
              </a:defRPr>
            </a:lvl1pPr>
          </a:lstStyle>
          <a:p>
            <a:pPr>
              <a:defRPr/>
            </a:pPr>
            <a:fld id="{ED887717-F0CA-524E-AC0A-572A7D9847DB}" type="slidenum">
              <a:rPr lang="en-US" smtClean="0"/>
              <a:pPr>
                <a:defRPr/>
              </a:pPr>
              <a:t>‹#›</a:t>
            </a:fld>
            <a:endParaRPr lang="en-US" dirty="0"/>
          </a:p>
        </p:txBody>
      </p:sp>
    </p:spTree>
    <p:extLst>
      <p:ext uri="{BB962C8B-B14F-4D97-AF65-F5344CB8AC3E}">
        <p14:creationId xmlns:p14="http://schemas.microsoft.com/office/powerpoint/2010/main" val="2939460277"/>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97.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theme" Target="../theme/theme10.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08.xml"/><Relationship Id="rId3" Type="http://schemas.openxmlformats.org/officeDocument/2006/relationships/slideLayout" Target="../slideLayouts/slideLayout103.xml"/><Relationship Id="rId7" Type="http://schemas.openxmlformats.org/officeDocument/2006/relationships/slideLayout" Target="../slideLayouts/slideLayout107.xml"/><Relationship Id="rId12" Type="http://schemas.openxmlformats.org/officeDocument/2006/relationships/theme" Target="../theme/theme11.xml"/><Relationship Id="rId2" Type="http://schemas.openxmlformats.org/officeDocument/2006/relationships/slideLayout" Target="../slideLayouts/slideLayout102.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5" Type="http://schemas.openxmlformats.org/officeDocument/2006/relationships/slideLayout" Target="../slideLayouts/slideLayout105.xml"/><Relationship Id="rId10" Type="http://schemas.openxmlformats.org/officeDocument/2006/relationships/slideLayout" Target="../slideLayouts/slideLayout110.xml"/><Relationship Id="rId4" Type="http://schemas.openxmlformats.org/officeDocument/2006/relationships/slideLayout" Target="../slideLayouts/slideLayout104.xml"/><Relationship Id="rId9" Type="http://schemas.openxmlformats.org/officeDocument/2006/relationships/slideLayout" Target="../slideLayouts/slideLayout109.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12.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20.xml"/><Relationship Id="rId3" Type="http://schemas.openxmlformats.org/officeDocument/2006/relationships/slideLayout" Target="../slideLayouts/slideLayout115.xml"/><Relationship Id="rId7" Type="http://schemas.openxmlformats.org/officeDocument/2006/relationships/slideLayout" Target="../slideLayouts/slideLayout119.xml"/><Relationship Id="rId12" Type="http://schemas.openxmlformats.org/officeDocument/2006/relationships/theme" Target="../theme/theme13.xml"/><Relationship Id="rId2" Type="http://schemas.openxmlformats.org/officeDocument/2006/relationships/slideLayout" Target="../slideLayouts/slideLayout114.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1" Type="http://schemas.openxmlformats.org/officeDocument/2006/relationships/slideLayout" Target="../slideLayouts/slideLayout123.xml"/><Relationship Id="rId5" Type="http://schemas.openxmlformats.org/officeDocument/2006/relationships/slideLayout" Target="../slideLayouts/slideLayout117.xml"/><Relationship Id="rId10" Type="http://schemas.openxmlformats.org/officeDocument/2006/relationships/slideLayout" Target="../slideLayouts/slideLayout122.xml"/><Relationship Id="rId4" Type="http://schemas.openxmlformats.org/officeDocument/2006/relationships/slideLayout" Target="../slideLayouts/slideLayout116.xml"/><Relationship Id="rId9" Type="http://schemas.openxmlformats.org/officeDocument/2006/relationships/slideLayout" Target="../slideLayouts/slideLayout121.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24.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25.xml"/></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theme" Target="../theme/theme16.xml"/><Relationship Id="rId1" Type="http://schemas.openxmlformats.org/officeDocument/2006/relationships/slideLayout" Target="../slideLayouts/slideLayout126.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Masters/_rels/slideMaster17.xml.rels><?xml version="1.0" encoding="UTF-8" standalone="yes"?>
<Relationships xmlns="http://schemas.openxmlformats.org/package/2006/relationships"><Relationship Id="rId2" Type="http://schemas.openxmlformats.org/officeDocument/2006/relationships/theme" Target="../theme/theme17.xml"/><Relationship Id="rId1" Type="http://schemas.openxmlformats.org/officeDocument/2006/relationships/slideLayout" Target="../slideLayouts/slideLayout127.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128.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12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theme" Target="../theme/theme20.xml"/><Relationship Id="rId1" Type="http://schemas.openxmlformats.org/officeDocument/2006/relationships/slideLayout" Target="../slideLayouts/slideLayout130.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138.xml"/><Relationship Id="rId3" Type="http://schemas.openxmlformats.org/officeDocument/2006/relationships/slideLayout" Target="../slideLayouts/slideLayout133.xml"/><Relationship Id="rId7" Type="http://schemas.openxmlformats.org/officeDocument/2006/relationships/slideLayout" Target="../slideLayouts/slideLayout137.xml"/><Relationship Id="rId12" Type="http://schemas.openxmlformats.org/officeDocument/2006/relationships/theme" Target="../theme/theme21.xml"/><Relationship Id="rId2" Type="http://schemas.openxmlformats.org/officeDocument/2006/relationships/slideLayout" Target="../slideLayouts/slideLayout132.xml"/><Relationship Id="rId1" Type="http://schemas.openxmlformats.org/officeDocument/2006/relationships/slideLayout" Target="../slideLayouts/slideLayout131.xml"/><Relationship Id="rId6" Type="http://schemas.openxmlformats.org/officeDocument/2006/relationships/slideLayout" Target="../slideLayouts/slideLayout136.xml"/><Relationship Id="rId11" Type="http://schemas.openxmlformats.org/officeDocument/2006/relationships/slideLayout" Target="../slideLayouts/slideLayout141.xml"/><Relationship Id="rId5" Type="http://schemas.openxmlformats.org/officeDocument/2006/relationships/slideLayout" Target="../slideLayouts/slideLayout135.xml"/><Relationship Id="rId10" Type="http://schemas.openxmlformats.org/officeDocument/2006/relationships/slideLayout" Target="../slideLayouts/slideLayout140.xml"/><Relationship Id="rId4" Type="http://schemas.openxmlformats.org/officeDocument/2006/relationships/slideLayout" Target="../slideLayouts/slideLayout134.xml"/><Relationship Id="rId9" Type="http://schemas.openxmlformats.org/officeDocument/2006/relationships/slideLayout" Target="../slideLayouts/slideLayout139.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149.xml"/><Relationship Id="rId13" Type="http://schemas.openxmlformats.org/officeDocument/2006/relationships/theme" Target="../theme/theme22.xml"/><Relationship Id="rId3" Type="http://schemas.openxmlformats.org/officeDocument/2006/relationships/slideLayout" Target="../slideLayouts/slideLayout144.xml"/><Relationship Id="rId7" Type="http://schemas.openxmlformats.org/officeDocument/2006/relationships/slideLayout" Target="../slideLayouts/slideLayout148.xml"/><Relationship Id="rId12" Type="http://schemas.openxmlformats.org/officeDocument/2006/relationships/slideLayout" Target="../slideLayouts/slideLayout153.xml"/><Relationship Id="rId2" Type="http://schemas.openxmlformats.org/officeDocument/2006/relationships/slideLayout" Target="../slideLayouts/slideLayout143.xml"/><Relationship Id="rId1" Type="http://schemas.openxmlformats.org/officeDocument/2006/relationships/slideLayout" Target="../slideLayouts/slideLayout142.xml"/><Relationship Id="rId6" Type="http://schemas.openxmlformats.org/officeDocument/2006/relationships/slideLayout" Target="../slideLayouts/slideLayout147.xml"/><Relationship Id="rId11" Type="http://schemas.openxmlformats.org/officeDocument/2006/relationships/slideLayout" Target="../slideLayouts/slideLayout152.xml"/><Relationship Id="rId5" Type="http://schemas.openxmlformats.org/officeDocument/2006/relationships/slideLayout" Target="../slideLayouts/slideLayout146.xml"/><Relationship Id="rId10" Type="http://schemas.openxmlformats.org/officeDocument/2006/relationships/slideLayout" Target="../slideLayouts/slideLayout151.xml"/><Relationship Id="rId4" Type="http://schemas.openxmlformats.org/officeDocument/2006/relationships/slideLayout" Target="../slideLayouts/slideLayout145.xml"/><Relationship Id="rId9" Type="http://schemas.openxmlformats.org/officeDocument/2006/relationships/slideLayout" Target="../slideLayouts/slideLayout150.xml"/></Relationships>
</file>

<file path=ppt/slideMasters/_rels/slideMaster23.xml.rels><?xml version="1.0" encoding="UTF-8" standalone="yes"?>
<Relationships xmlns="http://schemas.openxmlformats.org/package/2006/relationships"><Relationship Id="rId117" Type="http://schemas.openxmlformats.org/officeDocument/2006/relationships/slideLayout" Target="../slideLayouts/slideLayout270.xml"/><Relationship Id="rId299" Type="http://schemas.openxmlformats.org/officeDocument/2006/relationships/slideLayout" Target="../slideLayouts/slideLayout452.xml"/><Relationship Id="rId21" Type="http://schemas.openxmlformats.org/officeDocument/2006/relationships/slideLayout" Target="../slideLayouts/slideLayout174.xml"/><Relationship Id="rId63" Type="http://schemas.openxmlformats.org/officeDocument/2006/relationships/slideLayout" Target="../slideLayouts/slideLayout216.xml"/><Relationship Id="rId159" Type="http://schemas.openxmlformats.org/officeDocument/2006/relationships/slideLayout" Target="../slideLayouts/slideLayout312.xml"/><Relationship Id="rId324" Type="http://schemas.openxmlformats.org/officeDocument/2006/relationships/slideLayout" Target="../slideLayouts/slideLayout477.xml"/><Relationship Id="rId170" Type="http://schemas.openxmlformats.org/officeDocument/2006/relationships/slideLayout" Target="../slideLayouts/slideLayout323.xml"/><Relationship Id="rId226" Type="http://schemas.openxmlformats.org/officeDocument/2006/relationships/slideLayout" Target="../slideLayouts/slideLayout379.xml"/><Relationship Id="rId268" Type="http://schemas.openxmlformats.org/officeDocument/2006/relationships/slideLayout" Target="../slideLayouts/slideLayout421.xml"/><Relationship Id="rId32" Type="http://schemas.openxmlformats.org/officeDocument/2006/relationships/slideLayout" Target="../slideLayouts/slideLayout185.xml"/><Relationship Id="rId74" Type="http://schemas.openxmlformats.org/officeDocument/2006/relationships/slideLayout" Target="../slideLayouts/slideLayout227.xml"/><Relationship Id="rId128" Type="http://schemas.openxmlformats.org/officeDocument/2006/relationships/slideLayout" Target="../slideLayouts/slideLayout281.xml"/><Relationship Id="rId335" Type="http://schemas.openxmlformats.org/officeDocument/2006/relationships/slideLayout" Target="../slideLayouts/slideLayout488.xml"/><Relationship Id="rId5" Type="http://schemas.openxmlformats.org/officeDocument/2006/relationships/slideLayout" Target="../slideLayouts/slideLayout158.xml"/><Relationship Id="rId181" Type="http://schemas.openxmlformats.org/officeDocument/2006/relationships/slideLayout" Target="../slideLayouts/slideLayout334.xml"/><Relationship Id="rId237" Type="http://schemas.openxmlformats.org/officeDocument/2006/relationships/slideLayout" Target="../slideLayouts/slideLayout390.xml"/><Relationship Id="rId279" Type="http://schemas.openxmlformats.org/officeDocument/2006/relationships/slideLayout" Target="../slideLayouts/slideLayout432.xml"/><Relationship Id="rId43" Type="http://schemas.openxmlformats.org/officeDocument/2006/relationships/slideLayout" Target="../slideLayouts/slideLayout196.xml"/><Relationship Id="rId139" Type="http://schemas.openxmlformats.org/officeDocument/2006/relationships/slideLayout" Target="../slideLayouts/slideLayout292.xml"/><Relationship Id="rId290" Type="http://schemas.openxmlformats.org/officeDocument/2006/relationships/slideLayout" Target="../slideLayouts/slideLayout443.xml"/><Relationship Id="rId304" Type="http://schemas.openxmlformats.org/officeDocument/2006/relationships/slideLayout" Target="../slideLayouts/slideLayout457.xml"/><Relationship Id="rId346" Type="http://schemas.openxmlformats.org/officeDocument/2006/relationships/slideLayout" Target="../slideLayouts/slideLayout499.xml"/><Relationship Id="rId85" Type="http://schemas.openxmlformats.org/officeDocument/2006/relationships/slideLayout" Target="../slideLayouts/slideLayout238.xml"/><Relationship Id="rId150" Type="http://schemas.openxmlformats.org/officeDocument/2006/relationships/slideLayout" Target="../slideLayouts/slideLayout303.xml"/><Relationship Id="rId192" Type="http://schemas.openxmlformats.org/officeDocument/2006/relationships/slideLayout" Target="../slideLayouts/slideLayout345.xml"/><Relationship Id="rId206" Type="http://schemas.openxmlformats.org/officeDocument/2006/relationships/slideLayout" Target="../slideLayouts/slideLayout359.xml"/><Relationship Id="rId248" Type="http://schemas.openxmlformats.org/officeDocument/2006/relationships/slideLayout" Target="../slideLayouts/slideLayout401.xml"/><Relationship Id="rId12" Type="http://schemas.openxmlformats.org/officeDocument/2006/relationships/slideLayout" Target="../slideLayouts/slideLayout165.xml"/><Relationship Id="rId108" Type="http://schemas.openxmlformats.org/officeDocument/2006/relationships/slideLayout" Target="../slideLayouts/slideLayout261.xml"/><Relationship Id="rId315" Type="http://schemas.openxmlformats.org/officeDocument/2006/relationships/slideLayout" Target="../slideLayouts/slideLayout468.xml"/><Relationship Id="rId54" Type="http://schemas.openxmlformats.org/officeDocument/2006/relationships/slideLayout" Target="../slideLayouts/slideLayout207.xml"/><Relationship Id="rId96" Type="http://schemas.openxmlformats.org/officeDocument/2006/relationships/slideLayout" Target="../slideLayouts/slideLayout249.xml"/><Relationship Id="rId161" Type="http://schemas.openxmlformats.org/officeDocument/2006/relationships/slideLayout" Target="../slideLayouts/slideLayout314.xml"/><Relationship Id="rId217" Type="http://schemas.openxmlformats.org/officeDocument/2006/relationships/slideLayout" Target="../slideLayouts/slideLayout370.xml"/><Relationship Id="rId259" Type="http://schemas.openxmlformats.org/officeDocument/2006/relationships/slideLayout" Target="../slideLayouts/slideLayout412.xml"/><Relationship Id="rId23" Type="http://schemas.openxmlformats.org/officeDocument/2006/relationships/slideLayout" Target="../slideLayouts/slideLayout176.xml"/><Relationship Id="rId119" Type="http://schemas.openxmlformats.org/officeDocument/2006/relationships/slideLayout" Target="../slideLayouts/slideLayout272.xml"/><Relationship Id="rId270" Type="http://schemas.openxmlformats.org/officeDocument/2006/relationships/slideLayout" Target="../slideLayouts/slideLayout423.xml"/><Relationship Id="rId326" Type="http://schemas.openxmlformats.org/officeDocument/2006/relationships/slideLayout" Target="../slideLayouts/slideLayout479.xml"/><Relationship Id="rId65" Type="http://schemas.openxmlformats.org/officeDocument/2006/relationships/slideLayout" Target="../slideLayouts/slideLayout218.xml"/><Relationship Id="rId130" Type="http://schemas.openxmlformats.org/officeDocument/2006/relationships/slideLayout" Target="../slideLayouts/slideLayout283.xml"/><Relationship Id="rId172" Type="http://schemas.openxmlformats.org/officeDocument/2006/relationships/slideLayout" Target="../slideLayouts/slideLayout325.xml"/><Relationship Id="rId228" Type="http://schemas.openxmlformats.org/officeDocument/2006/relationships/slideLayout" Target="../slideLayouts/slideLayout381.xml"/><Relationship Id="rId281" Type="http://schemas.openxmlformats.org/officeDocument/2006/relationships/slideLayout" Target="../slideLayouts/slideLayout434.xml"/><Relationship Id="rId337" Type="http://schemas.openxmlformats.org/officeDocument/2006/relationships/slideLayout" Target="../slideLayouts/slideLayout490.xml"/><Relationship Id="rId34" Type="http://schemas.openxmlformats.org/officeDocument/2006/relationships/slideLayout" Target="../slideLayouts/slideLayout187.xml"/><Relationship Id="rId76" Type="http://schemas.openxmlformats.org/officeDocument/2006/relationships/slideLayout" Target="../slideLayouts/slideLayout229.xml"/><Relationship Id="rId141" Type="http://schemas.openxmlformats.org/officeDocument/2006/relationships/slideLayout" Target="../slideLayouts/slideLayout294.xml"/><Relationship Id="rId7" Type="http://schemas.openxmlformats.org/officeDocument/2006/relationships/slideLayout" Target="../slideLayouts/slideLayout160.xml"/><Relationship Id="rId183" Type="http://schemas.openxmlformats.org/officeDocument/2006/relationships/slideLayout" Target="../slideLayouts/slideLayout336.xml"/><Relationship Id="rId239" Type="http://schemas.openxmlformats.org/officeDocument/2006/relationships/slideLayout" Target="../slideLayouts/slideLayout392.xml"/><Relationship Id="rId250" Type="http://schemas.openxmlformats.org/officeDocument/2006/relationships/slideLayout" Target="../slideLayouts/slideLayout403.xml"/><Relationship Id="rId292" Type="http://schemas.openxmlformats.org/officeDocument/2006/relationships/slideLayout" Target="../slideLayouts/slideLayout445.xml"/><Relationship Id="rId306" Type="http://schemas.openxmlformats.org/officeDocument/2006/relationships/slideLayout" Target="../slideLayouts/slideLayout459.xml"/><Relationship Id="rId45" Type="http://schemas.openxmlformats.org/officeDocument/2006/relationships/slideLayout" Target="../slideLayouts/slideLayout198.xml"/><Relationship Id="rId87" Type="http://schemas.openxmlformats.org/officeDocument/2006/relationships/slideLayout" Target="../slideLayouts/slideLayout240.xml"/><Relationship Id="rId110" Type="http://schemas.openxmlformats.org/officeDocument/2006/relationships/slideLayout" Target="../slideLayouts/slideLayout263.xml"/><Relationship Id="rId348" Type="http://schemas.openxmlformats.org/officeDocument/2006/relationships/slideLayout" Target="../slideLayouts/slideLayout501.xml"/><Relationship Id="rId152" Type="http://schemas.openxmlformats.org/officeDocument/2006/relationships/slideLayout" Target="../slideLayouts/slideLayout305.xml"/><Relationship Id="rId194" Type="http://schemas.openxmlformats.org/officeDocument/2006/relationships/slideLayout" Target="../slideLayouts/slideLayout347.xml"/><Relationship Id="rId208" Type="http://schemas.openxmlformats.org/officeDocument/2006/relationships/slideLayout" Target="../slideLayouts/slideLayout361.xml"/><Relationship Id="rId261" Type="http://schemas.openxmlformats.org/officeDocument/2006/relationships/slideLayout" Target="../slideLayouts/slideLayout414.xml"/><Relationship Id="rId14" Type="http://schemas.openxmlformats.org/officeDocument/2006/relationships/slideLayout" Target="../slideLayouts/slideLayout167.xml"/><Relationship Id="rId56" Type="http://schemas.openxmlformats.org/officeDocument/2006/relationships/slideLayout" Target="../slideLayouts/slideLayout209.xml"/><Relationship Id="rId317" Type="http://schemas.openxmlformats.org/officeDocument/2006/relationships/slideLayout" Target="../slideLayouts/slideLayout470.xml"/><Relationship Id="rId98" Type="http://schemas.openxmlformats.org/officeDocument/2006/relationships/slideLayout" Target="../slideLayouts/slideLayout251.xml"/><Relationship Id="rId121" Type="http://schemas.openxmlformats.org/officeDocument/2006/relationships/slideLayout" Target="../slideLayouts/slideLayout274.xml"/><Relationship Id="rId163" Type="http://schemas.openxmlformats.org/officeDocument/2006/relationships/slideLayout" Target="../slideLayouts/slideLayout316.xml"/><Relationship Id="rId219" Type="http://schemas.openxmlformats.org/officeDocument/2006/relationships/slideLayout" Target="../slideLayouts/slideLayout372.xml"/><Relationship Id="rId230" Type="http://schemas.openxmlformats.org/officeDocument/2006/relationships/slideLayout" Target="../slideLayouts/slideLayout383.xml"/><Relationship Id="rId251" Type="http://schemas.openxmlformats.org/officeDocument/2006/relationships/slideLayout" Target="../slideLayouts/slideLayout404.xml"/><Relationship Id="rId25" Type="http://schemas.openxmlformats.org/officeDocument/2006/relationships/slideLayout" Target="../slideLayouts/slideLayout178.xml"/><Relationship Id="rId46" Type="http://schemas.openxmlformats.org/officeDocument/2006/relationships/slideLayout" Target="../slideLayouts/slideLayout199.xml"/><Relationship Id="rId67" Type="http://schemas.openxmlformats.org/officeDocument/2006/relationships/slideLayout" Target="../slideLayouts/slideLayout220.xml"/><Relationship Id="rId272" Type="http://schemas.openxmlformats.org/officeDocument/2006/relationships/slideLayout" Target="../slideLayouts/slideLayout425.xml"/><Relationship Id="rId293" Type="http://schemas.openxmlformats.org/officeDocument/2006/relationships/slideLayout" Target="../slideLayouts/slideLayout446.xml"/><Relationship Id="rId307" Type="http://schemas.openxmlformats.org/officeDocument/2006/relationships/slideLayout" Target="../slideLayouts/slideLayout460.xml"/><Relationship Id="rId328" Type="http://schemas.openxmlformats.org/officeDocument/2006/relationships/slideLayout" Target="../slideLayouts/slideLayout481.xml"/><Relationship Id="rId349" Type="http://schemas.openxmlformats.org/officeDocument/2006/relationships/slideLayout" Target="../slideLayouts/slideLayout502.xml"/><Relationship Id="rId88" Type="http://schemas.openxmlformats.org/officeDocument/2006/relationships/slideLayout" Target="../slideLayouts/slideLayout241.xml"/><Relationship Id="rId111" Type="http://schemas.openxmlformats.org/officeDocument/2006/relationships/slideLayout" Target="../slideLayouts/slideLayout264.xml"/><Relationship Id="rId132" Type="http://schemas.openxmlformats.org/officeDocument/2006/relationships/slideLayout" Target="../slideLayouts/slideLayout285.xml"/><Relationship Id="rId153" Type="http://schemas.openxmlformats.org/officeDocument/2006/relationships/slideLayout" Target="../slideLayouts/slideLayout306.xml"/><Relationship Id="rId174" Type="http://schemas.openxmlformats.org/officeDocument/2006/relationships/slideLayout" Target="../slideLayouts/slideLayout327.xml"/><Relationship Id="rId195" Type="http://schemas.openxmlformats.org/officeDocument/2006/relationships/slideLayout" Target="../slideLayouts/slideLayout348.xml"/><Relationship Id="rId209" Type="http://schemas.openxmlformats.org/officeDocument/2006/relationships/slideLayout" Target="../slideLayouts/slideLayout362.xml"/><Relationship Id="rId220" Type="http://schemas.openxmlformats.org/officeDocument/2006/relationships/slideLayout" Target="../slideLayouts/slideLayout373.xml"/><Relationship Id="rId241" Type="http://schemas.openxmlformats.org/officeDocument/2006/relationships/slideLayout" Target="../slideLayouts/slideLayout394.xml"/><Relationship Id="rId15" Type="http://schemas.openxmlformats.org/officeDocument/2006/relationships/slideLayout" Target="../slideLayouts/slideLayout168.xml"/><Relationship Id="rId36" Type="http://schemas.openxmlformats.org/officeDocument/2006/relationships/slideLayout" Target="../slideLayouts/slideLayout189.xml"/><Relationship Id="rId57" Type="http://schemas.openxmlformats.org/officeDocument/2006/relationships/slideLayout" Target="../slideLayouts/slideLayout210.xml"/><Relationship Id="rId262" Type="http://schemas.openxmlformats.org/officeDocument/2006/relationships/slideLayout" Target="../slideLayouts/slideLayout415.xml"/><Relationship Id="rId283" Type="http://schemas.openxmlformats.org/officeDocument/2006/relationships/slideLayout" Target="../slideLayouts/slideLayout436.xml"/><Relationship Id="rId318" Type="http://schemas.openxmlformats.org/officeDocument/2006/relationships/slideLayout" Target="../slideLayouts/slideLayout471.xml"/><Relationship Id="rId339" Type="http://schemas.openxmlformats.org/officeDocument/2006/relationships/slideLayout" Target="../slideLayouts/slideLayout492.xml"/><Relationship Id="rId78" Type="http://schemas.openxmlformats.org/officeDocument/2006/relationships/slideLayout" Target="../slideLayouts/slideLayout231.xml"/><Relationship Id="rId99" Type="http://schemas.openxmlformats.org/officeDocument/2006/relationships/slideLayout" Target="../slideLayouts/slideLayout252.xml"/><Relationship Id="rId101" Type="http://schemas.openxmlformats.org/officeDocument/2006/relationships/slideLayout" Target="../slideLayouts/slideLayout254.xml"/><Relationship Id="rId122" Type="http://schemas.openxmlformats.org/officeDocument/2006/relationships/slideLayout" Target="../slideLayouts/slideLayout275.xml"/><Relationship Id="rId143" Type="http://schemas.openxmlformats.org/officeDocument/2006/relationships/slideLayout" Target="../slideLayouts/slideLayout296.xml"/><Relationship Id="rId164" Type="http://schemas.openxmlformats.org/officeDocument/2006/relationships/slideLayout" Target="../slideLayouts/slideLayout317.xml"/><Relationship Id="rId185" Type="http://schemas.openxmlformats.org/officeDocument/2006/relationships/slideLayout" Target="../slideLayouts/slideLayout338.xml"/><Relationship Id="rId350" Type="http://schemas.openxmlformats.org/officeDocument/2006/relationships/slideLayout" Target="../slideLayouts/slideLayout503.xml"/><Relationship Id="rId9" Type="http://schemas.openxmlformats.org/officeDocument/2006/relationships/slideLayout" Target="../slideLayouts/slideLayout162.xml"/><Relationship Id="rId210" Type="http://schemas.openxmlformats.org/officeDocument/2006/relationships/slideLayout" Target="../slideLayouts/slideLayout363.xml"/><Relationship Id="rId26" Type="http://schemas.openxmlformats.org/officeDocument/2006/relationships/slideLayout" Target="../slideLayouts/slideLayout179.xml"/><Relationship Id="rId231" Type="http://schemas.openxmlformats.org/officeDocument/2006/relationships/slideLayout" Target="../slideLayouts/slideLayout384.xml"/><Relationship Id="rId252" Type="http://schemas.openxmlformats.org/officeDocument/2006/relationships/slideLayout" Target="../slideLayouts/slideLayout405.xml"/><Relationship Id="rId273" Type="http://schemas.openxmlformats.org/officeDocument/2006/relationships/slideLayout" Target="../slideLayouts/slideLayout426.xml"/><Relationship Id="rId294" Type="http://schemas.openxmlformats.org/officeDocument/2006/relationships/slideLayout" Target="../slideLayouts/slideLayout447.xml"/><Relationship Id="rId308" Type="http://schemas.openxmlformats.org/officeDocument/2006/relationships/slideLayout" Target="../slideLayouts/slideLayout461.xml"/><Relationship Id="rId329" Type="http://schemas.openxmlformats.org/officeDocument/2006/relationships/slideLayout" Target="../slideLayouts/slideLayout482.xml"/><Relationship Id="rId47" Type="http://schemas.openxmlformats.org/officeDocument/2006/relationships/slideLayout" Target="../slideLayouts/slideLayout200.xml"/><Relationship Id="rId68" Type="http://schemas.openxmlformats.org/officeDocument/2006/relationships/slideLayout" Target="../slideLayouts/slideLayout221.xml"/><Relationship Id="rId89" Type="http://schemas.openxmlformats.org/officeDocument/2006/relationships/slideLayout" Target="../slideLayouts/slideLayout242.xml"/><Relationship Id="rId112" Type="http://schemas.openxmlformats.org/officeDocument/2006/relationships/slideLayout" Target="../slideLayouts/slideLayout265.xml"/><Relationship Id="rId133" Type="http://schemas.openxmlformats.org/officeDocument/2006/relationships/slideLayout" Target="../slideLayouts/slideLayout286.xml"/><Relationship Id="rId154" Type="http://schemas.openxmlformats.org/officeDocument/2006/relationships/slideLayout" Target="../slideLayouts/slideLayout307.xml"/><Relationship Id="rId175" Type="http://schemas.openxmlformats.org/officeDocument/2006/relationships/slideLayout" Target="../slideLayouts/slideLayout328.xml"/><Relationship Id="rId340" Type="http://schemas.openxmlformats.org/officeDocument/2006/relationships/slideLayout" Target="../slideLayouts/slideLayout493.xml"/><Relationship Id="rId196" Type="http://schemas.openxmlformats.org/officeDocument/2006/relationships/slideLayout" Target="../slideLayouts/slideLayout349.xml"/><Relationship Id="rId200" Type="http://schemas.openxmlformats.org/officeDocument/2006/relationships/slideLayout" Target="../slideLayouts/slideLayout353.xml"/><Relationship Id="rId16" Type="http://schemas.openxmlformats.org/officeDocument/2006/relationships/slideLayout" Target="../slideLayouts/slideLayout169.xml"/><Relationship Id="rId221" Type="http://schemas.openxmlformats.org/officeDocument/2006/relationships/slideLayout" Target="../slideLayouts/slideLayout374.xml"/><Relationship Id="rId242" Type="http://schemas.openxmlformats.org/officeDocument/2006/relationships/slideLayout" Target="../slideLayouts/slideLayout395.xml"/><Relationship Id="rId263" Type="http://schemas.openxmlformats.org/officeDocument/2006/relationships/slideLayout" Target="../slideLayouts/slideLayout416.xml"/><Relationship Id="rId284" Type="http://schemas.openxmlformats.org/officeDocument/2006/relationships/slideLayout" Target="../slideLayouts/slideLayout437.xml"/><Relationship Id="rId319" Type="http://schemas.openxmlformats.org/officeDocument/2006/relationships/slideLayout" Target="../slideLayouts/slideLayout472.xml"/><Relationship Id="rId37" Type="http://schemas.openxmlformats.org/officeDocument/2006/relationships/slideLayout" Target="../slideLayouts/slideLayout190.xml"/><Relationship Id="rId58" Type="http://schemas.openxmlformats.org/officeDocument/2006/relationships/slideLayout" Target="../slideLayouts/slideLayout211.xml"/><Relationship Id="rId79" Type="http://schemas.openxmlformats.org/officeDocument/2006/relationships/slideLayout" Target="../slideLayouts/slideLayout232.xml"/><Relationship Id="rId102" Type="http://schemas.openxmlformats.org/officeDocument/2006/relationships/slideLayout" Target="../slideLayouts/slideLayout255.xml"/><Relationship Id="rId123" Type="http://schemas.openxmlformats.org/officeDocument/2006/relationships/slideLayout" Target="../slideLayouts/slideLayout276.xml"/><Relationship Id="rId144" Type="http://schemas.openxmlformats.org/officeDocument/2006/relationships/slideLayout" Target="../slideLayouts/slideLayout297.xml"/><Relationship Id="rId330" Type="http://schemas.openxmlformats.org/officeDocument/2006/relationships/slideLayout" Target="../slideLayouts/slideLayout483.xml"/><Relationship Id="rId90" Type="http://schemas.openxmlformats.org/officeDocument/2006/relationships/slideLayout" Target="../slideLayouts/slideLayout243.xml"/><Relationship Id="rId165" Type="http://schemas.openxmlformats.org/officeDocument/2006/relationships/slideLayout" Target="../slideLayouts/slideLayout318.xml"/><Relationship Id="rId186" Type="http://schemas.openxmlformats.org/officeDocument/2006/relationships/slideLayout" Target="../slideLayouts/slideLayout339.xml"/><Relationship Id="rId351" Type="http://schemas.openxmlformats.org/officeDocument/2006/relationships/slideLayout" Target="../slideLayouts/slideLayout504.xml"/><Relationship Id="rId211" Type="http://schemas.openxmlformats.org/officeDocument/2006/relationships/slideLayout" Target="../slideLayouts/slideLayout364.xml"/><Relationship Id="rId232" Type="http://schemas.openxmlformats.org/officeDocument/2006/relationships/slideLayout" Target="../slideLayouts/slideLayout385.xml"/><Relationship Id="rId253" Type="http://schemas.openxmlformats.org/officeDocument/2006/relationships/slideLayout" Target="../slideLayouts/slideLayout406.xml"/><Relationship Id="rId274" Type="http://schemas.openxmlformats.org/officeDocument/2006/relationships/slideLayout" Target="../slideLayouts/slideLayout427.xml"/><Relationship Id="rId295" Type="http://schemas.openxmlformats.org/officeDocument/2006/relationships/slideLayout" Target="../slideLayouts/slideLayout448.xml"/><Relationship Id="rId309" Type="http://schemas.openxmlformats.org/officeDocument/2006/relationships/slideLayout" Target="../slideLayouts/slideLayout462.xml"/><Relationship Id="rId27" Type="http://schemas.openxmlformats.org/officeDocument/2006/relationships/slideLayout" Target="../slideLayouts/slideLayout180.xml"/><Relationship Id="rId48" Type="http://schemas.openxmlformats.org/officeDocument/2006/relationships/slideLayout" Target="../slideLayouts/slideLayout201.xml"/><Relationship Id="rId69" Type="http://schemas.openxmlformats.org/officeDocument/2006/relationships/slideLayout" Target="../slideLayouts/slideLayout222.xml"/><Relationship Id="rId113" Type="http://schemas.openxmlformats.org/officeDocument/2006/relationships/slideLayout" Target="../slideLayouts/slideLayout266.xml"/><Relationship Id="rId134" Type="http://schemas.openxmlformats.org/officeDocument/2006/relationships/slideLayout" Target="../slideLayouts/slideLayout287.xml"/><Relationship Id="rId320" Type="http://schemas.openxmlformats.org/officeDocument/2006/relationships/slideLayout" Target="../slideLayouts/slideLayout473.xml"/><Relationship Id="rId80" Type="http://schemas.openxmlformats.org/officeDocument/2006/relationships/slideLayout" Target="../slideLayouts/slideLayout233.xml"/><Relationship Id="rId155" Type="http://schemas.openxmlformats.org/officeDocument/2006/relationships/slideLayout" Target="../slideLayouts/slideLayout308.xml"/><Relationship Id="rId176" Type="http://schemas.openxmlformats.org/officeDocument/2006/relationships/slideLayout" Target="../slideLayouts/slideLayout329.xml"/><Relationship Id="rId197" Type="http://schemas.openxmlformats.org/officeDocument/2006/relationships/slideLayout" Target="../slideLayouts/slideLayout350.xml"/><Relationship Id="rId341" Type="http://schemas.openxmlformats.org/officeDocument/2006/relationships/slideLayout" Target="../slideLayouts/slideLayout494.xml"/><Relationship Id="rId201" Type="http://schemas.openxmlformats.org/officeDocument/2006/relationships/slideLayout" Target="../slideLayouts/slideLayout354.xml"/><Relationship Id="rId222" Type="http://schemas.openxmlformats.org/officeDocument/2006/relationships/slideLayout" Target="../slideLayouts/slideLayout375.xml"/><Relationship Id="rId243" Type="http://schemas.openxmlformats.org/officeDocument/2006/relationships/slideLayout" Target="../slideLayouts/slideLayout396.xml"/><Relationship Id="rId264" Type="http://schemas.openxmlformats.org/officeDocument/2006/relationships/slideLayout" Target="../slideLayouts/slideLayout417.xml"/><Relationship Id="rId285" Type="http://schemas.openxmlformats.org/officeDocument/2006/relationships/slideLayout" Target="../slideLayouts/slideLayout438.xml"/><Relationship Id="rId17" Type="http://schemas.openxmlformats.org/officeDocument/2006/relationships/slideLayout" Target="../slideLayouts/slideLayout170.xml"/><Relationship Id="rId38" Type="http://schemas.openxmlformats.org/officeDocument/2006/relationships/slideLayout" Target="../slideLayouts/slideLayout191.xml"/><Relationship Id="rId59" Type="http://schemas.openxmlformats.org/officeDocument/2006/relationships/slideLayout" Target="../slideLayouts/slideLayout212.xml"/><Relationship Id="rId103" Type="http://schemas.openxmlformats.org/officeDocument/2006/relationships/slideLayout" Target="../slideLayouts/slideLayout256.xml"/><Relationship Id="rId124" Type="http://schemas.openxmlformats.org/officeDocument/2006/relationships/slideLayout" Target="../slideLayouts/slideLayout277.xml"/><Relationship Id="rId310" Type="http://schemas.openxmlformats.org/officeDocument/2006/relationships/slideLayout" Target="../slideLayouts/slideLayout463.xml"/><Relationship Id="rId70" Type="http://schemas.openxmlformats.org/officeDocument/2006/relationships/slideLayout" Target="../slideLayouts/slideLayout223.xml"/><Relationship Id="rId91" Type="http://schemas.openxmlformats.org/officeDocument/2006/relationships/slideLayout" Target="../slideLayouts/slideLayout244.xml"/><Relationship Id="rId145" Type="http://schemas.openxmlformats.org/officeDocument/2006/relationships/slideLayout" Target="../slideLayouts/slideLayout298.xml"/><Relationship Id="rId166" Type="http://schemas.openxmlformats.org/officeDocument/2006/relationships/slideLayout" Target="../slideLayouts/slideLayout319.xml"/><Relationship Id="rId187" Type="http://schemas.openxmlformats.org/officeDocument/2006/relationships/slideLayout" Target="../slideLayouts/slideLayout340.xml"/><Relationship Id="rId331" Type="http://schemas.openxmlformats.org/officeDocument/2006/relationships/slideLayout" Target="../slideLayouts/slideLayout484.xml"/><Relationship Id="rId352" Type="http://schemas.openxmlformats.org/officeDocument/2006/relationships/slideLayout" Target="../slideLayouts/slideLayout505.xml"/><Relationship Id="rId1" Type="http://schemas.openxmlformats.org/officeDocument/2006/relationships/slideLayout" Target="../slideLayouts/slideLayout154.xml"/><Relationship Id="rId212" Type="http://schemas.openxmlformats.org/officeDocument/2006/relationships/slideLayout" Target="../slideLayouts/slideLayout365.xml"/><Relationship Id="rId233" Type="http://schemas.openxmlformats.org/officeDocument/2006/relationships/slideLayout" Target="../slideLayouts/slideLayout386.xml"/><Relationship Id="rId254" Type="http://schemas.openxmlformats.org/officeDocument/2006/relationships/slideLayout" Target="../slideLayouts/slideLayout407.xml"/><Relationship Id="rId28" Type="http://schemas.openxmlformats.org/officeDocument/2006/relationships/slideLayout" Target="../slideLayouts/slideLayout181.xml"/><Relationship Id="rId49" Type="http://schemas.openxmlformats.org/officeDocument/2006/relationships/slideLayout" Target="../slideLayouts/slideLayout202.xml"/><Relationship Id="rId114" Type="http://schemas.openxmlformats.org/officeDocument/2006/relationships/slideLayout" Target="../slideLayouts/slideLayout267.xml"/><Relationship Id="rId275" Type="http://schemas.openxmlformats.org/officeDocument/2006/relationships/slideLayout" Target="../slideLayouts/slideLayout428.xml"/><Relationship Id="rId296" Type="http://schemas.openxmlformats.org/officeDocument/2006/relationships/slideLayout" Target="../slideLayouts/slideLayout449.xml"/><Relationship Id="rId300" Type="http://schemas.openxmlformats.org/officeDocument/2006/relationships/slideLayout" Target="../slideLayouts/slideLayout453.xml"/><Relationship Id="rId60" Type="http://schemas.openxmlformats.org/officeDocument/2006/relationships/slideLayout" Target="../slideLayouts/slideLayout213.xml"/><Relationship Id="rId81" Type="http://schemas.openxmlformats.org/officeDocument/2006/relationships/slideLayout" Target="../slideLayouts/slideLayout234.xml"/><Relationship Id="rId135" Type="http://schemas.openxmlformats.org/officeDocument/2006/relationships/slideLayout" Target="../slideLayouts/slideLayout288.xml"/><Relationship Id="rId156" Type="http://schemas.openxmlformats.org/officeDocument/2006/relationships/slideLayout" Target="../slideLayouts/slideLayout309.xml"/><Relationship Id="rId177" Type="http://schemas.openxmlformats.org/officeDocument/2006/relationships/slideLayout" Target="../slideLayouts/slideLayout330.xml"/><Relationship Id="rId198" Type="http://schemas.openxmlformats.org/officeDocument/2006/relationships/slideLayout" Target="../slideLayouts/slideLayout351.xml"/><Relationship Id="rId321" Type="http://schemas.openxmlformats.org/officeDocument/2006/relationships/slideLayout" Target="../slideLayouts/slideLayout474.xml"/><Relationship Id="rId342" Type="http://schemas.openxmlformats.org/officeDocument/2006/relationships/slideLayout" Target="../slideLayouts/slideLayout495.xml"/><Relationship Id="rId202" Type="http://schemas.openxmlformats.org/officeDocument/2006/relationships/slideLayout" Target="../slideLayouts/slideLayout355.xml"/><Relationship Id="rId223" Type="http://schemas.openxmlformats.org/officeDocument/2006/relationships/slideLayout" Target="../slideLayouts/slideLayout376.xml"/><Relationship Id="rId244" Type="http://schemas.openxmlformats.org/officeDocument/2006/relationships/slideLayout" Target="../slideLayouts/slideLayout397.xml"/><Relationship Id="rId18" Type="http://schemas.openxmlformats.org/officeDocument/2006/relationships/slideLayout" Target="../slideLayouts/slideLayout171.xml"/><Relationship Id="rId39" Type="http://schemas.openxmlformats.org/officeDocument/2006/relationships/slideLayout" Target="../slideLayouts/slideLayout192.xml"/><Relationship Id="rId265" Type="http://schemas.openxmlformats.org/officeDocument/2006/relationships/slideLayout" Target="../slideLayouts/slideLayout418.xml"/><Relationship Id="rId286" Type="http://schemas.openxmlformats.org/officeDocument/2006/relationships/slideLayout" Target="../slideLayouts/slideLayout439.xml"/><Relationship Id="rId50" Type="http://schemas.openxmlformats.org/officeDocument/2006/relationships/slideLayout" Target="../slideLayouts/slideLayout203.xml"/><Relationship Id="rId104" Type="http://schemas.openxmlformats.org/officeDocument/2006/relationships/slideLayout" Target="../slideLayouts/slideLayout257.xml"/><Relationship Id="rId125" Type="http://schemas.openxmlformats.org/officeDocument/2006/relationships/slideLayout" Target="../slideLayouts/slideLayout278.xml"/><Relationship Id="rId146" Type="http://schemas.openxmlformats.org/officeDocument/2006/relationships/slideLayout" Target="../slideLayouts/slideLayout299.xml"/><Relationship Id="rId167" Type="http://schemas.openxmlformats.org/officeDocument/2006/relationships/slideLayout" Target="../slideLayouts/slideLayout320.xml"/><Relationship Id="rId188" Type="http://schemas.openxmlformats.org/officeDocument/2006/relationships/slideLayout" Target="../slideLayouts/slideLayout341.xml"/><Relationship Id="rId311" Type="http://schemas.openxmlformats.org/officeDocument/2006/relationships/slideLayout" Target="../slideLayouts/slideLayout464.xml"/><Relationship Id="rId332" Type="http://schemas.openxmlformats.org/officeDocument/2006/relationships/slideLayout" Target="../slideLayouts/slideLayout485.xml"/><Relationship Id="rId353" Type="http://schemas.openxmlformats.org/officeDocument/2006/relationships/theme" Target="../theme/theme23.xml"/><Relationship Id="rId71" Type="http://schemas.openxmlformats.org/officeDocument/2006/relationships/slideLayout" Target="../slideLayouts/slideLayout224.xml"/><Relationship Id="rId92" Type="http://schemas.openxmlformats.org/officeDocument/2006/relationships/slideLayout" Target="../slideLayouts/slideLayout245.xml"/><Relationship Id="rId213" Type="http://schemas.openxmlformats.org/officeDocument/2006/relationships/slideLayout" Target="../slideLayouts/slideLayout366.xml"/><Relationship Id="rId234" Type="http://schemas.openxmlformats.org/officeDocument/2006/relationships/slideLayout" Target="../slideLayouts/slideLayout387.xml"/><Relationship Id="rId2" Type="http://schemas.openxmlformats.org/officeDocument/2006/relationships/slideLayout" Target="../slideLayouts/slideLayout155.xml"/><Relationship Id="rId29" Type="http://schemas.openxmlformats.org/officeDocument/2006/relationships/slideLayout" Target="../slideLayouts/slideLayout182.xml"/><Relationship Id="rId255" Type="http://schemas.openxmlformats.org/officeDocument/2006/relationships/slideLayout" Target="../slideLayouts/slideLayout408.xml"/><Relationship Id="rId276" Type="http://schemas.openxmlformats.org/officeDocument/2006/relationships/slideLayout" Target="../slideLayouts/slideLayout429.xml"/><Relationship Id="rId297" Type="http://schemas.openxmlformats.org/officeDocument/2006/relationships/slideLayout" Target="../slideLayouts/slideLayout450.xml"/><Relationship Id="rId40" Type="http://schemas.openxmlformats.org/officeDocument/2006/relationships/slideLayout" Target="../slideLayouts/slideLayout193.xml"/><Relationship Id="rId115" Type="http://schemas.openxmlformats.org/officeDocument/2006/relationships/slideLayout" Target="../slideLayouts/slideLayout268.xml"/><Relationship Id="rId136" Type="http://schemas.openxmlformats.org/officeDocument/2006/relationships/slideLayout" Target="../slideLayouts/slideLayout289.xml"/><Relationship Id="rId157" Type="http://schemas.openxmlformats.org/officeDocument/2006/relationships/slideLayout" Target="../slideLayouts/slideLayout310.xml"/><Relationship Id="rId178" Type="http://schemas.openxmlformats.org/officeDocument/2006/relationships/slideLayout" Target="../slideLayouts/slideLayout331.xml"/><Relationship Id="rId301" Type="http://schemas.openxmlformats.org/officeDocument/2006/relationships/slideLayout" Target="../slideLayouts/slideLayout454.xml"/><Relationship Id="rId322" Type="http://schemas.openxmlformats.org/officeDocument/2006/relationships/slideLayout" Target="../slideLayouts/slideLayout475.xml"/><Relationship Id="rId343" Type="http://schemas.openxmlformats.org/officeDocument/2006/relationships/slideLayout" Target="../slideLayouts/slideLayout496.xml"/><Relationship Id="rId61" Type="http://schemas.openxmlformats.org/officeDocument/2006/relationships/slideLayout" Target="../slideLayouts/slideLayout214.xml"/><Relationship Id="rId82" Type="http://schemas.openxmlformats.org/officeDocument/2006/relationships/slideLayout" Target="../slideLayouts/slideLayout235.xml"/><Relationship Id="rId199" Type="http://schemas.openxmlformats.org/officeDocument/2006/relationships/slideLayout" Target="../slideLayouts/slideLayout352.xml"/><Relationship Id="rId203" Type="http://schemas.openxmlformats.org/officeDocument/2006/relationships/slideLayout" Target="../slideLayouts/slideLayout356.xml"/><Relationship Id="rId19" Type="http://schemas.openxmlformats.org/officeDocument/2006/relationships/slideLayout" Target="../slideLayouts/slideLayout172.xml"/><Relationship Id="rId224" Type="http://schemas.openxmlformats.org/officeDocument/2006/relationships/slideLayout" Target="../slideLayouts/slideLayout377.xml"/><Relationship Id="rId245" Type="http://schemas.openxmlformats.org/officeDocument/2006/relationships/slideLayout" Target="../slideLayouts/slideLayout398.xml"/><Relationship Id="rId266" Type="http://schemas.openxmlformats.org/officeDocument/2006/relationships/slideLayout" Target="../slideLayouts/slideLayout419.xml"/><Relationship Id="rId287" Type="http://schemas.openxmlformats.org/officeDocument/2006/relationships/slideLayout" Target="../slideLayouts/slideLayout440.xml"/><Relationship Id="rId30" Type="http://schemas.openxmlformats.org/officeDocument/2006/relationships/slideLayout" Target="../slideLayouts/slideLayout183.xml"/><Relationship Id="rId105" Type="http://schemas.openxmlformats.org/officeDocument/2006/relationships/slideLayout" Target="../slideLayouts/slideLayout258.xml"/><Relationship Id="rId126" Type="http://schemas.openxmlformats.org/officeDocument/2006/relationships/slideLayout" Target="../slideLayouts/slideLayout279.xml"/><Relationship Id="rId147" Type="http://schemas.openxmlformats.org/officeDocument/2006/relationships/slideLayout" Target="../slideLayouts/slideLayout300.xml"/><Relationship Id="rId168" Type="http://schemas.openxmlformats.org/officeDocument/2006/relationships/slideLayout" Target="../slideLayouts/slideLayout321.xml"/><Relationship Id="rId312" Type="http://schemas.openxmlformats.org/officeDocument/2006/relationships/slideLayout" Target="../slideLayouts/slideLayout465.xml"/><Relationship Id="rId333" Type="http://schemas.openxmlformats.org/officeDocument/2006/relationships/slideLayout" Target="../slideLayouts/slideLayout486.xml"/><Relationship Id="rId354" Type="http://schemas.openxmlformats.org/officeDocument/2006/relationships/image" Target="../media/image16.png"/><Relationship Id="rId51" Type="http://schemas.openxmlformats.org/officeDocument/2006/relationships/slideLayout" Target="../slideLayouts/slideLayout204.xml"/><Relationship Id="rId72" Type="http://schemas.openxmlformats.org/officeDocument/2006/relationships/slideLayout" Target="../slideLayouts/slideLayout225.xml"/><Relationship Id="rId93" Type="http://schemas.openxmlformats.org/officeDocument/2006/relationships/slideLayout" Target="../slideLayouts/slideLayout246.xml"/><Relationship Id="rId189" Type="http://schemas.openxmlformats.org/officeDocument/2006/relationships/slideLayout" Target="../slideLayouts/slideLayout342.xml"/><Relationship Id="rId3" Type="http://schemas.openxmlformats.org/officeDocument/2006/relationships/slideLayout" Target="../slideLayouts/slideLayout156.xml"/><Relationship Id="rId214" Type="http://schemas.openxmlformats.org/officeDocument/2006/relationships/slideLayout" Target="../slideLayouts/slideLayout367.xml"/><Relationship Id="rId235" Type="http://schemas.openxmlformats.org/officeDocument/2006/relationships/slideLayout" Target="../slideLayouts/slideLayout388.xml"/><Relationship Id="rId256" Type="http://schemas.openxmlformats.org/officeDocument/2006/relationships/slideLayout" Target="../slideLayouts/slideLayout409.xml"/><Relationship Id="rId277" Type="http://schemas.openxmlformats.org/officeDocument/2006/relationships/slideLayout" Target="../slideLayouts/slideLayout430.xml"/><Relationship Id="rId298" Type="http://schemas.openxmlformats.org/officeDocument/2006/relationships/slideLayout" Target="../slideLayouts/slideLayout451.xml"/><Relationship Id="rId116" Type="http://schemas.openxmlformats.org/officeDocument/2006/relationships/slideLayout" Target="../slideLayouts/slideLayout269.xml"/><Relationship Id="rId137" Type="http://schemas.openxmlformats.org/officeDocument/2006/relationships/slideLayout" Target="../slideLayouts/slideLayout290.xml"/><Relationship Id="rId158" Type="http://schemas.openxmlformats.org/officeDocument/2006/relationships/slideLayout" Target="../slideLayouts/slideLayout311.xml"/><Relationship Id="rId302" Type="http://schemas.openxmlformats.org/officeDocument/2006/relationships/slideLayout" Target="../slideLayouts/slideLayout455.xml"/><Relationship Id="rId323" Type="http://schemas.openxmlformats.org/officeDocument/2006/relationships/slideLayout" Target="../slideLayouts/slideLayout476.xml"/><Relationship Id="rId344" Type="http://schemas.openxmlformats.org/officeDocument/2006/relationships/slideLayout" Target="../slideLayouts/slideLayout497.xml"/><Relationship Id="rId20" Type="http://schemas.openxmlformats.org/officeDocument/2006/relationships/slideLayout" Target="../slideLayouts/slideLayout173.xml"/><Relationship Id="rId41" Type="http://schemas.openxmlformats.org/officeDocument/2006/relationships/slideLayout" Target="../slideLayouts/slideLayout194.xml"/><Relationship Id="rId62" Type="http://schemas.openxmlformats.org/officeDocument/2006/relationships/slideLayout" Target="../slideLayouts/slideLayout215.xml"/><Relationship Id="rId83" Type="http://schemas.openxmlformats.org/officeDocument/2006/relationships/slideLayout" Target="../slideLayouts/slideLayout236.xml"/><Relationship Id="rId179" Type="http://schemas.openxmlformats.org/officeDocument/2006/relationships/slideLayout" Target="../slideLayouts/slideLayout332.xml"/><Relationship Id="rId190" Type="http://schemas.openxmlformats.org/officeDocument/2006/relationships/slideLayout" Target="../slideLayouts/slideLayout343.xml"/><Relationship Id="rId204" Type="http://schemas.openxmlformats.org/officeDocument/2006/relationships/slideLayout" Target="../slideLayouts/slideLayout357.xml"/><Relationship Id="rId225" Type="http://schemas.openxmlformats.org/officeDocument/2006/relationships/slideLayout" Target="../slideLayouts/slideLayout378.xml"/><Relationship Id="rId246" Type="http://schemas.openxmlformats.org/officeDocument/2006/relationships/slideLayout" Target="../slideLayouts/slideLayout399.xml"/><Relationship Id="rId267" Type="http://schemas.openxmlformats.org/officeDocument/2006/relationships/slideLayout" Target="../slideLayouts/slideLayout420.xml"/><Relationship Id="rId288" Type="http://schemas.openxmlformats.org/officeDocument/2006/relationships/slideLayout" Target="../slideLayouts/slideLayout441.xml"/><Relationship Id="rId106" Type="http://schemas.openxmlformats.org/officeDocument/2006/relationships/slideLayout" Target="../slideLayouts/slideLayout259.xml"/><Relationship Id="rId127" Type="http://schemas.openxmlformats.org/officeDocument/2006/relationships/slideLayout" Target="../slideLayouts/slideLayout280.xml"/><Relationship Id="rId313" Type="http://schemas.openxmlformats.org/officeDocument/2006/relationships/slideLayout" Target="../slideLayouts/slideLayout466.xml"/><Relationship Id="rId10" Type="http://schemas.openxmlformats.org/officeDocument/2006/relationships/slideLayout" Target="../slideLayouts/slideLayout163.xml"/><Relationship Id="rId31" Type="http://schemas.openxmlformats.org/officeDocument/2006/relationships/slideLayout" Target="../slideLayouts/slideLayout184.xml"/><Relationship Id="rId52" Type="http://schemas.openxmlformats.org/officeDocument/2006/relationships/slideLayout" Target="../slideLayouts/slideLayout205.xml"/><Relationship Id="rId73" Type="http://schemas.openxmlformats.org/officeDocument/2006/relationships/slideLayout" Target="../slideLayouts/slideLayout226.xml"/><Relationship Id="rId94" Type="http://schemas.openxmlformats.org/officeDocument/2006/relationships/slideLayout" Target="../slideLayouts/slideLayout247.xml"/><Relationship Id="rId148" Type="http://schemas.openxmlformats.org/officeDocument/2006/relationships/slideLayout" Target="../slideLayouts/slideLayout301.xml"/><Relationship Id="rId169" Type="http://schemas.openxmlformats.org/officeDocument/2006/relationships/slideLayout" Target="../slideLayouts/slideLayout322.xml"/><Relationship Id="rId334" Type="http://schemas.openxmlformats.org/officeDocument/2006/relationships/slideLayout" Target="../slideLayouts/slideLayout487.xml"/><Relationship Id="rId4" Type="http://schemas.openxmlformats.org/officeDocument/2006/relationships/slideLayout" Target="../slideLayouts/slideLayout157.xml"/><Relationship Id="rId180" Type="http://schemas.openxmlformats.org/officeDocument/2006/relationships/slideLayout" Target="../slideLayouts/slideLayout333.xml"/><Relationship Id="rId215" Type="http://schemas.openxmlformats.org/officeDocument/2006/relationships/slideLayout" Target="../slideLayouts/slideLayout368.xml"/><Relationship Id="rId236" Type="http://schemas.openxmlformats.org/officeDocument/2006/relationships/slideLayout" Target="../slideLayouts/slideLayout389.xml"/><Relationship Id="rId257" Type="http://schemas.openxmlformats.org/officeDocument/2006/relationships/slideLayout" Target="../slideLayouts/slideLayout410.xml"/><Relationship Id="rId278" Type="http://schemas.openxmlformats.org/officeDocument/2006/relationships/slideLayout" Target="../slideLayouts/slideLayout431.xml"/><Relationship Id="rId303" Type="http://schemas.openxmlformats.org/officeDocument/2006/relationships/slideLayout" Target="../slideLayouts/slideLayout456.xml"/><Relationship Id="rId42" Type="http://schemas.openxmlformats.org/officeDocument/2006/relationships/slideLayout" Target="../slideLayouts/slideLayout195.xml"/><Relationship Id="rId84" Type="http://schemas.openxmlformats.org/officeDocument/2006/relationships/slideLayout" Target="../slideLayouts/slideLayout237.xml"/><Relationship Id="rId138" Type="http://schemas.openxmlformats.org/officeDocument/2006/relationships/slideLayout" Target="../slideLayouts/slideLayout291.xml"/><Relationship Id="rId345" Type="http://schemas.openxmlformats.org/officeDocument/2006/relationships/slideLayout" Target="../slideLayouts/slideLayout498.xml"/><Relationship Id="rId191" Type="http://schemas.openxmlformats.org/officeDocument/2006/relationships/slideLayout" Target="../slideLayouts/slideLayout344.xml"/><Relationship Id="rId205" Type="http://schemas.openxmlformats.org/officeDocument/2006/relationships/slideLayout" Target="../slideLayouts/slideLayout358.xml"/><Relationship Id="rId247" Type="http://schemas.openxmlformats.org/officeDocument/2006/relationships/slideLayout" Target="../slideLayouts/slideLayout400.xml"/><Relationship Id="rId107" Type="http://schemas.openxmlformats.org/officeDocument/2006/relationships/slideLayout" Target="../slideLayouts/slideLayout260.xml"/><Relationship Id="rId289" Type="http://schemas.openxmlformats.org/officeDocument/2006/relationships/slideLayout" Target="../slideLayouts/slideLayout442.xml"/><Relationship Id="rId11" Type="http://schemas.openxmlformats.org/officeDocument/2006/relationships/slideLayout" Target="../slideLayouts/slideLayout164.xml"/><Relationship Id="rId53" Type="http://schemas.openxmlformats.org/officeDocument/2006/relationships/slideLayout" Target="../slideLayouts/slideLayout206.xml"/><Relationship Id="rId149" Type="http://schemas.openxmlformats.org/officeDocument/2006/relationships/slideLayout" Target="../slideLayouts/slideLayout302.xml"/><Relationship Id="rId314" Type="http://schemas.openxmlformats.org/officeDocument/2006/relationships/slideLayout" Target="../slideLayouts/slideLayout467.xml"/><Relationship Id="rId95" Type="http://schemas.openxmlformats.org/officeDocument/2006/relationships/slideLayout" Target="../slideLayouts/slideLayout248.xml"/><Relationship Id="rId160" Type="http://schemas.openxmlformats.org/officeDocument/2006/relationships/slideLayout" Target="../slideLayouts/slideLayout313.xml"/><Relationship Id="rId216" Type="http://schemas.openxmlformats.org/officeDocument/2006/relationships/slideLayout" Target="../slideLayouts/slideLayout369.xml"/><Relationship Id="rId258" Type="http://schemas.openxmlformats.org/officeDocument/2006/relationships/slideLayout" Target="../slideLayouts/slideLayout411.xml"/><Relationship Id="rId22" Type="http://schemas.openxmlformats.org/officeDocument/2006/relationships/slideLayout" Target="../slideLayouts/slideLayout175.xml"/><Relationship Id="rId64" Type="http://schemas.openxmlformats.org/officeDocument/2006/relationships/slideLayout" Target="../slideLayouts/slideLayout217.xml"/><Relationship Id="rId118" Type="http://schemas.openxmlformats.org/officeDocument/2006/relationships/slideLayout" Target="../slideLayouts/slideLayout271.xml"/><Relationship Id="rId325" Type="http://schemas.openxmlformats.org/officeDocument/2006/relationships/slideLayout" Target="../slideLayouts/slideLayout478.xml"/><Relationship Id="rId171" Type="http://schemas.openxmlformats.org/officeDocument/2006/relationships/slideLayout" Target="../slideLayouts/slideLayout324.xml"/><Relationship Id="rId227" Type="http://schemas.openxmlformats.org/officeDocument/2006/relationships/slideLayout" Target="../slideLayouts/slideLayout380.xml"/><Relationship Id="rId269" Type="http://schemas.openxmlformats.org/officeDocument/2006/relationships/slideLayout" Target="../slideLayouts/slideLayout422.xml"/><Relationship Id="rId33" Type="http://schemas.openxmlformats.org/officeDocument/2006/relationships/slideLayout" Target="../slideLayouts/slideLayout186.xml"/><Relationship Id="rId129" Type="http://schemas.openxmlformats.org/officeDocument/2006/relationships/slideLayout" Target="../slideLayouts/slideLayout282.xml"/><Relationship Id="rId280" Type="http://schemas.openxmlformats.org/officeDocument/2006/relationships/slideLayout" Target="../slideLayouts/slideLayout433.xml"/><Relationship Id="rId336" Type="http://schemas.openxmlformats.org/officeDocument/2006/relationships/slideLayout" Target="../slideLayouts/slideLayout489.xml"/><Relationship Id="rId75" Type="http://schemas.openxmlformats.org/officeDocument/2006/relationships/slideLayout" Target="../slideLayouts/slideLayout228.xml"/><Relationship Id="rId140" Type="http://schemas.openxmlformats.org/officeDocument/2006/relationships/slideLayout" Target="../slideLayouts/slideLayout293.xml"/><Relationship Id="rId182" Type="http://schemas.openxmlformats.org/officeDocument/2006/relationships/slideLayout" Target="../slideLayouts/slideLayout335.xml"/><Relationship Id="rId6" Type="http://schemas.openxmlformats.org/officeDocument/2006/relationships/slideLayout" Target="../slideLayouts/slideLayout159.xml"/><Relationship Id="rId238" Type="http://schemas.openxmlformats.org/officeDocument/2006/relationships/slideLayout" Target="../slideLayouts/slideLayout391.xml"/><Relationship Id="rId291" Type="http://schemas.openxmlformats.org/officeDocument/2006/relationships/slideLayout" Target="../slideLayouts/slideLayout444.xml"/><Relationship Id="rId305" Type="http://schemas.openxmlformats.org/officeDocument/2006/relationships/slideLayout" Target="../slideLayouts/slideLayout458.xml"/><Relationship Id="rId347" Type="http://schemas.openxmlformats.org/officeDocument/2006/relationships/slideLayout" Target="../slideLayouts/slideLayout500.xml"/><Relationship Id="rId44" Type="http://schemas.openxmlformats.org/officeDocument/2006/relationships/slideLayout" Target="../slideLayouts/slideLayout197.xml"/><Relationship Id="rId86" Type="http://schemas.openxmlformats.org/officeDocument/2006/relationships/slideLayout" Target="../slideLayouts/slideLayout239.xml"/><Relationship Id="rId151" Type="http://schemas.openxmlformats.org/officeDocument/2006/relationships/slideLayout" Target="../slideLayouts/slideLayout304.xml"/><Relationship Id="rId193" Type="http://schemas.openxmlformats.org/officeDocument/2006/relationships/slideLayout" Target="../slideLayouts/slideLayout346.xml"/><Relationship Id="rId207" Type="http://schemas.openxmlformats.org/officeDocument/2006/relationships/slideLayout" Target="../slideLayouts/slideLayout360.xml"/><Relationship Id="rId249" Type="http://schemas.openxmlformats.org/officeDocument/2006/relationships/slideLayout" Target="../slideLayouts/slideLayout402.xml"/><Relationship Id="rId13" Type="http://schemas.openxmlformats.org/officeDocument/2006/relationships/slideLayout" Target="../slideLayouts/slideLayout166.xml"/><Relationship Id="rId109" Type="http://schemas.openxmlformats.org/officeDocument/2006/relationships/slideLayout" Target="../slideLayouts/slideLayout262.xml"/><Relationship Id="rId260" Type="http://schemas.openxmlformats.org/officeDocument/2006/relationships/slideLayout" Target="../slideLayouts/slideLayout413.xml"/><Relationship Id="rId316" Type="http://schemas.openxmlformats.org/officeDocument/2006/relationships/slideLayout" Target="../slideLayouts/slideLayout469.xml"/><Relationship Id="rId55" Type="http://schemas.openxmlformats.org/officeDocument/2006/relationships/slideLayout" Target="../slideLayouts/slideLayout208.xml"/><Relationship Id="rId97" Type="http://schemas.openxmlformats.org/officeDocument/2006/relationships/slideLayout" Target="../slideLayouts/slideLayout250.xml"/><Relationship Id="rId120" Type="http://schemas.openxmlformats.org/officeDocument/2006/relationships/slideLayout" Target="../slideLayouts/slideLayout273.xml"/><Relationship Id="rId162" Type="http://schemas.openxmlformats.org/officeDocument/2006/relationships/slideLayout" Target="../slideLayouts/slideLayout315.xml"/><Relationship Id="rId218" Type="http://schemas.openxmlformats.org/officeDocument/2006/relationships/slideLayout" Target="../slideLayouts/slideLayout371.xml"/><Relationship Id="rId271" Type="http://schemas.openxmlformats.org/officeDocument/2006/relationships/slideLayout" Target="../slideLayouts/slideLayout424.xml"/><Relationship Id="rId24" Type="http://schemas.openxmlformats.org/officeDocument/2006/relationships/slideLayout" Target="../slideLayouts/slideLayout177.xml"/><Relationship Id="rId66" Type="http://schemas.openxmlformats.org/officeDocument/2006/relationships/slideLayout" Target="../slideLayouts/slideLayout219.xml"/><Relationship Id="rId131" Type="http://schemas.openxmlformats.org/officeDocument/2006/relationships/slideLayout" Target="../slideLayouts/slideLayout284.xml"/><Relationship Id="rId327" Type="http://schemas.openxmlformats.org/officeDocument/2006/relationships/slideLayout" Target="../slideLayouts/slideLayout480.xml"/><Relationship Id="rId173" Type="http://schemas.openxmlformats.org/officeDocument/2006/relationships/slideLayout" Target="../slideLayouts/slideLayout326.xml"/><Relationship Id="rId229" Type="http://schemas.openxmlformats.org/officeDocument/2006/relationships/slideLayout" Target="../slideLayouts/slideLayout382.xml"/><Relationship Id="rId240" Type="http://schemas.openxmlformats.org/officeDocument/2006/relationships/slideLayout" Target="../slideLayouts/slideLayout393.xml"/><Relationship Id="rId35" Type="http://schemas.openxmlformats.org/officeDocument/2006/relationships/slideLayout" Target="../slideLayouts/slideLayout188.xml"/><Relationship Id="rId77" Type="http://schemas.openxmlformats.org/officeDocument/2006/relationships/slideLayout" Target="../slideLayouts/slideLayout230.xml"/><Relationship Id="rId100" Type="http://schemas.openxmlformats.org/officeDocument/2006/relationships/slideLayout" Target="../slideLayouts/slideLayout253.xml"/><Relationship Id="rId282" Type="http://schemas.openxmlformats.org/officeDocument/2006/relationships/slideLayout" Target="../slideLayouts/slideLayout435.xml"/><Relationship Id="rId338" Type="http://schemas.openxmlformats.org/officeDocument/2006/relationships/slideLayout" Target="../slideLayouts/slideLayout491.xml"/><Relationship Id="rId8" Type="http://schemas.openxmlformats.org/officeDocument/2006/relationships/slideLayout" Target="../slideLayouts/slideLayout161.xml"/><Relationship Id="rId142" Type="http://schemas.openxmlformats.org/officeDocument/2006/relationships/slideLayout" Target="../slideLayouts/slideLayout295.xml"/><Relationship Id="rId184" Type="http://schemas.openxmlformats.org/officeDocument/2006/relationships/slideLayout" Target="../slideLayouts/slideLayout337.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513.xml"/><Relationship Id="rId13" Type="http://schemas.openxmlformats.org/officeDocument/2006/relationships/theme" Target="../theme/theme24.xml"/><Relationship Id="rId3" Type="http://schemas.openxmlformats.org/officeDocument/2006/relationships/slideLayout" Target="../slideLayouts/slideLayout508.xml"/><Relationship Id="rId7" Type="http://schemas.openxmlformats.org/officeDocument/2006/relationships/slideLayout" Target="../slideLayouts/slideLayout512.xml"/><Relationship Id="rId12" Type="http://schemas.openxmlformats.org/officeDocument/2006/relationships/slideLayout" Target="../slideLayouts/slideLayout517.xml"/><Relationship Id="rId2" Type="http://schemas.openxmlformats.org/officeDocument/2006/relationships/slideLayout" Target="../slideLayouts/slideLayout507.xml"/><Relationship Id="rId1" Type="http://schemas.openxmlformats.org/officeDocument/2006/relationships/slideLayout" Target="../slideLayouts/slideLayout506.xml"/><Relationship Id="rId6" Type="http://schemas.openxmlformats.org/officeDocument/2006/relationships/slideLayout" Target="../slideLayouts/slideLayout511.xml"/><Relationship Id="rId11" Type="http://schemas.openxmlformats.org/officeDocument/2006/relationships/slideLayout" Target="../slideLayouts/slideLayout516.xml"/><Relationship Id="rId5" Type="http://schemas.openxmlformats.org/officeDocument/2006/relationships/slideLayout" Target="../slideLayouts/slideLayout510.xml"/><Relationship Id="rId10" Type="http://schemas.openxmlformats.org/officeDocument/2006/relationships/slideLayout" Target="../slideLayouts/slideLayout515.xml"/><Relationship Id="rId4" Type="http://schemas.openxmlformats.org/officeDocument/2006/relationships/slideLayout" Target="../slideLayouts/slideLayout509.xml"/><Relationship Id="rId9" Type="http://schemas.openxmlformats.org/officeDocument/2006/relationships/slideLayout" Target="../slideLayouts/slideLayout514.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525.xml"/><Relationship Id="rId3" Type="http://schemas.openxmlformats.org/officeDocument/2006/relationships/slideLayout" Target="../slideLayouts/slideLayout520.xml"/><Relationship Id="rId7" Type="http://schemas.openxmlformats.org/officeDocument/2006/relationships/slideLayout" Target="../slideLayouts/slideLayout524.xml"/><Relationship Id="rId12" Type="http://schemas.openxmlformats.org/officeDocument/2006/relationships/theme" Target="../theme/theme25.xml"/><Relationship Id="rId2" Type="http://schemas.openxmlformats.org/officeDocument/2006/relationships/slideLayout" Target="../slideLayouts/slideLayout519.xml"/><Relationship Id="rId1" Type="http://schemas.openxmlformats.org/officeDocument/2006/relationships/slideLayout" Target="../slideLayouts/slideLayout518.xml"/><Relationship Id="rId6" Type="http://schemas.openxmlformats.org/officeDocument/2006/relationships/slideLayout" Target="../slideLayouts/slideLayout523.xml"/><Relationship Id="rId11" Type="http://schemas.openxmlformats.org/officeDocument/2006/relationships/slideLayout" Target="../slideLayouts/slideLayout528.xml"/><Relationship Id="rId5" Type="http://schemas.openxmlformats.org/officeDocument/2006/relationships/slideLayout" Target="../slideLayouts/slideLayout522.xml"/><Relationship Id="rId10" Type="http://schemas.openxmlformats.org/officeDocument/2006/relationships/slideLayout" Target="../slideLayouts/slideLayout527.xml"/><Relationship Id="rId4" Type="http://schemas.openxmlformats.org/officeDocument/2006/relationships/slideLayout" Target="../slideLayouts/slideLayout521.xml"/><Relationship Id="rId9" Type="http://schemas.openxmlformats.org/officeDocument/2006/relationships/slideLayout" Target="../slideLayouts/slideLayout526.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536.xml"/><Relationship Id="rId13" Type="http://schemas.openxmlformats.org/officeDocument/2006/relationships/theme" Target="../theme/theme26.xml"/><Relationship Id="rId3" Type="http://schemas.openxmlformats.org/officeDocument/2006/relationships/slideLayout" Target="../slideLayouts/slideLayout531.xml"/><Relationship Id="rId7" Type="http://schemas.openxmlformats.org/officeDocument/2006/relationships/slideLayout" Target="../slideLayouts/slideLayout535.xml"/><Relationship Id="rId12" Type="http://schemas.openxmlformats.org/officeDocument/2006/relationships/slideLayout" Target="../slideLayouts/slideLayout540.xml"/><Relationship Id="rId2" Type="http://schemas.openxmlformats.org/officeDocument/2006/relationships/slideLayout" Target="../slideLayouts/slideLayout530.xml"/><Relationship Id="rId1" Type="http://schemas.openxmlformats.org/officeDocument/2006/relationships/slideLayout" Target="../slideLayouts/slideLayout529.xml"/><Relationship Id="rId6" Type="http://schemas.openxmlformats.org/officeDocument/2006/relationships/slideLayout" Target="../slideLayouts/slideLayout534.xml"/><Relationship Id="rId11" Type="http://schemas.openxmlformats.org/officeDocument/2006/relationships/slideLayout" Target="../slideLayouts/slideLayout539.xml"/><Relationship Id="rId5" Type="http://schemas.openxmlformats.org/officeDocument/2006/relationships/slideLayout" Target="../slideLayouts/slideLayout533.xml"/><Relationship Id="rId10" Type="http://schemas.openxmlformats.org/officeDocument/2006/relationships/slideLayout" Target="../slideLayouts/slideLayout538.xml"/><Relationship Id="rId4" Type="http://schemas.openxmlformats.org/officeDocument/2006/relationships/slideLayout" Target="../slideLayouts/slideLayout532.xml"/><Relationship Id="rId9" Type="http://schemas.openxmlformats.org/officeDocument/2006/relationships/slideLayout" Target="../slideLayouts/slideLayout537.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18" Type="http://schemas.openxmlformats.org/officeDocument/2006/relationships/theme" Target="../theme/theme27.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17" Type="http://schemas.openxmlformats.org/officeDocument/2006/relationships/slideLayout" Target="../slideLayouts/slideLayout557.xml"/><Relationship Id="rId2" Type="http://schemas.openxmlformats.org/officeDocument/2006/relationships/slideLayout" Target="../slideLayouts/slideLayout542.xml"/><Relationship Id="rId16" Type="http://schemas.openxmlformats.org/officeDocument/2006/relationships/slideLayout" Target="../slideLayouts/slideLayout556.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5" Type="http://schemas.openxmlformats.org/officeDocument/2006/relationships/slideLayout" Target="../slideLayouts/slideLayout55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slideLayout" Target="../slideLayouts/slideLayout554.xml"/></Relationships>
</file>

<file path=ppt/slideMasters/_rels/slideMaster28.xml.rels><?xml version="1.0" encoding="UTF-8" standalone="yes"?>
<Relationships xmlns="http://schemas.openxmlformats.org/package/2006/relationships"><Relationship Id="rId3" Type="http://schemas.openxmlformats.org/officeDocument/2006/relationships/theme" Target="../theme/theme28.xml"/><Relationship Id="rId2" Type="http://schemas.openxmlformats.org/officeDocument/2006/relationships/slideLayout" Target="../slideLayouts/slideLayout559.xml"/><Relationship Id="rId1" Type="http://schemas.openxmlformats.org/officeDocument/2006/relationships/slideLayout" Target="../slideLayouts/slideLayout558.xml"/></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567.xml"/><Relationship Id="rId3" Type="http://schemas.openxmlformats.org/officeDocument/2006/relationships/slideLayout" Target="../slideLayouts/slideLayout562.xml"/><Relationship Id="rId7" Type="http://schemas.openxmlformats.org/officeDocument/2006/relationships/slideLayout" Target="../slideLayouts/slideLayout566.xml"/><Relationship Id="rId12" Type="http://schemas.openxmlformats.org/officeDocument/2006/relationships/theme" Target="../theme/theme29.xml"/><Relationship Id="rId2" Type="http://schemas.openxmlformats.org/officeDocument/2006/relationships/slideLayout" Target="../slideLayouts/slideLayout561.xml"/><Relationship Id="rId1" Type="http://schemas.openxmlformats.org/officeDocument/2006/relationships/slideLayout" Target="../slideLayouts/slideLayout560.xml"/><Relationship Id="rId6" Type="http://schemas.openxmlformats.org/officeDocument/2006/relationships/slideLayout" Target="../slideLayouts/slideLayout565.xml"/><Relationship Id="rId11" Type="http://schemas.openxmlformats.org/officeDocument/2006/relationships/slideLayout" Target="../slideLayouts/slideLayout570.xml"/><Relationship Id="rId5" Type="http://schemas.openxmlformats.org/officeDocument/2006/relationships/slideLayout" Target="../slideLayouts/slideLayout564.xml"/><Relationship Id="rId10" Type="http://schemas.openxmlformats.org/officeDocument/2006/relationships/slideLayout" Target="../slideLayouts/slideLayout569.xml"/><Relationship Id="rId4" Type="http://schemas.openxmlformats.org/officeDocument/2006/relationships/slideLayout" Target="../slideLayouts/slideLayout563.xml"/><Relationship Id="rId9" Type="http://schemas.openxmlformats.org/officeDocument/2006/relationships/slideLayout" Target="../slideLayouts/slideLayout56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578.xml"/><Relationship Id="rId3" Type="http://schemas.openxmlformats.org/officeDocument/2006/relationships/slideLayout" Target="../slideLayouts/slideLayout573.xml"/><Relationship Id="rId7" Type="http://schemas.openxmlformats.org/officeDocument/2006/relationships/slideLayout" Target="../slideLayouts/slideLayout577.xml"/><Relationship Id="rId12" Type="http://schemas.openxmlformats.org/officeDocument/2006/relationships/theme" Target="../theme/theme30.xml"/><Relationship Id="rId2" Type="http://schemas.openxmlformats.org/officeDocument/2006/relationships/slideLayout" Target="../slideLayouts/slideLayout572.xml"/><Relationship Id="rId1" Type="http://schemas.openxmlformats.org/officeDocument/2006/relationships/slideLayout" Target="../slideLayouts/slideLayout571.xml"/><Relationship Id="rId6" Type="http://schemas.openxmlformats.org/officeDocument/2006/relationships/slideLayout" Target="../slideLayouts/slideLayout576.xml"/><Relationship Id="rId11" Type="http://schemas.openxmlformats.org/officeDocument/2006/relationships/slideLayout" Target="../slideLayouts/slideLayout581.xml"/><Relationship Id="rId5" Type="http://schemas.openxmlformats.org/officeDocument/2006/relationships/slideLayout" Target="../slideLayouts/slideLayout575.xml"/><Relationship Id="rId10" Type="http://schemas.openxmlformats.org/officeDocument/2006/relationships/slideLayout" Target="../slideLayouts/slideLayout580.xml"/><Relationship Id="rId4" Type="http://schemas.openxmlformats.org/officeDocument/2006/relationships/slideLayout" Target="../slideLayouts/slideLayout574.xml"/><Relationship Id="rId9" Type="http://schemas.openxmlformats.org/officeDocument/2006/relationships/slideLayout" Target="../slideLayouts/slideLayout579.xml"/></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589.xml"/><Relationship Id="rId13" Type="http://schemas.openxmlformats.org/officeDocument/2006/relationships/theme" Target="../theme/theme31.xml"/><Relationship Id="rId3" Type="http://schemas.openxmlformats.org/officeDocument/2006/relationships/slideLayout" Target="../slideLayouts/slideLayout584.xml"/><Relationship Id="rId7" Type="http://schemas.openxmlformats.org/officeDocument/2006/relationships/slideLayout" Target="../slideLayouts/slideLayout588.xml"/><Relationship Id="rId12" Type="http://schemas.openxmlformats.org/officeDocument/2006/relationships/slideLayout" Target="../slideLayouts/slideLayout593.xml"/><Relationship Id="rId2" Type="http://schemas.openxmlformats.org/officeDocument/2006/relationships/slideLayout" Target="../slideLayouts/slideLayout583.xml"/><Relationship Id="rId1" Type="http://schemas.openxmlformats.org/officeDocument/2006/relationships/slideLayout" Target="../slideLayouts/slideLayout582.xml"/><Relationship Id="rId6" Type="http://schemas.openxmlformats.org/officeDocument/2006/relationships/slideLayout" Target="../slideLayouts/slideLayout587.xml"/><Relationship Id="rId11" Type="http://schemas.openxmlformats.org/officeDocument/2006/relationships/slideLayout" Target="../slideLayouts/slideLayout592.xml"/><Relationship Id="rId5" Type="http://schemas.openxmlformats.org/officeDocument/2006/relationships/slideLayout" Target="../slideLayouts/slideLayout586.xml"/><Relationship Id="rId10" Type="http://schemas.openxmlformats.org/officeDocument/2006/relationships/slideLayout" Target="../slideLayouts/slideLayout591.xml"/><Relationship Id="rId4" Type="http://schemas.openxmlformats.org/officeDocument/2006/relationships/slideLayout" Target="../slideLayouts/slideLayout585.xml"/><Relationship Id="rId9" Type="http://schemas.openxmlformats.org/officeDocument/2006/relationships/slideLayout" Target="../slideLayouts/slideLayout590.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601.xml"/><Relationship Id="rId13" Type="http://schemas.openxmlformats.org/officeDocument/2006/relationships/slideLayout" Target="../slideLayouts/slideLayout606.xml"/><Relationship Id="rId3" Type="http://schemas.openxmlformats.org/officeDocument/2006/relationships/slideLayout" Target="../slideLayouts/slideLayout596.xml"/><Relationship Id="rId7" Type="http://schemas.openxmlformats.org/officeDocument/2006/relationships/slideLayout" Target="../slideLayouts/slideLayout600.xml"/><Relationship Id="rId12" Type="http://schemas.openxmlformats.org/officeDocument/2006/relationships/slideLayout" Target="../slideLayouts/slideLayout605.xml"/><Relationship Id="rId2" Type="http://schemas.openxmlformats.org/officeDocument/2006/relationships/slideLayout" Target="../slideLayouts/slideLayout595.xml"/><Relationship Id="rId1" Type="http://schemas.openxmlformats.org/officeDocument/2006/relationships/slideLayout" Target="../slideLayouts/slideLayout594.xml"/><Relationship Id="rId6" Type="http://schemas.openxmlformats.org/officeDocument/2006/relationships/slideLayout" Target="../slideLayouts/slideLayout599.xml"/><Relationship Id="rId11" Type="http://schemas.openxmlformats.org/officeDocument/2006/relationships/slideLayout" Target="../slideLayouts/slideLayout604.xml"/><Relationship Id="rId5" Type="http://schemas.openxmlformats.org/officeDocument/2006/relationships/slideLayout" Target="../slideLayouts/slideLayout598.xml"/><Relationship Id="rId10" Type="http://schemas.openxmlformats.org/officeDocument/2006/relationships/slideLayout" Target="../slideLayouts/slideLayout603.xml"/><Relationship Id="rId4" Type="http://schemas.openxmlformats.org/officeDocument/2006/relationships/slideLayout" Target="../slideLayouts/slideLayout597.xml"/><Relationship Id="rId9" Type="http://schemas.openxmlformats.org/officeDocument/2006/relationships/slideLayout" Target="../slideLayouts/slideLayout602.xml"/><Relationship Id="rId14" Type="http://schemas.openxmlformats.org/officeDocument/2006/relationships/theme" Target="../theme/theme32.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614.xml"/><Relationship Id="rId3" Type="http://schemas.openxmlformats.org/officeDocument/2006/relationships/slideLayout" Target="../slideLayouts/slideLayout609.xml"/><Relationship Id="rId7" Type="http://schemas.openxmlformats.org/officeDocument/2006/relationships/slideLayout" Target="../slideLayouts/slideLayout613.xml"/><Relationship Id="rId12" Type="http://schemas.openxmlformats.org/officeDocument/2006/relationships/theme" Target="../theme/theme33.xml"/><Relationship Id="rId2" Type="http://schemas.openxmlformats.org/officeDocument/2006/relationships/slideLayout" Target="../slideLayouts/slideLayout608.xml"/><Relationship Id="rId1" Type="http://schemas.openxmlformats.org/officeDocument/2006/relationships/slideLayout" Target="../slideLayouts/slideLayout607.xml"/><Relationship Id="rId6" Type="http://schemas.openxmlformats.org/officeDocument/2006/relationships/slideLayout" Target="../slideLayouts/slideLayout612.xml"/><Relationship Id="rId11" Type="http://schemas.openxmlformats.org/officeDocument/2006/relationships/slideLayout" Target="../slideLayouts/slideLayout617.xml"/><Relationship Id="rId5" Type="http://schemas.openxmlformats.org/officeDocument/2006/relationships/slideLayout" Target="../slideLayouts/slideLayout611.xml"/><Relationship Id="rId10" Type="http://schemas.openxmlformats.org/officeDocument/2006/relationships/slideLayout" Target="../slideLayouts/slideLayout616.xml"/><Relationship Id="rId4" Type="http://schemas.openxmlformats.org/officeDocument/2006/relationships/slideLayout" Target="../slideLayouts/slideLayout610.xml"/><Relationship Id="rId9" Type="http://schemas.openxmlformats.org/officeDocument/2006/relationships/slideLayout" Target="../slideLayouts/slideLayout615.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625.xml"/><Relationship Id="rId3" Type="http://schemas.openxmlformats.org/officeDocument/2006/relationships/slideLayout" Target="../slideLayouts/slideLayout620.xml"/><Relationship Id="rId7" Type="http://schemas.openxmlformats.org/officeDocument/2006/relationships/slideLayout" Target="../slideLayouts/slideLayout624.xml"/><Relationship Id="rId12" Type="http://schemas.openxmlformats.org/officeDocument/2006/relationships/theme" Target="../theme/theme34.xml"/><Relationship Id="rId2" Type="http://schemas.openxmlformats.org/officeDocument/2006/relationships/slideLayout" Target="../slideLayouts/slideLayout619.xml"/><Relationship Id="rId1" Type="http://schemas.openxmlformats.org/officeDocument/2006/relationships/slideLayout" Target="../slideLayouts/slideLayout618.xml"/><Relationship Id="rId6" Type="http://schemas.openxmlformats.org/officeDocument/2006/relationships/slideLayout" Target="../slideLayouts/slideLayout623.xml"/><Relationship Id="rId11" Type="http://schemas.openxmlformats.org/officeDocument/2006/relationships/slideLayout" Target="../slideLayouts/slideLayout628.xml"/><Relationship Id="rId5" Type="http://schemas.openxmlformats.org/officeDocument/2006/relationships/slideLayout" Target="../slideLayouts/slideLayout622.xml"/><Relationship Id="rId10" Type="http://schemas.openxmlformats.org/officeDocument/2006/relationships/slideLayout" Target="../slideLayouts/slideLayout627.xml"/><Relationship Id="rId4" Type="http://schemas.openxmlformats.org/officeDocument/2006/relationships/slideLayout" Target="../slideLayouts/slideLayout621.xml"/><Relationship Id="rId9" Type="http://schemas.openxmlformats.org/officeDocument/2006/relationships/slideLayout" Target="../slideLayouts/slideLayout626.xml"/></Relationships>
</file>

<file path=ppt/slideMasters/_rels/slideMaster35.xml.rels><?xml version="1.0" encoding="UTF-8" standalone="yes"?>
<Relationships xmlns="http://schemas.openxmlformats.org/package/2006/relationships"><Relationship Id="rId8" Type="http://schemas.openxmlformats.org/officeDocument/2006/relationships/slideLayout" Target="../slideLayouts/slideLayout636.xml"/><Relationship Id="rId13" Type="http://schemas.openxmlformats.org/officeDocument/2006/relationships/theme" Target="../theme/theme35.xml"/><Relationship Id="rId3" Type="http://schemas.openxmlformats.org/officeDocument/2006/relationships/slideLayout" Target="../slideLayouts/slideLayout631.xml"/><Relationship Id="rId7" Type="http://schemas.openxmlformats.org/officeDocument/2006/relationships/slideLayout" Target="../slideLayouts/slideLayout635.xml"/><Relationship Id="rId12" Type="http://schemas.openxmlformats.org/officeDocument/2006/relationships/slideLayout" Target="../slideLayouts/slideLayout640.xml"/><Relationship Id="rId2" Type="http://schemas.openxmlformats.org/officeDocument/2006/relationships/slideLayout" Target="../slideLayouts/slideLayout630.xml"/><Relationship Id="rId1" Type="http://schemas.openxmlformats.org/officeDocument/2006/relationships/slideLayout" Target="../slideLayouts/slideLayout629.xml"/><Relationship Id="rId6" Type="http://schemas.openxmlformats.org/officeDocument/2006/relationships/slideLayout" Target="../slideLayouts/slideLayout634.xml"/><Relationship Id="rId11" Type="http://schemas.openxmlformats.org/officeDocument/2006/relationships/slideLayout" Target="../slideLayouts/slideLayout639.xml"/><Relationship Id="rId5" Type="http://schemas.openxmlformats.org/officeDocument/2006/relationships/slideLayout" Target="../slideLayouts/slideLayout633.xml"/><Relationship Id="rId10" Type="http://schemas.openxmlformats.org/officeDocument/2006/relationships/slideLayout" Target="../slideLayouts/slideLayout638.xml"/><Relationship Id="rId4" Type="http://schemas.openxmlformats.org/officeDocument/2006/relationships/slideLayout" Target="../slideLayouts/slideLayout632.xml"/><Relationship Id="rId9" Type="http://schemas.openxmlformats.org/officeDocument/2006/relationships/slideLayout" Target="../slideLayouts/slideLayout637.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648.xml"/><Relationship Id="rId13" Type="http://schemas.openxmlformats.org/officeDocument/2006/relationships/theme" Target="../theme/theme36.xml"/><Relationship Id="rId3" Type="http://schemas.openxmlformats.org/officeDocument/2006/relationships/slideLayout" Target="../slideLayouts/slideLayout643.xml"/><Relationship Id="rId7" Type="http://schemas.openxmlformats.org/officeDocument/2006/relationships/slideLayout" Target="../slideLayouts/slideLayout647.xml"/><Relationship Id="rId12" Type="http://schemas.openxmlformats.org/officeDocument/2006/relationships/slideLayout" Target="../slideLayouts/slideLayout652.xml"/><Relationship Id="rId2" Type="http://schemas.openxmlformats.org/officeDocument/2006/relationships/slideLayout" Target="../slideLayouts/slideLayout642.xml"/><Relationship Id="rId1" Type="http://schemas.openxmlformats.org/officeDocument/2006/relationships/slideLayout" Target="../slideLayouts/slideLayout641.xml"/><Relationship Id="rId6" Type="http://schemas.openxmlformats.org/officeDocument/2006/relationships/slideLayout" Target="../slideLayouts/slideLayout646.xml"/><Relationship Id="rId11" Type="http://schemas.openxmlformats.org/officeDocument/2006/relationships/slideLayout" Target="../slideLayouts/slideLayout651.xml"/><Relationship Id="rId5" Type="http://schemas.openxmlformats.org/officeDocument/2006/relationships/slideLayout" Target="../slideLayouts/slideLayout645.xml"/><Relationship Id="rId10" Type="http://schemas.openxmlformats.org/officeDocument/2006/relationships/slideLayout" Target="../slideLayouts/slideLayout650.xml"/><Relationship Id="rId4" Type="http://schemas.openxmlformats.org/officeDocument/2006/relationships/slideLayout" Target="../slideLayouts/slideLayout644.xml"/><Relationship Id="rId9" Type="http://schemas.openxmlformats.org/officeDocument/2006/relationships/slideLayout" Target="../slideLayouts/slideLayout649.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660.xml"/><Relationship Id="rId3" Type="http://schemas.openxmlformats.org/officeDocument/2006/relationships/slideLayout" Target="../slideLayouts/slideLayout655.xml"/><Relationship Id="rId7" Type="http://schemas.openxmlformats.org/officeDocument/2006/relationships/slideLayout" Target="../slideLayouts/slideLayout659.xml"/><Relationship Id="rId12" Type="http://schemas.openxmlformats.org/officeDocument/2006/relationships/theme" Target="../theme/theme37.xml"/><Relationship Id="rId2" Type="http://schemas.openxmlformats.org/officeDocument/2006/relationships/slideLayout" Target="../slideLayouts/slideLayout654.xml"/><Relationship Id="rId1" Type="http://schemas.openxmlformats.org/officeDocument/2006/relationships/slideLayout" Target="../slideLayouts/slideLayout653.xml"/><Relationship Id="rId6" Type="http://schemas.openxmlformats.org/officeDocument/2006/relationships/slideLayout" Target="../slideLayouts/slideLayout658.xml"/><Relationship Id="rId11" Type="http://schemas.openxmlformats.org/officeDocument/2006/relationships/slideLayout" Target="../slideLayouts/slideLayout663.xml"/><Relationship Id="rId5" Type="http://schemas.openxmlformats.org/officeDocument/2006/relationships/slideLayout" Target="../slideLayouts/slideLayout657.xml"/><Relationship Id="rId10" Type="http://schemas.openxmlformats.org/officeDocument/2006/relationships/slideLayout" Target="../slideLayouts/slideLayout662.xml"/><Relationship Id="rId4" Type="http://schemas.openxmlformats.org/officeDocument/2006/relationships/slideLayout" Target="../slideLayouts/slideLayout656.xml"/><Relationship Id="rId9" Type="http://schemas.openxmlformats.org/officeDocument/2006/relationships/slideLayout" Target="../slideLayouts/slideLayout661.xml"/></Relationships>
</file>

<file path=ppt/slideMasters/_rels/slideMaster38.xml.rels><?xml version="1.0" encoding="UTF-8" standalone="yes"?>
<Relationships xmlns="http://schemas.openxmlformats.org/package/2006/relationships"><Relationship Id="rId8" Type="http://schemas.openxmlformats.org/officeDocument/2006/relationships/slideLayout" Target="../slideLayouts/slideLayout671.xml"/><Relationship Id="rId3" Type="http://schemas.openxmlformats.org/officeDocument/2006/relationships/slideLayout" Target="../slideLayouts/slideLayout666.xml"/><Relationship Id="rId7" Type="http://schemas.openxmlformats.org/officeDocument/2006/relationships/slideLayout" Target="../slideLayouts/slideLayout670.xml"/><Relationship Id="rId12" Type="http://schemas.openxmlformats.org/officeDocument/2006/relationships/theme" Target="../theme/theme38.xml"/><Relationship Id="rId2" Type="http://schemas.openxmlformats.org/officeDocument/2006/relationships/slideLayout" Target="../slideLayouts/slideLayout665.xml"/><Relationship Id="rId1" Type="http://schemas.openxmlformats.org/officeDocument/2006/relationships/slideLayout" Target="../slideLayouts/slideLayout664.xml"/><Relationship Id="rId6" Type="http://schemas.openxmlformats.org/officeDocument/2006/relationships/slideLayout" Target="../slideLayouts/slideLayout669.xml"/><Relationship Id="rId11" Type="http://schemas.openxmlformats.org/officeDocument/2006/relationships/slideLayout" Target="../slideLayouts/slideLayout674.xml"/><Relationship Id="rId5" Type="http://schemas.openxmlformats.org/officeDocument/2006/relationships/slideLayout" Target="../slideLayouts/slideLayout668.xml"/><Relationship Id="rId10" Type="http://schemas.openxmlformats.org/officeDocument/2006/relationships/slideLayout" Target="../slideLayouts/slideLayout673.xml"/><Relationship Id="rId4" Type="http://schemas.openxmlformats.org/officeDocument/2006/relationships/slideLayout" Target="../slideLayouts/slideLayout667.xml"/><Relationship Id="rId9" Type="http://schemas.openxmlformats.org/officeDocument/2006/relationships/slideLayout" Target="../slideLayouts/slideLayout67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theme" Target="../theme/theme5.xml"/><Relationship Id="rId1" Type="http://schemas.openxmlformats.org/officeDocument/2006/relationships/slideLayout" Target="../slideLayouts/slideLayout45.xml"/><Relationship Id="rId5" Type="http://schemas.openxmlformats.org/officeDocument/2006/relationships/image" Target="../media/image3.jpeg"/><Relationship Id="rId4" Type="http://schemas.openxmlformats.org/officeDocument/2006/relationships/image" Target="../media/image2.jpe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jpe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6.xml"/><Relationship Id="rId17" Type="http://schemas.openxmlformats.org/officeDocument/2006/relationships/image" Target="../media/image8.png"/><Relationship Id="rId2" Type="http://schemas.openxmlformats.org/officeDocument/2006/relationships/slideLayout" Target="../slideLayouts/slideLayout47.xml"/><Relationship Id="rId16" Type="http://schemas.openxmlformats.org/officeDocument/2006/relationships/image" Target="../media/image7.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6.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image" Target="../media/image5.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4.xml"/><Relationship Id="rId3" Type="http://schemas.openxmlformats.org/officeDocument/2006/relationships/slideLayout" Target="../slideLayouts/slideLayout59.xml"/><Relationship Id="rId7" Type="http://schemas.openxmlformats.org/officeDocument/2006/relationships/slideLayout" Target="../slideLayouts/slideLayout63.xml"/><Relationship Id="rId12" Type="http://schemas.openxmlformats.org/officeDocument/2006/relationships/theme" Target="../theme/theme7.xml"/><Relationship Id="rId2" Type="http://schemas.openxmlformats.org/officeDocument/2006/relationships/slideLayout" Target="../slideLayouts/slideLayout58.xml"/><Relationship Id="rId1" Type="http://schemas.openxmlformats.org/officeDocument/2006/relationships/slideLayout" Target="../slideLayouts/slideLayout57.xml"/><Relationship Id="rId6" Type="http://schemas.openxmlformats.org/officeDocument/2006/relationships/slideLayout" Target="../slideLayouts/slideLayout62.xml"/><Relationship Id="rId11" Type="http://schemas.openxmlformats.org/officeDocument/2006/relationships/slideLayout" Target="../slideLayouts/slideLayout67.xml"/><Relationship Id="rId5" Type="http://schemas.openxmlformats.org/officeDocument/2006/relationships/slideLayout" Target="../slideLayouts/slideLayout61.xml"/><Relationship Id="rId10" Type="http://schemas.openxmlformats.org/officeDocument/2006/relationships/slideLayout" Target="../slideLayouts/slideLayout66.xml"/><Relationship Id="rId4" Type="http://schemas.openxmlformats.org/officeDocument/2006/relationships/slideLayout" Target="../slideLayouts/slideLayout60.xml"/><Relationship Id="rId9" Type="http://schemas.openxmlformats.org/officeDocument/2006/relationships/slideLayout" Target="../slideLayouts/slideLayout65.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75.xml"/><Relationship Id="rId13" Type="http://schemas.openxmlformats.org/officeDocument/2006/relationships/image" Target="../media/image1.jpeg"/><Relationship Id="rId3" Type="http://schemas.openxmlformats.org/officeDocument/2006/relationships/slideLayout" Target="../slideLayouts/slideLayout70.xml"/><Relationship Id="rId7" Type="http://schemas.openxmlformats.org/officeDocument/2006/relationships/slideLayout" Target="../slideLayouts/slideLayout74.xml"/><Relationship Id="rId12" Type="http://schemas.openxmlformats.org/officeDocument/2006/relationships/theme" Target="../theme/theme8.xml"/><Relationship Id="rId2" Type="http://schemas.openxmlformats.org/officeDocument/2006/relationships/slideLayout" Target="../slideLayouts/slideLayout69.xml"/><Relationship Id="rId1" Type="http://schemas.openxmlformats.org/officeDocument/2006/relationships/slideLayout" Target="../slideLayouts/slideLayout68.xml"/><Relationship Id="rId6" Type="http://schemas.openxmlformats.org/officeDocument/2006/relationships/slideLayout" Target="../slideLayouts/slideLayout73.xml"/><Relationship Id="rId11" Type="http://schemas.openxmlformats.org/officeDocument/2006/relationships/slideLayout" Target="../slideLayouts/slideLayout78.xml"/><Relationship Id="rId5" Type="http://schemas.openxmlformats.org/officeDocument/2006/relationships/slideLayout" Target="../slideLayouts/slideLayout72.xml"/><Relationship Id="rId15" Type="http://schemas.openxmlformats.org/officeDocument/2006/relationships/image" Target="../media/image3.jpeg"/><Relationship Id="rId10" Type="http://schemas.openxmlformats.org/officeDocument/2006/relationships/slideLayout" Target="../slideLayouts/slideLayout77.xml"/><Relationship Id="rId4" Type="http://schemas.openxmlformats.org/officeDocument/2006/relationships/slideLayout" Target="../slideLayouts/slideLayout71.xml"/><Relationship Id="rId9" Type="http://schemas.openxmlformats.org/officeDocument/2006/relationships/slideLayout" Target="../slideLayouts/slideLayout76.xml"/><Relationship Id="rId14" Type="http://schemas.openxmlformats.org/officeDocument/2006/relationships/image" Target="../media/image2.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86.xml"/><Relationship Id="rId3" Type="http://schemas.openxmlformats.org/officeDocument/2006/relationships/slideLayout" Target="../slideLayouts/slideLayout81.xml"/><Relationship Id="rId7" Type="http://schemas.openxmlformats.org/officeDocument/2006/relationships/slideLayout" Target="../slideLayouts/slideLayout85.xml"/><Relationship Id="rId12" Type="http://schemas.openxmlformats.org/officeDocument/2006/relationships/theme" Target="../theme/theme9.xml"/><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slideLayout" Target="../slideLayouts/slideLayout89.xml"/><Relationship Id="rId5" Type="http://schemas.openxmlformats.org/officeDocument/2006/relationships/slideLayout" Target="../slideLayouts/slideLayout83.xml"/><Relationship Id="rId10" Type="http://schemas.openxmlformats.org/officeDocument/2006/relationships/slideLayout" Target="../slideLayouts/slideLayout88.xml"/><Relationship Id="rId4" Type="http://schemas.openxmlformats.org/officeDocument/2006/relationships/slideLayout" Target="../slideLayouts/slideLayout82.xml"/><Relationship Id="rId9" Type="http://schemas.openxmlformats.org/officeDocument/2006/relationships/slideLayout" Target="../slideLayouts/slideLayout8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21/02/2025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421647305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22882"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a:defRPr/>
              </a:pPr>
              <a:endParaRPr lang="en-US">
                <a:solidFill>
                  <a:srgbClr val="FFFFFF"/>
                </a:solidFill>
                <a:latin typeface="Times New Roman" pitchFamily="-112" charset="0"/>
                <a:ea typeface="ＭＳ Ｐゴシック" charset="-128"/>
                <a:cs typeface="ＭＳ Ｐゴシック" charset="-128"/>
              </a:endParaRPr>
            </a:p>
          </p:txBody>
        </p:sp>
        <p:sp>
          <p:nvSpPr>
            <p:cNvPr id="122892"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3"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sp>
          <p:nvSpPr>
            <p:cNvPr id="122894"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US" b="1" i="0" dirty="0">
                <a:solidFill>
                  <a:srgbClr val="FFFFFF"/>
                </a:solidFill>
                <a:latin typeface="Arial" panose="020B0604020202020204" pitchFamily="34" charset="0"/>
                <a:cs typeface="ＭＳ Ｐゴシック"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376" tIns="45688" rIns="91376" bIns="45688" numCol="1" anchor="ctr" anchorCtr="1" compatLnSpc="1">
            <a:prstTxWarp prst="textNoShape">
              <a:avLst/>
            </a:prstTxWarp>
          </a:bodyPr>
          <a:lstStyle/>
          <a:p>
            <a:pPr lvl="0"/>
            <a:r>
              <a:rPr lang="en-US" dirty="0"/>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ctr">
              <a:defRPr sz="1000" b="1" i="0">
                <a:solidFill>
                  <a:srgbClr val="FFFFFF"/>
                </a:solidFill>
                <a:effectLst>
                  <a:outerShdw blurRad="38100" dist="38100" dir="2700000" algn="tl">
                    <a:srgbClr val="000000"/>
                  </a:outerShdw>
                </a:effectLst>
                <a:latin typeface="Arial" panose="020B0604020202020204" pitchFamily="34" charset="0"/>
                <a:ea typeface="+mn-ea"/>
                <a:cs typeface="+mn-cs"/>
              </a:defRPr>
            </a:lvl1pPr>
          </a:lstStyle>
          <a:p>
            <a:pPr>
              <a:defRPr/>
            </a:pPr>
            <a:endParaRPr lang="en-US" dirty="0"/>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376" tIns="45688" rIns="91376" bIns="45688" numCol="1" anchor="t" anchorCtr="0" compatLnSpc="1">
            <a:prstTxWarp prst="textNoShape">
              <a:avLst/>
            </a:prstTxWarp>
          </a:bodyPr>
          <a:lstStyle>
            <a:lvl1pPr algn="r">
              <a:defRPr sz="1000" b="1" i="0">
                <a:solidFill>
                  <a:srgbClr val="FFFFFF"/>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stStyle>
          <a:p>
            <a:pPr>
              <a:defRPr/>
            </a:pPr>
            <a:fld id="{55F991D0-A1B2-9F42-90B3-8624B8ADF385}" type="slidenum">
              <a:rPr lang="en-US" smtClean="0"/>
              <a:pPr>
                <a:defRPr/>
              </a:pPr>
              <a:t>‹#›</a:t>
            </a:fld>
            <a:endParaRPr lang="en-US" dirty="0"/>
          </a:p>
        </p:txBody>
      </p:sp>
    </p:spTree>
    <p:extLst>
      <p:ext uri="{BB962C8B-B14F-4D97-AF65-F5344CB8AC3E}">
        <p14:creationId xmlns:p14="http://schemas.microsoft.com/office/powerpoint/2010/main" val="489574621"/>
      </p:ext>
    </p:extLst>
  </p:cSld>
  <p:clrMap bg1="dk2" tx1="lt1" bg2="dk1" tx2="lt2" accent1="accent1" accent2="accent2" accent3="accent3" accent4="accent4" accent5="accent5" accent6="accent6" hlink="hlink" folHlink="folHlink"/>
  <p:sldLayoutIdLst>
    <p:sldLayoutId id="2147483759" r:id="rId1"/>
    <p:sldLayoutId id="2147483760" r:id="rId2"/>
    <p:sldLayoutId id="2147483761" r:id="rId3"/>
    <p:sldLayoutId id="2147483762" r:id="rId4"/>
    <p:sldLayoutId id="2147483763" r:id="rId5"/>
    <p:sldLayoutId id="2147483764" r:id="rId6"/>
    <p:sldLayoutId id="2147483765" r:id="rId7"/>
    <p:sldLayoutId id="2147483766" r:id="rId8"/>
    <p:sldLayoutId id="2147483767" r:id="rId9"/>
    <p:sldLayoutId id="2147483768" r:id="rId10"/>
    <p:sldLayoutId id="2147483769" r:id="rId11"/>
  </p:sldLayoutIdLst>
  <p:transition/>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688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3758"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0639"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7517"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659" indent="-342659" algn="l" rtl="0" eaLnBrk="0" fontAlgn="base" hangingPunct="0">
        <a:spcBef>
          <a:spcPct val="20000"/>
        </a:spcBef>
        <a:spcAft>
          <a:spcPct val="0"/>
        </a:spcAft>
        <a:buClr>
          <a:schemeClr val="hlink"/>
        </a:buClr>
        <a:buSzPct val="75000"/>
        <a:buFont typeface="Wingdings" charset="0"/>
        <a:buChar char="l"/>
        <a:defRPr sz="32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cs typeface="ＭＳ Ｐゴシック" pitchFamily="-111" charset="-128"/>
        </a:defRPr>
      </a:lvl1pPr>
      <a:lvl2pPr marL="742428" indent="-285548" algn="l" rtl="0" eaLnBrk="0" fontAlgn="base" hangingPunct="0">
        <a:spcBef>
          <a:spcPct val="20000"/>
        </a:spcBef>
        <a:spcAft>
          <a:spcPct val="0"/>
        </a:spcAft>
        <a:buClr>
          <a:schemeClr val="tx2"/>
        </a:buClr>
        <a:buSzPct val="75000"/>
        <a:buFont typeface="Wingdings" charset="0"/>
        <a:buChar char="l"/>
        <a:defRPr sz="2800" b="1" i="0">
          <a:solidFill>
            <a:schemeClr val="tx1"/>
          </a:solidFill>
          <a:effectLst>
            <a:outerShdw blurRad="38100" dist="38100" dir="2700000" algn="tl">
              <a:srgbClr val="000000"/>
            </a:outerShdw>
          </a:effectLst>
          <a:latin typeface="Arial" panose="020B0604020202020204" pitchFamily="34" charset="0"/>
          <a:ea typeface="ＭＳ Ｐゴシック" pitchFamily="-111" charset="-128"/>
        </a:defRPr>
      </a:lvl2pPr>
      <a:lvl3pPr marL="1142199" indent="-228439" algn="l" rtl="0" eaLnBrk="0" fontAlgn="base" hangingPunct="0">
        <a:spcBef>
          <a:spcPct val="20000"/>
        </a:spcBef>
        <a:spcAft>
          <a:spcPct val="0"/>
        </a:spcAft>
        <a:buClr>
          <a:schemeClr val="accent2"/>
        </a:buClr>
        <a:buSzPct val="75000"/>
        <a:buFont typeface="Wingdings" charset="0"/>
        <a:buChar char="l"/>
        <a:defRPr sz="2400" b="1" i="0">
          <a:solidFill>
            <a:schemeClr val="tx1"/>
          </a:solidFill>
          <a:effectLst>
            <a:outerShdw blurRad="38100" dist="38100" dir="2700000" algn="tl">
              <a:srgbClr val="000000"/>
            </a:outerShdw>
          </a:effectLst>
          <a:latin typeface="Arial" panose="020B0604020202020204" pitchFamily="34" charset="0"/>
          <a:ea typeface="ＭＳ Ｐゴシック" charset="0"/>
          <a:cs typeface="Geneva" charset="0"/>
        </a:defRPr>
      </a:lvl3pPr>
      <a:lvl4pPr marL="1599077" indent="-228439" algn="l" rtl="0" eaLnBrk="0" fontAlgn="base" hangingPunct="0">
        <a:spcBef>
          <a:spcPct val="20000"/>
        </a:spcBef>
        <a:spcAft>
          <a:spcPct val="0"/>
        </a:spcAft>
        <a:buClr>
          <a:schemeClr val="folHlink"/>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4pPr>
      <a:lvl5pPr marL="2055957" indent="-228439" algn="l" rtl="0" eaLnBrk="0" fontAlgn="base" hangingPunct="0">
        <a:spcBef>
          <a:spcPct val="20000"/>
        </a:spcBef>
        <a:spcAft>
          <a:spcPct val="0"/>
        </a:spcAft>
        <a:buClr>
          <a:schemeClr val="tx1"/>
        </a:buClr>
        <a:buSzPct val="75000"/>
        <a:buFont typeface="Wingdings" charset="0"/>
        <a:buChar char="l"/>
        <a:defRPr sz="2000" b="1" i="0">
          <a:solidFill>
            <a:schemeClr val="tx1"/>
          </a:solidFill>
          <a:effectLst>
            <a:outerShdw blurRad="38100" dist="38100" dir="2700000" algn="tl">
              <a:srgbClr val="000000"/>
            </a:outerShdw>
          </a:effectLst>
          <a:latin typeface="Arial" panose="020B0604020202020204" pitchFamily="34" charset="0"/>
          <a:ea typeface="Geneva" charset="-128"/>
          <a:cs typeface="Geneva" charset="0"/>
        </a:defRPr>
      </a:lvl5pPr>
      <a:lvl6pPr marL="251283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69716"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6595"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3472" indent="-228439"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6880" rtl="0" eaLnBrk="1" latinLnBrk="0" hangingPunct="1">
        <a:defRPr sz="1800" kern="1200">
          <a:solidFill>
            <a:schemeClr val="tx1"/>
          </a:solidFill>
          <a:latin typeface="+mn-lt"/>
          <a:ea typeface="+mn-ea"/>
          <a:cs typeface="+mn-cs"/>
        </a:defRPr>
      </a:lvl1pPr>
      <a:lvl2pPr marL="456880" algn="l" defTabSz="456880" rtl="0" eaLnBrk="1" latinLnBrk="0" hangingPunct="1">
        <a:defRPr sz="1800" kern="1200">
          <a:solidFill>
            <a:schemeClr val="tx1"/>
          </a:solidFill>
          <a:latin typeface="+mn-lt"/>
          <a:ea typeface="+mn-ea"/>
          <a:cs typeface="+mn-cs"/>
        </a:defRPr>
      </a:lvl2pPr>
      <a:lvl3pPr marL="913758" algn="l" defTabSz="456880" rtl="0" eaLnBrk="1" latinLnBrk="0" hangingPunct="1">
        <a:defRPr sz="1800" kern="1200">
          <a:solidFill>
            <a:schemeClr val="tx1"/>
          </a:solidFill>
          <a:latin typeface="+mn-lt"/>
          <a:ea typeface="+mn-ea"/>
          <a:cs typeface="+mn-cs"/>
        </a:defRPr>
      </a:lvl3pPr>
      <a:lvl4pPr marL="1370639" algn="l" defTabSz="456880" rtl="0" eaLnBrk="1" latinLnBrk="0" hangingPunct="1">
        <a:defRPr sz="1800" kern="1200">
          <a:solidFill>
            <a:schemeClr val="tx1"/>
          </a:solidFill>
          <a:latin typeface="+mn-lt"/>
          <a:ea typeface="+mn-ea"/>
          <a:cs typeface="+mn-cs"/>
        </a:defRPr>
      </a:lvl4pPr>
      <a:lvl5pPr marL="1827517" algn="l" defTabSz="456880" rtl="0" eaLnBrk="1" latinLnBrk="0" hangingPunct="1">
        <a:defRPr sz="1800" kern="1200">
          <a:solidFill>
            <a:schemeClr val="tx1"/>
          </a:solidFill>
          <a:latin typeface="+mn-lt"/>
          <a:ea typeface="+mn-ea"/>
          <a:cs typeface="+mn-cs"/>
        </a:defRPr>
      </a:lvl5pPr>
      <a:lvl6pPr marL="2284398" algn="l" defTabSz="456880" rtl="0" eaLnBrk="1" latinLnBrk="0" hangingPunct="1">
        <a:defRPr sz="1800" kern="1200">
          <a:solidFill>
            <a:schemeClr val="tx1"/>
          </a:solidFill>
          <a:latin typeface="+mn-lt"/>
          <a:ea typeface="+mn-ea"/>
          <a:cs typeface="+mn-cs"/>
        </a:defRPr>
      </a:lvl6pPr>
      <a:lvl7pPr marL="2741275" algn="l" defTabSz="456880" rtl="0" eaLnBrk="1" latinLnBrk="0" hangingPunct="1">
        <a:defRPr sz="1800" kern="1200">
          <a:solidFill>
            <a:schemeClr val="tx1"/>
          </a:solidFill>
          <a:latin typeface="+mn-lt"/>
          <a:ea typeface="+mn-ea"/>
          <a:cs typeface="+mn-cs"/>
        </a:defRPr>
      </a:lvl7pPr>
      <a:lvl8pPr marL="3198156" algn="l" defTabSz="456880" rtl="0" eaLnBrk="1" latinLnBrk="0" hangingPunct="1">
        <a:defRPr sz="1800" kern="1200">
          <a:solidFill>
            <a:schemeClr val="tx1"/>
          </a:solidFill>
          <a:latin typeface="+mn-lt"/>
          <a:ea typeface="+mn-ea"/>
          <a:cs typeface="+mn-cs"/>
        </a:defRPr>
      </a:lvl8pPr>
      <a:lvl9pPr marL="3655033" algn="l" defTabSz="45688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314" name="Rectangle 2">
            <a:extLst>
              <a:ext uri="{FF2B5EF4-FFF2-40B4-BE49-F238E27FC236}">
                <a16:creationId xmlns:a16="http://schemas.microsoft.com/office/drawing/2014/main" id="{31E8CA1B-9821-4E62-9BA2-0B2932B159DC}"/>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13315" name="Rectangle 3">
            <a:extLst>
              <a:ext uri="{FF2B5EF4-FFF2-40B4-BE49-F238E27FC236}">
                <a16:creationId xmlns:a16="http://schemas.microsoft.com/office/drawing/2014/main" id="{E7806EB0-DDF0-4239-A4AF-9E664B0C8B0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245764" name="Rectangle 4">
            <a:extLst>
              <a:ext uri="{FF2B5EF4-FFF2-40B4-BE49-F238E27FC236}">
                <a16:creationId xmlns:a16="http://schemas.microsoft.com/office/drawing/2014/main" id="{1F80FC46-B700-4A36-BB8E-DB57933F9894}"/>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1" i="0">
                <a:latin typeface="Arial" panose="020B0604020202020204" pitchFamily="34" charset="0"/>
                <a:ea typeface="+mn-ea"/>
              </a:defRPr>
            </a:lvl1pPr>
          </a:lstStyle>
          <a:p>
            <a:pPr>
              <a:defRPr/>
            </a:pPr>
            <a:endParaRPr lang="en-US" dirty="0"/>
          </a:p>
        </p:txBody>
      </p:sp>
      <p:sp>
        <p:nvSpPr>
          <p:cNvPr id="245765" name="Rectangle 5">
            <a:extLst>
              <a:ext uri="{FF2B5EF4-FFF2-40B4-BE49-F238E27FC236}">
                <a16:creationId xmlns:a16="http://schemas.microsoft.com/office/drawing/2014/main" id="{BCF12D16-897D-4DDB-A4D9-2914DEC2D692}"/>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245766" name="Rectangle 6">
            <a:extLst>
              <a:ext uri="{FF2B5EF4-FFF2-40B4-BE49-F238E27FC236}">
                <a16:creationId xmlns:a16="http://schemas.microsoft.com/office/drawing/2014/main" id="{5FD37897-38F6-4DCC-B317-301C32735F11}"/>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0">
                <a:latin typeface="Arial" panose="020B0604020202020204" pitchFamily="34" charset="0"/>
              </a:defRPr>
            </a:lvl1pPr>
          </a:lstStyle>
          <a:p>
            <a:fld id="{59C32457-791C-466F-B7C6-6ACD38964B3F}" type="slidenum">
              <a:rPr lang="en-US" altLang="en-US" smtClean="0"/>
              <a:pPr/>
              <a:t>‹#›</a:t>
            </a:fld>
            <a:endParaRPr lang="en-US" altLang="en-US" dirty="0"/>
          </a:p>
        </p:txBody>
      </p:sp>
    </p:spTree>
    <p:extLst>
      <p:ext uri="{BB962C8B-B14F-4D97-AF65-F5344CB8AC3E}">
        <p14:creationId xmlns:p14="http://schemas.microsoft.com/office/powerpoint/2010/main" val="1415305253"/>
      </p:ext>
    </p:extLst>
  </p:cSld>
  <p:clrMap bg1="lt1" tx1="dk1" bg2="lt2" tx2="dk2" accent1="accent1" accent2="accent2" accent3="accent3" accent4="accent4" accent5="accent5" accent6="accent6" hlink="hlink" folHlink="folHlink"/>
  <p:sldLayoutIdLst>
    <p:sldLayoutId id="2147483771" r:id="rId1"/>
    <p:sldLayoutId id="2147483772" r:id="rId2"/>
    <p:sldLayoutId id="2147483773" r:id="rId3"/>
    <p:sldLayoutId id="2147483774" r:id="rId4"/>
    <p:sldLayoutId id="2147483775" r:id="rId5"/>
    <p:sldLayoutId id="2147483776" r:id="rId6"/>
    <p:sldLayoutId id="2147483777" r:id="rId7"/>
    <p:sldLayoutId id="2147483778" r:id="rId8"/>
    <p:sldLayoutId id="2147483779" r:id="rId9"/>
    <p:sldLayoutId id="2147483780" r:id="rId10"/>
    <p:sldLayoutId id="2147483781"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9BDEE87B-6D0A-4FA1-BA54-92D9CCE2168A}"/>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5603" name="Rectangle 3">
            <a:extLst>
              <a:ext uri="{FF2B5EF4-FFF2-40B4-BE49-F238E27FC236}">
                <a16:creationId xmlns:a16="http://schemas.microsoft.com/office/drawing/2014/main" id="{94BD4B33-AAA6-4387-9E91-2F5788E90F6D}"/>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3ACC2953-86A0-4D33-B0D9-A0B4527CCA54}"/>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AABAC06F-B312-44F2-9897-49B89BF50B64}"/>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8A03DF69-1DC2-4E7E-B99C-D604677C0500}"/>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1AE138A6-2C44-4EDF-9557-71ED872ED215}" type="slidenum">
              <a:rPr lang="en-US" altLang="en-US"/>
              <a:pPr/>
              <a:t>‹#›</a:t>
            </a:fld>
            <a:endParaRPr lang="en-US" altLang="en-US"/>
          </a:p>
        </p:txBody>
      </p:sp>
    </p:spTree>
    <p:extLst>
      <p:ext uri="{BB962C8B-B14F-4D97-AF65-F5344CB8AC3E}">
        <p14:creationId xmlns:p14="http://schemas.microsoft.com/office/powerpoint/2010/main" val="446748270"/>
      </p:ext>
    </p:extLst>
  </p:cSld>
  <p:clrMap bg1="dk2" tx1="lt1" bg2="dk1" tx2="lt2" accent1="accent1" accent2="accent2" accent3="accent3" accent4="accent4" accent5="accent5" accent6="accent6" hlink="hlink" folHlink="folHlink"/>
  <p:sldLayoutIdLst>
    <p:sldLayoutId id="2147483785"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787" r:id="rId1"/>
    <p:sldLayoutId id="2147483788" r:id="rId2"/>
    <p:sldLayoutId id="2147483789" r:id="rId3"/>
    <p:sldLayoutId id="2147483790" r:id="rId4"/>
    <p:sldLayoutId id="2147483791" r:id="rId5"/>
    <p:sldLayoutId id="2147483792" r:id="rId6"/>
    <p:sldLayoutId id="2147483793" r:id="rId7"/>
    <p:sldLayoutId id="2147483794" r:id="rId8"/>
    <p:sldLayoutId id="2147483795" r:id="rId9"/>
    <p:sldLayoutId id="2147483796" r:id="rId10"/>
    <p:sldLayoutId id="2147483797"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32344AE1-9BCD-4CC0-87EE-DCEE90F63846}"/>
              </a:ext>
            </a:extLst>
          </p:cNvPr>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7651" name="Rectangle 3">
            <a:extLst>
              <a:ext uri="{FF2B5EF4-FFF2-40B4-BE49-F238E27FC236}">
                <a16:creationId xmlns:a16="http://schemas.microsoft.com/office/drawing/2014/main" id="{2E99CAC4-5CF7-401D-8ED9-D884E3EF1AAF}"/>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E797423C-E2EF-42BC-93EC-A434D329D3D3}"/>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FFFFFF"/>
                </a:solidFill>
                <a:latin typeface="Times New Roman" charset="0"/>
                <a:ea typeface="+mn-ea"/>
              </a:defRPr>
            </a:lvl1pPr>
          </a:lstStyle>
          <a:p>
            <a:pPr>
              <a:defRPr/>
            </a:pPr>
            <a:endParaRPr lang="en-US"/>
          </a:p>
        </p:txBody>
      </p:sp>
      <p:sp>
        <p:nvSpPr>
          <p:cNvPr id="1029" name="Rectangle 5">
            <a:extLst>
              <a:ext uri="{FF2B5EF4-FFF2-40B4-BE49-F238E27FC236}">
                <a16:creationId xmlns:a16="http://schemas.microsoft.com/office/drawing/2014/main" id="{FE6A981D-D330-492B-890A-7A1A23C5F27F}"/>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imes New Roman" charset="0"/>
                <a:ea typeface="+mn-ea"/>
              </a:defRPr>
            </a:lvl1pPr>
          </a:lstStyle>
          <a:p>
            <a:pPr>
              <a:defRPr/>
            </a:pPr>
            <a:endParaRPr lang="en-US"/>
          </a:p>
        </p:txBody>
      </p:sp>
      <p:sp>
        <p:nvSpPr>
          <p:cNvPr id="1030" name="Rectangle 6">
            <a:extLst>
              <a:ext uri="{FF2B5EF4-FFF2-40B4-BE49-F238E27FC236}">
                <a16:creationId xmlns:a16="http://schemas.microsoft.com/office/drawing/2014/main" id="{9433707C-9473-40AC-80DD-65071E360CB8}"/>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defRPr>
            </a:lvl1pPr>
          </a:lstStyle>
          <a:p>
            <a:fld id="{52E149CC-A94F-47FE-8425-054B6BEC3839}" type="slidenum">
              <a:rPr lang="en-US" altLang="en-US"/>
              <a:pPr/>
              <a:t>‹#›</a:t>
            </a:fld>
            <a:endParaRPr lang="en-US" altLang="en-US"/>
          </a:p>
        </p:txBody>
      </p:sp>
    </p:spTree>
    <p:extLst>
      <p:ext uri="{BB962C8B-B14F-4D97-AF65-F5344CB8AC3E}">
        <p14:creationId xmlns:p14="http://schemas.microsoft.com/office/powerpoint/2010/main" val="3844647440"/>
      </p:ext>
    </p:extLst>
  </p:cSld>
  <p:clrMap bg1="dk2" tx1="lt1" bg2="dk1" tx2="lt2" accent1="accent1" accent2="accent2" accent3="accent3" accent4="accent4" accent5="accent5" accent6="accent6" hlink="hlink" folHlink="folHlink"/>
  <p:sldLayoutIdLst>
    <p:sldLayoutId id="2147483799" r:id="rId1"/>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Times New Roman"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00D94C86-B9CD-4A6A-96D6-5BDCB8B443F5}"/>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29699" name="Rectangle 3">
            <a:extLst>
              <a:ext uri="{FF2B5EF4-FFF2-40B4-BE49-F238E27FC236}">
                <a16:creationId xmlns:a16="http://schemas.microsoft.com/office/drawing/2014/main" id="{BCA602B1-4998-45BD-8577-150BDB601504}"/>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1586464697"/>
      </p:ext>
    </p:extLst>
  </p:cSld>
  <p:clrMap bg1="dk2" tx1="lt1" bg2="dk1" tx2="lt2" accent1="accent1" accent2="accent2" accent3="accent3" accent4="accent4" accent5="accent5" accent6="accent6" hlink="hlink" folHlink="folHlink"/>
  <p:sldLayoutIdLst>
    <p:sldLayoutId id="2147483801" r:id="rId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3" cstate="print"/>
          <a:srcRect/>
          <a:tile tx="0" ty="0" sx="100000" sy="100000" flip="none" algn="tl"/>
        </a:blipFill>
        <a:effectLst/>
      </p:bgPr>
    </p:bg>
    <p:spTree>
      <p:nvGrpSpPr>
        <p:cNvPr id="1" name=""/>
        <p:cNvGrpSpPr/>
        <p:nvPr/>
      </p:nvGrpSpPr>
      <p:grpSpPr>
        <a:xfrm>
          <a:off x="0" y="0"/>
          <a:ext cx="0" cy="0"/>
          <a:chOff x="0" y="0"/>
          <a:chExt cx="0" cy="0"/>
        </a:xfrm>
      </p:grpSpPr>
      <p:sp>
        <p:nvSpPr>
          <p:cNvPr id="33794" name="Freeform 2">
            <a:extLst>
              <a:ext uri="{FF2B5EF4-FFF2-40B4-BE49-F238E27FC236}">
                <a16:creationId xmlns:a16="http://schemas.microsoft.com/office/drawing/2014/main" id="{BDAAD859-6847-41D5-BE11-F4C2DE8E8BDA}"/>
              </a:ext>
            </a:extLst>
          </p:cNvPr>
          <p:cNvSpPr>
            <a:spLocks/>
          </p:cNvSpPr>
          <p:nvPr/>
        </p:nvSpPr>
        <p:spPr bwMode="auto">
          <a:xfrm>
            <a:off x="-23813" y="1763713"/>
            <a:ext cx="6899276" cy="171450"/>
          </a:xfrm>
          <a:custGeom>
            <a:avLst/>
            <a:gdLst/>
            <a:ahLst/>
            <a:cxnLst>
              <a:cxn ang="0">
                <a:pos x="3477" y="10"/>
              </a:cxn>
              <a:cxn ang="0">
                <a:pos x="4057" y="17"/>
              </a:cxn>
              <a:cxn ang="0">
                <a:pos x="4293" y="30"/>
              </a:cxn>
              <a:cxn ang="0">
                <a:pos x="4293" y="50"/>
              </a:cxn>
              <a:cxn ang="0">
                <a:pos x="4329" y="73"/>
              </a:cxn>
              <a:cxn ang="0">
                <a:pos x="4305" y="89"/>
              </a:cxn>
              <a:cxn ang="0">
                <a:pos x="4082" y="99"/>
              </a:cxn>
              <a:cxn ang="0">
                <a:pos x="3675" y="99"/>
              </a:cxn>
              <a:cxn ang="0">
                <a:pos x="3129" y="94"/>
              </a:cxn>
              <a:cxn ang="0">
                <a:pos x="2401" y="94"/>
              </a:cxn>
              <a:cxn ang="0">
                <a:pos x="1733" y="98"/>
              </a:cxn>
              <a:cxn ang="0">
                <a:pos x="657" y="102"/>
              </a:cxn>
              <a:cxn ang="0">
                <a:pos x="1" y="93"/>
              </a:cxn>
              <a:cxn ang="0">
                <a:pos x="0" y="13"/>
              </a:cxn>
              <a:cxn ang="0">
                <a:pos x="657" y="12"/>
              </a:cxn>
              <a:cxn ang="0">
                <a:pos x="1349" y="7"/>
              </a:cxn>
              <a:cxn ang="0">
                <a:pos x="2265" y="9"/>
              </a:cxn>
              <a:cxn ang="0">
                <a:pos x="2834" y="8"/>
              </a:cxn>
              <a:cxn ang="0">
                <a:pos x="3477" y="10"/>
              </a:cxn>
            </a:cxnLst>
            <a:rect l="0" t="0" r="r" b="b"/>
            <a:pathLst>
              <a:path w="4346" h="108">
                <a:moveTo>
                  <a:pt x="3477" y="10"/>
                </a:moveTo>
                <a:cubicBezTo>
                  <a:pt x="3680" y="12"/>
                  <a:pt x="3921" y="14"/>
                  <a:pt x="4057" y="17"/>
                </a:cubicBezTo>
                <a:cubicBezTo>
                  <a:pt x="4192" y="20"/>
                  <a:pt x="4253" y="24"/>
                  <a:pt x="4293" y="30"/>
                </a:cubicBezTo>
                <a:cubicBezTo>
                  <a:pt x="4333" y="36"/>
                  <a:pt x="4286" y="43"/>
                  <a:pt x="4293" y="50"/>
                </a:cubicBezTo>
                <a:cubicBezTo>
                  <a:pt x="4300" y="57"/>
                  <a:pt x="4328" y="67"/>
                  <a:pt x="4329" y="73"/>
                </a:cubicBezTo>
                <a:cubicBezTo>
                  <a:pt x="4331" y="80"/>
                  <a:pt x="4346" y="85"/>
                  <a:pt x="4305" y="89"/>
                </a:cubicBezTo>
                <a:cubicBezTo>
                  <a:pt x="4263" y="93"/>
                  <a:pt x="4186" y="97"/>
                  <a:pt x="4082" y="99"/>
                </a:cubicBezTo>
                <a:cubicBezTo>
                  <a:pt x="3977" y="100"/>
                  <a:pt x="3834" y="99"/>
                  <a:pt x="3675" y="99"/>
                </a:cubicBezTo>
                <a:cubicBezTo>
                  <a:pt x="3516" y="98"/>
                  <a:pt x="3341" y="95"/>
                  <a:pt x="3129" y="94"/>
                </a:cubicBezTo>
                <a:cubicBezTo>
                  <a:pt x="2918" y="93"/>
                  <a:pt x="2634" y="94"/>
                  <a:pt x="2401" y="94"/>
                </a:cubicBezTo>
                <a:cubicBezTo>
                  <a:pt x="2168" y="95"/>
                  <a:pt x="2024" y="97"/>
                  <a:pt x="1733" y="98"/>
                </a:cubicBezTo>
                <a:cubicBezTo>
                  <a:pt x="1442" y="99"/>
                  <a:pt x="946" y="103"/>
                  <a:pt x="657" y="102"/>
                </a:cubicBezTo>
                <a:cubicBezTo>
                  <a:pt x="368" y="101"/>
                  <a:pt x="110" y="108"/>
                  <a:pt x="1" y="93"/>
                </a:cubicBezTo>
                <a:lnTo>
                  <a:pt x="0" y="13"/>
                </a:lnTo>
                <a:cubicBezTo>
                  <a:pt x="109" y="0"/>
                  <a:pt x="432" y="13"/>
                  <a:pt x="657" y="12"/>
                </a:cubicBezTo>
                <a:cubicBezTo>
                  <a:pt x="882" y="11"/>
                  <a:pt x="1082" y="7"/>
                  <a:pt x="1349" y="7"/>
                </a:cubicBezTo>
                <a:cubicBezTo>
                  <a:pt x="1617" y="6"/>
                  <a:pt x="2017" y="8"/>
                  <a:pt x="2265" y="9"/>
                </a:cubicBezTo>
                <a:cubicBezTo>
                  <a:pt x="2513" y="9"/>
                  <a:pt x="2634" y="9"/>
                  <a:pt x="2834" y="8"/>
                </a:cubicBezTo>
                <a:cubicBezTo>
                  <a:pt x="3034" y="9"/>
                  <a:pt x="3273" y="9"/>
                  <a:pt x="3477" y="10"/>
                </a:cubicBezTo>
                <a:close/>
              </a:path>
            </a:pathLst>
          </a:custGeom>
          <a:solidFill>
            <a:schemeClr val="accent2"/>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5" name="Freeform 3">
            <a:extLst>
              <a:ext uri="{FF2B5EF4-FFF2-40B4-BE49-F238E27FC236}">
                <a16:creationId xmlns:a16="http://schemas.microsoft.com/office/drawing/2014/main" id="{884AFD5E-8D73-4F34-8711-E65842229259}"/>
              </a:ext>
            </a:extLst>
          </p:cNvPr>
          <p:cNvSpPr>
            <a:spLocks/>
          </p:cNvSpPr>
          <p:nvPr/>
        </p:nvSpPr>
        <p:spPr bwMode="auto">
          <a:xfrm>
            <a:off x="198438" y="152400"/>
            <a:ext cx="715962" cy="6400800"/>
          </a:xfrm>
          <a:custGeom>
            <a:avLst/>
            <a:gdLst/>
            <a:ahLst/>
            <a:cxnLst>
              <a:cxn ang="0">
                <a:pos x="86" y="3201"/>
              </a:cxn>
              <a:cxn ang="0">
                <a:pos x="79" y="2730"/>
              </a:cxn>
              <a:cxn ang="0">
                <a:pos x="64" y="2109"/>
              </a:cxn>
              <a:cxn ang="0">
                <a:pos x="101" y="1765"/>
              </a:cxn>
              <a:cxn ang="0">
                <a:pos x="79" y="1137"/>
              </a:cxn>
              <a:cxn ang="0">
                <a:pos x="34" y="651"/>
              </a:cxn>
              <a:cxn ang="0">
                <a:pos x="19" y="284"/>
              </a:cxn>
              <a:cxn ang="0">
                <a:pos x="49" y="45"/>
              </a:cxn>
              <a:cxn ang="0">
                <a:pos x="123" y="15"/>
              </a:cxn>
              <a:cxn ang="0">
                <a:pos x="243" y="37"/>
              </a:cxn>
              <a:cxn ang="0">
                <a:pos x="355" y="15"/>
              </a:cxn>
              <a:cxn ang="0">
                <a:pos x="512" y="7"/>
              </a:cxn>
              <a:cxn ang="0">
                <a:pos x="707" y="60"/>
              </a:cxn>
              <a:cxn ang="0">
                <a:pos x="797" y="142"/>
              </a:cxn>
              <a:cxn ang="0">
                <a:pos x="789" y="321"/>
              </a:cxn>
              <a:cxn ang="0">
                <a:pos x="804" y="658"/>
              </a:cxn>
              <a:cxn ang="0">
                <a:pos x="849" y="1047"/>
              </a:cxn>
              <a:cxn ang="0">
                <a:pos x="834" y="1586"/>
              </a:cxn>
              <a:cxn ang="0">
                <a:pos x="812" y="2199"/>
              </a:cxn>
              <a:cxn ang="0">
                <a:pos x="879" y="2812"/>
              </a:cxn>
              <a:cxn ang="0">
                <a:pos x="834" y="3329"/>
              </a:cxn>
              <a:cxn ang="0">
                <a:pos x="842" y="3957"/>
              </a:cxn>
              <a:cxn ang="0">
                <a:pos x="797" y="4054"/>
              </a:cxn>
              <a:cxn ang="0">
                <a:pos x="625" y="4084"/>
              </a:cxn>
              <a:cxn ang="0">
                <a:pos x="430" y="4039"/>
              </a:cxn>
              <a:cxn ang="0">
                <a:pos x="251" y="4069"/>
              </a:cxn>
              <a:cxn ang="0">
                <a:pos x="123" y="4114"/>
              </a:cxn>
              <a:cxn ang="0">
                <a:pos x="19" y="4062"/>
              </a:cxn>
              <a:cxn ang="0">
                <a:pos x="11" y="3875"/>
              </a:cxn>
              <a:cxn ang="0">
                <a:pos x="64" y="3598"/>
              </a:cxn>
              <a:cxn ang="0">
                <a:pos x="86" y="3201"/>
              </a:cxn>
            </a:cxnLst>
            <a:rect l="0" t="0" r="r" b="b"/>
            <a:pathLst>
              <a:path w="883" h="4115">
                <a:moveTo>
                  <a:pt x="86" y="3201"/>
                </a:moveTo>
                <a:cubicBezTo>
                  <a:pt x="89" y="3056"/>
                  <a:pt x="83" y="2912"/>
                  <a:pt x="79" y="2730"/>
                </a:cubicBezTo>
                <a:cubicBezTo>
                  <a:pt x="75" y="2548"/>
                  <a:pt x="60" y="2270"/>
                  <a:pt x="64" y="2109"/>
                </a:cubicBezTo>
                <a:cubicBezTo>
                  <a:pt x="68" y="1948"/>
                  <a:pt x="99" y="1927"/>
                  <a:pt x="101" y="1765"/>
                </a:cubicBezTo>
                <a:cubicBezTo>
                  <a:pt x="103" y="1603"/>
                  <a:pt x="90" y="1323"/>
                  <a:pt x="79" y="1137"/>
                </a:cubicBezTo>
                <a:cubicBezTo>
                  <a:pt x="68" y="951"/>
                  <a:pt x="44" y="793"/>
                  <a:pt x="34" y="651"/>
                </a:cubicBezTo>
                <a:cubicBezTo>
                  <a:pt x="24" y="509"/>
                  <a:pt x="17" y="385"/>
                  <a:pt x="19" y="284"/>
                </a:cubicBezTo>
                <a:cubicBezTo>
                  <a:pt x="21" y="183"/>
                  <a:pt x="32" y="90"/>
                  <a:pt x="49" y="45"/>
                </a:cubicBezTo>
                <a:cubicBezTo>
                  <a:pt x="66" y="0"/>
                  <a:pt x="91" y="16"/>
                  <a:pt x="123" y="15"/>
                </a:cubicBezTo>
                <a:cubicBezTo>
                  <a:pt x="155" y="14"/>
                  <a:pt x="204" y="37"/>
                  <a:pt x="243" y="37"/>
                </a:cubicBezTo>
                <a:cubicBezTo>
                  <a:pt x="282" y="37"/>
                  <a:pt x="310" y="20"/>
                  <a:pt x="355" y="15"/>
                </a:cubicBezTo>
                <a:cubicBezTo>
                  <a:pt x="400" y="10"/>
                  <a:pt x="453" y="0"/>
                  <a:pt x="512" y="7"/>
                </a:cubicBezTo>
                <a:cubicBezTo>
                  <a:pt x="571" y="14"/>
                  <a:pt x="659" y="37"/>
                  <a:pt x="707" y="60"/>
                </a:cubicBezTo>
                <a:cubicBezTo>
                  <a:pt x="755" y="83"/>
                  <a:pt x="783" y="99"/>
                  <a:pt x="797" y="142"/>
                </a:cubicBezTo>
                <a:cubicBezTo>
                  <a:pt x="811" y="185"/>
                  <a:pt x="788" y="235"/>
                  <a:pt x="789" y="321"/>
                </a:cubicBezTo>
                <a:cubicBezTo>
                  <a:pt x="790" y="407"/>
                  <a:pt x="794" y="537"/>
                  <a:pt x="804" y="658"/>
                </a:cubicBezTo>
                <a:cubicBezTo>
                  <a:pt x="814" y="779"/>
                  <a:pt x="844" y="892"/>
                  <a:pt x="849" y="1047"/>
                </a:cubicBezTo>
                <a:cubicBezTo>
                  <a:pt x="854" y="1202"/>
                  <a:pt x="840" y="1394"/>
                  <a:pt x="834" y="1586"/>
                </a:cubicBezTo>
                <a:cubicBezTo>
                  <a:pt x="828" y="1778"/>
                  <a:pt x="805" y="1995"/>
                  <a:pt x="812" y="2199"/>
                </a:cubicBezTo>
                <a:cubicBezTo>
                  <a:pt x="819" y="2403"/>
                  <a:pt x="875" y="2624"/>
                  <a:pt x="879" y="2812"/>
                </a:cubicBezTo>
                <a:cubicBezTo>
                  <a:pt x="883" y="3000"/>
                  <a:pt x="840" y="3138"/>
                  <a:pt x="834" y="3329"/>
                </a:cubicBezTo>
                <a:cubicBezTo>
                  <a:pt x="828" y="3520"/>
                  <a:pt x="848" y="3836"/>
                  <a:pt x="842" y="3957"/>
                </a:cubicBezTo>
                <a:cubicBezTo>
                  <a:pt x="836" y="4078"/>
                  <a:pt x="833" y="4033"/>
                  <a:pt x="797" y="4054"/>
                </a:cubicBezTo>
                <a:cubicBezTo>
                  <a:pt x="761" y="4075"/>
                  <a:pt x="686" y="4086"/>
                  <a:pt x="625" y="4084"/>
                </a:cubicBezTo>
                <a:cubicBezTo>
                  <a:pt x="564" y="4082"/>
                  <a:pt x="492" y="4041"/>
                  <a:pt x="430" y="4039"/>
                </a:cubicBezTo>
                <a:cubicBezTo>
                  <a:pt x="368" y="4037"/>
                  <a:pt x="302" y="4057"/>
                  <a:pt x="251" y="4069"/>
                </a:cubicBezTo>
                <a:cubicBezTo>
                  <a:pt x="200" y="4081"/>
                  <a:pt x="162" y="4115"/>
                  <a:pt x="123" y="4114"/>
                </a:cubicBezTo>
                <a:cubicBezTo>
                  <a:pt x="84" y="4113"/>
                  <a:pt x="38" y="4102"/>
                  <a:pt x="19" y="4062"/>
                </a:cubicBezTo>
                <a:cubicBezTo>
                  <a:pt x="0" y="4022"/>
                  <a:pt x="3" y="3952"/>
                  <a:pt x="11" y="3875"/>
                </a:cubicBezTo>
                <a:cubicBezTo>
                  <a:pt x="19" y="3798"/>
                  <a:pt x="51" y="3710"/>
                  <a:pt x="64" y="3598"/>
                </a:cubicBezTo>
                <a:cubicBezTo>
                  <a:pt x="77" y="3486"/>
                  <a:pt x="83" y="3346"/>
                  <a:pt x="86" y="3201"/>
                </a:cubicBezTo>
                <a:close/>
              </a:path>
            </a:pathLst>
          </a:custGeom>
          <a:solidFill>
            <a:schemeClr val="hlink">
              <a:alpha val="50000"/>
            </a:schemeClr>
          </a:solidFill>
          <a:ln w="9525" cap="flat" cmpd="sng">
            <a:noFill/>
            <a:prstDash val="solid"/>
            <a:round/>
            <a:headEnd type="none" w="med" len="med"/>
            <a:tailEnd type="none" w="med" len="me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3796" name="Freeform 4">
            <a:extLst>
              <a:ext uri="{FF2B5EF4-FFF2-40B4-BE49-F238E27FC236}">
                <a16:creationId xmlns:a16="http://schemas.microsoft.com/office/drawing/2014/main" id="{AC06AFF7-BF7A-4423-AB90-CEC8DCC9FFBF}"/>
              </a:ext>
            </a:extLst>
          </p:cNvPr>
          <p:cNvSpPr>
            <a:spLocks/>
          </p:cNvSpPr>
          <p:nvPr/>
        </p:nvSpPr>
        <p:spPr bwMode="invGray">
          <a:xfrm>
            <a:off x="323850" y="1157288"/>
            <a:ext cx="152400" cy="914400"/>
          </a:xfrm>
          <a:custGeom>
            <a:avLst/>
            <a:gdLst/>
            <a:ahLst/>
            <a:cxnLst>
              <a:cxn ang="0">
                <a:pos x="92" y="0"/>
              </a:cxn>
              <a:cxn ang="0">
                <a:pos x="81" y="170"/>
              </a:cxn>
              <a:cxn ang="0">
                <a:pos x="51" y="362"/>
              </a:cxn>
              <a:cxn ang="0">
                <a:pos x="74" y="539"/>
              </a:cxn>
              <a:cxn ang="0">
                <a:pos x="88" y="709"/>
              </a:cxn>
              <a:cxn ang="0">
                <a:pos x="110" y="842"/>
              </a:cxn>
              <a:cxn ang="0">
                <a:pos x="81" y="768"/>
              </a:cxn>
              <a:cxn ang="0">
                <a:pos x="59" y="716"/>
              </a:cxn>
              <a:cxn ang="0">
                <a:pos x="29" y="598"/>
              </a:cxn>
              <a:cxn ang="0">
                <a:pos x="0" y="414"/>
              </a:cxn>
              <a:cxn ang="0">
                <a:pos x="22" y="251"/>
              </a:cxn>
              <a:cxn ang="0">
                <a:pos x="51" y="81"/>
              </a:cxn>
              <a:cxn ang="0">
                <a:pos x="92" y="0"/>
              </a:cxn>
            </a:cxnLst>
            <a:rect l="0" t="0" r="r" b="b"/>
            <a:pathLst>
              <a:path w="110" h="842">
                <a:moveTo>
                  <a:pt x="92" y="0"/>
                </a:moveTo>
                <a:lnTo>
                  <a:pt x="81" y="170"/>
                </a:lnTo>
                <a:lnTo>
                  <a:pt x="51" y="362"/>
                </a:lnTo>
                <a:lnTo>
                  <a:pt x="74" y="539"/>
                </a:lnTo>
                <a:lnTo>
                  <a:pt x="88" y="709"/>
                </a:lnTo>
                <a:lnTo>
                  <a:pt x="110" y="842"/>
                </a:lnTo>
                <a:lnTo>
                  <a:pt x="81" y="768"/>
                </a:lnTo>
                <a:lnTo>
                  <a:pt x="59" y="716"/>
                </a:lnTo>
                <a:lnTo>
                  <a:pt x="29" y="598"/>
                </a:lnTo>
                <a:lnTo>
                  <a:pt x="0" y="414"/>
                </a:lnTo>
                <a:lnTo>
                  <a:pt x="22" y="251"/>
                </a:lnTo>
                <a:lnTo>
                  <a:pt x="51" y="81"/>
                </a:lnTo>
                <a:lnTo>
                  <a:pt x="92" y="0"/>
                </a:lnTo>
                <a:close/>
              </a:path>
            </a:pathLst>
          </a:custGeom>
          <a:solidFill>
            <a:schemeClr val="tx1"/>
          </a:solidFill>
          <a:ln w="9525">
            <a:noFill/>
            <a:round/>
            <a:headEnd/>
            <a:tailEnd/>
          </a:ln>
          <a:effectLst/>
        </p:spPr>
        <p:txBody>
          <a:bodyPr wrap="none" anchor="ctr"/>
          <a:lstStyle/>
          <a:p>
            <a:pPr algn="l">
              <a:defRPr/>
            </a:pPr>
            <a:endParaRPr lang="en-US" sz="3200" b="1" i="0" dirty="0">
              <a:solidFill>
                <a:srgbClr val="FFFFFF"/>
              </a:solidFill>
              <a:latin typeface="Arial" panose="020B0604020202020204" pitchFamily="34" charset="0"/>
              <a:ea typeface="+mn-ea"/>
            </a:endParaRPr>
          </a:p>
        </p:txBody>
      </p:sp>
      <p:sp>
        <p:nvSpPr>
          <p:cNvPr id="37893" name="Rectangle 5">
            <a:extLst>
              <a:ext uri="{FF2B5EF4-FFF2-40B4-BE49-F238E27FC236}">
                <a16:creationId xmlns:a16="http://schemas.microsoft.com/office/drawing/2014/main" id="{D37BE29C-34EA-407B-BD50-59EDCDD857B6}"/>
              </a:ext>
            </a:extLst>
          </p:cNvPr>
          <p:cNvSpPr>
            <a:spLocks noGrp="1" noChangeArrowheads="1"/>
          </p:cNvSpPr>
          <p:nvPr>
            <p:ph type="title"/>
          </p:nvPr>
        </p:nvSpPr>
        <p:spPr bwMode="auto">
          <a:xfrm>
            <a:off x="519113" y="547688"/>
            <a:ext cx="8594725" cy="747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spAutoFit/>
          </a:bodyPr>
          <a:lstStyle/>
          <a:p>
            <a:pPr lvl="0"/>
            <a:r>
              <a:rPr lang="en-US" altLang="en-US"/>
              <a:t>Click to edit Master title style</a:t>
            </a:r>
          </a:p>
        </p:txBody>
      </p:sp>
      <p:sp>
        <p:nvSpPr>
          <p:cNvPr id="37894" name="Rectangle 6">
            <a:extLst>
              <a:ext uri="{FF2B5EF4-FFF2-40B4-BE49-F238E27FC236}">
                <a16:creationId xmlns:a16="http://schemas.microsoft.com/office/drawing/2014/main" id="{7D1B060A-67D3-401C-B51D-6735FC5A8F98}"/>
              </a:ext>
            </a:extLst>
          </p:cNvPr>
          <p:cNvSpPr>
            <a:spLocks noGrp="1" noChangeArrowheads="1"/>
          </p:cNvSpPr>
          <p:nvPr>
            <p:ph type="body" idx="1"/>
          </p:nvPr>
        </p:nvSpPr>
        <p:spPr bwMode="auto">
          <a:xfrm>
            <a:off x="1066800" y="20574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3799" name="Rectangle 7">
            <a:extLst>
              <a:ext uri="{FF2B5EF4-FFF2-40B4-BE49-F238E27FC236}">
                <a16:creationId xmlns:a16="http://schemas.microsoft.com/office/drawing/2014/main" id="{5E134C5C-8CAD-419C-9349-B05F4A554125}"/>
              </a:ext>
            </a:extLst>
          </p:cNvPr>
          <p:cNvSpPr>
            <a:spLocks noGrp="1" noChangeArrowheads="1"/>
          </p:cNvSpPr>
          <p:nvPr>
            <p:ph type="dt" sz="half" idx="2"/>
          </p:nvPr>
        </p:nvSpPr>
        <p:spPr bwMode="auto">
          <a:xfrm>
            <a:off x="1066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a:defRPr sz="1400">
                <a:solidFill>
                  <a:srgbClr val="000000"/>
                </a:solidFill>
                <a:latin typeface="+mn-lt"/>
                <a:ea typeface="+mn-ea"/>
              </a:defRPr>
            </a:lvl1pPr>
          </a:lstStyle>
          <a:p>
            <a:pPr>
              <a:defRPr/>
            </a:pPr>
            <a:endParaRPr lang="en-US"/>
          </a:p>
        </p:txBody>
      </p:sp>
      <p:sp>
        <p:nvSpPr>
          <p:cNvPr id="33800" name="Rectangle 8">
            <a:extLst>
              <a:ext uri="{FF2B5EF4-FFF2-40B4-BE49-F238E27FC236}">
                <a16:creationId xmlns:a16="http://schemas.microsoft.com/office/drawing/2014/main" id="{26E6FEDE-AB99-48AC-BF47-D3CE4DF07442}"/>
              </a:ext>
            </a:extLst>
          </p:cNvPr>
          <p:cNvSpPr>
            <a:spLocks noGrp="1" noChangeArrowheads="1"/>
          </p:cNvSpPr>
          <p:nvPr>
            <p:ph type="ftr" sz="quarter" idx="3"/>
          </p:nvPr>
        </p:nvSpPr>
        <p:spPr bwMode="auto">
          <a:xfrm>
            <a:off x="3505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solidFill>
                  <a:srgbClr val="000000"/>
                </a:solidFill>
                <a:latin typeface="+mn-lt"/>
                <a:ea typeface="+mn-ea"/>
              </a:defRPr>
            </a:lvl1pPr>
          </a:lstStyle>
          <a:p>
            <a:pPr>
              <a:defRPr/>
            </a:pPr>
            <a:endParaRPr lang="en-US"/>
          </a:p>
        </p:txBody>
      </p:sp>
      <p:sp>
        <p:nvSpPr>
          <p:cNvPr id="33801" name="Rectangle 9">
            <a:extLst>
              <a:ext uri="{FF2B5EF4-FFF2-40B4-BE49-F238E27FC236}">
                <a16:creationId xmlns:a16="http://schemas.microsoft.com/office/drawing/2014/main" id="{A9B51D47-31F7-4DC4-BE1C-144FF93DC217}"/>
              </a:ext>
            </a:extLst>
          </p:cNvPr>
          <p:cNvSpPr>
            <a:spLocks noGrp="1" noChangeArrowheads="1"/>
          </p:cNvSpPr>
          <p:nvPr>
            <p:ph type="sldNum" sz="quarter" idx="4"/>
          </p:nvPr>
        </p:nvSpPr>
        <p:spPr bwMode="auto">
          <a:xfrm>
            <a:off x="6934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solidFill>
                  <a:srgbClr val="000000"/>
                </a:solidFill>
                <a:latin typeface="Comic Sans MS" panose="030F0702030302020204" pitchFamily="66" charset="0"/>
              </a:defRPr>
            </a:lvl1pPr>
          </a:lstStyle>
          <a:p>
            <a:fld id="{E6218391-DCB8-45AA-8E14-FC49D1F24D8D}" type="slidenum">
              <a:rPr lang="en-US" altLang="en-US"/>
              <a:pPr/>
              <a:t>‹#›</a:t>
            </a:fld>
            <a:endParaRPr lang="en-US" altLang="en-US"/>
          </a:p>
        </p:txBody>
      </p:sp>
    </p:spTree>
    <p:extLst>
      <p:ext uri="{BB962C8B-B14F-4D97-AF65-F5344CB8AC3E}">
        <p14:creationId xmlns:p14="http://schemas.microsoft.com/office/powerpoint/2010/main" val="3783392534"/>
      </p:ext>
    </p:extLst>
  </p:cSld>
  <p:clrMap bg1="lt1" tx1="dk1" bg2="lt2" tx2="dk2" accent1="accent1" accent2="accent2" accent3="accent3" accent4="accent4" accent5="accent5" accent6="accent6" hlink="hlink" folHlink="folHlink"/>
  <p:sldLayoutIdLst>
    <p:sldLayoutId id="2147483803" r:id="rId1"/>
  </p:sldLayoutIdLst>
  <p:transition>
    <p:fade thruBlk="1"/>
  </p:transition>
  <p:txStyles>
    <p:titleStyle>
      <a:lvl1pPr algn="l" rtl="0" eaLnBrk="0" fontAlgn="base" hangingPunct="0">
        <a:spcBef>
          <a:spcPct val="0"/>
        </a:spcBef>
        <a:spcAft>
          <a:spcPct val="0"/>
        </a:spcAft>
        <a:defRPr sz="43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2pPr>
      <a:lvl3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3pPr>
      <a:lvl4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4pPr>
      <a:lvl5pPr algn="l" rtl="0" eaLnBrk="0" fontAlgn="base" hangingPunct="0">
        <a:spcBef>
          <a:spcPct val="0"/>
        </a:spcBef>
        <a:spcAft>
          <a:spcPct val="0"/>
        </a:spcAft>
        <a:defRPr sz="4300">
          <a:solidFill>
            <a:schemeClr val="tx2"/>
          </a:solidFill>
          <a:latin typeface="Comic Sans MS" pitchFamily="-111" charset="0"/>
          <a:ea typeface="ＭＳ Ｐゴシック" charset="-128"/>
          <a:cs typeface="ＭＳ Ｐゴシック" charset="-128"/>
        </a:defRPr>
      </a:lvl5pPr>
      <a:lvl6pPr marL="457200" algn="l" rtl="0" fontAlgn="base">
        <a:spcBef>
          <a:spcPct val="0"/>
        </a:spcBef>
        <a:spcAft>
          <a:spcPct val="0"/>
        </a:spcAft>
        <a:defRPr sz="4300">
          <a:solidFill>
            <a:schemeClr val="tx2"/>
          </a:solidFill>
          <a:latin typeface="Comic Sans MS" pitchFamily="-111" charset="0"/>
        </a:defRPr>
      </a:lvl6pPr>
      <a:lvl7pPr marL="914400" algn="l" rtl="0" fontAlgn="base">
        <a:spcBef>
          <a:spcPct val="0"/>
        </a:spcBef>
        <a:spcAft>
          <a:spcPct val="0"/>
        </a:spcAft>
        <a:defRPr sz="4300">
          <a:solidFill>
            <a:schemeClr val="tx2"/>
          </a:solidFill>
          <a:latin typeface="Comic Sans MS" pitchFamily="-111" charset="0"/>
        </a:defRPr>
      </a:lvl7pPr>
      <a:lvl8pPr marL="1371600" algn="l" rtl="0" fontAlgn="base">
        <a:spcBef>
          <a:spcPct val="0"/>
        </a:spcBef>
        <a:spcAft>
          <a:spcPct val="0"/>
        </a:spcAft>
        <a:defRPr sz="4300">
          <a:solidFill>
            <a:schemeClr val="tx2"/>
          </a:solidFill>
          <a:latin typeface="Comic Sans MS" pitchFamily="-111" charset="0"/>
        </a:defRPr>
      </a:lvl8pPr>
      <a:lvl9pPr marL="1828800" algn="l" rtl="0" fontAlgn="base">
        <a:spcBef>
          <a:spcPct val="0"/>
        </a:spcBef>
        <a:spcAft>
          <a:spcPct val="0"/>
        </a:spcAft>
        <a:defRPr sz="4300">
          <a:solidFill>
            <a:schemeClr val="tx2"/>
          </a:solidFill>
          <a:latin typeface="Comic Sans MS" pitchFamily="-111" charset="0"/>
        </a:defRPr>
      </a:lvl9pPr>
    </p:titleStyle>
    <p:bodyStyle>
      <a:lvl1pPr marL="342900" indent="-342900" algn="l" rtl="0" eaLnBrk="0" fontAlgn="base" hangingPunct="0">
        <a:spcBef>
          <a:spcPct val="20000"/>
        </a:spcBef>
        <a:spcAft>
          <a:spcPct val="0"/>
        </a:spcAft>
        <a:buBlip>
          <a:blip r:embed="rId4"/>
        </a:buBlip>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80000"/>
        <a:buBlip>
          <a:blip r:embed="rId5"/>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SzPct val="80000"/>
        <a:buBlip>
          <a:blip r:embed="rId6"/>
        </a:buBlip>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Blip>
          <a:blip r:embed="rId4"/>
        </a:buBlip>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60000"/>
        <a:buBlip>
          <a:blip r:embed="rId5"/>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60000"/>
        <a:buBlip>
          <a:blip r:embed="rId5"/>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31746" name="Group 2">
            <a:extLst>
              <a:ext uri="{FF2B5EF4-FFF2-40B4-BE49-F238E27FC236}">
                <a16:creationId xmlns:a16="http://schemas.microsoft.com/office/drawing/2014/main" id="{09B7A977-16D0-44B3-93F1-458341550F4B}"/>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05729161-447B-485D-B6BE-27D0763EAE46}"/>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mn-ea"/>
              </a:endParaRPr>
            </a:p>
          </p:txBody>
        </p:sp>
        <p:sp>
          <p:nvSpPr>
            <p:cNvPr id="6148" name="Arc 4">
              <a:extLst>
                <a:ext uri="{FF2B5EF4-FFF2-40B4-BE49-F238E27FC236}">
                  <a16:creationId xmlns:a16="http://schemas.microsoft.com/office/drawing/2014/main" id="{0E882507-8653-4709-979A-C0A4EB46F1A1}"/>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mn-ea"/>
              </a:endParaRPr>
            </a:p>
          </p:txBody>
        </p:sp>
      </p:grpSp>
      <p:sp>
        <p:nvSpPr>
          <p:cNvPr id="6149" name="Rectangle 5">
            <a:extLst>
              <a:ext uri="{FF2B5EF4-FFF2-40B4-BE49-F238E27FC236}">
                <a16:creationId xmlns:a16="http://schemas.microsoft.com/office/drawing/2014/main" id="{16BAAC2D-0400-45FC-99D3-785BCCA9B4E3}"/>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B964DCB2-E568-44A8-96BF-8084F67ACE72}"/>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defRPr>
            </a:lvl1pPr>
          </a:lstStyle>
          <a:p>
            <a:pPr>
              <a:defRPr/>
            </a:pPr>
            <a:endParaRPr lang="en-US"/>
          </a:p>
        </p:txBody>
      </p:sp>
      <p:sp>
        <p:nvSpPr>
          <p:cNvPr id="6151" name="Rectangle 7">
            <a:extLst>
              <a:ext uri="{FF2B5EF4-FFF2-40B4-BE49-F238E27FC236}">
                <a16:creationId xmlns:a16="http://schemas.microsoft.com/office/drawing/2014/main" id="{1468CF0A-1038-4D78-B603-29172409FAF3}"/>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defRPr>
            </a:lvl1pPr>
          </a:lstStyle>
          <a:p>
            <a:pPr>
              <a:defRPr/>
            </a:pPr>
            <a:endParaRPr lang="en-US"/>
          </a:p>
        </p:txBody>
      </p:sp>
      <p:sp>
        <p:nvSpPr>
          <p:cNvPr id="6152" name="Rectangle 8">
            <a:extLst>
              <a:ext uri="{FF2B5EF4-FFF2-40B4-BE49-F238E27FC236}">
                <a16:creationId xmlns:a16="http://schemas.microsoft.com/office/drawing/2014/main" id="{0CC8E464-047A-442F-8B80-DA9E2575F55E}"/>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FB8402B9-A0FE-4597-8450-714C087D4BC2}" type="slidenum">
              <a:rPr lang="en-US" altLang="en-US"/>
              <a:pPr/>
              <a:t>‹#›</a:t>
            </a:fld>
            <a:endParaRPr lang="en-US" altLang="en-US"/>
          </a:p>
        </p:txBody>
      </p:sp>
      <p:sp>
        <p:nvSpPr>
          <p:cNvPr id="31751" name="Rectangle 9">
            <a:extLst>
              <a:ext uri="{FF2B5EF4-FFF2-40B4-BE49-F238E27FC236}">
                <a16:creationId xmlns:a16="http://schemas.microsoft.com/office/drawing/2014/main" id="{52B783C0-F1FA-452A-9EB9-5895A9FC4EC3}"/>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643959362"/>
      </p:ext>
    </p:extLst>
  </p:cSld>
  <p:clrMap bg1="dk2" tx1="lt1" bg2="dk1" tx2="lt2" accent1="accent1" accent2="accent2" accent3="accent3" accent4="accent4" accent5="accent5" accent6="accent6" hlink="hlink" folHlink="folHlink"/>
  <p:sldLayoutIdLst>
    <p:sldLayoutId id="2147483805"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2"/>
            </a:gs>
          </a:gsLst>
          <a:lin ang="0" scaled="1"/>
        </a:gradFill>
        <a:effectLst/>
      </p:bgPr>
    </p:bg>
    <p:spTree>
      <p:nvGrpSpPr>
        <p:cNvPr id="1" name=""/>
        <p:cNvGrpSpPr/>
        <p:nvPr/>
      </p:nvGrpSpPr>
      <p:grpSpPr>
        <a:xfrm>
          <a:off x="0" y="0"/>
          <a:ext cx="0" cy="0"/>
          <a:chOff x="0" y="0"/>
          <a:chExt cx="0" cy="0"/>
        </a:xfrm>
      </p:grpSpPr>
      <p:grpSp>
        <p:nvGrpSpPr>
          <p:cNvPr id="44034" name="Group 2">
            <a:extLst>
              <a:ext uri="{FF2B5EF4-FFF2-40B4-BE49-F238E27FC236}">
                <a16:creationId xmlns:a16="http://schemas.microsoft.com/office/drawing/2014/main" id="{C8906567-85CC-4CC0-AC1B-95139E071647}"/>
              </a:ext>
            </a:extLst>
          </p:cNvPr>
          <p:cNvGrpSpPr>
            <a:grpSpLocks/>
          </p:cNvGrpSpPr>
          <p:nvPr/>
        </p:nvGrpSpPr>
        <p:grpSpPr bwMode="auto">
          <a:xfrm>
            <a:off x="0" y="1588"/>
            <a:ext cx="9132888" cy="6845300"/>
            <a:chOff x="0" y="1"/>
            <a:chExt cx="5753" cy="4312"/>
          </a:xfrm>
        </p:grpSpPr>
        <p:sp>
          <p:nvSpPr>
            <p:cNvPr id="6147" name="Freeform 3">
              <a:extLst>
                <a:ext uri="{FF2B5EF4-FFF2-40B4-BE49-F238E27FC236}">
                  <a16:creationId xmlns:a16="http://schemas.microsoft.com/office/drawing/2014/main" id="{71683FFD-1191-4322-8091-C798E6A8C2D0}"/>
                </a:ext>
              </a:extLst>
            </p:cNvPr>
            <p:cNvSpPr>
              <a:spLocks/>
            </p:cNvSpPr>
            <p:nvPr/>
          </p:nvSpPr>
          <p:spPr bwMode="auto">
            <a:xfrm>
              <a:off x="3394" y="999"/>
              <a:ext cx="2359" cy="3314"/>
            </a:xfrm>
            <a:custGeom>
              <a:avLst/>
              <a:gdLst/>
              <a:ahLst/>
              <a:cxnLst>
                <a:cxn ang="0">
                  <a:pos x="1905" y="3312"/>
                </a:cxn>
                <a:cxn ang="0">
                  <a:pos x="2358" y="3313"/>
                </a:cxn>
                <a:cxn ang="0">
                  <a:pos x="2358" y="1437"/>
                </a:cxn>
                <a:cxn ang="0">
                  <a:pos x="0" y="0"/>
                </a:cxn>
                <a:cxn ang="0">
                  <a:pos x="201" y="150"/>
                </a:cxn>
                <a:cxn ang="0">
                  <a:pos x="366" y="279"/>
                </a:cxn>
                <a:cxn ang="0">
                  <a:pos x="552" y="441"/>
                </a:cxn>
                <a:cxn ang="0">
                  <a:pos x="732" y="612"/>
                </a:cxn>
                <a:cxn ang="0">
                  <a:pos x="996" y="903"/>
                </a:cxn>
                <a:cxn ang="0">
                  <a:pos x="1230" y="1212"/>
                </a:cxn>
                <a:cxn ang="0">
                  <a:pos x="1400" y="1482"/>
                </a:cxn>
                <a:cxn ang="0">
                  <a:pos x="1548" y="1761"/>
                </a:cxn>
                <a:cxn ang="0">
                  <a:pos x="1665" y="2040"/>
                </a:cxn>
                <a:cxn ang="0">
                  <a:pos x="1751" y="2295"/>
                </a:cxn>
                <a:cxn ang="0">
                  <a:pos x="1809" y="2511"/>
                </a:cxn>
                <a:cxn ang="0">
                  <a:pos x="1863" y="2778"/>
                </a:cxn>
                <a:cxn ang="0">
                  <a:pos x="1890" y="3012"/>
                </a:cxn>
                <a:cxn ang="0">
                  <a:pos x="1905" y="3312"/>
                </a:cxn>
              </a:cxnLst>
              <a:rect l="0" t="0" r="r" b="b"/>
              <a:pathLst>
                <a:path w="2359" h="3314">
                  <a:moveTo>
                    <a:pt x="1905" y="3312"/>
                  </a:moveTo>
                  <a:lnTo>
                    <a:pt x="2358" y="3313"/>
                  </a:lnTo>
                  <a:lnTo>
                    <a:pt x="2358" y="1437"/>
                  </a:lnTo>
                  <a:lnTo>
                    <a:pt x="0" y="0"/>
                  </a:lnTo>
                  <a:lnTo>
                    <a:pt x="201" y="150"/>
                  </a:lnTo>
                  <a:lnTo>
                    <a:pt x="366" y="279"/>
                  </a:lnTo>
                  <a:lnTo>
                    <a:pt x="552" y="441"/>
                  </a:lnTo>
                  <a:lnTo>
                    <a:pt x="732" y="612"/>
                  </a:lnTo>
                  <a:lnTo>
                    <a:pt x="996" y="903"/>
                  </a:lnTo>
                  <a:lnTo>
                    <a:pt x="1230" y="1212"/>
                  </a:lnTo>
                  <a:lnTo>
                    <a:pt x="1400" y="1482"/>
                  </a:lnTo>
                  <a:lnTo>
                    <a:pt x="1548" y="1761"/>
                  </a:lnTo>
                  <a:lnTo>
                    <a:pt x="1665" y="2040"/>
                  </a:lnTo>
                  <a:lnTo>
                    <a:pt x="1751" y="2295"/>
                  </a:lnTo>
                  <a:lnTo>
                    <a:pt x="1809" y="2511"/>
                  </a:lnTo>
                  <a:lnTo>
                    <a:pt x="1863" y="2778"/>
                  </a:lnTo>
                  <a:lnTo>
                    <a:pt x="1890" y="3012"/>
                  </a:lnTo>
                  <a:lnTo>
                    <a:pt x="1905" y="3312"/>
                  </a:lnTo>
                </a:path>
              </a:pathLst>
            </a:custGeom>
            <a:gradFill rotWithShape="0">
              <a:gsLst>
                <a:gs pos="0">
                  <a:schemeClr val="accent2">
                    <a:gamma/>
                    <a:shade val="46275"/>
                    <a:invGamma/>
                  </a:schemeClr>
                </a:gs>
                <a:gs pos="100000">
                  <a:schemeClr val="accent2"/>
                </a:gs>
              </a:gsLst>
              <a:lin ang="0" scaled="1"/>
            </a:gradFill>
            <a:ln w="9525" cap="rnd">
              <a:noFill/>
              <a:round/>
              <a:headEnd/>
              <a:tailEnd/>
            </a:ln>
            <a:effectLst/>
          </p:spPr>
          <p:txBody>
            <a:bodyPr/>
            <a:lstStyle/>
            <a:p>
              <a:pPr algn="l">
                <a:defRPr/>
              </a:pPr>
              <a:endParaRPr lang="en-US">
                <a:solidFill>
                  <a:srgbClr val="FFFFFF"/>
                </a:solidFill>
                <a:latin typeface="Times New Roman" pitchFamily="-107" charset="0"/>
                <a:ea typeface="ＭＳ Ｐゴシック" charset="-128"/>
                <a:cs typeface="ＭＳ Ｐゴシック" charset="-128"/>
              </a:endParaRPr>
            </a:p>
          </p:txBody>
        </p:sp>
        <p:sp>
          <p:nvSpPr>
            <p:cNvPr id="6148" name="Arc 4">
              <a:extLst>
                <a:ext uri="{FF2B5EF4-FFF2-40B4-BE49-F238E27FC236}">
                  <a16:creationId xmlns:a16="http://schemas.microsoft.com/office/drawing/2014/main" id="{711ED72C-0337-4028-983F-8534AFF8C8E0}"/>
                </a:ext>
              </a:extLst>
            </p:cNvPr>
            <p:cNvSpPr>
              <a:spLocks/>
            </p:cNvSpPr>
            <p:nvPr/>
          </p:nvSpPr>
          <p:spPr bwMode="auto">
            <a:xfrm>
              <a:off x="0" y="1"/>
              <a:ext cx="5298" cy="4312"/>
            </a:xfrm>
            <a:custGeom>
              <a:avLst/>
              <a:gdLst>
                <a:gd name="G0" fmla="+- 0 0 0"/>
                <a:gd name="G1" fmla="+- 21600 0 0"/>
                <a:gd name="G2" fmla="+- 21600 0 0"/>
                <a:gd name="T0" fmla="*/ 0 w 21600"/>
                <a:gd name="T1" fmla="*/ 0 h 21600"/>
                <a:gd name="T2" fmla="*/ 21600 w 21600"/>
                <a:gd name="T3" fmla="*/ 21600 h 21600"/>
                <a:gd name="T4" fmla="*/ 0 w 21600"/>
                <a:gd name="T5" fmla="*/ 21600 h 21600"/>
              </a:gdLst>
              <a:ahLst/>
              <a:cxnLst>
                <a:cxn ang="0">
                  <a:pos x="T0" y="T1"/>
                </a:cxn>
                <a:cxn ang="0">
                  <a:pos x="T2" y="T3"/>
                </a:cxn>
                <a:cxn ang="0">
                  <a:pos x="T4" y="T5"/>
                </a:cxn>
              </a:cxnLst>
              <a:rect l="0" t="0" r="r" b="b"/>
              <a:pathLst>
                <a:path w="21600" h="21600" fill="none" extrusionOk="0">
                  <a:moveTo>
                    <a:pt x="0" y="-1"/>
                  </a:moveTo>
                  <a:cubicBezTo>
                    <a:pt x="11929" y="-1"/>
                    <a:pt x="21600" y="9670"/>
                    <a:pt x="21600" y="21600"/>
                  </a:cubicBezTo>
                </a:path>
                <a:path w="21600" h="21600" stroke="0" extrusionOk="0">
                  <a:moveTo>
                    <a:pt x="0" y="-1"/>
                  </a:moveTo>
                  <a:cubicBezTo>
                    <a:pt x="11929" y="-1"/>
                    <a:pt x="21600" y="9670"/>
                    <a:pt x="21600" y="21600"/>
                  </a:cubicBezTo>
                  <a:lnTo>
                    <a:pt x="0" y="21600"/>
                  </a:lnTo>
                  <a:close/>
                </a:path>
              </a:pathLst>
            </a:custGeom>
            <a:noFill/>
            <a:ln w="12700" cap="rnd">
              <a:solidFill>
                <a:schemeClr val="accent2"/>
              </a:solidFill>
              <a:round/>
              <a:headEnd type="none" w="sm" len="sm"/>
              <a:tailEnd type="none" w="sm" len="sm"/>
            </a:ln>
            <a:effectLst/>
          </p:spPr>
          <p:txBody>
            <a:bodyPr wrap="none" anchor="ctr"/>
            <a:lstStyle/>
            <a:p>
              <a:pPr algn="l">
                <a:defRPr/>
              </a:pPr>
              <a:endParaRPr lang="en-US">
                <a:solidFill>
                  <a:srgbClr val="FFFFFF"/>
                </a:solidFill>
                <a:latin typeface="Times New Roman" pitchFamily="-107" charset="0"/>
                <a:ea typeface="ＭＳ Ｐゴシック" charset="-128"/>
                <a:cs typeface="ＭＳ Ｐゴシック" charset="-128"/>
              </a:endParaRPr>
            </a:p>
          </p:txBody>
        </p:sp>
      </p:grpSp>
      <p:sp>
        <p:nvSpPr>
          <p:cNvPr id="6149" name="Rectangle 5">
            <a:extLst>
              <a:ext uri="{FF2B5EF4-FFF2-40B4-BE49-F238E27FC236}">
                <a16:creationId xmlns:a16="http://schemas.microsoft.com/office/drawing/2014/main" id="{1E50EA50-1F5D-4B59-BF7E-449FE11E9039}"/>
              </a:ext>
            </a:extLst>
          </p:cNvPr>
          <p:cNvSpPr>
            <a:spLocks noGrp="1" noChangeArrowheads="1"/>
          </p:cNvSpPr>
          <p:nvPr>
            <p:ph type="title"/>
          </p:nvPr>
        </p:nvSpPr>
        <p:spPr bwMode="auto">
          <a:xfrm>
            <a:off x="685800" y="609600"/>
            <a:ext cx="77724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dirty="0"/>
              <a:t>Click to edit Master title style</a:t>
            </a:r>
          </a:p>
        </p:txBody>
      </p:sp>
      <p:sp>
        <p:nvSpPr>
          <p:cNvPr id="6150" name="Rectangle 6">
            <a:extLst>
              <a:ext uri="{FF2B5EF4-FFF2-40B4-BE49-F238E27FC236}">
                <a16:creationId xmlns:a16="http://schemas.microsoft.com/office/drawing/2014/main" id="{4F8DBD6B-FBAE-454C-9D7F-34FA40333DEB}"/>
              </a:ext>
            </a:extLst>
          </p:cNvPr>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l">
              <a:defRPr sz="1400">
                <a:solidFill>
                  <a:srgbClr val="FFFFFF"/>
                </a:solidFill>
                <a:latin typeface="Times New Roman" pitchFamily="-107" charset="0"/>
                <a:ea typeface="+mn-ea"/>
                <a:cs typeface="+mn-cs"/>
              </a:defRPr>
            </a:lvl1pPr>
          </a:lstStyle>
          <a:p>
            <a:pPr>
              <a:defRPr/>
            </a:pPr>
            <a:endParaRPr lang="en-US"/>
          </a:p>
        </p:txBody>
      </p:sp>
      <p:sp>
        <p:nvSpPr>
          <p:cNvPr id="6151" name="Rectangle 7">
            <a:extLst>
              <a:ext uri="{FF2B5EF4-FFF2-40B4-BE49-F238E27FC236}">
                <a16:creationId xmlns:a16="http://schemas.microsoft.com/office/drawing/2014/main" id="{4C026BF0-A25E-49F6-A11B-EBCC81308E70}"/>
              </a:ext>
            </a:extLst>
          </p:cNvPr>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solidFill>
                  <a:srgbClr val="FFFFFF"/>
                </a:solidFill>
                <a:latin typeface="Times New Roman" pitchFamily="-107" charset="0"/>
                <a:ea typeface="+mn-ea"/>
                <a:cs typeface="+mn-cs"/>
              </a:defRPr>
            </a:lvl1pPr>
          </a:lstStyle>
          <a:p>
            <a:pPr>
              <a:defRPr/>
            </a:pPr>
            <a:endParaRPr lang="en-US"/>
          </a:p>
        </p:txBody>
      </p:sp>
      <p:sp>
        <p:nvSpPr>
          <p:cNvPr id="6152" name="Rectangle 8">
            <a:extLst>
              <a:ext uri="{FF2B5EF4-FFF2-40B4-BE49-F238E27FC236}">
                <a16:creationId xmlns:a16="http://schemas.microsoft.com/office/drawing/2014/main" id="{36830307-92C7-49F1-81CE-CF713AA676C4}"/>
              </a:ext>
            </a:extLst>
          </p:cNvPr>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solidFill>
                  <a:srgbClr val="FFFFFF"/>
                </a:solidFill>
              </a:defRPr>
            </a:lvl1pPr>
          </a:lstStyle>
          <a:p>
            <a:fld id="{0E7377E4-1E29-46E9-900F-16198FE3100B}" type="slidenum">
              <a:rPr lang="en-US" altLang="en-US"/>
              <a:pPr/>
              <a:t>‹#›</a:t>
            </a:fld>
            <a:endParaRPr lang="en-US" altLang="en-US"/>
          </a:p>
        </p:txBody>
      </p:sp>
      <p:sp>
        <p:nvSpPr>
          <p:cNvPr id="44039" name="Rectangle 9">
            <a:extLst>
              <a:ext uri="{FF2B5EF4-FFF2-40B4-BE49-F238E27FC236}">
                <a16:creationId xmlns:a16="http://schemas.microsoft.com/office/drawing/2014/main" id="{DD6F789C-074E-45FE-A53A-D2164AAAD340}"/>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3026218887"/>
      </p:ext>
    </p:extLst>
  </p:cSld>
  <p:clrMap bg1="dk2" tx1="lt1" bg2="dk1" tx2="lt2" accent1="accent1" accent2="accent2" accent3="accent3" accent4="accent4" accent5="accent5" accent6="accent6" hlink="hlink" folHlink="folHlink"/>
  <p:sldLayoutIdLst>
    <p:sldLayoutId id="2147483807" r:id="rId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8" charset="0"/>
        </a:defRPr>
      </a:lvl9pPr>
    </p:titleStyle>
    <p:bodyStyle>
      <a:lvl1pPr marL="342900" indent="-342900" algn="l" rtl="0" eaLnBrk="0" fontAlgn="base" hangingPunct="0">
        <a:spcBef>
          <a:spcPct val="20000"/>
        </a:spcBef>
        <a:spcAft>
          <a:spcPct val="0"/>
        </a:spcAft>
        <a:buClr>
          <a:schemeClr val="accent2"/>
        </a:buClr>
        <a:buSzPct val="80000"/>
        <a:buFont typeface="Wingdings" panose="05000000000000000000" pitchFamily="2" charset="2"/>
        <a:buChar char="l"/>
        <a:defRPr sz="3200" b="1" i="0">
          <a:solidFill>
            <a:schemeClr val="tx1"/>
          </a:solidFill>
          <a:latin typeface="Arial" panose="020B0604020202020204" pitchFamily="34" charset="0"/>
          <a:ea typeface="ＭＳ Ｐゴシック" pitchFamily="-108" charset="-128"/>
          <a:cs typeface="Arial" panose="020B0604020202020204" pitchFamily="34" charset="0"/>
        </a:defRPr>
      </a:lvl1pPr>
      <a:lvl2pPr marL="742950" indent="-285750" algn="l" rtl="0" eaLnBrk="0" fontAlgn="base" hangingPunct="0">
        <a:spcBef>
          <a:spcPct val="20000"/>
        </a:spcBef>
        <a:spcAft>
          <a:spcPct val="0"/>
        </a:spcAft>
        <a:buClr>
          <a:schemeClr val="tx1"/>
        </a:buClr>
        <a:buSzPct val="90000"/>
        <a:buChar char="–"/>
        <a:defRPr sz="2800" b="1" i="0">
          <a:solidFill>
            <a:schemeClr val="tx1"/>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lr>
          <a:schemeClr val="accent1"/>
        </a:buClr>
        <a:buSzPct val="60000"/>
        <a:buFont typeface="Wingdings" panose="05000000000000000000" pitchFamily="2" charset="2"/>
        <a:buChar char="l"/>
        <a:defRPr sz="2400" b="1" i="0">
          <a:solidFill>
            <a:schemeClr val="tx1"/>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lr>
          <a:schemeClr val="tx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lr>
          <a:schemeClr val="accent1"/>
        </a:buClr>
        <a:buChar char="•"/>
        <a:defRPr sz="2000" b="1" i="0">
          <a:solidFill>
            <a:schemeClr val="tx1"/>
          </a:solidFill>
          <a:latin typeface="Arial" panose="020B0604020202020204" pitchFamily="34" charset="0"/>
          <a:ea typeface="ＭＳ Ｐゴシック" pitchFamily="-108" charset="-128"/>
          <a:cs typeface="Arial" panose="020B0604020202020204" pitchFamily="34" charset="0"/>
        </a:defRPr>
      </a:lvl5pPr>
      <a:lvl6pPr marL="25146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lr>
          <a:schemeClr val="accent1"/>
        </a:buClr>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A645C7D6-CDFE-40BA-A91D-2F5DD4E4E868}"/>
              </a:ext>
            </a:extLst>
          </p:cNvPr>
          <p:cNvSpPr>
            <a:spLocks noChangeArrowheads="1"/>
          </p:cNvSpPr>
          <p:nvPr/>
        </p:nvSpPr>
        <p:spPr bwMode="auto">
          <a:xfrm>
            <a:off x="0" y="0"/>
            <a:ext cx="9144000" cy="6858000"/>
          </a:xfrm>
          <a:prstGeom prst="rect">
            <a:avLst/>
          </a:prstGeom>
          <a:gradFill rotWithShape="0">
            <a:gsLst>
              <a:gs pos="0">
                <a:srgbClr val="000000"/>
              </a:gs>
              <a:gs pos="50000">
                <a:srgbClr val="121D91"/>
              </a:gs>
              <a:gs pos="100000">
                <a:srgbClr val="000000"/>
              </a:gs>
            </a:gsLst>
            <a:lin ang="10800000" scaled="1"/>
          </a:gradFill>
          <a:ln w="12600">
            <a:solidFill>
              <a:srgbClr val="000000"/>
            </a:solidFill>
            <a:miter lim="800000"/>
            <a:headEnd/>
            <a:tailEnd/>
          </a:ln>
          <a:effectLst/>
        </p:spPr>
        <p:txBody>
          <a:bodyPr wrap="none" lIns="82058" tIns="41029" rIns="82058" bIns="41029" anchor="ctr"/>
          <a:lstStyle/>
          <a:p>
            <a:pPr algn="l">
              <a:defRPr/>
            </a:pPr>
            <a:endParaRPr lang="en-US">
              <a:solidFill>
                <a:srgbClr val="000000"/>
              </a:solidFill>
              <a:latin typeface="Times New Roman" pitchFamily="-107" charset="0"/>
              <a:ea typeface="+mn-ea"/>
            </a:endParaRPr>
          </a:p>
        </p:txBody>
      </p:sp>
      <p:sp>
        <p:nvSpPr>
          <p:cNvPr id="1026" name="Text Box 2">
            <a:extLst>
              <a:ext uri="{FF2B5EF4-FFF2-40B4-BE49-F238E27FC236}">
                <a16:creationId xmlns:a16="http://schemas.microsoft.com/office/drawing/2014/main" id="{D2E93141-2F21-41EB-8E75-2104B333A3DC}"/>
              </a:ext>
            </a:extLst>
          </p:cNvPr>
          <p:cNvSpPr txBox="1">
            <a:spLocks noChangeArrowheads="1"/>
          </p:cNvSpPr>
          <p:nvPr/>
        </p:nvSpPr>
        <p:spPr bwMode="auto">
          <a:xfrm>
            <a:off x="757238" y="6562725"/>
            <a:ext cx="877887" cy="222250"/>
          </a:xfrm>
          <a:prstGeom prst="rect">
            <a:avLst/>
          </a:prstGeom>
          <a:noFill/>
          <a:ln w="9525">
            <a:noFill/>
            <a:round/>
            <a:headEnd/>
            <a:tailEnd/>
          </a:ln>
          <a:effectLst/>
        </p:spPr>
        <p:txBody>
          <a:bodyPr wrap="none" lIns="80766" tIns="41998" rIns="80766" bIns="41998" anchor="ctr">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eaLnBrk="1" hangingPunct="1">
              <a:spcBef>
                <a:spcPts val="500"/>
              </a:spcBef>
              <a:buClr>
                <a:srgbClr val="FFFFFF"/>
              </a:buClr>
              <a:buFont typeface="Arial" panose="020B0604020202020204" pitchFamily="34" charset="0"/>
              <a:buNone/>
            </a:pPr>
            <a:r>
              <a:rPr lang="en-GB" altLang="en-US" sz="800" b="1" i="0" dirty="0">
                <a:solidFill>
                  <a:srgbClr val="FFFFFF"/>
                </a:solidFill>
                <a:latin typeface="Arial" panose="020B0604020202020204" pitchFamily="34" charset="0"/>
                <a:ea typeface="MS Gothic" panose="020B0609070205080204" pitchFamily="49" charset="-128"/>
              </a:rPr>
              <a:t>© </a:t>
            </a:r>
            <a:r>
              <a:rPr lang="en-GB" altLang="en-US" sz="900" b="1" i="0" dirty="0">
                <a:solidFill>
                  <a:srgbClr val="FFFFFF"/>
                </a:solidFill>
                <a:latin typeface="Arial" panose="020B0604020202020204" pitchFamily="34" charset="0"/>
                <a:ea typeface="MS Gothic" panose="020B0609070205080204" pitchFamily="49" charset="-128"/>
              </a:rPr>
              <a:t>2006</a:t>
            </a:r>
            <a:r>
              <a:rPr lang="en-GB" altLang="en-US" sz="800" b="1" i="0" dirty="0">
                <a:solidFill>
                  <a:srgbClr val="FFFFFF"/>
                </a:solidFill>
                <a:latin typeface="Arial" panose="020B0604020202020204" pitchFamily="34" charset="0"/>
                <a:ea typeface="MS Gothic" panose="020B0609070205080204" pitchFamily="49" charset="-128"/>
              </a:rPr>
              <a:t> TBBMI</a:t>
            </a:r>
          </a:p>
        </p:txBody>
      </p:sp>
      <p:sp>
        <p:nvSpPr>
          <p:cNvPr id="1027" name="Rectangle 3">
            <a:extLst>
              <a:ext uri="{FF2B5EF4-FFF2-40B4-BE49-F238E27FC236}">
                <a16:creationId xmlns:a16="http://schemas.microsoft.com/office/drawing/2014/main" id="{7DA13CCE-5F94-4042-AE87-CB89D69C8B7C}"/>
              </a:ext>
            </a:extLst>
          </p:cNvPr>
          <p:cNvSpPr>
            <a:spLocks noChangeArrowheads="1"/>
          </p:cNvSpPr>
          <p:nvPr/>
        </p:nvSpPr>
        <p:spPr bwMode="auto">
          <a:xfrm>
            <a:off x="7848600" y="6546850"/>
            <a:ext cx="665163" cy="223838"/>
          </a:xfrm>
          <a:prstGeom prst="rect">
            <a:avLst/>
          </a:prstGeom>
          <a:noFill/>
          <a:ln w="9525">
            <a:noFill/>
            <a:round/>
            <a:headEnd/>
            <a:tailEnd/>
          </a:ln>
          <a:effectLst/>
        </p:spPr>
        <p:txBody>
          <a:bodyPr wrap="none" lIns="80766" tIns="41998" rIns="80766" bIns="41998" anchor="ctr">
            <a:spAutoFit/>
          </a:bodyPr>
          <a:lstStyle/>
          <a:p>
            <a:pPr>
              <a:buClr>
                <a:srgbClr val="FFFFFF"/>
              </a:buClr>
              <a:buFont typeface="Comic Sans MS" pitchFamily="-107" charset="0"/>
              <a:buNone/>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a:pPr>
            <a:r>
              <a:rPr lang="en-GB" sz="900" b="1">
                <a:solidFill>
                  <a:srgbClr val="FFFFFF"/>
                </a:solidFill>
                <a:latin typeface="Comic Sans MS" pitchFamily="-107" charset="0"/>
                <a:ea typeface="+mn-ea"/>
              </a:rPr>
              <a:t>9.65.08.</a:t>
            </a:r>
          </a:p>
        </p:txBody>
      </p:sp>
      <p:sp>
        <p:nvSpPr>
          <p:cNvPr id="1028" name="Rectangle 4">
            <a:extLst>
              <a:ext uri="{FF2B5EF4-FFF2-40B4-BE49-F238E27FC236}">
                <a16:creationId xmlns:a16="http://schemas.microsoft.com/office/drawing/2014/main" id="{3AFFA6C6-A44C-431B-BE58-733EE6313D09}"/>
              </a:ext>
            </a:extLst>
          </p:cNvPr>
          <p:cNvSpPr>
            <a:spLocks noChangeArrowheads="1"/>
          </p:cNvSpPr>
          <p:nvPr/>
        </p:nvSpPr>
        <p:spPr bwMode="auto">
          <a:xfrm>
            <a:off x="461963" y="106363"/>
            <a:ext cx="4060825" cy="923925"/>
          </a:xfrm>
          <a:prstGeom prst="rect">
            <a:avLst/>
          </a:prstGeom>
          <a:noFill/>
          <a:ln w="9525">
            <a:noFill/>
            <a:round/>
            <a:headEnd/>
            <a:tailEnd/>
          </a:ln>
          <a:effectLst/>
        </p:spPr>
        <p:txBody>
          <a:bodyPr lIns="91104" tIns="45552" rIns="91104" bIns="45552">
            <a:spAutoFit/>
          </a:bodyPr>
          <a:lstStyle>
            <a:lvl1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3575" algn="l"/>
                <a:tab pos="6564313" algn="l"/>
                <a:tab pos="7385050" algn="l"/>
                <a:tab pos="8205788"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algn="l" eaLnBrk="1" hangingPunct="1">
              <a:lnSpc>
                <a:spcPct val="125000"/>
              </a:lnSpc>
              <a:spcBef>
                <a:spcPts val="1350"/>
              </a:spcBef>
              <a:buClr>
                <a:srgbClr val="FFFF00"/>
              </a:buClr>
              <a:buFont typeface="Helvetica" panose="020B0604020202020204" pitchFamily="34" charset="0"/>
              <a:buNone/>
            </a:pPr>
            <a:r>
              <a:rPr lang="en-GB" altLang="en-US" b="1">
                <a:solidFill>
                  <a:srgbClr val="FFFF00"/>
                </a:solidFill>
                <a:latin typeface="Helvetica" panose="020B0604020202020204" pitchFamily="34" charset="0"/>
                <a:ea typeface="MS Gothic" panose="020B0609070205080204" pitchFamily="49" charset="-128"/>
              </a:rPr>
              <a:t>The  New Testament          Comes Together</a:t>
            </a:r>
          </a:p>
        </p:txBody>
      </p:sp>
    </p:spTree>
    <p:extLst>
      <p:ext uri="{BB962C8B-B14F-4D97-AF65-F5344CB8AC3E}">
        <p14:creationId xmlns:p14="http://schemas.microsoft.com/office/powerpoint/2010/main" val="2257743854"/>
      </p:ext>
    </p:extLst>
  </p:cSld>
  <p:clrMap bg1="lt1" tx1="dk1" bg2="lt2" tx2="dk2" accent1="accent1" accent2="accent2" accent3="accent3" accent4="accent4" accent5="accent5" accent6="accent6" hlink="hlink" folHlink="folHlink"/>
  <p:sldLayoutIdLst>
    <p:sldLayoutId id="2147483809" r:id="rId1"/>
  </p:sldLayoutIdLst>
  <p:txStyles>
    <p:titleStyle>
      <a:lvl1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mj-lt"/>
          <a:ea typeface="+mj-ea"/>
          <a:cs typeface="+mj-cs"/>
        </a:defRPr>
      </a:lvl1pPr>
      <a:lvl2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2pPr>
      <a:lvl3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3pPr>
      <a:lvl4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4pPr>
      <a:lvl5pPr algn="ctr" defTabSz="409575" rtl="0" eaLnBrk="0" fontAlgn="base" hangingPunct="0">
        <a:lnSpc>
          <a:spcPct val="93000"/>
        </a:lnSpc>
        <a:spcBef>
          <a:spcPct val="0"/>
        </a:spcBef>
        <a:spcAft>
          <a:spcPct val="0"/>
        </a:spcAft>
        <a:buClr>
          <a:srgbClr val="000000"/>
        </a:buClr>
        <a:buSzPct val="100000"/>
        <a:buFont typeface="Times New Roman" panose="02020603050405020304" pitchFamily="18" charset="0"/>
        <a:defRPr sz="4300">
          <a:solidFill>
            <a:srgbClr val="000000"/>
          </a:solidFill>
          <a:latin typeface="Times New Roman" pitchFamily="-108" charset="0"/>
          <a:ea typeface="MS Gothic" charset="0"/>
          <a:cs typeface="MS Gothic" charset="0"/>
        </a:defRPr>
      </a:lvl5pPr>
      <a:lvl6pPr marL="410291"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6pPr>
      <a:lvl7pPr marL="820583"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7pPr>
      <a:lvl8pPr marL="1230874"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8pPr>
      <a:lvl9pPr marL="1641165" algn="ctr" defTabSz="410291" rtl="0" eaLnBrk="0" fontAlgn="base" hangingPunct="0">
        <a:lnSpc>
          <a:spcPct val="93000"/>
        </a:lnSpc>
        <a:spcBef>
          <a:spcPct val="0"/>
        </a:spcBef>
        <a:spcAft>
          <a:spcPct val="0"/>
        </a:spcAft>
        <a:buClr>
          <a:srgbClr val="000000"/>
        </a:buClr>
        <a:buSzPct val="100000"/>
        <a:buFont typeface="Times New Roman" pitchFamily="-108" charset="0"/>
        <a:defRPr sz="4300">
          <a:solidFill>
            <a:srgbClr val="000000"/>
          </a:solidFill>
          <a:latin typeface="Times New Roman" pitchFamily="-108" charset="0"/>
          <a:ea typeface="MS Gothic" charset="0"/>
          <a:cs typeface="MS Gothic" charset="0"/>
        </a:defRPr>
      </a:lvl9pPr>
    </p:titleStyle>
    <p:bodyStyle>
      <a:lvl1pPr marL="336550" indent="-336550" algn="l" defTabSz="409575" rtl="0" eaLnBrk="0" fontAlgn="base" hangingPunct="0">
        <a:lnSpc>
          <a:spcPct val="93000"/>
        </a:lnSpc>
        <a:spcBef>
          <a:spcPts val="788"/>
        </a:spcBef>
        <a:spcAft>
          <a:spcPct val="0"/>
        </a:spcAft>
        <a:buClr>
          <a:srgbClr val="000000"/>
        </a:buClr>
        <a:buSzPct val="100000"/>
        <a:buFont typeface="Times New Roman" panose="02020603050405020304" pitchFamily="18" charset="0"/>
        <a:buChar char="•"/>
        <a:defRPr sz="3100">
          <a:solidFill>
            <a:srgbClr val="000000"/>
          </a:solidFill>
          <a:latin typeface="+mn-lt"/>
          <a:ea typeface="+mn-ea"/>
          <a:cs typeface="+mn-cs"/>
        </a:defRPr>
      </a:lvl1pPr>
      <a:lvl2pPr marL="731838" indent="-280988" algn="l" defTabSz="409575" rtl="0" eaLnBrk="0" fontAlgn="base" hangingPunct="0">
        <a:lnSpc>
          <a:spcPct val="93000"/>
        </a:lnSpc>
        <a:spcBef>
          <a:spcPts val="700"/>
        </a:spcBef>
        <a:spcAft>
          <a:spcPct val="0"/>
        </a:spcAft>
        <a:buClr>
          <a:srgbClr val="000000"/>
        </a:buClr>
        <a:buSzPct val="100000"/>
        <a:buFont typeface="Times New Roman" panose="02020603050405020304" pitchFamily="18" charset="0"/>
        <a:buChar char="–"/>
        <a:defRPr sz="2800">
          <a:solidFill>
            <a:srgbClr val="000000"/>
          </a:solidFill>
          <a:latin typeface="+mn-lt"/>
          <a:ea typeface="+mn-ea"/>
          <a:cs typeface="+mn-cs"/>
        </a:defRPr>
      </a:lvl2pPr>
      <a:lvl3pPr marL="1125538" indent="-223838" algn="l" defTabSz="409575" rtl="0" eaLnBrk="0" fontAlgn="base" hangingPunct="0">
        <a:lnSpc>
          <a:spcPct val="93000"/>
        </a:lnSpc>
        <a:spcBef>
          <a:spcPts val="588"/>
        </a:spcBef>
        <a:spcAft>
          <a:spcPct val="0"/>
        </a:spcAft>
        <a:buClr>
          <a:srgbClr val="000000"/>
        </a:buClr>
        <a:buSzPct val="100000"/>
        <a:buFont typeface="Times New Roman" panose="02020603050405020304" pitchFamily="18" charset="0"/>
        <a:buChar char="•"/>
        <a:defRPr sz="2300">
          <a:solidFill>
            <a:srgbClr val="000000"/>
          </a:solidFill>
          <a:latin typeface="+mn-lt"/>
          <a:ea typeface="+mn-ea"/>
          <a:cs typeface="+mn-cs"/>
        </a:defRPr>
      </a:lvl3pPr>
      <a:lvl4pPr marL="157797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4pPr>
      <a:lvl5pPr marL="2028825" indent="-223838" algn="l" defTabSz="409575" rtl="0" eaLnBrk="0" fontAlgn="base" hangingPunct="0">
        <a:lnSpc>
          <a:spcPct val="93000"/>
        </a:lnSpc>
        <a:spcBef>
          <a:spcPts val="500"/>
        </a:spcBef>
        <a:spcAft>
          <a:spcPct val="0"/>
        </a:spcAft>
        <a:buClr>
          <a:srgbClr val="000000"/>
        </a:buClr>
        <a:buSzPct val="100000"/>
        <a:buFont typeface="Times New Roman" panose="02020603050405020304" pitchFamily="18" charset="0"/>
        <a:buChar char="•"/>
        <a:defRPr sz="2000">
          <a:solidFill>
            <a:srgbClr val="000000"/>
          </a:solidFill>
          <a:latin typeface="+mn-lt"/>
          <a:ea typeface="+mn-ea"/>
          <a:cs typeface="+mn-cs"/>
        </a:defRPr>
      </a:lvl5pPr>
      <a:lvl6pPr marL="2440379"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6pPr>
      <a:lvl7pPr marL="2850670"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7pPr>
      <a:lvl8pPr marL="3260961"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8pPr>
      <a:lvl9pPr marL="3671253" indent="-225090" algn="l" defTabSz="410291" rtl="0" eaLnBrk="0" fontAlgn="base" hangingPunct="0">
        <a:lnSpc>
          <a:spcPct val="93000"/>
        </a:lnSpc>
        <a:spcBef>
          <a:spcPts val="494"/>
        </a:spcBef>
        <a:spcAft>
          <a:spcPct val="0"/>
        </a:spcAft>
        <a:buClr>
          <a:srgbClr val="000000"/>
        </a:buClr>
        <a:buSzPct val="100000"/>
        <a:buFont typeface="Times New Roman" pitchFamily="-108" charset="0"/>
        <a:buChar char="•"/>
        <a:defRPr sz="2000">
          <a:solidFill>
            <a:srgbClr val="000000"/>
          </a:solidFill>
          <a:latin typeface="+mn-lt"/>
          <a:ea typeface="+mn-ea"/>
          <a:cs typeface="+mn-cs"/>
        </a:defRPr>
      </a:lvl9pPr>
    </p:bodyStyle>
    <p:otherStyle>
      <a:defPPr>
        <a:defRPr lang="en-US"/>
      </a:defPPr>
      <a:lvl1pPr marL="0" algn="l" defTabSz="410291" rtl="0" eaLnBrk="1" latinLnBrk="0" hangingPunct="1">
        <a:defRPr sz="1600" kern="1200">
          <a:solidFill>
            <a:schemeClr val="tx1"/>
          </a:solidFill>
          <a:latin typeface="+mn-lt"/>
          <a:ea typeface="+mn-ea"/>
          <a:cs typeface="+mn-cs"/>
        </a:defRPr>
      </a:lvl1pPr>
      <a:lvl2pPr marL="410291" algn="l" defTabSz="410291" rtl="0" eaLnBrk="1" latinLnBrk="0" hangingPunct="1">
        <a:defRPr sz="1600" kern="1200">
          <a:solidFill>
            <a:schemeClr val="tx1"/>
          </a:solidFill>
          <a:latin typeface="+mn-lt"/>
          <a:ea typeface="+mn-ea"/>
          <a:cs typeface="+mn-cs"/>
        </a:defRPr>
      </a:lvl2pPr>
      <a:lvl3pPr marL="820583" algn="l" defTabSz="410291" rtl="0" eaLnBrk="1" latinLnBrk="0" hangingPunct="1">
        <a:defRPr sz="1600" kern="1200">
          <a:solidFill>
            <a:schemeClr val="tx1"/>
          </a:solidFill>
          <a:latin typeface="+mn-lt"/>
          <a:ea typeface="+mn-ea"/>
          <a:cs typeface="+mn-cs"/>
        </a:defRPr>
      </a:lvl3pPr>
      <a:lvl4pPr marL="1230874" algn="l" defTabSz="410291" rtl="0" eaLnBrk="1" latinLnBrk="0" hangingPunct="1">
        <a:defRPr sz="1600" kern="1200">
          <a:solidFill>
            <a:schemeClr val="tx1"/>
          </a:solidFill>
          <a:latin typeface="+mn-lt"/>
          <a:ea typeface="+mn-ea"/>
          <a:cs typeface="+mn-cs"/>
        </a:defRPr>
      </a:lvl4pPr>
      <a:lvl5pPr marL="1641165" algn="l" defTabSz="410291" rtl="0" eaLnBrk="1" latinLnBrk="0" hangingPunct="1">
        <a:defRPr sz="1600" kern="1200">
          <a:solidFill>
            <a:schemeClr val="tx1"/>
          </a:solidFill>
          <a:latin typeface="+mn-lt"/>
          <a:ea typeface="+mn-ea"/>
          <a:cs typeface="+mn-cs"/>
        </a:defRPr>
      </a:lvl5pPr>
      <a:lvl6pPr marL="2051456" algn="l" defTabSz="410291" rtl="0" eaLnBrk="1" latinLnBrk="0" hangingPunct="1">
        <a:defRPr sz="1600" kern="1200">
          <a:solidFill>
            <a:schemeClr val="tx1"/>
          </a:solidFill>
          <a:latin typeface="+mn-lt"/>
          <a:ea typeface="+mn-ea"/>
          <a:cs typeface="+mn-cs"/>
        </a:defRPr>
      </a:lvl6pPr>
      <a:lvl7pPr marL="2461748" algn="l" defTabSz="410291" rtl="0" eaLnBrk="1" latinLnBrk="0" hangingPunct="1">
        <a:defRPr sz="1600" kern="1200">
          <a:solidFill>
            <a:schemeClr val="tx1"/>
          </a:solidFill>
          <a:latin typeface="+mn-lt"/>
          <a:ea typeface="+mn-ea"/>
          <a:cs typeface="+mn-cs"/>
        </a:defRPr>
      </a:lvl7pPr>
      <a:lvl8pPr marL="2872039" algn="l" defTabSz="410291" rtl="0" eaLnBrk="1" latinLnBrk="0" hangingPunct="1">
        <a:defRPr sz="1600" kern="1200">
          <a:solidFill>
            <a:schemeClr val="tx1"/>
          </a:solidFill>
          <a:latin typeface="+mn-lt"/>
          <a:ea typeface="+mn-ea"/>
          <a:cs typeface="+mn-cs"/>
        </a:defRPr>
      </a:lvl8pPr>
      <a:lvl9pPr marL="3282330" algn="l" defTabSz="410291" rtl="0" eaLnBrk="1" latinLnBrk="0" hangingPunct="1">
        <a:defRPr sz="16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1A3F99-0323-4251-B789-07BE038C1AB7}" type="datetimeFigureOut">
              <a:rPr lang="en-GB" smtClean="0"/>
              <a:pPr/>
              <a:t>21/02/2025</a:t>
            </a:fld>
            <a:endParaRPr lang="en-GB"/>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3156D7-2CE4-4B79-B48D-7C83A305DB3F}" type="slidenum">
              <a:rPr lang="en-GB" smtClean="0"/>
              <a:pPr/>
              <a:t>‹#›</a:t>
            </a:fld>
            <a:endParaRPr lang="en-GB"/>
          </a:p>
        </p:txBody>
      </p:sp>
    </p:spTree>
    <p:extLst>
      <p:ext uri="{BB962C8B-B14F-4D97-AF65-F5344CB8AC3E}">
        <p14:creationId xmlns:p14="http://schemas.microsoft.com/office/powerpoint/2010/main" val="1760104306"/>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170" name="Line 2">
            <a:extLst>
              <a:ext uri="{FF2B5EF4-FFF2-40B4-BE49-F238E27FC236}">
                <a16:creationId xmlns:a16="http://schemas.microsoft.com/office/drawing/2014/main" id="{6243F9DA-3931-4F19-9A0E-EC66C74DB48F}"/>
              </a:ext>
            </a:extLst>
          </p:cNvPr>
          <p:cNvSpPr>
            <a:spLocks noChangeShapeType="1"/>
          </p:cNvSpPr>
          <p:nvPr/>
        </p:nvSpPr>
        <p:spPr bwMode="auto">
          <a:xfrm>
            <a:off x="0" y="15240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1" name="Rectangle 3">
            <a:extLst>
              <a:ext uri="{FF2B5EF4-FFF2-40B4-BE49-F238E27FC236}">
                <a16:creationId xmlns:a16="http://schemas.microsoft.com/office/drawing/2014/main" id="{13B55BAB-26F3-41AE-B479-6B853522FA5A}"/>
              </a:ext>
            </a:extLst>
          </p:cNvPr>
          <p:cNvSpPr>
            <a:spLocks noChangeArrowheads="1"/>
          </p:cNvSpPr>
          <p:nvPr/>
        </p:nvSpPr>
        <p:spPr bwMode="auto">
          <a:xfrm>
            <a:off x="0" y="6400800"/>
            <a:ext cx="9144000" cy="152400"/>
          </a:xfrm>
          <a:prstGeom prst="rect">
            <a:avLst/>
          </a:prstGeom>
          <a:gradFill rotWithShape="0">
            <a:gsLst>
              <a:gs pos="0">
                <a:schemeClr val="bg1"/>
              </a:gs>
              <a:gs pos="100000">
                <a:schemeClr val="folHlink"/>
              </a:gs>
            </a:gsLst>
            <a:lin ang="5400000" scaled="1"/>
          </a:gradFill>
          <a:ln w="9525">
            <a:noFill/>
            <a:miter lim="800000"/>
            <a:headEnd/>
            <a:tailEnd/>
          </a:ln>
          <a:effectLst/>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2" name="Rectangle 4" descr="mutegras">
            <a:extLst>
              <a:ext uri="{FF2B5EF4-FFF2-40B4-BE49-F238E27FC236}">
                <a16:creationId xmlns:a16="http://schemas.microsoft.com/office/drawing/2014/main" id="{3AA9B210-932D-48A7-B79D-8C20B68745A9}"/>
              </a:ext>
            </a:extLst>
          </p:cNvPr>
          <p:cNvSpPr>
            <a:spLocks noChangeArrowheads="1"/>
          </p:cNvSpPr>
          <p:nvPr/>
        </p:nvSpPr>
        <p:spPr bwMode="ltGray">
          <a:xfrm>
            <a:off x="0" y="0"/>
            <a:ext cx="9144000" cy="15240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3" name="Rectangle 5" descr="mutegras">
            <a:extLst>
              <a:ext uri="{FF2B5EF4-FFF2-40B4-BE49-F238E27FC236}">
                <a16:creationId xmlns:a16="http://schemas.microsoft.com/office/drawing/2014/main" id="{D9A458F8-9E43-4272-B448-88020FDE1B62}"/>
              </a:ext>
            </a:extLst>
          </p:cNvPr>
          <p:cNvSpPr>
            <a:spLocks noChangeArrowheads="1"/>
          </p:cNvSpPr>
          <p:nvPr/>
        </p:nvSpPr>
        <p:spPr bwMode="ltGray">
          <a:xfrm>
            <a:off x="0" y="6553200"/>
            <a:ext cx="9144000" cy="304800"/>
          </a:xfrm>
          <a:prstGeom prst="rect">
            <a:avLst/>
          </a:prstGeom>
          <a:blipFill dpi="0" rotWithShape="0">
            <a:blip r:embed="rId3" cstate="print"/>
            <a:srcRect/>
            <a:tile tx="0" ty="0" sx="100000" sy="100000" flip="none" algn="tl"/>
          </a:blip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4" name="Line 6">
            <a:extLst>
              <a:ext uri="{FF2B5EF4-FFF2-40B4-BE49-F238E27FC236}">
                <a16:creationId xmlns:a16="http://schemas.microsoft.com/office/drawing/2014/main" id="{01252756-7F0F-4E8A-BCFB-8E6EA1936560}"/>
              </a:ext>
            </a:extLst>
          </p:cNvPr>
          <p:cNvSpPr>
            <a:spLocks noChangeShapeType="1"/>
          </p:cNvSpPr>
          <p:nvPr/>
        </p:nvSpPr>
        <p:spPr bwMode="auto">
          <a:xfrm>
            <a:off x="0" y="6553200"/>
            <a:ext cx="9144000" cy="1588"/>
          </a:xfrm>
          <a:prstGeom prst="line">
            <a:avLst/>
          </a:prstGeom>
          <a:noFill/>
          <a:ln w="19050">
            <a:solidFill>
              <a:schemeClr val="bg2"/>
            </a:solidFill>
            <a:round/>
            <a:headEnd/>
            <a:tailEnd/>
          </a:ln>
        </p:spPr>
        <p:txBody>
          <a:bodyPr wrap="none" anchor="ctr"/>
          <a:lstStyle/>
          <a:p>
            <a:pPr algn="l" eaLnBrk="0" hangingPunct="0">
              <a:defRPr/>
            </a:pPr>
            <a:endParaRPr lang="en-US">
              <a:solidFill>
                <a:srgbClr val="003300"/>
              </a:solidFill>
              <a:latin typeface="Times New Roman" pitchFamily="-108" charset="0"/>
              <a:ea typeface="+mn-ea"/>
            </a:endParaRPr>
          </a:p>
        </p:txBody>
      </p:sp>
      <p:sp>
        <p:nvSpPr>
          <p:cNvPr id="7175" name="Rectangle 7">
            <a:extLst>
              <a:ext uri="{FF2B5EF4-FFF2-40B4-BE49-F238E27FC236}">
                <a16:creationId xmlns:a16="http://schemas.microsoft.com/office/drawing/2014/main" id="{BCE90167-8CEA-4BB4-9AB9-D84C82F19A6A}"/>
              </a:ext>
            </a:extLst>
          </p:cNvPr>
          <p:cNvSpPr>
            <a:spLocks noChangeArrowheads="1"/>
          </p:cNvSpPr>
          <p:nvPr/>
        </p:nvSpPr>
        <p:spPr bwMode="auto">
          <a:xfrm>
            <a:off x="609600" y="533400"/>
            <a:ext cx="8534400" cy="685800"/>
          </a:xfrm>
          <a:prstGeom prst="rect">
            <a:avLst/>
          </a:prstGeom>
          <a:solidFill>
            <a:schemeClr val="hlink">
              <a:alpha val="50000"/>
            </a:schemeClr>
          </a:solidFill>
          <a:ln w="9525">
            <a:noFill/>
            <a:miter lim="800000"/>
            <a:headEnd/>
            <a:tailEnd/>
          </a:ln>
        </p:spPr>
        <p:txBody>
          <a:bodyPr wrap="none" anchor="ctr"/>
          <a:lstStyle/>
          <a:p>
            <a:pPr algn="l" eaLnBrk="0" hangingPunct="0">
              <a:defRPr/>
            </a:pPr>
            <a:endParaRPr lang="en-US">
              <a:solidFill>
                <a:srgbClr val="003300"/>
              </a:solidFill>
              <a:latin typeface="Times New Roman" pitchFamily="-112" charset="0"/>
              <a:ea typeface="+mn-ea"/>
            </a:endParaRPr>
          </a:p>
        </p:txBody>
      </p:sp>
      <p:sp>
        <p:nvSpPr>
          <p:cNvPr id="7176" name="Rectangle 8">
            <a:extLst>
              <a:ext uri="{FF2B5EF4-FFF2-40B4-BE49-F238E27FC236}">
                <a16:creationId xmlns:a16="http://schemas.microsoft.com/office/drawing/2014/main" id="{5870CCFB-696B-4570-A08A-208F14A27408}"/>
              </a:ext>
            </a:extLst>
          </p:cNvPr>
          <p:cNvSpPr>
            <a:spLocks noGrp="1" noChangeArrowheads="1"/>
          </p:cNvSpPr>
          <p:nvPr>
            <p:ph type="title"/>
          </p:nvPr>
        </p:nvSpPr>
        <p:spPr bwMode="auto">
          <a:xfrm>
            <a:off x="0" y="3048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5849" name="Rectangle 9">
            <a:extLst>
              <a:ext uri="{FF2B5EF4-FFF2-40B4-BE49-F238E27FC236}">
                <a16:creationId xmlns:a16="http://schemas.microsoft.com/office/drawing/2014/main" id="{B7762971-7D21-451D-93A6-98990DC5FB3C}"/>
              </a:ext>
            </a:extLst>
          </p:cNvPr>
          <p:cNvSpPr>
            <a:spLocks noGrp="1" noChangeArrowheads="1"/>
          </p:cNvSpPr>
          <p:nvPr>
            <p:ph type="body" idx="1"/>
          </p:nvPr>
        </p:nvSpPr>
        <p:spPr bwMode="auto">
          <a:xfrm>
            <a:off x="685800" y="1849438"/>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
        <p:nvSpPr>
          <p:cNvPr id="7178" name="Rectangle 10">
            <a:extLst>
              <a:ext uri="{FF2B5EF4-FFF2-40B4-BE49-F238E27FC236}">
                <a16:creationId xmlns:a16="http://schemas.microsoft.com/office/drawing/2014/main" id="{0AD2BBF0-043E-44A3-9D03-07AB40920C85}"/>
              </a:ext>
            </a:extLst>
          </p:cNvPr>
          <p:cNvSpPr>
            <a:spLocks noGrp="1" noChangeArrowheads="1"/>
          </p:cNvSpPr>
          <p:nvPr>
            <p:ph type="dt" sz="half" idx="2"/>
          </p:nvPr>
        </p:nvSpPr>
        <p:spPr bwMode="auto">
          <a:xfrm>
            <a:off x="6858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79" name="Rectangle 11">
            <a:extLst>
              <a:ext uri="{FF2B5EF4-FFF2-40B4-BE49-F238E27FC236}">
                <a16:creationId xmlns:a16="http://schemas.microsoft.com/office/drawing/2014/main" id="{0415BCB3-1629-4174-B1BC-CA6DF8D1BA73}"/>
              </a:ext>
            </a:extLst>
          </p:cNvPr>
          <p:cNvSpPr>
            <a:spLocks noGrp="1" noChangeArrowheads="1"/>
          </p:cNvSpPr>
          <p:nvPr>
            <p:ph type="ftr" sz="quarter" idx="3"/>
          </p:nvPr>
        </p:nvSpPr>
        <p:spPr bwMode="auto">
          <a:xfrm>
            <a:off x="3124200" y="6289675"/>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003300"/>
                </a:solidFill>
                <a:latin typeface="Times New Roman" pitchFamily="-112" charset="0"/>
                <a:ea typeface="+mn-ea"/>
              </a:defRPr>
            </a:lvl1pPr>
          </a:lstStyle>
          <a:p>
            <a:pPr>
              <a:defRPr/>
            </a:pPr>
            <a:endParaRPr lang="en-US"/>
          </a:p>
        </p:txBody>
      </p:sp>
      <p:sp>
        <p:nvSpPr>
          <p:cNvPr id="7180" name="Rectangle 12">
            <a:extLst>
              <a:ext uri="{FF2B5EF4-FFF2-40B4-BE49-F238E27FC236}">
                <a16:creationId xmlns:a16="http://schemas.microsoft.com/office/drawing/2014/main" id="{FE7BF147-B54E-4FF5-A473-62533724DEDF}"/>
              </a:ext>
            </a:extLst>
          </p:cNvPr>
          <p:cNvSpPr>
            <a:spLocks noGrp="1" noChangeArrowheads="1"/>
          </p:cNvSpPr>
          <p:nvPr>
            <p:ph type="sldNum" sz="quarter" idx="4"/>
          </p:nvPr>
        </p:nvSpPr>
        <p:spPr bwMode="auto">
          <a:xfrm>
            <a:off x="6553200" y="6289675"/>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003300"/>
                </a:solidFill>
              </a:defRPr>
            </a:lvl1pPr>
          </a:lstStyle>
          <a:p>
            <a:fld id="{10EE4642-ECCA-4A92-BB2A-F926220267D8}" type="slidenum">
              <a:rPr lang="en-US" altLang="en-US"/>
              <a:pPr/>
              <a:t>‹#›</a:t>
            </a:fld>
            <a:endParaRPr lang="en-US" altLang="en-US"/>
          </a:p>
        </p:txBody>
      </p:sp>
    </p:spTree>
    <p:extLst>
      <p:ext uri="{BB962C8B-B14F-4D97-AF65-F5344CB8AC3E}">
        <p14:creationId xmlns:p14="http://schemas.microsoft.com/office/powerpoint/2010/main" val="3353199438"/>
      </p:ext>
    </p:extLst>
  </p:cSld>
  <p:clrMap bg1="lt1" tx1="dk1" bg2="lt2" tx2="dk2" accent1="accent1" accent2="accent2" accent3="accent3" accent4="accent4" accent5="accent5" accent6="accent6" hlink="hlink" folHlink="folHlink"/>
  <p:sldLayoutIdLst>
    <p:sldLayoutId id="2147483811" r:id="rId1"/>
  </p:sldLayoutIdLst>
  <p:txStyles>
    <p:titleStyle>
      <a:lvl1pPr algn="ctr" rtl="0" eaLnBrk="0" fontAlgn="base" hangingPunct="0">
        <a:spcBef>
          <a:spcPct val="0"/>
        </a:spcBef>
        <a:spcAft>
          <a:spcPct val="0"/>
        </a:spcAft>
        <a:defRPr kumimoji="1" sz="4400" b="1" i="0">
          <a:solidFill>
            <a:schemeClr val="tx2"/>
          </a:solidFill>
          <a:effectLst>
            <a:outerShdw blurRad="38100" dist="38100" dir="2700000" algn="tl">
              <a:srgbClr val="000000"/>
            </a:outerShdw>
          </a:effectLst>
          <a:latin typeface="Arial" panose="020B0604020202020204" pitchFamily="34" charset="0"/>
          <a:ea typeface="ＭＳ Ｐゴシック" pitchFamily="-111" charset="-128"/>
          <a:cs typeface="Arial" panose="020B0604020202020204" pitchFamily="34" charset="0"/>
        </a:defRPr>
      </a:lvl1pPr>
      <a:lvl2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2pPr>
      <a:lvl3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3pPr>
      <a:lvl4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4pPr>
      <a:lvl5pPr algn="ctr" rtl="0" eaLnBrk="0" fontAlgn="base" hangingPunct="0">
        <a:spcBef>
          <a:spcPct val="0"/>
        </a:spcBef>
        <a:spcAft>
          <a:spcPct val="0"/>
        </a:spcAft>
        <a:defRPr kumimoji="1" sz="4400" b="1">
          <a:solidFill>
            <a:schemeClr val="tx2"/>
          </a:solidFill>
          <a:effectLst>
            <a:outerShdw blurRad="38100" dist="38100" dir="2700000" algn="tl">
              <a:srgbClr val="000000"/>
            </a:outerShdw>
          </a:effectLst>
          <a:latin typeface="Arial" pitchFamily="-110"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6pPr>
      <a:lvl7pPr marL="9144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7pPr>
      <a:lvl8pPr marL="13716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8pPr>
      <a:lvl9pPr marL="1828800" algn="l" rtl="0" eaLnBrk="0" fontAlgn="base" hangingPunct="0">
        <a:spcBef>
          <a:spcPct val="0"/>
        </a:spcBef>
        <a:spcAft>
          <a:spcPct val="0"/>
        </a:spcAft>
        <a:defRPr kumimoji="1" sz="4400" i="1">
          <a:solidFill>
            <a:schemeClr val="tx2"/>
          </a:solidFill>
          <a:effectLst>
            <a:outerShdw blurRad="38100" dist="38100" dir="2700000" algn="tl">
              <a:srgbClr val="000000"/>
            </a:outerShdw>
          </a:effectLst>
          <a:latin typeface="Times New Roman" pitchFamily="-108" charset="0"/>
        </a:defRPr>
      </a:lvl9pPr>
    </p:titleStyle>
    <p:bodyStyle>
      <a:lvl1pPr marL="342900" indent="-342900" algn="l" rtl="0" eaLnBrk="0" fontAlgn="base" hangingPunct="0">
        <a:spcBef>
          <a:spcPct val="20000"/>
        </a:spcBef>
        <a:spcAft>
          <a:spcPct val="0"/>
        </a:spcAft>
        <a:buClr>
          <a:schemeClr val="hlink"/>
        </a:buClr>
        <a:buChar char="•"/>
        <a:defRPr kumimoji="1" sz="3200" b="1" i="0">
          <a:solidFill>
            <a:srgbClr val="F1F7E9"/>
          </a:solidFill>
          <a:latin typeface="Arial" panose="020B0604020202020204" pitchFamily="34" charset="0"/>
          <a:ea typeface="ＭＳ Ｐゴシック" pitchFamily="-111" charset="-128"/>
          <a:cs typeface="Arial" panose="020B0604020202020204" pitchFamily="34" charset="0"/>
        </a:defRPr>
      </a:lvl1pPr>
      <a:lvl2pPr marL="742950" indent="-285750" algn="l" rtl="0" eaLnBrk="0" fontAlgn="base" hangingPunct="0">
        <a:spcBef>
          <a:spcPct val="20000"/>
        </a:spcBef>
        <a:spcAft>
          <a:spcPct val="0"/>
        </a:spcAft>
        <a:buChar char="–"/>
        <a:defRPr kumimoji="1" sz="2800" b="1" i="0">
          <a:solidFill>
            <a:srgbClr val="F1F7E9"/>
          </a:solidFill>
          <a:latin typeface="Arial" panose="020B0604020202020204" pitchFamily="34" charset="0"/>
          <a:ea typeface="ＭＳ Ｐゴシック" pitchFamily="-108" charset="-128"/>
          <a:cs typeface="Arial" panose="020B0604020202020204" pitchFamily="34" charset="0"/>
        </a:defRPr>
      </a:lvl2pPr>
      <a:lvl3pPr marL="1143000" indent="-228600" algn="l" rtl="0" eaLnBrk="0" fontAlgn="base" hangingPunct="0">
        <a:spcBef>
          <a:spcPct val="20000"/>
        </a:spcBef>
        <a:spcAft>
          <a:spcPct val="0"/>
        </a:spcAft>
        <a:buChar char="•"/>
        <a:defRPr kumimoji="1" sz="2400" b="1" i="0">
          <a:solidFill>
            <a:srgbClr val="F1F7E9"/>
          </a:solidFill>
          <a:latin typeface="Arial" panose="020B0604020202020204" pitchFamily="34" charset="0"/>
          <a:ea typeface="ＭＳ Ｐゴシック" pitchFamily="-108" charset="-128"/>
          <a:cs typeface="Arial" panose="020B0604020202020204" pitchFamily="34" charset="0"/>
        </a:defRPr>
      </a:lvl3pPr>
      <a:lvl4pPr marL="16002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4pPr>
      <a:lvl5pPr marL="2057400" indent="-228600" algn="l" rtl="0" eaLnBrk="0" fontAlgn="base" hangingPunct="0">
        <a:spcBef>
          <a:spcPct val="20000"/>
        </a:spcBef>
        <a:spcAft>
          <a:spcPct val="0"/>
        </a:spcAft>
        <a:buChar char="»"/>
        <a:defRPr kumimoji="1" sz="2000" b="1" i="0">
          <a:solidFill>
            <a:srgbClr val="F1F7E9"/>
          </a:solidFill>
          <a:latin typeface="Arial" panose="020B0604020202020204" pitchFamily="34" charset="0"/>
          <a:ea typeface="ＭＳ Ｐゴシック" pitchFamily="-108" charset="-128"/>
          <a:cs typeface="Arial" panose="020B0604020202020204" pitchFamily="34" charset="0"/>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BD218D3D-0447-4BF3-ACEE-FE9FBD054940}"/>
              </a:ext>
            </a:extLst>
          </p:cNvPr>
          <p:cNvSpPr>
            <a:spLocks noGrp="1" noChangeArrowheads="1"/>
          </p:cNvSpPr>
          <p:nvPr>
            <p:ph type="title"/>
          </p:nvPr>
        </p:nvSpPr>
        <p:spPr bwMode="auto">
          <a:xfrm>
            <a:off x="0" y="609600"/>
            <a:ext cx="91440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a:extLst>
              <a:ext uri="{FF2B5EF4-FFF2-40B4-BE49-F238E27FC236}">
                <a16:creationId xmlns:a16="http://schemas.microsoft.com/office/drawing/2014/main" id="{46F2E764-D648-4C94-BF5C-B1443D573785}"/>
              </a:ext>
            </a:extLst>
          </p:cNvPr>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a:p>
            <a:pPr lvl="4"/>
            <a:r>
              <a:rPr lang="en-US" altLang="en-US" dirty="0"/>
              <a:t>Fifth level</a:t>
            </a:r>
          </a:p>
        </p:txBody>
      </p:sp>
    </p:spTree>
    <p:extLst>
      <p:ext uri="{BB962C8B-B14F-4D97-AF65-F5344CB8AC3E}">
        <p14:creationId xmlns:p14="http://schemas.microsoft.com/office/powerpoint/2010/main" val="2330453849"/>
      </p:ext>
    </p:extLst>
  </p:cSld>
  <p:clrMap bg1="dk2" tx1="lt1" bg2="dk1" tx2="lt2" accent1="accent1" accent2="accent2" accent3="accent3" accent4="accent4" accent5="accent5" accent6="accent6" hlink="hlink" folHlink="folHlink"/>
  <p:sldLayoutIdLst>
    <p:sldLayoutId id="2147483815" r:id="rId1"/>
    <p:sldLayoutId id="2147483816" r:id="rId2"/>
    <p:sldLayoutId id="2147483817" r:id="rId3"/>
    <p:sldLayoutId id="2147483818" r:id="rId4"/>
    <p:sldLayoutId id="2147483819" r:id="rId5"/>
    <p:sldLayoutId id="2147483820" r:id="rId6"/>
    <p:sldLayoutId id="2147483821" r:id="rId7"/>
    <p:sldLayoutId id="2147483822" r:id="rId8"/>
    <p:sldLayoutId id="2147483823" r:id="rId9"/>
    <p:sldLayoutId id="2147483824" r:id="rId10"/>
    <p:sldLayoutId id="2147483825" r:id="rId11"/>
  </p:sldLayoutIdLst>
  <p:txStyles>
    <p:titleStyle>
      <a:lvl1pPr algn="ctr" rtl="0" eaLnBrk="0" fontAlgn="base" hangingPunct="0">
        <a:spcBef>
          <a:spcPct val="0"/>
        </a:spcBef>
        <a:spcAft>
          <a:spcPct val="0"/>
        </a:spcAft>
        <a:defRPr sz="4400" b="1" i="0">
          <a:solidFill>
            <a:schemeClr val="tx1"/>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defRPr>
      </a:lvl1pPr>
      <a:lvl2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b="1">
          <a:solidFill>
            <a:schemeClr val="tx1"/>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ＭＳ Ｐゴシック" charset="-128"/>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ＭＳ Ｐゴシック" charset="-128"/>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ＭＳ Ｐゴシック" charset="-128"/>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ＭＳ Ｐゴシック" charset="-128"/>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solidFill>
                  <a:srgbClr val="FFFFCC"/>
                </a:solidFill>
              </a:endParaRPr>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solidFill>
                  <a:srgbClr val="FFFFCC"/>
                </a:solidFill>
              </a:endParaRPr>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solidFill>
                  <a:srgbClr val="FFFFCC"/>
                </a:solidFill>
              </a:endParaRPr>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solidFill>
                <a:srgbClr val="FFFFCC"/>
              </a:solidFill>
            </a:endParaRPr>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solidFill>
                <a:srgbClr val="FFFFCC"/>
              </a:solidFill>
            </a:endParaRPr>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solidFill>
                  <a:srgbClr val="FFFFCC"/>
                </a:solidFill>
              </a:rPr>
              <a:pPr/>
              <a:t>‹#›</a:t>
            </a:fld>
            <a:endParaRPr lang="en-US">
              <a:solidFill>
                <a:srgbClr val="FFFFCC"/>
              </a:solidFill>
            </a:endParaRPr>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36567041"/>
      </p:ext>
    </p:extLst>
  </p:cSld>
  <p:clrMap bg1="dk2" tx1="lt1" bg2="dk1" tx2="lt2" accent1="accent1" accent2="accent2" accent3="accent3" accent4="accent4" accent5="accent5" accent6="accent6" hlink="hlink" folHlink="folHlink"/>
  <p:sldLayoutIdLst>
    <p:sldLayoutId id="2147483839" r:id="rId1"/>
    <p:sldLayoutId id="2147483840" r:id="rId2"/>
    <p:sldLayoutId id="2147483841" r:id="rId3"/>
    <p:sldLayoutId id="2147483842" r:id="rId4"/>
    <p:sldLayoutId id="2147483843" r:id="rId5"/>
    <p:sldLayoutId id="2147483844" r:id="rId6"/>
    <p:sldLayoutId id="2147483845" r:id="rId7"/>
    <p:sldLayoutId id="2147483846" r:id="rId8"/>
    <p:sldLayoutId id="2147483847" r:id="rId9"/>
    <p:sldLayoutId id="2147483848" r:id="rId10"/>
    <p:sldLayoutId id="2147483849" r:id="rId11"/>
    <p:sldLayoutId id="2147483850"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EFED6"/>
        </a:solidFill>
        <a:effectLst/>
      </p:bgPr>
    </p:bg>
    <p:spTree>
      <p:nvGrpSpPr>
        <p:cNvPr id="1" name=""/>
        <p:cNvGrpSpPr/>
        <p:nvPr/>
      </p:nvGrpSpPr>
      <p:grpSpPr>
        <a:xfrm>
          <a:off x="0" y="0"/>
          <a:ext cx="0" cy="0"/>
          <a:chOff x="0" y="0"/>
          <a:chExt cx="0" cy="0"/>
        </a:xfrm>
      </p:grpSpPr>
      <p:grpSp>
        <p:nvGrpSpPr>
          <p:cNvPr id="58" name="Group 291"/>
          <p:cNvGrpSpPr/>
          <p:nvPr/>
        </p:nvGrpSpPr>
        <p:grpSpPr>
          <a:xfrm>
            <a:off x="215899" y="76200"/>
            <a:ext cx="8686801" cy="6781800"/>
            <a:chOff x="0" y="0"/>
            <a:chExt cx="8686800" cy="6781799"/>
          </a:xfrm>
        </p:grpSpPr>
        <p:grpSp>
          <p:nvGrpSpPr>
            <p:cNvPr id="32" name="Group 201"/>
            <p:cNvGrpSpPr/>
            <p:nvPr/>
          </p:nvGrpSpPr>
          <p:grpSpPr>
            <a:xfrm>
              <a:off x="-1" y="0"/>
              <a:ext cx="8686801" cy="336551"/>
              <a:chOff x="0" y="0"/>
              <a:chExt cx="8686800" cy="336550"/>
            </a:xfrm>
          </p:grpSpPr>
          <p:grpSp>
            <p:nvGrpSpPr>
              <p:cNvPr id="7" name="Group 202"/>
              <p:cNvGrpSpPr/>
              <p:nvPr/>
            </p:nvGrpSpPr>
            <p:grpSpPr>
              <a:xfrm>
                <a:off x="-1" y="0"/>
                <a:ext cx="1676401" cy="336551"/>
                <a:chOff x="0" y="0"/>
                <a:chExt cx="1676400" cy="336549"/>
              </a:xfrm>
            </p:grpSpPr>
            <p:sp>
              <p:nvSpPr>
                <p:cNvPr id="2" name="Rectangle 203"/>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 name="Rectangle 204"/>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 name="Rectangle 205"/>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 name="Rectangle 206"/>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6" name="Rectangle 207"/>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3" name="Group 208"/>
              <p:cNvGrpSpPr/>
              <p:nvPr/>
            </p:nvGrpSpPr>
            <p:grpSpPr>
              <a:xfrm>
                <a:off x="1752599" y="0"/>
                <a:ext cx="1676401" cy="336551"/>
                <a:chOff x="0" y="0"/>
                <a:chExt cx="1676400" cy="336549"/>
              </a:xfrm>
            </p:grpSpPr>
            <p:sp>
              <p:nvSpPr>
                <p:cNvPr id="8" name="Rectangle 209"/>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9" name="Rectangle 210"/>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0" name="Rectangle 211"/>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1" name="Rectangle 212"/>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2" name="Rectangle 213"/>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19" name="Group 214"/>
              <p:cNvGrpSpPr/>
              <p:nvPr/>
            </p:nvGrpSpPr>
            <p:grpSpPr>
              <a:xfrm>
                <a:off x="3505199" y="0"/>
                <a:ext cx="1676401" cy="336551"/>
                <a:chOff x="0" y="0"/>
                <a:chExt cx="1676400" cy="336549"/>
              </a:xfrm>
            </p:grpSpPr>
            <p:sp>
              <p:nvSpPr>
                <p:cNvPr id="14" name="Rectangle 215"/>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5" name="Rectangle 216"/>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6" name="Rectangle 217"/>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7" name="Rectangle 218"/>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18" name="Rectangle 219"/>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25" name="Group 220"/>
              <p:cNvGrpSpPr/>
              <p:nvPr/>
            </p:nvGrpSpPr>
            <p:grpSpPr>
              <a:xfrm>
                <a:off x="5257799" y="0"/>
                <a:ext cx="1676401" cy="336551"/>
                <a:chOff x="0" y="0"/>
                <a:chExt cx="1676400" cy="336549"/>
              </a:xfrm>
            </p:grpSpPr>
            <p:sp>
              <p:nvSpPr>
                <p:cNvPr id="20" name="Rectangle 221"/>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1" name="Rectangle 222"/>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2" name="Rectangle 223"/>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3" name="Rectangle 224"/>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4" name="Rectangle 225"/>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1" name="Group 226"/>
              <p:cNvGrpSpPr/>
              <p:nvPr/>
            </p:nvGrpSpPr>
            <p:grpSpPr>
              <a:xfrm>
                <a:off x="7010399" y="0"/>
                <a:ext cx="1676401" cy="336551"/>
                <a:chOff x="0" y="0"/>
                <a:chExt cx="1676400" cy="336549"/>
              </a:xfrm>
            </p:grpSpPr>
            <p:sp>
              <p:nvSpPr>
                <p:cNvPr id="26" name="Rectangle 227"/>
                <p:cNvSpPr/>
                <p:nvPr/>
              </p:nvSpPr>
              <p:spPr>
                <a:xfrm>
                  <a:off x="838200" y="0"/>
                  <a:ext cx="838200" cy="168276"/>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7" name="Rectangle 228"/>
                <p:cNvSpPr/>
                <p:nvPr/>
              </p:nvSpPr>
              <p:spPr>
                <a:xfrm>
                  <a:off x="838200" y="168275"/>
                  <a:ext cx="838200" cy="168275"/>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8" name="Rectangle 229"/>
                <p:cNvSpPr/>
                <p:nvPr/>
              </p:nvSpPr>
              <p:spPr>
                <a:xfrm>
                  <a:off x="-1" y="168275"/>
                  <a:ext cx="838201" cy="168275"/>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29" name="Rectangle 230"/>
                <p:cNvSpPr/>
                <p:nvPr/>
              </p:nvSpPr>
              <p:spPr>
                <a:xfrm>
                  <a:off x="-1" y="0"/>
                  <a:ext cx="838201" cy="168276"/>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0" name="Rectangle 231"/>
                <p:cNvSpPr/>
                <p:nvPr/>
              </p:nvSpPr>
              <p:spPr>
                <a:xfrm>
                  <a:off x="83819" y="84137"/>
                  <a:ext cx="1507887" cy="168276"/>
                </a:xfrm>
                <a:prstGeom prst="rect">
                  <a:avLst/>
                </a:prstGeom>
                <a:solidFill>
                  <a:srgbClr val="FEFED6">
                    <a:alpha val="50195"/>
                  </a:srgbClr>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nvGrpSpPr>
            <p:cNvPr id="57" name="Group 289"/>
            <p:cNvGrpSpPr/>
            <p:nvPr/>
          </p:nvGrpSpPr>
          <p:grpSpPr>
            <a:xfrm>
              <a:off x="88900" y="6707187"/>
              <a:ext cx="8458201" cy="74613"/>
              <a:chOff x="0" y="0"/>
              <a:chExt cx="8458200" cy="74612"/>
            </a:xfrm>
          </p:grpSpPr>
          <p:grpSp>
            <p:nvGrpSpPr>
              <p:cNvPr id="35" name="Group 265"/>
              <p:cNvGrpSpPr/>
              <p:nvPr/>
            </p:nvGrpSpPr>
            <p:grpSpPr>
              <a:xfrm>
                <a:off x="0" y="-1"/>
                <a:ext cx="990601" cy="74614"/>
                <a:chOff x="0" y="0"/>
                <a:chExt cx="990599" cy="74612"/>
              </a:xfrm>
            </p:grpSpPr>
            <p:sp>
              <p:nvSpPr>
                <p:cNvPr id="33" name="Rectangle 266"/>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4" name="Rectangle 267"/>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38" name="Group 268"/>
              <p:cNvGrpSpPr/>
              <p:nvPr/>
            </p:nvGrpSpPr>
            <p:grpSpPr>
              <a:xfrm>
                <a:off x="1066800" y="-1"/>
                <a:ext cx="990601" cy="74614"/>
                <a:chOff x="0" y="0"/>
                <a:chExt cx="990599" cy="74612"/>
              </a:xfrm>
            </p:grpSpPr>
            <p:sp>
              <p:nvSpPr>
                <p:cNvPr id="36" name="Rectangle 269"/>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37" name="Rectangle 270"/>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1" name="Group 271"/>
              <p:cNvGrpSpPr/>
              <p:nvPr/>
            </p:nvGrpSpPr>
            <p:grpSpPr>
              <a:xfrm>
                <a:off x="2133600" y="-1"/>
                <a:ext cx="990601" cy="74614"/>
                <a:chOff x="0" y="0"/>
                <a:chExt cx="990599" cy="74612"/>
              </a:xfrm>
            </p:grpSpPr>
            <p:sp>
              <p:nvSpPr>
                <p:cNvPr id="39" name="Rectangle 272"/>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0" name="Rectangle 273"/>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4" name="Group 274"/>
              <p:cNvGrpSpPr/>
              <p:nvPr/>
            </p:nvGrpSpPr>
            <p:grpSpPr>
              <a:xfrm>
                <a:off x="3200400" y="-1"/>
                <a:ext cx="990601" cy="74614"/>
                <a:chOff x="0" y="0"/>
                <a:chExt cx="990599" cy="74612"/>
              </a:xfrm>
            </p:grpSpPr>
            <p:sp>
              <p:nvSpPr>
                <p:cNvPr id="42" name="Rectangle 275"/>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3" name="Rectangle 276"/>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47" name="Group 277"/>
              <p:cNvGrpSpPr/>
              <p:nvPr/>
            </p:nvGrpSpPr>
            <p:grpSpPr>
              <a:xfrm>
                <a:off x="4267200" y="-1"/>
                <a:ext cx="990601" cy="74614"/>
                <a:chOff x="0" y="0"/>
                <a:chExt cx="990599" cy="74612"/>
              </a:xfrm>
            </p:grpSpPr>
            <p:sp>
              <p:nvSpPr>
                <p:cNvPr id="45" name="Rectangle 278"/>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6" name="Rectangle 279"/>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0" name="Group 280"/>
              <p:cNvGrpSpPr/>
              <p:nvPr/>
            </p:nvGrpSpPr>
            <p:grpSpPr>
              <a:xfrm>
                <a:off x="5334000" y="-1"/>
                <a:ext cx="990601" cy="74614"/>
                <a:chOff x="0" y="0"/>
                <a:chExt cx="990599" cy="74612"/>
              </a:xfrm>
            </p:grpSpPr>
            <p:sp>
              <p:nvSpPr>
                <p:cNvPr id="48" name="Rectangle 281"/>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49" name="Rectangle 282"/>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3" name="Group 283"/>
              <p:cNvGrpSpPr/>
              <p:nvPr/>
            </p:nvGrpSpPr>
            <p:grpSpPr>
              <a:xfrm>
                <a:off x="6400800" y="-1"/>
                <a:ext cx="990601" cy="74614"/>
                <a:chOff x="0" y="0"/>
                <a:chExt cx="990599" cy="74612"/>
              </a:xfrm>
            </p:grpSpPr>
            <p:sp>
              <p:nvSpPr>
                <p:cNvPr id="51" name="Rectangle 284"/>
                <p:cNvSpPr/>
                <p:nvPr/>
              </p:nvSpPr>
              <p:spPr>
                <a:xfrm>
                  <a:off x="495300" y="-1"/>
                  <a:ext cx="495300" cy="74614"/>
                </a:xfrm>
                <a:prstGeom prst="rect">
                  <a:avLst/>
                </a:prstGeom>
                <a:solidFill>
                  <a:srgbClr val="C09E4A"/>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2" name="Rectangle 285"/>
                <p:cNvSpPr/>
                <p:nvPr/>
              </p:nvSpPr>
              <p:spPr>
                <a:xfrm>
                  <a:off x="0" y="-1"/>
                  <a:ext cx="495301" cy="74614"/>
                </a:xfrm>
                <a:prstGeom prst="rect">
                  <a:avLst/>
                </a:prstGeom>
                <a:solidFill>
                  <a:srgbClr val="006666"/>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nvGrpSpPr>
              <p:cNvPr id="56" name="Group 286"/>
              <p:cNvGrpSpPr/>
              <p:nvPr/>
            </p:nvGrpSpPr>
            <p:grpSpPr>
              <a:xfrm>
                <a:off x="7467600" y="-1"/>
                <a:ext cx="990601" cy="74614"/>
                <a:chOff x="0" y="0"/>
                <a:chExt cx="990599" cy="74612"/>
              </a:xfrm>
            </p:grpSpPr>
            <p:sp>
              <p:nvSpPr>
                <p:cNvPr id="54" name="Rectangle 287"/>
                <p:cNvSpPr/>
                <p:nvPr/>
              </p:nvSpPr>
              <p:spPr>
                <a:xfrm>
                  <a:off x="495300" y="-1"/>
                  <a:ext cx="495300" cy="74614"/>
                </a:xfrm>
                <a:prstGeom prst="rect">
                  <a:avLst/>
                </a:prstGeom>
                <a:solidFill>
                  <a:schemeClr val="accent2"/>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sp>
              <p:nvSpPr>
                <p:cNvPr id="55" name="Rectangle 288"/>
                <p:cNvSpPr/>
                <p:nvPr/>
              </p:nvSpPr>
              <p:spPr>
                <a:xfrm>
                  <a:off x="0" y="-1"/>
                  <a:ext cx="495301" cy="74614"/>
                </a:xfrm>
                <a:prstGeom prst="rect">
                  <a:avLst/>
                </a:prstGeom>
                <a:solidFill>
                  <a:schemeClr val="accent1"/>
                </a:solidFill>
                <a:ln w="12700" cap="flat">
                  <a:noFill/>
                  <a:miter lim="400000"/>
                </a:ln>
                <a:effectLst/>
              </p:spPr>
              <p:txBody>
                <a:bodyPr wrap="square" lIns="45719" tIns="45719" rIns="45719" bIns="45719" numCol="1" anchor="ctr">
                  <a:noAutofit/>
                </a:bodyPr>
                <a:lstStyle/>
                <a:p>
                  <a:pPr>
                    <a:defRPr>
                      <a:latin typeface="Times New Roman"/>
                      <a:ea typeface="Times New Roman"/>
                      <a:cs typeface="Times New Roman"/>
                      <a:sym typeface="Times New Roman"/>
                    </a:defRPr>
                  </a:pPr>
                  <a:endParaRPr/>
                </a:p>
              </p:txBody>
            </p:sp>
          </p:grpSp>
        </p:grpSp>
      </p:grpSp>
      <p:sp>
        <p:nvSpPr>
          <p:cNvPr id="59" name="Title Text"/>
          <p:cNvSpPr txBox="1">
            <a:spLocks noGrp="1"/>
          </p:cNvSpPr>
          <p:nvPr>
            <p:ph type="title"/>
          </p:nvPr>
        </p:nvSpPr>
        <p:spPr>
          <a:xfrm>
            <a:off x="685800" y="609600"/>
            <a:ext cx="7772400" cy="1143000"/>
          </a:xfrm>
          <a:prstGeom prst="rect">
            <a:avLst/>
          </a:prstGeom>
          <a:solidFill>
            <a:srgbClr val="000000"/>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nchor="ctr">
            <a:normAutofit/>
          </a:bodyPr>
          <a:lstStyle>
            <a:lvl1pPr rtl="1">
              <a:defRPr/>
            </a:lvl1pPr>
          </a:lstStyle>
          <a:p>
            <a:r>
              <a:t>Title Text</a:t>
            </a:r>
          </a:p>
        </p:txBody>
      </p:sp>
      <p:sp>
        <p:nvSpPr>
          <p:cNvPr id="60" name="Body Level One…"/>
          <p:cNvSpPr txBox="1">
            <a:spLocks noGrp="1"/>
          </p:cNvSpPr>
          <p:nvPr>
            <p:ph type="body" idx="1"/>
          </p:nvPr>
        </p:nvSpPr>
        <p:spPr>
          <a:xfrm>
            <a:off x="457200" y="1600200"/>
            <a:ext cx="8229600" cy="452596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630" tIns="45630" rIns="45630" bIns="45630"/>
          <a:lstStyle>
            <a:lvl1pPr rtl="1">
              <a:buBlip>
                <a:blip r:embed="rId354"/>
              </a:buBlip>
              <a:defRPr/>
            </a:lvl1pPr>
            <a:lvl2pPr rtl="1">
              <a:defRPr/>
            </a:lvl2pPr>
            <a:lvl3pPr rtl="1">
              <a:defRPr/>
            </a:lvl3pPr>
            <a:lvl4pPr rtl="1">
              <a:defRPr/>
            </a:lvl4pPr>
            <a:lvl5pPr rtl="1">
              <a:defRPr/>
            </a:lvl5pPr>
          </a:lstStyle>
          <a:p>
            <a:r>
              <a:t>Body Level One</a:t>
            </a:r>
          </a:p>
          <a:p>
            <a:pPr lvl="1"/>
            <a:r>
              <a:t>Body Level Two</a:t>
            </a:r>
          </a:p>
          <a:p>
            <a:pPr lvl="2"/>
            <a:r>
              <a:t>Body Level Three</a:t>
            </a:r>
          </a:p>
          <a:p>
            <a:pPr lvl="3"/>
            <a:r>
              <a:t>Body Level Four</a:t>
            </a:r>
          </a:p>
          <a:p>
            <a:pPr lvl="4"/>
            <a:r>
              <a:t>Body Level Five</a:t>
            </a:r>
          </a:p>
        </p:txBody>
      </p:sp>
      <p:sp>
        <p:nvSpPr>
          <p:cNvPr id="61" name="Slide Number"/>
          <p:cNvSpPr txBox="1">
            <a:spLocks noGrp="1"/>
          </p:cNvSpPr>
          <p:nvPr>
            <p:ph type="sldNum" sz="quarter" idx="2"/>
          </p:nvPr>
        </p:nvSpPr>
        <p:spPr>
          <a:xfrm>
            <a:off x="8192064" y="6334937"/>
            <a:ext cx="266137" cy="294463"/>
          </a:xfrm>
          <a:prstGeom prst="rect">
            <a:avLst/>
          </a:prstGeom>
          <a:ln w="12700">
            <a:miter lim="400000"/>
          </a:ln>
        </p:spPr>
        <p:txBody>
          <a:bodyPr wrap="none" lIns="45630" tIns="45630" rIns="45630" bIns="45630" anchor="b">
            <a:spAutoFit/>
          </a:bodyPr>
          <a:lstStyle>
            <a:lvl1pPr algn="r">
              <a:defRPr sz="1400">
                <a:solidFill>
                  <a:srgbClr val="404176"/>
                </a:solidFill>
                <a:latin typeface="Arial Narrow"/>
                <a:ea typeface="Arial Narrow"/>
                <a:cs typeface="Arial Narrow"/>
                <a:sym typeface="Arial Narrow"/>
              </a:defRPr>
            </a:lvl1pPr>
          </a:lstStyle>
          <a:p>
            <a:fld id="{86CB4B4D-7CA3-9044-876B-883B54F8677D}" type="slidenum">
              <a:rPr/>
              <a:pPr/>
              <a:t>‹#›</a:t>
            </a:fld>
            <a:endParaRPr/>
          </a:p>
        </p:txBody>
      </p:sp>
    </p:spTree>
    <p:extLst>
      <p:ext uri="{BB962C8B-B14F-4D97-AF65-F5344CB8AC3E}">
        <p14:creationId xmlns:p14="http://schemas.microsoft.com/office/powerpoint/2010/main" val="4089596042"/>
      </p:ext>
    </p:extLst>
  </p:cSld>
  <p:clrMap bg1="dk1" tx1="lt1" bg2="dk2" tx2="lt2" accent1="accent1" accent2="accent2" accent3="accent3" accent4="accent4" accent5="accent5" accent6="accent6" hlink="hlink" folHlink="folHlink"/>
  <p:sldLayoutIdLst>
    <p:sldLayoutId id="2147483852" r:id="rId1"/>
    <p:sldLayoutId id="2147483853" r:id="rId2"/>
    <p:sldLayoutId id="2147483854" r:id="rId3"/>
    <p:sldLayoutId id="2147483855" r:id="rId4"/>
    <p:sldLayoutId id="2147483856" r:id="rId5"/>
    <p:sldLayoutId id="2147483858" r:id="rId6"/>
    <p:sldLayoutId id="2147483859" r:id="rId7"/>
    <p:sldLayoutId id="2147483860" r:id="rId8"/>
    <p:sldLayoutId id="2147483861" r:id="rId9"/>
    <p:sldLayoutId id="2147483862" r:id="rId10"/>
    <p:sldLayoutId id="2147483863" r:id="rId11"/>
    <p:sldLayoutId id="2147483864" r:id="rId12"/>
    <p:sldLayoutId id="2147483865" r:id="rId13"/>
    <p:sldLayoutId id="2147483866" r:id="rId14"/>
    <p:sldLayoutId id="2147483867" r:id="rId15"/>
    <p:sldLayoutId id="2147483868" r:id="rId16"/>
    <p:sldLayoutId id="2147483869" r:id="rId17"/>
    <p:sldLayoutId id="2147483870" r:id="rId18"/>
    <p:sldLayoutId id="2147483871" r:id="rId19"/>
    <p:sldLayoutId id="2147483872" r:id="rId20"/>
    <p:sldLayoutId id="2147483873" r:id="rId21"/>
    <p:sldLayoutId id="2147483874" r:id="rId22"/>
    <p:sldLayoutId id="2147483875" r:id="rId23"/>
    <p:sldLayoutId id="2147483876" r:id="rId24"/>
    <p:sldLayoutId id="2147483877" r:id="rId25"/>
    <p:sldLayoutId id="2147483878" r:id="rId26"/>
    <p:sldLayoutId id="2147483879" r:id="rId27"/>
    <p:sldLayoutId id="2147483880" r:id="rId28"/>
    <p:sldLayoutId id="2147483881" r:id="rId29"/>
    <p:sldLayoutId id="2147483882" r:id="rId30"/>
    <p:sldLayoutId id="2147483883" r:id="rId31"/>
    <p:sldLayoutId id="2147483884" r:id="rId32"/>
    <p:sldLayoutId id="2147483885" r:id="rId33"/>
    <p:sldLayoutId id="2147483886" r:id="rId34"/>
    <p:sldLayoutId id="2147483887" r:id="rId35"/>
    <p:sldLayoutId id="2147483888" r:id="rId36"/>
    <p:sldLayoutId id="2147483889" r:id="rId37"/>
    <p:sldLayoutId id="2147483890" r:id="rId38"/>
    <p:sldLayoutId id="2147483891" r:id="rId39"/>
    <p:sldLayoutId id="2147483892" r:id="rId40"/>
    <p:sldLayoutId id="2147483893" r:id="rId41"/>
    <p:sldLayoutId id="2147483894" r:id="rId42"/>
    <p:sldLayoutId id="2147483895" r:id="rId43"/>
    <p:sldLayoutId id="2147483896" r:id="rId44"/>
    <p:sldLayoutId id="2147483897" r:id="rId45"/>
    <p:sldLayoutId id="2147483898" r:id="rId46"/>
    <p:sldLayoutId id="2147483899" r:id="rId47"/>
    <p:sldLayoutId id="2147483900" r:id="rId48"/>
    <p:sldLayoutId id="2147483901" r:id="rId49"/>
    <p:sldLayoutId id="2147483902" r:id="rId50"/>
    <p:sldLayoutId id="2147483903" r:id="rId51"/>
    <p:sldLayoutId id="2147483904" r:id="rId52"/>
    <p:sldLayoutId id="2147483905" r:id="rId53"/>
    <p:sldLayoutId id="2147483906" r:id="rId54"/>
    <p:sldLayoutId id="2147483907" r:id="rId55"/>
    <p:sldLayoutId id="2147483908" r:id="rId56"/>
    <p:sldLayoutId id="2147483909" r:id="rId57"/>
    <p:sldLayoutId id="2147483910" r:id="rId58"/>
    <p:sldLayoutId id="2147483911" r:id="rId59"/>
    <p:sldLayoutId id="2147483912" r:id="rId60"/>
    <p:sldLayoutId id="2147483913" r:id="rId61"/>
    <p:sldLayoutId id="2147483914" r:id="rId62"/>
    <p:sldLayoutId id="2147483915" r:id="rId63"/>
    <p:sldLayoutId id="2147483916" r:id="rId64"/>
    <p:sldLayoutId id="2147483917" r:id="rId65"/>
    <p:sldLayoutId id="2147483918" r:id="rId66"/>
    <p:sldLayoutId id="2147483919" r:id="rId67"/>
    <p:sldLayoutId id="2147483920" r:id="rId68"/>
    <p:sldLayoutId id="2147483921" r:id="rId69"/>
    <p:sldLayoutId id="2147483922" r:id="rId70"/>
    <p:sldLayoutId id="2147483923" r:id="rId71"/>
    <p:sldLayoutId id="2147483924" r:id="rId72"/>
    <p:sldLayoutId id="2147483925" r:id="rId73"/>
    <p:sldLayoutId id="2147483926" r:id="rId74"/>
    <p:sldLayoutId id="2147483927" r:id="rId75"/>
    <p:sldLayoutId id="2147483928" r:id="rId76"/>
    <p:sldLayoutId id="2147483929" r:id="rId77"/>
    <p:sldLayoutId id="2147483930" r:id="rId78"/>
    <p:sldLayoutId id="2147483931" r:id="rId79"/>
    <p:sldLayoutId id="2147483932" r:id="rId80"/>
    <p:sldLayoutId id="2147483933" r:id="rId81"/>
    <p:sldLayoutId id="2147483934" r:id="rId82"/>
    <p:sldLayoutId id="2147483935" r:id="rId83"/>
    <p:sldLayoutId id="2147483936" r:id="rId84"/>
    <p:sldLayoutId id="2147483937" r:id="rId85"/>
    <p:sldLayoutId id="2147483938" r:id="rId86"/>
    <p:sldLayoutId id="2147483939" r:id="rId87"/>
    <p:sldLayoutId id="2147483940" r:id="rId88"/>
    <p:sldLayoutId id="2147483941" r:id="rId89"/>
    <p:sldLayoutId id="2147483942" r:id="rId90"/>
    <p:sldLayoutId id="2147483943" r:id="rId91"/>
    <p:sldLayoutId id="2147483944" r:id="rId92"/>
    <p:sldLayoutId id="2147483945" r:id="rId93"/>
    <p:sldLayoutId id="2147483946" r:id="rId94"/>
    <p:sldLayoutId id="2147483947" r:id="rId95"/>
    <p:sldLayoutId id="2147483948" r:id="rId96"/>
    <p:sldLayoutId id="2147483949" r:id="rId97"/>
    <p:sldLayoutId id="2147483950" r:id="rId98"/>
    <p:sldLayoutId id="2147483951" r:id="rId99"/>
    <p:sldLayoutId id="2147483952" r:id="rId100"/>
    <p:sldLayoutId id="2147483953" r:id="rId101"/>
    <p:sldLayoutId id="2147483954" r:id="rId102"/>
    <p:sldLayoutId id="2147483955" r:id="rId103"/>
    <p:sldLayoutId id="2147483956" r:id="rId104"/>
    <p:sldLayoutId id="2147483957" r:id="rId105"/>
    <p:sldLayoutId id="2147483958" r:id="rId106"/>
    <p:sldLayoutId id="2147483959" r:id="rId107"/>
    <p:sldLayoutId id="2147483960" r:id="rId108"/>
    <p:sldLayoutId id="2147483961" r:id="rId109"/>
    <p:sldLayoutId id="2147483962" r:id="rId110"/>
    <p:sldLayoutId id="2147483963" r:id="rId111"/>
    <p:sldLayoutId id="2147483964" r:id="rId112"/>
    <p:sldLayoutId id="2147483965" r:id="rId113"/>
    <p:sldLayoutId id="2147483966" r:id="rId114"/>
    <p:sldLayoutId id="2147483967" r:id="rId115"/>
    <p:sldLayoutId id="2147483968" r:id="rId116"/>
    <p:sldLayoutId id="2147483969" r:id="rId117"/>
    <p:sldLayoutId id="2147483970" r:id="rId118"/>
    <p:sldLayoutId id="2147483971" r:id="rId119"/>
    <p:sldLayoutId id="2147483972" r:id="rId120"/>
    <p:sldLayoutId id="2147483973" r:id="rId121"/>
    <p:sldLayoutId id="2147483974" r:id="rId122"/>
    <p:sldLayoutId id="2147483975" r:id="rId123"/>
    <p:sldLayoutId id="2147483976" r:id="rId124"/>
    <p:sldLayoutId id="2147483977" r:id="rId125"/>
    <p:sldLayoutId id="2147483978" r:id="rId126"/>
    <p:sldLayoutId id="2147483979" r:id="rId127"/>
    <p:sldLayoutId id="2147483980" r:id="rId128"/>
    <p:sldLayoutId id="2147483981" r:id="rId129"/>
    <p:sldLayoutId id="2147483982" r:id="rId130"/>
    <p:sldLayoutId id="2147483983" r:id="rId131"/>
    <p:sldLayoutId id="2147483984" r:id="rId132"/>
    <p:sldLayoutId id="2147483985" r:id="rId133"/>
    <p:sldLayoutId id="2147483986" r:id="rId134"/>
    <p:sldLayoutId id="2147483987" r:id="rId135"/>
    <p:sldLayoutId id="2147483988" r:id="rId136"/>
    <p:sldLayoutId id="2147483989" r:id="rId137"/>
    <p:sldLayoutId id="2147483990" r:id="rId138"/>
    <p:sldLayoutId id="2147483991" r:id="rId139"/>
    <p:sldLayoutId id="2147483992" r:id="rId140"/>
    <p:sldLayoutId id="2147483993" r:id="rId141"/>
    <p:sldLayoutId id="2147483994" r:id="rId142"/>
    <p:sldLayoutId id="2147483995" r:id="rId143"/>
    <p:sldLayoutId id="2147483996" r:id="rId144"/>
    <p:sldLayoutId id="2147483997" r:id="rId145"/>
    <p:sldLayoutId id="2147483998" r:id="rId146"/>
    <p:sldLayoutId id="2147483999" r:id="rId147"/>
    <p:sldLayoutId id="2147484000" r:id="rId148"/>
    <p:sldLayoutId id="2147484001" r:id="rId149"/>
    <p:sldLayoutId id="2147484002" r:id="rId150"/>
    <p:sldLayoutId id="2147484003" r:id="rId151"/>
    <p:sldLayoutId id="2147484004" r:id="rId152"/>
    <p:sldLayoutId id="2147484005" r:id="rId153"/>
    <p:sldLayoutId id="2147484006" r:id="rId154"/>
    <p:sldLayoutId id="2147484007" r:id="rId155"/>
    <p:sldLayoutId id="2147484008" r:id="rId156"/>
    <p:sldLayoutId id="2147484009" r:id="rId157"/>
    <p:sldLayoutId id="2147484010" r:id="rId158"/>
    <p:sldLayoutId id="2147484011" r:id="rId159"/>
    <p:sldLayoutId id="2147484012" r:id="rId160"/>
    <p:sldLayoutId id="2147484013" r:id="rId161"/>
    <p:sldLayoutId id="2147484014" r:id="rId162"/>
    <p:sldLayoutId id="2147484015" r:id="rId163"/>
    <p:sldLayoutId id="2147484016" r:id="rId164"/>
    <p:sldLayoutId id="2147484017" r:id="rId165"/>
    <p:sldLayoutId id="2147484018" r:id="rId166"/>
    <p:sldLayoutId id="2147484019" r:id="rId167"/>
    <p:sldLayoutId id="2147484020" r:id="rId168"/>
    <p:sldLayoutId id="2147484021" r:id="rId169"/>
    <p:sldLayoutId id="2147484022" r:id="rId170"/>
    <p:sldLayoutId id="2147484023" r:id="rId171"/>
    <p:sldLayoutId id="2147484024" r:id="rId172"/>
    <p:sldLayoutId id="2147484025" r:id="rId173"/>
    <p:sldLayoutId id="2147484026" r:id="rId174"/>
    <p:sldLayoutId id="2147484027" r:id="rId175"/>
    <p:sldLayoutId id="2147484028" r:id="rId176"/>
    <p:sldLayoutId id="2147484029" r:id="rId177"/>
    <p:sldLayoutId id="2147484030" r:id="rId178"/>
    <p:sldLayoutId id="2147484031" r:id="rId179"/>
    <p:sldLayoutId id="2147484032" r:id="rId180"/>
    <p:sldLayoutId id="2147484033" r:id="rId181"/>
    <p:sldLayoutId id="2147484034" r:id="rId182"/>
    <p:sldLayoutId id="2147484035" r:id="rId183"/>
    <p:sldLayoutId id="2147484036" r:id="rId184"/>
    <p:sldLayoutId id="2147484037" r:id="rId185"/>
    <p:sldLayoutId id="2147484038" r:id="rId186"/>
    <p:sldLayoutId id="2147484039" r:id="rId187"/>
    <p:sldLayoutId id="2147484040" r:id="rId188"/>
    <p:sldLayoutId id="2147484041" r:id="rId189"/>
    <p:sldLayoutId id="2147484042" r:id="rId190"/>
    <p:sldLayoutId id="2147484043" r:id="rId191"/>
    <p:sldLayoutId id="2147484044" r:id="rId192"/>
    <p:sldLayoutId id="2147484045" r:id="rId193"/>
    <p:sldLayoutId id="2147484046" r:id="rId194"/>
    <p:sldLayoutId id="2147484047" r:id="rId195"/>
    <p:sldLayoutId id="2147484048" r:id="rId196"/>
    <p:sldLayoutId id="2147484049" r:id="rId197"/>
    <p:sldLayoutId id="2147484050" r:id="rId198"/>
    <p:sldLayoutId id="2147484051" r:id="rId199"/>
    <p:sldLayoutId id="2147484052" r:id="rId200"/>
    <p:sldLayoutId id="2147484053" r:id="rId201"/>
    <p:sldLayoutId id="2147484054" r:id="rId202"/>
    <p:sldLayoutId id="2147484055" r:id="rId203"/>
    <p:sldLayoutId id="2147484056" r:id="rId204"/>
    <p:sldLayoutId id="2147484057" r:id="rId205"/>
    <p:sldLayoutId id="2147484058" r:id="rId206"/>
    <p:sldLayoutId id="2147484059" r:id="rId207"/>
    <p:sldLayoutId id="2147484060" r:id="rId208"/>
    <p:sldLayoutId id="2147484061" r:id="rId209"/>
    <p:sldLayoutId id="2147484062" r:id="rId210"/>
    <p:sldLayoutId id="2147484063" r:id="rId211"/>
    <p:sldLayoutId id="2147484064" r:id="rId212"/>
    <p:sldLayoutId id="2147484065" r:id="rId213"/>
    <p:sldLayoutId id="2147484066" r:id="rId214"/>
    <p:sldLayoutId id="2147484067" r:id="rId215"/>
    <p:sldLayoutId id="2147484068" r:id="rId216"/>
    <p:sldLayoutId id="2147484069" r:id="rId217"/>
    <p:sldLayoutId id="2147484070" r:id="rId218"/>
    <p:sldLayoutId id="2147484071" r:id="rId219"/>
    <p:sldLayoutId id="2147484072" r:id="rId220"/>
    <p:sldLayoutId id="2147484073" r:id="rId221"/>
    <p:sldLayoutId id="2147484074" r:id="rId222"/>
    <p:sldLayoutId id="2147484075" r:id="rId223"/>
    <p:sldLayoutId id="2147484076" r:id="rId224"/>
    <p:sldLayoutId id="2147484077" r:id="rId225"/>
    <p:sldLayoutId id="2147484078" r:id="rId226"/>
    <p:sldLayoutId id="2147484079" r:id="rId227"/>
    <p:sldLayoutId id="2147484080" r:id="rId228"/>
    <p:sldLayoutId id="2147484081" r:id="rId229"/>
    <p:sldLayoutId id="2147484082" r:id="rId230"/>
    <p:sldLayoutId id="2147484083" r:id="rId231"/>
    <p:sldLayoutId id="2147484084" r:id="rId232"/>
    <p:sldLayoutId id="2147484085" r:id="rId233"/>
    <p:sldLayoutId id="2147484086" r:id="rId234"/>
    <p:sldLayoutId id="2147484087" r:id="rId235"/>
    <p:sldLayoutId id="2147484088" r:id="rId236"/>
    <p:sldLayoutId id="2147484089" r:id="rId237"/>
    <p:sldLayoutId id="2147484090" r:id="rId238"/>
    <p:sldLayoutId id="2147484091" r:id="rId239"/>
    <p:sldLayoutId id="2147484092" r:id="rId240"/>
    <p:sldLayoutId id="2147484093" r:id="rId241"/>
    <p:sldLayoutId id="2147484094" r:id="rId242"/>
    <p:sldLayoutId id="2147484095" r:id="rId243"/>
    <p:sldLayoutId id="2147484096" r:id="rId244"/>
    <p:sldLayoutId id="2147484097" r:id="rId245"/>
    <p:sldLayoutId id="2147484098" r:id="rId246"/>
    <p:sldLayoutId id="2147484099" r:id="rId247"/>
    <p:sldLayoutId id="2147484100" r:id="rId248"/>
    <p:sldLayoutId id="2147484101" r:id="rId249"/>
    <p:sldLayoutId id="2147484102" r:id="rId250"/>
    <p:sldLayoutId id="2147484103" r:id="rId251"/>
    <p:sldLayoutId id="2147484104" r:id="rId252"/>
    <p:sldLayoutId id="2147484105" r:id="rId253"/>
    <p:sldLayoutId id="2147484106" r:id="rId254"/>
    <p:sldLayoutId id="2147484107" r:id="rId255"/>
    <p:sldLayoutId id="2147484108" r:id="rId256"/>
    <p:sldLayoutId id="2147484109" r:id="rId257"/>
    <p:sldLayoutId id="2147484110" r:id="rId258"/>
    <p:sldLayoutId id="2147484111" r:id="rId259"/>
    <p:sldLayoutId id="2147484112" r:id="rId260"/>
    <p:sldLayoutId id="2147484113" r:id="rId261"/>
    <p:sldLayoutId id="2147484114" r:id="rId262"/>
    <p:sldLayoutId id="2147484115" r:id="rId263"/>
    <p:sldLayoutId id="2147484116" r:id="rId264"/>
    <p:sldLayoutId id="2147484117" r:id="rId265"/>
    <p:sldLayoutId id="2147484118" r:id="rId266"/>
    <p:sldLayoutId id="2147484119" r:id="rId267"/>
    <p:sldLayoutId id="2147484120" r:id="rId268"/>
    <p:sldLayoutId id="2147484121" r:id="rId269"/>
    <p:sldLayoutId id="2147484122" r:id="rId270"/>
    <p:sldLayoutId id="2147484123" r:id="rId271"/>
    <p:sldLayoutId id="2147484124" r:id="rId272"/>
    <p:sldLayoutId id="2147484125" r:id="rId273"/>
    <p:sldLayoutId id="2147484126" r:id="rId274"/>
    <p:sldLayoutId id="2147484127" r:id="rId275"/>
    <p:sldLayoutId id="2147484128" r:id="rId276"/>
    <p:sldLayoutId id="2147484129" r:id="rId277"/>
    <p:sldLayoutId id="2147484130" r:id="rId278"/>
    <p:sldLayoutId id="2147484131" r:id="rId279"/>
    <p:sldLayoutId id="2147484132" r:id="rId280"/>
    <p:sldLayoutId id="2147484133" r:id="rId281"/>
    <p:sldLayoutId id="2147484134" r:id="rId282"/>
    <p:sldLayoutId id="2147484135" r:id="rId283"/>
    <p:sldLayoutId id="2147484136" r:id="rId284"/>
    <p:sldLayoutId id="2147484137" r:id="rId285"/>
    <p:sldLayoutId id="2147484138" r:id="rId286"/>
    <p:sldLayoutId id="2147484139" r:id="rId287"/>
    <p:sldLayoutId id="2147484140" r:id="rId288"/>
    <p:sldLayoutId id="2147484141" r:id="rId289"/>
    <p:sldLayoutId id="2147484142" r:id="rId290"/>
    <p:sldLayoutId id="2147484143" r:id="rId291"/>
    <p:sldLayoutId id="2147484144" r:id="rId292"/>
    <p:sldLayoutId id="2147484145" r:id="rId293"/>
    <p:sldLayoutId id="2147484146" r:id="rId294"/>
    <p:sldLayoutId id="2147484147" r:id="rId295"/>
    <p:sldLayoutId id="2147484148" r:id="rId296"/>
    <p:sldLayoutId id="2147484149" r:id="rId297"/>
    <p:sldLayoutId id="2147484150" r:id="rId298"/>
    <p:sldLayoutId id="2147484151" r:id="rId299"/>
    <p:sldLayoutId id="2147484152" r:id="rId300"/>
    <p:sldLayoutId id="2147484153" r:id="rId301"/>
    <p:sldLayoutId id="2147484154" r:id="rId302"/>
    <p:sldLayoutId id="2147484155" r:id="rId303"/>
    <p:sldLayoutId id="2147484156" r:id="rId304"/>
    <p:sldLayoutId id="2147484157" r:id="rId305"/>
    <p:sldLayoutId id="2147484158" r:id="rId306"/>
    <p:sldLayoutId id="2147484159" r:id="rId307"/>
    <p:sldLayoutId id="2147484160" r:id="rId308"/>
    <p:sldLayoutId id="2147484161" r:id="rId309"/>
    <p:sldLayoutId id="2147484162" r:id="rId310"/>
    <p:sldLayoutId id="2147484163" r:id="rId311"/>
    <p:sldLayoutId id="2147484164" r:id="rId312"/>
    <p:sldLayoutId id="2147484165" r:id="rId313"/>
    <p:sldLayoutId id="2147484166" r:id="rId314"/>
    <p:sldLayoutId id="2147484167" r:id="rId315"/>
    <p:sldLayoutId id="2147484168" r:id="rId316"/>
    <p:sldLayoutId id="2147484169" r:id="rId317"/>
    <p:sldLayoutId id="2147484170" r:id="rId318"/>
    <p:sldLayoutId id="2147484171" r:id="rId319"/>
    <p:sldLayoutId id="2147484172" r:id="rId320"/>
    <p:sldLayoutId id="2147484173" r:id="rId321"/>
    <p:sldLayoutId id="2147484174" r:id="rId322"/>
    <p:sldLayoutId id="2147484175" r:id="rId323"/>
    <p:sldLayoutId id="2147484176" r:id="rId324"/>
    <p:sldLayoutId id="2147484177" r:id="rId325"/>
    <p:sldLayoutId id="2147484178" r:id="rId326"/>
    <p:sldLayoutId id="2147484179" r:id="rId327"/>
    <p:sldLayoutId id="2147484180" r:id="rId328"/>
    <p:sldLayoutId id="2147484181" r:id="rId329"/>
    <p:sldLayoutId id="2147484182" r:id="rId330"/>
    <p:sldLayoutId id="2147484183" r:id="rId331"/>
    <p:sldLayoutId id="2147484184" r:id="rId332"/>
    <p:sldLayoutId id="2147484185" r:id="rId333"/>
    <p:sldLayoutId id="2147484186" r:id="rId334"/>
    <p:sldLayoutId id="2147484187" r:id="rId335"/>
    <p:sldLayoutId id="2147484188" r:id="rId336"/>
    <p:sldLayoutId id="2147484189" r:id="rId337"/>
    <p:sldLayoutId id="2147484190" r:id="rId338"/>
    <p:sldLayoutId id="2147484191" r:id="rId339"/>
    <p:sldLayoutId id="2147484192" r:id="rId340"/>
    <p:sldLayoutId id="2147484193" r:id="rId341"/>
    <p:sldLayoutId id="2147484194" r:id="rId342"/>
    <p:sldLayoutId id="2147484195" r:id="rId343"/>
    <p:sldLayoutId id="2147484196" r:id="rId344"/>
    <p:sldLayoutId id="2147484197" r:id="rId345"/>
    <p:sldLayoutId id="2147484198" r:id="rId346"/>
    <p:sldLayoutId id="2147484199" r:id="rId347"/>
    <p:sldLayoutId id="2147484200" r:id="rId348"/>
    <p:sldLayoutId id="2147484201" r:id="rId349"/>
    <p:sldLayoutId id="2147484202" r:id="rId350"/>
    <p:sldLayoutId id="2147484203" r:id="rId351"/>
    <p:sldLayoutId id="2147484204" r:id="rId352"/>
  </p:sldLayoutIdLst>
  <p:transition spd="med"/>
  <p:txStyles>
    <p:titleStyle>
      <a:lvl1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1pPr>
      <a:lvl2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2pPr>
      <a:lvl3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3pPr>
      <a:lvl4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4pPr>
      <a:lvl5pPr marL="0" marR="0" indent="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5pPr>
      <a:lvl6pPr marL="0" marR="0" indent="456342"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6pPr>
      <a:lvl7pPr marL="0" marR="0" indent="912690"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7pPr>
      <a:lvl8pPr marL="0" marR="0" indent="1369015"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8pPr>
      <a:lvl9pPr marL="0" marR="0" indent="1825374" algn="ctr" defTabSz="914400" rtl="0" latinLnBrk="0">
        <a:lnSpc>
          <a:spcPct val="100000"/>
        </a:lnSpc>
        <a:spcBef>
          <a:spcPts val="0"/>
        </a:spcBef>
        <a:spcAft>
          <a:spcPts val="0"/>
        </a:spcAft>
        <a:buClrTx/>
        <a:buSzTx/>
        <a:buFontTx/>
        <a:buNone/>
        <a:tabLst/>
        <a:defRPr sz="2800" b="1" i="0" u="none" strike="noStrike" cap="none" spc="0" baseline="0">
          <a:solidFill>
            <a:srgbClr val="FFFFFF"/>
          </a:solidFill>
          <a:uFillTx/>
          <a:latin typeface="+mj-lt"/>
          <a:ea typeface="+mj-ea"/>
          <a:cs typeface="+mj-cs"/>
          <a:sym typeface="Arial"/>
        </a:defRPr>
      </a:lvl9pPr>
    </p:titleStyle>
    <p:bodyStyle>
      <a:lvl1pPr marL="342253" marR="0" indent="-342253" algn="l" defTabSz="914400" rtl="0" latinLnBrk="0">
        <a:lnSpc>
          <a:spcPct val="100000"/>
        </a:lnSpc>
        <a:spcBef>
          <a:spcPts val="700"/>
        </a:spcBef>
        <a:spcAft>
          <a:spcPts val="0"/>
        </a:spcAft>
        <a:buClrTx/>
        <a:buSzPct val="80000"/>
        <a:buFontTx/>
        <a:buBlip>
          <a:blip r:embed="rId354"/>
        </a:buBlip>
        <a:tabLst/>
        <a:defRPr sz="3200" b="0" i="0" u="none" strike="noStrike" cap="none" spc="0" baseline="0">
          <a:solidFill>
            <a:srgbClr val="8383AD"/>
          </a:solidFill>
          <a:uFillTx/>
          <a:latin typeface="+mj-lt"/>
          <a:ea typeface="+mj-ea"/>
          <a:cs typeface="+mj-cs"/>
          <a:sym typeface="Arial"/>
        </a:defRPr>
      </a:lvl1pPr>
      <a:lvl2pPr marL="782291" marR="0" indent="-325963" algn="l" defTabSz="914400" rtl="0" latinLnBrk="0">
        <a:lnSpc>
          <a:spcPct val="100000"/>
        </a:lnSpc>
        <a:spcBef>
          <a:spcPts val="700"/>
        </a:spcBef>
        <a:spcAft>
          <a:spcPts val="0"/>
        </a:spcAft>
        <a:buClrTx/>
        <a:buSzPct val="70000"/>
        <a:buFontTx/>
        <a:buChar char="●"/>
        <a:tabLst/>
        <a:defRPr sz="3200" b="0" i="0" u="none" strike="noStrike" cap="none" spc="0" baseline="0">
          <a:solidFill>
            <a:srgbClr val="8383AD"/>
          </a:solidFill>
          <a:uFillTx/>
          <a:latin typeface="+mj-lt"/>
          <a:ea typeface="+mj-ea"/>
          <a:cs typeface="+mj-cs"/>
          <a:sym typeface="Arial"/>
        </a:defRPr>
      </a:lvl2pPr>
      <a:lvl3pPr marL="1216896" marR="0" indent="-304229"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3pPr>
      <a:lvl4pPr marL="1734097" marR="0" indent="-365075" algn="l" defTabSz="914400" rtl="0" latinLnBrk="0">
        <a:lnSpc>
          <a:spcPct val="100000"/>
        </a:lnSpc>
        <a:spcBef>
          <a:spcPts val="700"/>
        </a:spcBef>
        <a:spcAft>
          <a:spcPts val="0"/>
        </a:spcAft>
        <a:buClrTx/>
        <a:buSzPct val="65000"/>
        <a:buFontTx/>
        <a:buChar char="●"/>
        <a:tabLst/>
        <a:defRPr sz="3200" b="0" i="0" u="none" strike="noStrike" cap="none" spc="0" baseline="0">
          <a:solidFill>
            <a:srgbClr val="8383AD"/>
          </a:solidFill>
          <a:uFillTx/>
          <a:latin typeface="+mj-lt"/>
          <a:ea typeface="+mj-ea"/>
          <a:cs typeface="+mj-cs"/>
          <a:sym typeface="Arial"/>
        </a:defRPr>
      </a:lvl4pPr>
      <a:lvl5pPr marL="219042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5pPr>
      <a:lvl6pPr marL="2646767"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6pPr>
      <a:lvl7pPr marL="3103115"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7pPr>
      <a:lvl8pPr marL="3559444"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8pPr>
      <a:lvl9pPr marL="4015796" marR="0" indent="-365075" algn="l" defTabSz="914400" rtl="0" latinLnBrk="0">
        <a:lnSpc>
          <a:spcPct val="100000"/>
        </a:lnSpc>
        <a:spcBef>
          <a:spcPts val="700"/>
        </a:spcBef>
        <a:spcAft>
          <a:spcPts val="0"/>
        </a:spcAft>
        <a:buClrTx/>
        <a:buSzPct val="100000"/>
        <a:buFontTx/>
        <a:buChar char="•"/>
        <a:tabLst/>
        <a:defRPr sz="3200" b="0" i="0" u="none" strike="noStrike" cap="none" spc="0" baseline="0">
          <a:solidFill>
            <a:srgbClr val="8383AD"/>
          </a:solidFill>
          <a:uFillTx/>
          <a:latin typeface="+mj-lt"/>
          <a:ea typeface="+mj-ea"/>
          <a:cs typeface="+mj-cs"/>
          <a:sym typeface="Arial"/>
        </a:defRPr>
      </a:lvl9pPr>
    </p:bodyStyle>
    <p:otherStyle>
      <a:lvl1pPr marL="0" marR="0" indent="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1pPr>
      <a:lvl2pPr marL="0" marR="0" indent="45634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2pPr>
      <a:lvl3pPr marL="0" marR="0" indent="912690"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3pPr>
      <a:lvl4pPr marL="0" marR="0" indent="1369015"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4pPr>
      <a:lvl5pPr marL="0" marR="0" indent="1825374"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5pPr>
      <a:lvl6pPr marL="0" marR="0" indent="2281696"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6pPr>
      <a:lvl7pPr marL="0" marR="0" indent="2738031"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7pPr>
      <a:lvl8pPr marL="0" marR="0" indent="3194368"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8pPr>
      <a:lvl9pPr marL="0" marR="0" indent="3650712" algn="r" defTabSz="914400" rtl="0" latinLnBrk="0">
        <a:lnSpc>
          <a:spcPct val="100000"/>
        </a:lnSpc>
        <a:spcBef>
          <a:spcPts val="0"/>
        </a:spcBef>
        <a:spcAft>
          <a:spcPts val="0"/>
        </a:spcAft>
        <a:buClrTx/>
        <a:buSzTx/>
        <a:buFontTx/>
        <a:buNone/>
        <a:tabLst/>
        <a:defRPr sz="1400" b="0" i="0" u="none" strike="noStrike" cap="none" spc="0" baseline="0">
          <a:solidFill>
            <a:schemeClr val="tx1"/>
          </a:solidFill>
          <a:uFillTx/>
          <a:latin typeface="+mn-lt"/>
          <a:ea typeface="+mn-ea"/>
          <a:cs typeface="+mn-cs"/>
          <a:sym typeface="Arial Narrow"/>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solidFill>
                <a:srgbClr val="000000"/>
              </a:solidFill>
              <a:latin typeface="Arial" charset="0"/>
            </a:endParaRPr>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solidFill>
                  <a:srgbClr val="000000"/>
                </a:solidFill>
                <a:latin typeface="Arial" charset="0"/>
              </a:rPr>
              <a:pPr>
                <a:defRPr/>
              </a:pPr>
              <a:t>‹#›</a:t>
            </a:fld>
            <a:endParaRPr lang="en-US">
              <a:solidFill>
                <a:srgbClr val="000000"/>
              </a:solidFill>
              <a:latin typeface="Arial" charset="0"/>
            </a:endParaRPr>
          </a:p>
        </p:txBody>
      </p:sp>
    </p:spTree>
    <p:extLst>
      <p:ext uri="{BB962C8B-B14F-4D97-AF65-F5344CB8AC3E}">
        <p14:creationId xmlns:p14="http://schemas.microsoft.com/office/powerpoint/2010/main" val="454677758"/>
      </p:ext>
    </p:extLst>
  </p:cSld>
  <p:clrMap bg1="lt1" tx1="dk1" bg2="lt2" tx2="dk2" accent1="accent1" accent2="accent2" accent3="accent3" accent4="accent4" accent5="accent5" accent6="accent6" hlink="hlink" folHlink="folHlink"/>
  <p:sldLayoutIdLst>
    <p:sldLayoutId id="2147484206" r:id="rId1"/>
    <p:sldLayoutId id="2147484207" r:id="rId2"/>
    <p:sldLayoutId id="2147484208" r:id="rId3"/>
    <p:sldLayoutId id="2147484209" r:id="rId4"/>
    <p:sldLayoutId id="2147484210" r:id="rId5"/>
    <p:sldLayoutId id="2147484211" r:id="rId6"/>
    <p:sldLayoutId id="2147484212" r:id="rId7"/>
    <p:sldLayoutId id="2147484213" r:id="rId8"/>
    <p:sldLayoutId id="2147484214" r:id="rId9"/>
    <p:sldLayoutId id="2147484215" r:id="rId10"/>
    <p:sldLayoutId id="2147484216" r:id="rId11"/>
    <p:sldLayoutId id="2147484217"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6F04BDFE-B80C-4799-A98A-4ACBF995A103}"/>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13F0ADE-E21B-4E12-A45B-33243F408099}"/>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4F5FB7B-4B83-48B1-BC56-BBFEFA9815D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fld id="{B5B1346F-7A7C-4EE9-A45C-A16A64917327}" type="datetimeFigureOut">
              <a:rPr lang="en-US" altLang="en-US"/>
              <a:pPr/>
              <a:t>2/21/25</a:t>
            </a:fld>
            <a:endParaRPr lang="en-US" altLang="en-US"/>
          </a:p>
        </p:txBody>
      </p:sp>
      <p:sp>
        <p:nvSpPr>
          <p:cNvPr id="5" name="Footer Placeholder 4">
            <a:extLst>
              <a:ext uri="{FF2B5EF4-FFF2-40B4-BE49-F238E27FC236}">
                <a16:creationId xmlns:a16="http://schemas.microsoft.com/office/drawing/2014/main" id="{04592D33-80A7-4A1F-985A-30E152AD43B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a:p>
        </p:txBody>
      </p:sp>
      <p:sp>
        <p:nvSpPr>
          <p:cNvPr id="6" name="Slide Number Placeholder 5">
            <a:extLst>
              <a:ext uri="{FF2B5EF4-FFF2-40B4-BE49-F238E27FC236}">
                <a16:creationId xmlns:a16="http://schemas.microsoft.com/office/drawing/2014/main" id="{5CE6691F-393D-4068-B7F2-B3F578DBA5C4}"/>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fld id="{31921A44-D2AD-4D55-A235-B66CD762B1C0}" type="slidenum">
              <a:rPr lang="en-US" altLang="en-US"/>
              <a:pPr/>
              <a:t>‹#›</a:t>
            </a:fld>
            <a:endParaRPr lang="en-US" altLang="en-US"/>
          </a:p>
        </p:txBody>
      </p:sp>
    </p:spTree>
    <p:extLst>
      <p:ext uri="{BB962C8B-B14F-4D97-AF65-F5344CB8AC3E}">
        <p14:creationId xmlns:p14="http://schemas.microsoft.com/office/powerpoint/2010/main" val="2910899754"/>
      </p:ext>
    </p:extLst>
  </p:cSld>
  <p:clrMap bg1="lt1" tx1="dk1" bg2="lt2" tx2="dk2" accent1="accent1" accent2="accent2" accent3="accent3" accent4="accent4" accent5="accent5" accent6="accent6" hlink="hlink" folHlink="folHlink"/>
  <p:sldLayoutIdLst>
    <p:sldLayoutId id="2147484219" r:id="rId1"/>
    <p:sldLayoutId id="2147484220" r:id="rId2"/>
    <p:sldLayoutId id="2147484221" r:id="rId3"/>
    <p:sldLayoutId id="2147484222" r:id="rId4"/>
    <p:sldLayoutId id="2147484223" r:id="rId5"/>
    <p:sldLayoutId id="2147484224" r:id="rId6"/>
    <p:sldLayoutId id="2147484225" r:id="rId7"/>
    <p:sldLayoutId id="2147484226" r:id="rId8"/>
    <p:sldLayoutId id="2147484227" r:id="rId9"/>
    <p:sldLayoutId id="2147484228" r:id="rId10"/>
    <p:sldLayoutId id="214748422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390039"/>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ea typeface="ＭＳ Ｐゴシック" charset="-128"/>
                <a:cs typeface="ＭＳ Ｐゴシック" charset="-128"/>
              </a:defRPr>
            </a:lvl1pPr>
          </a:lstStyle>
          <a:p>
            <a:pPr>
              <a:defRPr/>
            </a:pPr>
            <a:endParaRPr lang="en-US"/>
          </a:p>
        </p:txBody>
      </p:sp>
      <p:sp>
        <p:nvSpPr>
          <p:cNvPr id="307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ea typeface="ＭＳ Ｐゴシック" charset="-128"/>
                <a:cs typeface="ＭＳ Ｐゴシック" charset="-128"/>
              </a:defRPr>
            </a:lvl1pPr>
          </a:lstStyle>
          <a:p>
            <a:pPr>
              <a:defRPr/>
            </a:pPr>
            <a:endParaRPr lang="en-US"/>
          </a:p>
        </p:txBody>
      </p:sp>
      <p:sp>
        <p:nvSpPr>
          <p:cNvPr id="307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lvl1pPr>
          </a:lstStyle>
          <a:p>
            <a:pPr>
              <a:defRPr/>
            </a:pPr>
            <a:fld id="{40DB43A0-EC8F-0B4A-ACD4-6B792E57F4DC}" type="slidenum">
              <a:rPr lang="en-US"/>
              <a:pPr>
                <a:defRPr/>
              </a:pPr>
              <a:t>‹#›</a:t>
            </a:fld>
            <a:endParaRPr lang="en-US"/>
          </a:p>
        </p:txBody>
      </p:sp>
    </p:spTree>
    <p:extLst>
      <p:ext uri="{BB962C8B-B14F-4D97-AF65-F5344CB8AC3E}">
        <p14:creationId xmlns:p14="http://schemas.microsoft.com/office/powerpoint/2010/main" val="2215280525"/>
      </p:ext>
    </p:extLst>
  </p:cSld>
  <p:clrMap bg1="lt1" tx1="dk1" bg2="lt2" tx2="dk2" accent1="accent1" accent2="accent2" accent3="accent3" accent4="accent4" accent5="accent5" accent6="accent6" hlink="hlink" folHlink="folHlink"/>
  <p:sldLayoutIdLst>
    <p:sldLayoutId id="2147484231" r:id="rId1"/>
    <p:sldLayoutId id="2147484232" r:id="rId2"/>
    <p:sldLayoutId id="2147484233" r:id="rId3"/>
    <p:sldLayoutId id="2147484234" r:id="rId4"/>
    <p:sldLayoutId id="2147484235" r:id="rId5"/>
    <p:sldLayoutId id="2147484236" r:id="rId6"/>
    <p:sldLayoutId id="2147484237" r:id="rId7"/>
    <p:sldLayoutId id="2147484238" r:id="rId8"/>
    <p:sldLayoutId id="2147484239" r:id="rId9"/>
    <p:sldLayoutId id="2147484240" r:id="rId10"/>
    <p:sldLayoutId id="2147484241" r:id="rId11"/>
    <p:sldLayoutId id="2147484242" r:id="rId12"/>
  </p:sldLayoutIdLst>
  <p:txStyles>
    <p:titleStyle>
      <a:lvl1pPr algn="ctr" rtl="0" eaLnBrk="0" fontAlgn="base" hangingPunct="0">
        <a:spcBef>
          <a:spcPct val="0"/>
        </a:spcBef>
        <a:spcAft>
          <a:spcPct val="0"/>
        </a:spcAft>
        <a:defRPr sz="4400">
          <a:solidFill>
            <a:srgbClr val="F8F8EF"/>
          </a:solidFill>
          <a:effectLst>
            <a:outerShdw blurRad="38100" dist="38100" dir="2700000" algn="tl">
              <a:srgbClr val="000000">
                <a:alpha val="43137"/>
              </a:srgbClr>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2pPr>
      <a:lvl3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3pPr>
      <a:lvl4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4pPr>
      <a:lvl5pPr algn="ctr" rtl="0" eaLnBrk="0" fontAlgn="base" hangingPunct="0">
        <a:spcBef>
          <a:spcPct val="0"/>
        </a:spcBef>
        <a:spcAft>
          <a:spcPct val="0"/>
        </a:spcAft>
        <a:defRPr sz="4400">
          <a:solidFill>
            <a:srgbClr val="F8F8EF"/>
          </a:solidFill>
          <a:latin typeface="Arial" pitchFamily="-112"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pitchFamily="-112" charset="0"/>
        </a:defRPr>
      </a:lvl6pPr>
      <a:lvl7pPr marL="914400" algn="ctr" rtl="0" fontAlgn="base">
        <a:spcBef>
          <a:spcPct val="0"/>
        </a:spcBef>
        <a:spcAft>
          <a:spcPct val="0"/>
        </a:spcAft>
        <a:defRPr sz="4400">
          <a:solidFill>
            <a:schemeClr val="tx2"/>
          </a:solidFill>
          <a:latin typeface="Arial" pitchFamily="-112" charset="0"/>
        </a:defRPr>
      </a:lvl7pPr>
      <a:lvl8pPr marL="1371600" algn="ctr" rtl="0" fontAlgn="base">
        <a:spcBef>
          <a:spcPct val="0"/>
        </a:spcBef>
        <a:spcAft>
          <a:spcPct val="0"/>
        </a:spcAft>
        <a:defRPr sz="4400">
          <a:solidFill>
            <a:schemeClr val="tx2"/>
          </a:solidFill>
          <a:latin typeface="Arial" pitchFamily="-112" charset="0"/>
        </a:defRPr>
      </a:lvl8pPr>
      <a:lvl9pPr marL="1828800" algn="ctr" rtl="0" fontAlgn="base">
        <a:spcBef>
          <a:spcPct val="0"/>
        </a:spcBef>
        <a:spcAft>
          <a:spcPct val="0"/>
        </a:spcAft>
        <a:defRPr sz="4400">
          <a:solidFill>
            <a:schemeClr val="tx2"/>
          </a:solidFill>
          <a:latin typeface="Arial" pitchFamily="-112" charset="0"/>
        </a:defRPr>
      </a:lvl9pPr>
    </p:titleStyle>
    <p:bodyStyle>
      <a:lvl1pPr marL="342900" indent="-342900" algn="l" rtl="0" eaLnBrk="0" fontAlgn="base" hangingPunct="0">
        <a:spcBef>
          <a:spcPct val="20000"/>
        </a:spcBef>
        <a:spcAft>
          <a:spcPct val="0"/>
        </a:spcAft>
        <a:buChar char="•"/>
        <a:defRPr sz="3200">
          <a:solidFill>
            <a:srgbClr val="F8F8EF"/>
          </a:solidFill>
          <a:effectLst>
            <a:outerShdw blurRad="38100" dist="38100" dir="2700000" algn="tl">
              <a:srgbClr val="000000">
                <a:alpha val="43137"/>
              </a:srgbClr>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rgbClr val="F8F8EF"/>
          </a:solidFill>
          <a:effectLst>
            <a:outerShdw blurRad="38100" dist="38100" dir="2700000" algn="tl">
              <a:srgbClr val="000000">
                <a:alpha val="43137"/>
              </a:srgbClr>
            </a:outerShdw>
          </a:effectLst>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rgbClr val="F8F8EF"/>
          </a:solidFill>
          <a:effectLst>
            <a:outerShdw blurRad="38100" dist="38100" dir="2700000" algn="tl">
              <a:srgbClr val="000000">
                <a:alpha val="43137"/>
              </a:srgbClr>
            </a:outerShdw>
          </a:effectLst>
          <a:latin typeface="+mn-lt"/>
          <a:ea typeface="ＭＳ Ｐゴシック" pitchFamily="-112" charset="-128"/>
        </a:defRPr>
      </a:lvl3pPr>
      <a:lvl4pPr marL="16002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4pPr>
      <a:lvl5pPr marL="2057400" indent="-228600" algn="l" rtl="0" eaLnBrk="0" fontAlgn="base" hangingPunct="0">
        <a:spcBef>
          <a:spcPct val="20000"/>
        </a:spcBef>
        <a:spcAft>
          <a:spcPct val="0"/>
        </a:spcAft>
        <a:buChar char="»"/>
        <a:defRPr sz="2000">
          <a:solidFill>
            <a:srgbClr val="F8F8EF"/>
          </a:solidFill>
          <a:effectLst>
            <a:outerShdw blurRad="38100" dist="38100" dir="2700000" algn="tl">
              <a:srgbClr val="000000">
                <a:alpha val="43137"/>
              </a:srgbClr>
            </a:outerShdw>
          </a:effectLst>
          <a:latin typeface="+mn-lt"/>
          <a:ea typeface="ＭＳ Ｐゴシック" pitchFamily="-112"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4F0D9"/>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2517700"/>
      </p:ext>
    </p:extLst>
  </p:cSld>
  <p:clrMap bg1="lt1" tx1="dk1" bg2="lt2" tx2="dk2" accent1="accent1" accent2="accent2" accent3="accent3" accent4="accent4" accent5="accent5" accent6="accent6" hlink="hlink" folHlink="folHlink"/>
  <p:sldLayoutIdLst>
    <p:sldLayoutId id="2147484244" r:id="rId1"/>
    <p:sldLayoutId id="2147484245" r:id="rId2"/>
    <p:sldLayoutId id="2147484246" r:id="rId3"/>
    <p:sldLayoutId id="2147484247" r:id="rId4"/>
    <p:sldLayoutId id="2147484248" r:id="rId5"/>
    <p:sldLayoutId id="2147484249" r:id="rId6"/>
    <p:sldLayoutId id="2147484250" r:id="rId7"/>
    <p:sldLayoutId id="2147484251" r:id="rId8"/>
    <p:sldLayoutId id="2147484252" r:id="rId9"/>
    <p:sldLayoutId id="2147484253" r:id="rId10"/>
    <p:sldLayoutId id="2147484254" r:id="rId11"/>
    <p:sldLayoutId id="2147484255" r:id="rId12"/>
    <p:sldLayoutId id="2147484256" r:id="rId13"/>
    <p:sldLayoutId id="2147484257" r:id="rId14"/>
    <p:sldLayoutId id="2147484258" r:id="rId15"/>
    <p:sldLayoutId id="2147484259" r:id="rId16"/>
    <p:sldLayoutId id="2147484260" r:id="rId17"/>
  </p:sldLayoutIdLst>
  <p:txStyles>
    <p:titleStyle>
      <a:lvl1pPr algn="l" defTabSz="914400" rtl="0" eaLnBrk="1" latinLnBrk="0" hangingPunct="1">
        <a:lnSpc>
          <a:spcPct val="90000"/>
        </a:lnSpc>
        <a:spcBef>
          <a:spcPct val="0"/>
        </a:spcBef>
        <a:buNone/>
        <a:defRPr sz="4400" kern="1200">
          <a:solidFill>
            <a:schemeClr val="tx1"/>
          </a:solidFill>
          <a:latin typeface="+mn-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250" name="Rectangle 1"/>
          <p:cNvSpPr>
            <a:spLocks noGrp="1" noChangeArrowheads="1"/>
          </p:cNvSpPr>
          <p:nvPr>
            <p:ph type="title"/>
          </p:nvPr>
        </p:nvSpPr>
        <p:spPr bwMode="auto">
          <a:xfrm>
            <a:off x="685800" y="609600"/>
            <a:ext cx="7770813" cy="1141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ctr" anchorCtr="0" compatLnSpc="1">
            <a:prstTxWarp prst="textNoShape">
              <a:avLst/>
            </a:prstTxWarp>
          </a:bodyPr>
          <a:lstStyle/>
          <a:p>
            <a:pPr lvl="0"/>
            <a:r>
              <a:rPr lang="en-GB" dirty="0"/>
              <a:t>Click to edit the title text format</a:t>
            </a:r>
          </a:p>
        </p:txBody>
      </p:sp>
      <p:sp>
        <p:nvSpPr>
          <p:cNvPr id="53251" name="Rectangle 2"/>
          <p:cNvSpPr>
            <a:spLocks noGrp="1" noChangeArrowheads="1"/>
          </p:cNvSpPr>
          <p:nvPr>
            <p:ph type="body" idx="1"/>
          </p:nvPr>
        </p:nvSpPr>
        <p:spPr bwMode="auto">
          <a:xfrm>
            <a:off x="685800" y="1981200"/>
            <a:ext cx="7770813" cy="41132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 uri="{FAA26D3D-D897-4be2-8F04-BA451C77F1D7}">
              <ma14:placeholderFlag xmlns="" xmlns:ma14="http://schemas.microsoft.com/office/mac/drawingml/2011/main" val="1"/>
            </a:ext>
          </a:extLst>
        </p:spPr>
        <p:txBody>
          <a:bodyPr vert="horz" wrap="square" lIns="90000" tIns="46800" rIns="90000" bIns="46800" numCol="1" anchor="t" anchorCtr="0" compatLnSpc="1">
            <a:prstTxWarp prst="textNoShape">
              <a:avLst/>
            </a:prstTxWarp>
          </a:bodyPr>
          <a:lstStyle/>
          <a:p>
            <a:pPr lvl="0"/>
            <a:r>
              <a:rPr lang="en-GB" dirty="0"/>
              <a:t>Click to edit the outline text format</a:t>
            </a:r>
          </a:p>
          <a:p>
            <a:pPr lvl="1"/>
            <a:r>
              <a:rPr lang="en-GB" dirty="0"/>
              <a:t>Second Outline Level</a:t>
            </a:r>
          </a:p>
          <a:p>
            <a:pPr lvl="2"/>
            <a:r>
              <a:rPr lang="en-GB" dirty="0"/>
              <a:t>Third Outline Level</a:t>
            </a:r>
          </a:p>
          <a:p>
            <a:pPr lvl="3"/>
            <a:r>
              <a:rPr lang="en-GB" dirty="0"/>
              <a:t>Fourth Outline Level</a:t>
            </a:r>
          </a:p>
          <a:p>
            <a:pPr lvl="4"/>
            <a:r>
              <a:rPr lang="en-GB" dirty="0"/>
              <a:t>Fifth Outline Level</a:t>
            </a:r>
          </a:p>
          <a:p>
            <a:pPr lvl="4"/>
            <a:r>
              <a:rPr lang="en-GB" dirty="0"/>
              <a:t>Sixth Outline Level</a:t>
            </a:r>
          </a:p>
          <a:p>
            <a:pPr lvl="4"/>
            <a:r>
              <a:rPr lang="en-GB" dirty="0"/>
              <a:t>Seventh Outline Level</a:t>
            </a:r>
          </a:p>
          <a:p>
            <a:pPr lvl="4"/>
            <a:r>
              <a:rPr lang="en-GB" dirty="0"/>
              <a:t>Eighth Outline Level</a:t>
            </a:r>
          </a:p>
          <a:p>
            <a:pPr lvl="4"/>
            <a:r>
              <a:rPr lang="en-GB" dirty="0"/>
              <a:t>Ninth Outline Level</a:t>
            </a:r>
          </a:p>
        </p:txBody>
      </p:sp>
      <p:sp>
        <p:nvSpPr>
          <p:cNvPr id="53252" name="Text Box 3"/>
          <p:cNvSpPr txBox="1">
            <a:spLocks noChangeArrowheads="1"/>
          </p:cNvSpPr>
          <p:nvPr/>
        </p:nvSpPr>
        <p:spPr bwMode="auto">
          <a:xfrm>
            <a:off x="685800" y="6248400"/>
            <a:ext cx="19050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53253" name="Text Box 4"/>
          <p:cNvSpPr txBox="1">
            <a:spLocks noChangeArrowheads="1"/>
          </p:cNvSpPr>
          <p:nvPr/>
        </p:nvSpPr>
        <p:spPr bwMode="auto">
          <a:xfrm>
            <a:off x="3124200" y="6248400"/>
            <a:ext cx="2895600" cy="4603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wrap="none" anchor="ctr"/>
          <a:lstStyle>
            <a:lvl1pPr defTabSz="449263" eaLnBrk="0" hangingPunct="0">
              <a:defRPr sz="2400">
                <a:solidFill>
                  <a:schemeClr val="tx1"/>
                </a:solidFill>
                <a:latin typeface="Times New Roman" charset="0"/>
                <a:ea typeface="ＭＳ Ｐゴシック" charset="0"/>
                <a:cs typeface="ＭＳ Ｐゴシック" charset="0"/>
              </a:defRPr>
            </a:lvl1pPr>
            <a:lvl2pPr marL="742950" indent="-285750" defTabSz="449263" eaLnBrk="0" hangingPunct="0">
              <a:defRPr sz="2400">
                <a:solidFill>
                  <a:schemeClr val="tx1"/>
                </a:solidFill>
                <a:latin typeface="Times New Roman" charset="0"/>
                <a:ea typeface="ＭＳ Ｐゴシック" charset="0"/>
              </a:defRPr>
            </a:lvl2pPr>
            <a:lvl3pPr marL="1143000" indent="-228600" defTabSz="449263" eaLnBrk="0" hangingPunct="0">
              <a:defRPr sz="2400">
                <a:solidFill>
                  <a:schemeClr val="tx1"/>
                </a:solidFill>
                <a:latin typeface="Times New Roman" charset="0"/>
                <a:ea typeface="ＭＳ Ｐゴシック" charset="0"/>
              </a:defRPr>
            </a:lvl3pPr>
            <a:lvl4pPr marL="1600200" indent="-228600" defTabSz="449263" eaLnBrk="0" hangingPunct="0">
              <a:defRPr sz="2400">
                <a:solidFill>
                  <a:schemeClr val="tx1"/>
                </a:solidFill>
                <a:latin typeface="Times New Roman" charset="0"/>
                <a:ea typeface="ＭＳ Ｐゴシック" charset="0"/>
              </a:defRPr>
            </a:lvl4pPr>
            <a:lvl5pPr marL="2057400" indent="-228600" defTabSz="449263" eaLnBrk="0" hangingPunct="0">
              <a:defRPr sz="2400">
                <a:solidFill>
                  <a:schemeClr val="tx1"/>
                </a:solidFill>
                <a:latin typeface="Times New Roman" charset="0"/>
                <a:ea typeface="ＭＳ Ｐゴシック" charset="0"/>
              </a:defRPr>
            </a:lvl5pPr>
            <a:lvl6pPr marL="2514600" indent="-228600" defTabSz="449263"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defTabSz="449263"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defTabSz="449263"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defTabSz="449263"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lnSpc>
                <a:spcPct val="93000"/>
              </a:lnSpc>
              <a:buClr>
                <a:srgbClr val="FFFFFF"/>
              </a:buClr>
              <a:buSzPct val="100000"/>
              <a:buFont typeface="Arial" charset="0"/>
              <a:buNone/>
              <a:defRPr/>
            </a:pPr>
            <a:endParaRPr lang="en-US" b="1" i="0" dirty="0">
              <a:solidFill>
                <a:srgbClr val="FFFFFF"/>
              </a:solidFill>
              <a:effectLst/>
              <a:latin typeface="Arial" panose="020B0604020202020204" pitchFamily="34" charset="0"/>
            </a:endParaRPr>
          </a:p>
        </p:txBody>
      </p:sp>
      <p:sp>
        <p:nvSpPr>
          <p:cNvPr id="12293" name="Rectangle 5"/>
          <p:cNvSpPr>
            <a:spLocks noGrp="1" noChangeArrowheads="1"/>
          </p:cNvSpPr>
          <p:nvPr>
            <p:ph type="sldNum"/>
          </p:nvPr>
        </p:nvSpPr>
        <p:spPr bwMode="auto">
          <a:xfrm>
            <a:off x="6553200" y="6248400"/>
            <a:ext cx="1903413" cy="455613"/>
          </a:xfrm>
          <a:prstGeom prst="rect">
            <a:avLst/>
          </a:prstGeom>
          <a:noFill/>
          <a:ln w="9525">
            <a:noFill/>
            <a:round/>
            <a:headEnd/>
            <a:tailEnd/>
          </a:ln>
          <a:effectLst/>
        </p:spPr>
        <p:txBody>
          <a:bodyPr vert="horz" wrap="square" lIns="90000" tIns="46800" rIns="90000" bIns="46800" numCol="1" anchor="t" anchorCtr="0" compatLnSpc="1">
            <a:prstTxWarp prst="textNoShape">
              <a:avLst/>
            </a:prstTxWarp>
          </a:bodyPr>
          <a:lstStyle>
            <a:lvl1pPr algn="r">
              <a:buClr>
                <a:srgbClr val="000000"/>
              </a:buClr>
              <a:buSzPct val="100000"/>
              <a:buFont typeface="Times New Roman" charset="0"/>
              <a:buNone/>
              <a:defRPr sz="1400">
                <a:solidFill>
                  <a:srgbClr val="000000"/>
                </a:solidFill>
                <a:effectLst/>
              </a:defRPr>
            </a:lvl1pPr>
          </a:lstStyle>
          <a:p>
            <a:pPr>
              <a:defRPr/>
            </a:pPr>
            <a:fld id="{8E84017C-FDBA-1D49-A156-B939BFA42FD6}" type="slidenum">
              <a:rPr lang="en-GB"/>
              <a:pPr>
                <a:defRPr/>
              </a:pPr>
              <a:t>‹#›</a:t>
            </a:fld>
            <a:endParaRPr lang="en-GB"/>
          </a:p>
        </p:txBody>
      </p:sp>
    </p:spTree>
    <p:extLst>
      <p:ext uri="{BB962C8B-B14F-4D97-AF65-F5344CB8AC3E}">
        <p14:creationId xmlns:p14="http://schemas.microsoft.com/office/powerpoint/2010/main" val="1329630716"/>
      </p:ext>
    </p:extLst>
  </p:cSld>
  <p:clrMap bg1="lt1" tx1="dk1" bg2="lt2" tx2="dk2" accent1="accent1" accent2="accent2" accent3="accent3" accent4="accent4" accent5="accent5" accent6="accent6" hlink="hlink" folHlink="folHlink"/>
  <p:sldLayoutIdLst>
    <p:sldLayoutId id="2147484262" r:id="rId1"/>
    <p:sldLayoutId id="2147484263" r:id="rId2"/>
  </p:sldLayoutIdLst>
  <p:txStyles>
    <p:titleStyle>
      <a:lvl1pPr algn="ctr" defTabSz="449263" rtl="0" eaLnBrk="0" fontAlgn="base" hangingPunct="0">
        <a:lnSpc>
          <a:spcPct val="95000"/>
        </a:lnSpc>
        <a:spcBef>
          <a:spcPct val="0"/>
        </a:spcBef>
        <a:spcAft>
          <a:spcPct val="0"/>
        </a:spcAft>
        <a:buClr>
          <a:srgbClr val="000000"/>
        </a:buClr>
        <a:buSzPct val="100000"/>
        <a:buFont typeface="Times New Roman" charset="0"/>
        <a:defRPr sz="4400" b="1" i="0">
          <a:solidFill>
            <a:srgbClr val="000000"/>
          </a:solidFill>
          <a:latin typeface="Arial" panose="020B0604020202020204" pitchFamily="34" charset="0"/>
          <a:ea typeface="+mj-ea"/>
          <a:cs typeface="Arial" panose="020B0604020202020204" pitchFamily="34" charset="0"/>
        </a:defRPr>
      </a:lvl1pPr>
      <a:lvl2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2pPr>
      <a:lvl3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3pPr>
      <a:lvl4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4pPr>
      <a:lvl5pPr algn="ctr" defTabSz="449263" rtl="0" eaLnBrk="0" fontAlgn="base" hangingPunct="0">
        <a:lnSpc>
          <a:spcPct val="95000"/>
        </a:lnSpc>
        <a:spcBef>
          <a:spcPct val="0"/>
        </a:spcBef>
        <a:spcAft>
          <a:spcPct val="0"/>
        </a:spcAft>
        <a:buClr>
          <a:srgbClr val="000000"/>
        </a:buClr>
        <a:buSzPct val="100000"/>
        <a:buFont typeface="Times New Roman" charset="0"/>
        <a:defRPr sz="4400">
          <a:solidFill>
            <a:srgbClr val="000000"/>
          </a:solidFill>
          <a:latin typeface="Arial" charset="0"/>
          <a:ea typeface="ＭＳ Ｐゴシック" charset="-128"/>
          <a:cs typeface="Arial" charset="0"/>
        </a:defRPr>
      </a:lvl5pPr>
      <a:lvl6pPr marL="4572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6pPr>
      <a:lvl7pPr marL="9144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7pPr>
      <a:lvl8pPr marL="13716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8pPr>
      <a:lvl9pPr marL="1828800" algn="ctr" defTabSz="449263" rtl="0" eaLnBrk="0" fontAlgn="base" hangingPunct="0">
        <a:lnSpc>
          <a:spcPct val="95000"/>
        </a:lnSpc>
        <a:spcBef>
          <a:spcPct val="0"/>
        </a:spcBef>
        <a:spcAft>
          <a:spcPct val="0"/>
        </a:spcAft>
        <a:buClr>
          <a:srgbClr val="000000"/>
        </a:buClr>
        <a:buSzPct val="100000"/>
        <a:buFont typeface="Times New Roman" pitchFamily="16" charset="0"/>
        <a:defRPr sz="4400">
          <a:solidFill>
            <a:srgbClr val="000000"/>
          </a:solidFill>
          <a:latin typeface="Times New Roman" pitchFamily="16" charset="0"/>
          <a:ea typeface="ＭＳ Ｐゴシック" charset="-128"/>
        </a:defRPr>
      </a:lvl9pPr>
    </p:titleStyle>
    <p:bodyStyle>
      <a:lvl1pPr marL="341313" indent="-341313" algn="l" defTabSz="449263" rtl="0" eaLnBrk="0" fontAlgn="base" hangingPunct="0">
        <a:lnSpc>
          <a:spcPct val="95000"/>
        </a:lnSpc>
        <a:spcBef>
          <a:spcPts val="800"/>
        </a:spcBef>
        <a:spcAft>
          <a:spcPct val="0"/>
        </a:spcAft>
        <a:buClr>
          <a:srgbClr val="000000"/>
        </a:buClr>
        <a:buSzPct val="100000"/>
        <a:buFont typeface="Times New Roman" charset="0"/>
        <a:buChar char="•"/>
        <a:defRPr sz="3200" b="1" i="0">
          <a:solidFill>
            <a:srgbClr val="000000"/>
          </a:solidFill>
          <a:latin typeface="Arial" panose="020B0604020202020204" pitchFamily="34" charset="0"/>
          <a:ea typeface="+mn-ea"/>
          <a:cs typeface="Arial" panose="020B0604020202020204" pitchFamily="34" charset="0"/>
        </a:defRPr>
      </a:lvl1pPr>
      <a:lvl2pPr marL="741363" indent="-284163" algn="l" defTabSz="449263" rtl="0" eaLnBrk="0" fontAlgn="base" hangingPunct="0">
        <a:lnSpc>
          <a:spcPct val="95000"/>
        </a:lnSpc>
        <a:spcBef>
          <a:spcPts val="700"/>
        </a:spcBef>
        <a:spcAft>
          <a:spcPct val="0"/>
        </a:spcAft>
        <a:buClr>
          <a:srgbClr val="000000"/>
        </a:buClr>
        <a:buSzPct val="100000"/>
        <a:buFont typeface="Times New Roman" charset="0"/>
        <a:buChar char="–"/>
        <a:defRPr sz="2800" b="1" i="0">
          <a:solidFill>
            <a:srgbClr val="000000"/>
          </a:solidFill>
          <a:latin typeface="Arial" panose="020B0604020202020204" pitchFamily="34" charset="0"/>
          <a:ea typeface="+mn-ea"/>
          <a:cs typeface="Arial" panose="020B0604020202020204" pitchFamily="34" charset="0"/>
        </a:defRPr>
      </a:lvl2pPr>
      <a:lvl3pPr marL="1143000" indent="-228600" algn="l" defTabSz="449263" rtl="0" eaLnBrk="0" fontAlgn="base" hangingPunct="0">
        <a:lnSpc>
          <a:spcPct val="95000"/>
        </a:lnSpc>
        <a:spcBef>
          <a:spcPts val="600"/>
        </a:spcBef>
        <a:spcAft>
          <a:spcPct val="0"/>
        </a:spcAft>
        <a:buClr>
          <a:srgbClr val="000000"/>
        </a:buClr>
        <a:buSzPct val="100000"/>
        <a:buFont typeface="Times New Roman" charset="0"/>
        <a:buChar char="•"/>
        <a:defRPr sz="2400" b="1" i="0">
          <a:solidFill>
            <a:srgbClr val="000000"/>
          </a:solidFill>
          <a:latin typeface="Arial" panose="020B0604020202020204" pitchFamily="34" charset="0"/>
          <a:ea typeface="+mn-ea"/>
          <a:cs typeface="Arial" panose="020B0604020202020204" pitchFamily="34" charset="0"/>
        </a:defRPr>
      </a:lvl3pPr>
      <a:lvl4pPr marL="16002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4pPr>
      <a:lvl5pPr marL="2057400" indent="-228600" algn="l" defTabSz="449263" rtl="0" eaLnBrk="0" fontAlgn="base" hangingPunct="0">
        <a:lnSpc>
          <a:spcPct val="95000"/>
        </a:lnSpc>
        <a:spcBef>
          <a:spcPts val="500"/>
        </a:spcBef>
        <a:spcAft>
          <a:spcPct val="0"/>
        </a:spcAft>
        <a:buClr>
          <a:srgbClr val="000000"/>
        </a:buClr>
        <a:buSzPct val="100000"/>
        <a:buFont typeface="Times New Roman" charset="0"/>
        <a:buChar char="»"/>
        <a:defRPr sz="2000" b="1" i="0">
          <a:solidFill>
            <a:srgbClr val="000000"/>
          </a:solidFill>
          <a:latin typeface="Arial" panose="020B0604020202020204" pitchFamily="34" charset="0"/>
          <a:ea typeface="+mn-ea"/>
          <a:cs typeface="Arial" panose="020B0604020202020204" pitchFamily="34" charset="0"/>
        </a:defRPr>
      </a:lvl5pPr>
      <a:lvl6pPr marL="25146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6pPr>
      <a:lvl7pPr marL="29718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7pPr>
      <a:lvl8pPr marL="34290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8pPr>
      <a:lvl9pPr marL="3886200" indent="-228600" algn="l" defTabSz="449263" rtl="0" eaLnBrk="0" fontAlgn="base" hangingPunct="0">
        <a:lnSpc>
          <a:spcPct val="95000"/>
        </a:lnSpc>
        <a:spcBef>
          <a:spcPts val="500"/>
        </a:spcBef>
        <a:spcAft>
          <a:spcPct val="0"/>
        </a:spcAft>
        <a:buClr>
          <a:srgbClr val="000000"/>
        </a:buClr>
        <a:buSzPct val="100000"/>
        <a:buFont typeface="Times New Roman" pitchFamily="16" charset="0"/>
        <a:buChar char="»"/>
        <a:defRPr sz="2000">
          <a:solidFill>
            <a:srgbClr val="000000"/>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310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ctr" anchorCtr="0" compatLnSpc="1">
            <a:prstTxWarp prst="textNoShape">
              <a:avLst/>
            </a:prstTxWarp>
          </a:bodyPr>
          <a:lstStyle/>
          <a:p>
            <a:pPr lvl="0"/>
            <a:r>
              <a:rPr lang="en-US" dirty="0"/>
              <a:t>Click to edit Master title style</a:t>
            </a:r>
          </a:p>
        </p:txBody>
      </p:sp>
      <p:sp>
        <p:nvSpPr>
          <p:cNvPr id="30310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30310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l">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0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ctr">
              <a:defRPr sz="1400" b="1" i="0">
                <a:solidFill>
                  <a:srgbClr val="000000"/>
                </a:solidFill>
                <a:latin typeface="Arial" panose="020B0604020202020204" pitchFamily="34" charset="0"/>
                <a:ea typeface="Osaka"/>
                <a:cs typeface="Osaka"/>
              </a:defRPr>
            </a:lvl1pPr>
          </a:lstStyle>
          <a:p>
            <a:pPr>
              <a:defRPr/>
            </a:pPr>
            <a:endParaRPr lang="en-US" dirty="0"/>
          </a:p>
        </p:txBody>
      </p:sp>
      <p:sp>
        <p:nvSpPr>
          <p:cNvPr id="30311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341" tIns="45671" rIns="91341" bIns="45671" numCol="1" anchor="t" anchorCtr="0" compatLnSpc="1">
            <a:prstTxWarp prst="textNoShape">
              <a:avLst/>
            </a:prstTxWarp>
          </a:bodyPr>
          <a:lstStyle>
            <a:lvl1pPr algn="r">
              <a:defRPr sz="1400" b="1" i="0">
                <a:solidFill>
                  <a:srgbClr val="000000"/>
                </a:solidFill>
                <a:latin typeface="Arial" panose="020B0604020202020204" pitchFamily="34" charset="0"/>
                <a:ea typeface="Osaka"/>
                <a:cs typeface="Osaka"/>
              </a:defRPr>
            </a:lvl1pPr>
          </a:lstStyle>
          <a:p>
            <a:pPr>
              <a:defRPr/>
            </a:pPr>
            <a:fld id="{605319B9-59DE-374C-89BE-F04E92AE449D}" type="slidenum">
              <a:rPr lang="en-US" smtClean="0"/>
              <a:pPr>
                <a:defRPr/>
              </a:pPr>
              <a:t>‹#›</a:t>
            </a:fld>
            <a:endParaRPr lang="en-US" dirty="0"/>
          </a:p>
        </p:txBody>
      </p:sp>
    </p:spTree>
    <p:extLst>
      <p:ext uri="{BB962C8B-B14F-4D97-AF65-F5344CB8AC3E}">
        <p14:creationId xmlns:p14="http://schemas.microsoft.com/office/powerpoint/2010/main" val="3233356957"/>
      </p:ext>
    </p:extLst>
  </p:cSld>
  <p:clrMap bg1="lt1" tx1="dk1" bg2="lt2" tx2="dk2" accent1="accent1" accent2="accent2" accent3="accent3" accent4="accent4" accent5="accent5" accent6="accent6" hlink="hlink" folHlink="folHlink"/>
  <p:sldLayoutIdLst>
    <p:sldLayoutId id="2147484265" r:id="rId1"/>
    <p:sldLayoutId id="2147484266" r:id="rId2"/>
    <p:sldLayoutId id="2147484267" r:id="rId3"/>
    <p:sldLayoutId id="2147484268" r:id="rId4"/>
    <p:sldLayoutId id="2147484269" r:id="rId5"/>
    <p:sldLayoutId id="2147484270" r:id="rId6"/>
    <p:sldLayoutId id="2147484271" r:id="rId7"/>
    <p:sldLayoutId id="2147484272" r:id="rId8"/>
    <p:sldLayoutId id="2147484273" r:id="rId9"/>
    <p:sldLayoutId id="2147484274" r:id="rId10"/>
    <p:sldLayoutId id="2147484275"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6726" algn="ctr" rtl="0" fontAlgn="base">
        <a:spcBef>
          <a:spcPct val="0"/>
        </a:spcBef>
        <a:spcAft>
          <a:spcPct val="0"/>
        </a:spcAft>
        <a:defRPr sz="4400">
          <a:solidFill>
            <a:schemeClr val="tx2"/>
          </a:solidFill>
          <a:latin typeface="Arial" charset="0"/>
          <a:ea typeface="Osaka" charset="0"/>
          <a:cs typeface="Osaka" charset="0"/>
        </a:defRPr>
      </a:lvl6pPr>
      <a:lvl7pPr marL="913455" algn="ctr" rtl="0" fontAlgn="base">
        <a:spcBef>
          <a:spcPct val="0"/>
        </a:spcBef>
        <a:spcAft>
          <a:spcPct val="0"/>
        </a:spcAft>
        <a:defRPr sz="4400">
          <a:solidFill>
            <a:schemeClr val="tx2"/>
          </a:solidFill>
          <a:latin typeface="Arial" charset="0"/>
          <a:ea typeface="Osaka" charset="0"/>
          <a:cs typeface="Osaka" charset="0"/>
        </a:defRPr>
      </a:lvl7pPr>
      <a:lvl8pPr marL="1370172" algn="ctr" rtl="0" fontAlgn="base">
        <a:spcBef>
          <a:spcPct val="0"/>
        </a:spcBef>
        <a:spcAft>
          <a:spcPct val="0"/>
        </a:spcAft>
        <a:defRPr sz="4400">
          <a:solidFill>
            <a:schemeClr val="tx2"/>
          </a:solidFill>
          <a:latin typeface="Arial" charset="0"/>
          <a:ea typeface="Osaka" charset="0"/>
          <a:cs typeface="Osaka" charset="0"/>
        </a:defRPr>
      </a:lvl8pPr>
      <a:lvl9pPr marL="1826907"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543" indent="-342543"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mn-cs"/>
        </a:defRPr>
      </a:lvl1pPr>
      <a:lvl2pPr marL="742174" indent="-285456" algn="l" rtl="0" eaLnBrk="0" fontAlgn="base" hangingPunct="0">
        <a:spcBef>
          <a:spcPct val="20000"/>
        </a:spcBef>
        <a:spcAft>
          <a:spcPct val="0"/>
        </a:spcAft>
        <a:buChar char="–"/>
        <a:defRPr sz="2800" b="1" i="0">
          <a:solidFill>
            <a:schemeClr val="tx1"/>
          </a:solidFill>
          <a:latin typeface="Arial" panose="020B0604020202020204" pitchFamily="34" charset="0"/>
          <a:ea typeface="+mn-ea"/>
          <a:cs typeface="+mn-cs"/>
        </a:defRPr>
      </a:lvl2pPr>
      <a:lvl3pPr marL="1141806" indent="-228363" algn="l" rtl="0" eaLnBrk="0" fontAlgn="base" hangingPunct="0">
        <a:spcBef>
          <a:spcPct val="20000"/>
        </a:spcBef>
        <a:spcAft>
          <a:spcPct val="0"/>
        </a:spcAft>
        <a:buChar char="•"/>
        <a:defRPr sz="2400" b="1" i="0">
          <a:solidFill>
            <a:schemeClr val="tx1"/>
          </a:solidFill>
          <a:latin typeface="Arial" panose="020B0604020202020204" pitchFamily="34" charset="0"/>
          <a:ea typeface="+mn-ea"/>
          <a:cs typeface="+mn-cs"/>
        </a:defRPr>
      </a:lvl3pPr>
      <a:lvl4pPr marL="1598537"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4pPr>
      <a:lvl5pPr marL="2055258" indent="-228363" algn="l" rtl="0" eaLnBrk="0" fontAlgn="base" hangingPunct="0">
        <a:spcBef>
          <a:spcPct val="20000"/>
        </a:spcBef>
        <a:spcAft>
          <a:spcPct val="0"/>
        </a:spcAft>
        <a:buChar char="»"/>
        <a:defRPr sz="2000" b="1" i="0">
          <a:solidFill>
            <a:schemeClr val="tx1"/>
          </a:solidFill>
          <a:latin typeface="Arial" panose="020B0604020202020204" pitchFamily="34" charset="0"/>
          <a:ea typeface="+mn-ea"/>
          <a:cs typeface="+mn-cs"/>
        </a:defRPr>
      </a:lvl5pPr>
      <a:lvl6pPr marL="2511982" indent="-228363" algn="l" rtl="0" fontAlgn="base">
        <a:spcBef>
          <a:spcPct val="20000"/>
        </a:spcBef>
        <a:spcAft>
          <a:spcPct val="0"/>
        </a:spcAft>
        <a:buChar char="»"/>
        <a:defRPr sz="2000">
          <a:solidFill>
            <a:schemeClr val="tx1"/>
          </a:solidFill>
          <a:latin typeface="+mn-lt"/>
          <a:ea typeface="+mn-ea"/>
          <a:cs typeface="+mn-cs"/>
        </a:defRPr>
      </a:lvl6pPr>
      <a:lvl7pPr marL="2968711" indent="-228363" algn="l" rtl="0" fontAlgn="base">
        <a:spcBef>
          <a:spcPct val="20000"/>
        </a:spcBef>
        <a:spcAft>
          <a:spcPct val="0"/>
        </a:spcAft>
        <a:buChar char="»"/>
        <a:defRPr sz="2000">
          <a:solidFill>
            <a:schemeClr val="tx1"/>
          </a:solidFill>
          <a:latin typeface="+mn-lt"/>
          <a:ea typeface="+mn-ea"/>
          <a:cs typeface="+mn-cs"/>
        </a:defRPr>
      </a:lvl7pPr>
      <a:lvl8pPr marL="3425430" indent="-228363" algn="l" rtl="0" fontAlgn="base">
        <a:spcBef>
          <a:spcPct val="20000"/>
        </a:spcBef>
        <a:spcAft>
          <a:spcPct val="0"/>
        </a:spcAft>
        <a:buChar char="»"/>
        <a:defRPr sz="2000">
          <a:solidFill>
            <a:schemeClr val="tx1"/>
          </a:solidFill>
          <a:latin typeface="+mn-lt"/>
          <a:ea typeface="+mn-ea"/>
          <a:cs typeface="+mn-cs"/>
        </a:defRPr>
      </a:lvl8pPr>
      <a:lvl9pPr marL="3882160" indent="-228363"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6726" rtl="0" eaLnBrk="1" latinLnBrk="0" hangingPunct="1">
        <a:defRPr sz="1800" kern="1200">
          <a:solidFill>
            <a:schemeClr val="tx1"/>
          </a:solidFill>
          <a:latin typeface="+mn-lt"/>
          <a:ea typeface="+mn-ea"/>
          <a:cs typeface="+mn-cs"/>
        </a:defRPr>
      </a:lvl1pPr>
      <a:lvl2pPr marL="456726" algn="l" defTabSz="456726" rtl="0" eaLnBrk="1" latinLnBrk="0" hangingPunct="1">
        <a:defRPr sz="1800" kern="1200">
          <a:solidFill>
            <a:schemeClr val="tx1"/>
          </a:solidFill>
          <a:latin typeface="+mn-lt"/>
          <a:ea typeface="+mn-ea"/>
          <a:cs typeface="+mn-cs"/>
        </a:defRPr>
      </a:lvl2pPr>
      <a:lvl3pPr marL="913455" algn="l" defTabSz="456726" rtl="0" eaLnBrk="1" latinLnBrk="0" hangingPunct="1">
        <a:defRPr sz="1800" kern="1200">
          <a:solidFill>
            <a:schemeClr val="tx1"/>
          </a:solidFill>
          <a:latin typeface="+mn-lt"/>
          <a:ea typeface="+mn-ea"/>
          <a:cs typeface="+mn-cs"/>
        </a:defRPr>
      </a:lvl3pPr>
      <a:lvl4pPr marL="1370172" algn="l" defTabSz="456726" rtl="0" eaLnBrk="1" latinLnBrk="0" hangingPunct="1">
        <a:defRPr sz="1800" kern="1200">
          <a:solidFill>
            <a:schemeClr val="tx1"/>
          </a:solidFill>
          <a:latin typeface="+mn-lt"/>
          <a:ea typeface="+mn-ea"/>
          <a:cs typeface="+mn-cs"/>
        </a:defRPr>
      </a:lvl4pPr>
      <a:lvl5pPr marL="1826907" algn="l" defTabSz="456726" rtl="0" eaLnBrk="1" latinLnBrk="0" hangingPunct="1">
        <a:defRPr sz="1800" kern="1200">
          <a:solidFill>
            <a:schemeClr val="tx1"/>
          </a:solidFill>
          <a:latin typeface="+mn-lt"/>
          <a:ea typeface="+mn-ea"/>
          <a:cs typeface="+mn-cs"/>
        </a:defRPr>
      </a:lvl5pPr>
      <a:lvl6pPr marL="2283619" algn="l" defTabSz="456726" rtl="0" eaLnBrk="1" latinLnBrk="0" hangingPunct="1">
        <a:defRPr sz="1800" kern="1200">
          <a:solidFill>
            <a:schemeClr val="tx1"/>
          </a:solidFill>
          <a:latin typeface="+mn-lt"/>
          <a:ea typeface="+mn-ea"/>
          <a:cs typeface="+mn-cs"/>
        </a:defRPr>
      </a:lvl6pPr>
      <a:lvl7pPr marL="2740344" algn="l" defTabSz="456726" rtl="0" eaLnBrk="1" latinLnBrk="0" hangingPunct="1">
        <a:defRPr sz="1800" kern="1200">
          <a:solidFill>
            <a:schemeClr val="tx1"/>
          </a:solidFill>
          <a:latin typeface="+mn-lt"/>
          <a:ea typeface="+mn-ea"/>
          <a:cs typeface="+mn-cs"/>
        </a:defRPr>
      </a:lvl7pPr>
      <a:lvl8pPr marL="3197066" algn="l" defTabSz="456726" rtl="0" eaLnBrk="1" latinLnBrk="0" hangingPunct="1">
        <a:defRPr sz="1800" kern="1200">
          <a:solidFill>
            <a:schemeClr val="tx1"/>
          </a:solidFill>
          <a:latin typeface="+mn-lt"/>
          <a:ea typeface="+mn-ea"/>
          <a:cs typeface="+mn-cs"/>
        </a:defRPr>
      </a:lvl8pPr>
      <a:lvl9pPr marL="3653791" algn="l" defTabSz="456726"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08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ctr" anchorCtr="0" compatLnSpc="1">
            <a:prstTxWarp prst="textNoShape">
              <a:avLst/>
            </a:prstTxWarp>
          </a:bodyPr>
          <a:lstStyle/>
          <a:p>
            <a:pPr lvl="0"/>
            <a:r>
              <a:rPr lang="en-GB"/>
              <a:t>Click to edit Master title style</a:t>
            </a:r>
            <a:endParaRPr lang="en-US"/>
          </a:p>
        </p:txBody>
      </p:sp>
      <p:sp>
        <p:nvSpPr>
          <p:cNvPr id="808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03" tIns="45702" rIns="91403" bIns="45702"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4" name="Date Placeholder 3"/>
          <p:cNvSpPr>
            <a:spLocks noGrp="1"/>
          </p:cNvSpPr>
          <p:nvPr>
            <p:ph type="dt" sz="half" idx="2"/>
          </p:nvPr>
        </p:nvSpPr>
        <p:spPr>
          <a:xfrm>
            <a:off x="457201" y="6356350"/>
            <a:ext cx="2133600" cy="365125"/>
          </a:xfrm>
          <a:prstGeom prst="rect">
            <a:avLst/>
          </a:prstGeom>
        </p:spPr>
        <p:txBody>
          <a:bodyPr vert="horz" lIns="91403" tIns="45702" rIns="91403" bIns="45702" rtlCol="0" anchor="ctr"/>
          <a:lstStyle>
            <a:lvl1pPr algn="l" defTabSz="457020" fontAlgn="auto">
              <a:spcBef>
                <a:spcPts val="0"/>
              </a:spcBef>
              <a:spcAft>
                <a:spcPts val="0"/>
              </a:spcAft>
              <a:defRPr sz="1200">
                <a:solidFill>
                  <a:prstClr val="black">
                    <a:tint val="75000"/>
                  </a:prstClr>
                </a:solidFill>
                <a:latin typeface="Calibri"/>
                <a:ea typeface="+mn-ea"/>
                <a:cs typeface="+mn-cs"/>
              </a:defRPr>
            </a:lvl1pPr>
          </a:lstStyle>
          <a:p>
            <a:pPr>
              <a:defRPr/>
            </a:pPr>
            <a:fld id="{93E7E47F-8423-794F-9338-4BE93370A719}" type="datetimeFigureOut">
              <a:rPr lang="en-US"/>
              <a:pPr>
                <a:defRPr/>
              </a:pPr>
              <a:t>2/21/25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03" tIns="45702" rIns="91403" bIns="45702" rtlCol="0" anchor="ctr"/>
          <a:lstStyle>
            <a:lvl1pPr algn="ctr" defTabSz="457020" fontAlgn="auto">
              <a:spcBef>
                <a:spcPts val="0"/>
              </a:spcBef>
              <a:spcAft>
                <a:spcPts val="0"/>
              </a:spcAft>
              <a:defRPr sz="1200">
                <a:solidFill>
                  <a:prstClr val="black">
                    <a:tint val="75000"/>
                  </a:prstClr>
                </a:solidFill>
                <a:latin typeface="Calibri"/>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03" tIns="45702" rIns="91403" bIns="45702" rtlCol="0" anchor="ctr"/>
          <a:lstStyle>
            <a:lvl1pPr algn="r" defTabSz="457020" fontAlgn="auto">
              <a:spcBef>
                <a:spcPts val="0"/>
              </a:spcBef>
              <a:spcAft>
                <a:spcPts val="0"/>
              </a:spcAft>
              <a:defRPr sz="1200">
                <a:solidFill>
                  <a:prstClr val="black">
                    <a:tint val="75000"/>
                  </a:prstClr>
                </a:solidFill>
                <a:latin typeface="Calibri"/>
                <a:ea typeface="+mn-ea"/>
                <a:cs typeface="+mn-cs"/>
              </a:defRPr>
            </a:lvl1pPr>
          </a:lstStyle>
          <a:p>
            <a:pPr>
              <a:defRPr/>
            </a:pPr>
            <a:fld id="{36919755-C6FD-6B4D-A594-EA60682B5913}" type="slidenum">
              <a:rPr lang="en-US"/>
              <a:pPr>
                <a:defRPr/>
              </a:pPr>
              <a:t>‹#›</a:t>
            </a:fld>
            <a:endParaRPr lang="en-US"/>
          </a:p>
        </p:txBody>
      </p:sp>
    </p:spTree>
    <p:extLst>
      <p:ext uri="{BB962C8B-B14F-4D97-AF65-F5344CB8AC3E}">
        <p14:creationId xmlns:p14="http://schemas.microsoft.com/office/powerpoint/2010/main" val="37179584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02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02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02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04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056"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080" algn="ctr" defTabSz="45702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764" indent="-342764" algn="l" defTabSz="457020" rtl="0" eaLnBrk="0" fontAlgn="base" hangingPunct="0">
        <a:spcBef>
          <a:spcPct val="20000"/>
        </a:spcBef>
        <a:spcAft>
          <a:spcPct val="0"/>
        </a:spcAft>
        <a:buFont typeface="Arial" charset="0"/>
        <a:buChar char="•"/>
        <a:defRPr sz="3200" kern="1200">
          <a:solidFill>
            <a:schemeClr val="tx1"/>
          </a:solidFill>
          <a:latin typeface="+mn-lt"/>
          <a:ea typeface="ＭＳ Ｐゴシック" charset="0"/>
          <a:cs typeface="ＭＳ Ｐゴシック" charset="0"/>
        </a:defRPr>
      </a:lvl1pPr>
      <a:lvl2pPr marL="742654" indent="-285638" algn="l" defTabSz="457020" rtl="0" eaLnBrk="0" fontAlgn="base" hangingPunct="0">
        <a:spcBef>
          <a:spcPct val="20000"/>
        </a:spcBef>
        <a:spcAft>
          <a:spcPct val="0"/>
        </a:spcAft>
        <a:buFont typeface="Arial" charset="0"/>
        <a:buChar char="–"/>
        <a:defRPr sz="2800" kern="1200">
          <a:solidFill>
            <a:schemeClr val="tx1"/>
          </a:solidFill>
          <a:latin typeface="+mn-lt"/>
          <a:ea typeface="ＭＳ Ｐゴシック" charset="0"/>
          <a:cs typeface="+mn-cs"/>
        </a:defRPr>
      </a:lvl2pPr>
      <a:lvl3pPr marL="1142545" indent="-228510" algn="l" defTabSz="457020" rtl="0" eaLnBrk="0" fontAlgn="base" hangingPunct="0">
        <a:spcBef>
          <a:spcPct val="20000"/>
        </a:spcBef>
        <a:spcAft>
          <a:spcPct val="0"/>
        </a:spcAft>
        <a:buFont typeface="Arial" charset="0"/>
        <a:buChar char="•"/>
        <a:defRPr sz="2400" kern="1200">
          <a:solidFill>
            <a:schemeClr val="tx1"/>
          </a:solidFill>
          <a:latin typeface="+mn-lt"/>
          <a:ea typeface="ＭＳ Ｐゴシック" charset="0"/>
          <a:cs typeface="+mn-cs"/>
        </a:defRPr>
      </a:lvl3pPr>
      <a:lvl4pPr marL="1599566"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4pPr>
      <a:lvl5pPr marL="2056584" indent="-228510" algn="l" defTabSz="457020" rtl="0" eaLnBrk="0" fontAlgn="base" hangingPunct="0">
        <a:spcBef>
          <a:spcPct val="20000"/>
        </a:spcBef>
        <a:spcAft>
          <a:spcPct val="0"/>
        </a:spcAft>
        <a:buFont typeface="Arial" charset="0"/>
        <a:buChar char="»"/>
        <a:defRPr sz="2000" kern="1200">
          <a:solidFill>
            <a:schemeClr val="tx1"/>
          </a:solidFill>
          <a:latin typeface="+mn-lt"/>
          <a:ea typeface="ＭＳ Ｐゴシック" charset="0"/>
          <a:cs typeface="+mn-cs"/>
        </a:defRPr>
      </a:lvl5pPr>
      <a:lvl6pPr marL="2513601" indent="-228510" algn="l" defTabSz="457020" rtl="0" eaLnBrk="1" latinLnBrk="0" hangingPunct="1">
        <a:spcBef>
          <a:spcPct val="20000"/>
        </a:spcBef>
        <a:buFont typeface="Arial"/>
        <a:buChar char="•"/>
        <a:defRPr sz="2000" kern="1200">
          <a:solidFill>
            <a:schemeClr val="tx1"/>
          </a:solidFill>
          <a:latin typeface="+mn-lt"/>
          <a:ea typeface="+mn-ea"/>
          <a:cs typeface="+mn-cs"/>
        </a:defRPr>
      </a:lvl6pPr>
      <a:lvl7pPr marL="2970623" indent="-228510" algn="l" defTabSz="457020" rtl="0" eaLnBrk="1" latinLnBrk="0" hangingPunct="1">
        <a:spcBef>
          <a:spcPct val="20000"/>
        </a:spcBef>
        <a:buFont typeface="Arial"/>
        <a:buChar char="•"/>
        <a:defRPr sz="2000" kern="1200">
          <a:solidFill>
            <a:schemeClr val="tx1"/>
          </a:solidFill>
          <a:latin typeface="+mn-lt"/>
          <a:ea typeface="+mn-ea"/>
          <a:cs typeface="+mn-cs"/>
        </a:defRPr>
      </a:lvl7pPr>
      <a:lvl8pPr marL="3427640" indent="-228510" algn="l" defTabSz="457020" rtl="0" eaLnBrk="1" latinLnBrk="0" hangingPunct="1">
        <a:spcBef>
          <a:spcPct val="20000"/>
        </a:spcBef>
        <a:buFont typeface="Arial"/>
        <a:buChar char="•"/>
        <a:defRPr sz="2000" kern="1200">
          <a:solidFill>
            <a:schemeClr val="tx1"/>
          </a:solidFill>
          <a:latin typeface="+mn-lt"/>
          <a:ea typeface="+mn-ea"/>
          <a:cs typeface="+mn-cs"/>
        </a:defRPr>
      </a:lvl8pPr>
      <a:lvl9pPr marL="3884660" indent="-228510" algn="l" defTabSz="45702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20" rtl="0" eaLnBrk="1" latinLnBrk="0" hangingPunct="1">
        <a:defRPr sz="1800" kern="1200">
          <a:solidFill>
            <a:schemeClr val="tx1"/>
          </a:solidFill>
          <a:latin typeface="+mn-lt"/>
          <a:ea typeface="+mn-ea"/>
          <a:cs typeface="+mn-cs"/>
        </a:defRPr>
      </a:lvl1pPr>
      <a:lvl2pPr marL="457020" algn="l" defTabSz="457020" rtl="0" eaLnBrk="1" latinLnBrk="0" hangingPunct="1">
        <a:defRPr sz="1800" kern="1200">
          <a:solidFill>
            <a:schemeClr val="tx1"/>
          </a:solidFill>
          <a:latin typeface="+mn-lt"/>
          <a:ea typeface="+mn-ea"/>
          <a:cs typeface="+mn-cs"/>
        </a:defRPr>
      </a:lvl2pPr>
      <a:lvl3pPr marL="914040" algn="l" defTabSz="457020" rtl="0" eaLnBrk="1" latinLnBrk="0" hangingPunct="1">
        <a:defRPr sz="1800" kern="1200">
          <a:solidFill>
            <a:schemeClr val="tx1"/>
          </a:solidFill>
          <a:latin typeface="+mn-lt"/>
          <a:ea typeface="+mn-ea"/>
          <a:cs typeface="+mn-cs"/>
        </a:defRPr>
      </a:lvl3pPr>
      <a:lvl4pPr marL="1371056" algn="l" defTabSz="457020" rtl="0" eaLnBrk="1" latinLnBrk="0" hangingPunct="1">
        <a:defRPr sz="1800" kern="1200">
          <a:solidFill>
            <a:schemeClr val="tx1"/>
          </a:solidFill>
          <a:latin typeface="+mn-lt"/>
          <a:ea typeface="+mn-ea"/>
          <a:cs typeface="+mn-cs"/>
        </a:defRPr>
      </a:lvl4pPr>
      <a:lvl5pPr marL="1828080" algn="l" defTabSz="457020" rtl="0" eaLnBrk="1" latinLnBrk="0" hangingPunct="1">
        <a:defRPr sz="1800" kern="1200">
          <a:solidFill>
            <a:schemeClr val="tx1"/>
          </a:solidFill>
          <a:latin typeface="+mn-lt"/>
          <a:ea typeface="+mn-ea"/>
          <a:cs typeface="+mn-cs"/>
        </a:defRPr>
      </a:lvl5pPr>
      <a:lvl6pPr marL="2285092" algn="l" defTabSz="457020" rtl="0" eaLnBrk="1" latinLnBrk="0" hangingPunct="1">
        <a:defRPr sz="1800" kern="1200">
          <a:solidFill>
            <a:schemeClr val="tx1"/>
          </a:solidFill>
          <a:latin typeface="+mn-lt"/>
          <a:ea typeface="+mn-ea"/>
          <a:cs typeface="+mn-cs"/>
        </a:defRPr>
      </a:lvl6pPr>
      <a:lvl7pPr marL="2742112" algn="l" defTabSz="457020" rtl="0" eaLnBrk="1" latinLnBrk="0" hangingPunct="1">
        <a:defRPr sz="1800" kern="1200">
          <a:solidFill>
            <a:schemeClr val="tx1"/>
          </a:solidFill>
          <a:latin typeface="+mn-lt"/>
          <a:ea typeface="+mn-ea"/>
          <a:cs typeface="+mn-cs"/>
        </a:defRPr>
      </a:lvl7pPr>
      <a:lvl8pPr marL="3199130" algn="l" defTabSz="457020" rtl="0" eaLnBrk="1" latinLnBrk="0" hangingPunct="1">
        <a:defRPr sz="1800" kern="1200">
          <a:solidFill>
            <a:schemeClr val="tx1"/>
          </a:solidFill>
          <a:latin typeface="+mn-lt"/>
          <a:ea typeface="+mn-ea"/>
          <a:cs typeface="+mn-cs"/>
        </a:defRPr>
      </a:lvl8pPr>
      <a:lvl9pPr marL="3656146" algn="l" defTabSz="45702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3714" name="Rectangle 2"/>
          <p:cNvSpPr>
            <a:spLocks noChangeArrowheads="1"/>
          </p:cNvSpPr>
          <p:nvPr/>
        </p:nvSpPr>
        <p:spPr bwMode="auto">
          <a:xfrm>
            <a:off x="1066801" y="1458914"/>
            <a:ext cx="8077200" cy="5399087"/>
          </a:xfrm>
          <a:prstGeom prst="rect">
            <a:avLst/>
          </a:prstGeom>
          <a:gradFill rotWithShape="0">
            <a:gsLst>
              <a:gs pos="0">
                <a:schemeClr val="accent1">
                  <a:gamma/>
                  <a:shade val="24706"/>
                  <a:invGamma/>
                </a:schemeClr>
              </a:gs>
              <a:gs pos="100000">
                <a:schemeClr val="accent1"/>
              </a:gs>
            </a:gsLst>
            <a:lin ang="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5" name="Rectangle 3"/>
          <p:cNvSpPr>
            <a:spLocks noChangeArrowheads="1"/>
          </p:cNvSpPr>
          <p:nvPr/>
        </p:nvSpPr>
        <p:spPr bwMode="auto">
          <a:xfrm>
            <a:off x="0" y="1447800"/>
            <a:ext cx="1066800" cy="5410200"/>
          </a:xfrm>
          <a:prstGeom prst="rect">
            <a:avLst/>
          </a:prstGeom>
          <a:gradFill rotWithShape="0">
            <a:gsLst>
              <a:gs pos="0">
                <a:schemeClr val="accent1">
                  <a:gamma/>
                  <a:shade val="13333"/>
                  <a:invGamma/>
                </a:schemeClr>
              </a:gs>
              <a:gs pos="100000">
                <a:schemeClr val="accent1"/>
              </a:gs>
            </a:gsLst>
            <a:lin ang="5400000" scaled="1"/>
          </a:gradFill>
          <a:ln w="9525">
            <a:noFill/>
            <a:miter lim="800000"/>
            <a:headEnd/>
            <a:tailEnd/>
          </a:ln>
          <a:effectLst/>
        </p:spPr>
        <p:txBody>
          <a:bodyPr wrap="none" lIns="91261" tIns="45631" rIns="91261" bIns="45631" anchor="ctr"/>
          <a:lstStyle/>
          <a:p>
            <a:pPr eaLnBrk="0" hangingPunct="0">
              <a:defRPr/>
            </a:pPr>
            <a:endParaRPr lang="en-US">
              <a:solidFill>
                <a:srgbClr val="FFFFFF"/>
              </a:solidFill>
              <a:latin typeface="Times" pitchFamily="-112" charset="0"/>
            </a:endParaRPr>
          </a:p>
        </p:txBody>
      </p:sp>
      <p:sp>
        <p:nvSpPr>
          <p:cNvPr id="243716" name="Rectangle 4"/>
          <p:cNvSpPr>
            <a:spLocks noGrp="1" noChangeArrowheads="1"/>
          </p:cNvSpPr>
          <p:nvPr>
            <p:ph type="dt" sz="half" idx="2"/>
          </p:nvPr>
        </p:nvSpPr>
        <p:spPr bwMode="auto">
          <a:xfrm>
            <a:off x="1295401"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eaLnBrk="0" hangingPunct="0">
              <a:defRPr sz="1400">
                <a:solidFill>
                  <a:srgbClr val="FFFFFF"/>
                </a:solidFill>
                <a:latin typeface="Times" pitchFamily="-112" charset="0"/>
                <a:ea typeface="+mn-ea"/>
                <a:cs typeface="+mn-cs"/>
              </a:defRPr>
            </a:lvl1pPr>
          </a:lstStyle>
          <a:p>
            <a:pPr>
              <a:defRPr/>
            </a:pPr>
            <a:endParaRPr lang="en-US"/>
          </a:p>
        </p:txBody>
      </p:sp>
      <p:sp>
        <p:nvSpPr>
          <p:cNvPr id="243717" name="Rectangle 5"/>
          <p:cNvSpPr>
            <a:spLocks noGrp="1" noChangeArrowheads="1"/>
          </p:cNvSpPr>
          <p:nvPr>
            <p:ph type="ftr" sz="quarter" idx="3"/>
          </p:nvPr>
        </p:nvSpPr>
        <p:spPr bwMode="auto">
          <a:xfrm>
            <a:off x="3810000" y="6324600"/>
            <a:ext cx="28956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ctr" eaLnBrk="0" hangingPunct="0">
              <a:defRPr sz="1400">
                <a:solidFill>
                  <a:srgbClr val="FFFFFF"/>
                </a:solidFill>
                <a:latin typeface="Times" pitchFamily="-112" charset="0"/>
                <a:ea typeface="+mn-ea"/>
                <a:cs typeface="+mn-cs"/>
              </a:defRPr>
            </a:lvl1pPr>
          </a:lstStyle>
          <a:p>
            <a:pPr>
              <a:defRPr/>
            </a:pPr>
            <a:endParaRPr lang="en-US"/>
          </a:p>
        </p:txBody>
      </p:sp>
      <p:sp>
        <p:nvSpPr>
          <p:cNvPr id="243718" name="Rectangle 6"/>
          <p:cNvSpPr>
            <a:spLocks noGrp="1" noChangeArrowheads="1"/>
          </p:cNvSpPr>
          <p:nvPr>
            <p:ph type="sldNum" sz="quarter" idx="4"/>
          </p:nvPr>
        </p:nvSpPr>
        <p:spPr bwMode="auto">
          <a:xfrm>
            <a:off x="7086600" y="6324600"/>
            <a:ext cx="1905000" cy="457200"/>
          </a:xfrm>
          <a:prstGeom prst="rect">
            <a:avLst/>
          </a:prstGeom>
          <a:noFill/>
          <a:ln w="9525">
            <a:noFill/>
            <a:miter lim="800000"/>
            <a:headEnd/>
            <a:tailEnd/>
          </a:ln>
        </p:spPr>
        <p:txBody>
          <a:bodyPr vert="horz" wrap="square" lIns="91261" tIns="45631" rIns="91261" bIns="45631" numCol="1" anchor="t" anchorCtr="0" compatLnSpc="1">
            <a:prstTxWarp prst="textNoShape">
              <a:avLst/>
            </a:prstTxWarp>
          </a:bodyPr>
          <a:lstStyle>
            <a:lvl1pPr algn="r" eaLnBrk="0" hangingPunct="0">
              <a:defRPr sz="1400">
                <a:solidFill>
                  <a:srgbClr val="FFFFFF"/>
                </a:solidFill>
                <a:latin typeface="Times" charset="0"/>
              </a:defRPr>
            </a:lvl1pPr>
          </a:lstStyle>
          <a:p>
            <a:pPr>
              <a:defRPr/>
            </a:pPr>
            <a:fld id="{0F7D0183-ADBA-BF4A-B7B4-6B3C44B0036F}" type="slidenum">
              <a:rPr lang="en-US"/>
              <a:pPr>
                <a:defRPr/>
              </a:pPr>
              <a:t>‹#›</a:t>
            </a:fld>
            <a:endParaRPr lang="en-US"/>
          </a:p>
        </p:txBody>
      </p:sp>
      <p:grpSp>
        <p:nvGrpSpPr>
          <p:cNvPr id="117767" name="Group 7"/>
          <p:cNvGrpSpPr>
            <a:grpSpLocks/>
          </p:cNvGrpSpPr>
          <p:nvPr/>
        </p:nvGrpSpPr>
        <p:grpSpPr bwMode="auto">
          <a:xfrm>
            <a:off x="0" y="355600"/>
            <a:ext cx="6172200" cy="2438400"/>
            <a:chOff x="0" y="1200"/>
            <a:chExt cx="3888" cy="1536"/>
          </a:xfrm>
        </p:grpSpPr>
        <p:sp>
          <p:nvSpPr>
            <p:cNvPr id="243720" name="Oval 8"/>
            <p:cNvSpPr>
              <a:spLocks noChangeArrowheads="1"/>
            </p:cNvSpPr>
            <p:nvPr/>
          </p:nvSpPr>
          <p:spPr bwMode="auto">
            <a:xfrm>
              <a:off x="497" y="1697"/>
              <a:ext cx="361" cy="359"/>
            </a:xfrm>
            <a:prstGeom prst="ellipse">
              <a:avLst/>
            </a:prstGeom>
            <a:gradFill rotWithShape="0">
              <a:gsLst>
                <a:gs pos="0">
                  <a:schemeClr val="accent1"/>
                </a:gs>
                <a:gs pos="100000">
                  <a:schemeClr val="accent1">
                    <a:gamma/>
                    <a:shade val="31373"/>
                    <a:invGamma/>
                  </a:schemeClr>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1" name="Oval 9"/>
            <p:cNvSpPr>
              <a:spLocks noChangeArrowheads="1"/>
            </p:cNvSpPr>
            <p:nvPr/>
          </p:nvSpPr>
          <p:spPr bwMode="auto">
            <a:xfrm>
              <a:off x="594" y="1802"/>
              <a:ext cx="164" cy="156"/>
            </a:xfrm>
            <a:prstGeom prst="ellipse">
              <a:avLst/>
            </a:prstGeom>
            <a:gradFill rotWithShape="0">
              <a:gsLst>
                <a:gs pos="0">
                  <a:schemeClr val="accent1">
                    <a:gamma/>
                    <a:tint val="0"/>
                    <a:invGamma/>
                  </a:schemeClr>
                </a:gs>
                <a:gs pos="100000">
                  <a:schemeClr val="accent1"/>
                </a:gs>
              </a:gsLst>
              <a:path path="shape">
                <a:fillToRect l="50000" t="50000" r="50000" b="50000"/>
              </a:path>
            </a:gradFill>
            <a:ln w="9525">
              <a:noFill/>
              <a:round/>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2" name="Rectangle 10"/>
            <p:cNvSpPr>
              <a:spLocks noChangeArrowheads="1"/>
            </p:cNvSpPr>
            <p:nvPr/>
          </p:nvSpPr>
          <p:spPr bwMode="auto">
            <a:xfrm>
              <a:off x="0" y="1884"/>
              <a:ext cx="1440" cy="6"/>
            </a:xfrm>
            <a:prstGeom prst="rect">
              <a:avLst/>
            </a:prstGeom>
            <a:gradFill rotWithShape="0">
              <a:gsLst>
                <a:gs pos="0">
                  <a:schemeClr val="bg1"/>
                </a:gs>
                <a:gs pos="5000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3" name="Rectangle 11"/>
            <p:cNvSpPr>
              <a:spLocks noChangeArrowheads="1"/>
            </p:cNvSpPr>
            <p:nvPr/>
          </p:nvSpPr>
          <p:spPr bwMode="auto">
            <a:xfrm>
              <a:off x="678" y="1200"/>
              <a:ext cx="6" cy="1536"/>
            </a:xfrm>
            <a:prstGeom prst="rect">
              <a:avLst/>
            </a:prstGeom>
            <a:gradFill rotWithShape="0">
              <a:gsLst>
                <a:gs pos="0">
                  <a:schemeClr val="bg1"/>
                </a:gs>
                <a:gs pos="50000">
                  <a:schemeClr val="bg1">
                    <a:gamma/>
                    <a:tint val="0"/>
                    <a:invGamma/>
                  </a:schemeClr>
                </a:gs>
                <a:gs pos="100000">
                  <a:schemeClr val="bg1"/>
                </a:gs>
              </a:gsLst>
              <a:lin ang="540000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sp>
          <p:nvSpPr>
            <p:cNvPr id="243724" name="Rectangle 12"/>
            <p:cNvSpPr>
              <a:spLocks noChangeArrowheads="1"/>
            </p:cNvSpPr>
            <p:nvPr/>
          </p:nvSpPr>
          <p:spPr bwMode="auto">
            <a:xfrm>
              <a:off x="721" y="1884"/>
              <a:ext cx="3167" cy="6"/>
            </a:xfrm>
            <a:prstGeom prst="rect">
              <a:avLst/>
            </a:prstGeom>
            <a:gradFill rotWithShape="0">
              <a:gsLst>
                <a:gs pos="0">
                  <a:schemeClr val="bg1">
                    <a:gamma/>
                    <a:tint val="0"/>
                    <a:invGamma/>
                  </a:schemeClr>
                </a:gs>
                <a:gs pos="100000">
                  <a:schemeClr val="bg1"/>
                </a:gs>
              </a:gsLst>
              <a:lin ang="0" scaled="1"/>
            </a:gradFill>
            <a:ln w="9525">
              <a:noFill/>
              <a:miter lim="800000"/>
              <a:headEnd/>
              <a:tailEnd/>
            </a:ln>
            <a:effectLst/>
          </p:spPr>
          <p:txBody>
            <a:bodyPr wrap="none" anchor="ctr"/>
            <a:lstStyle/>
            <a:p>
              <a:pPr eaLnBrk="0" hangingPunct="0">
                <a:defRPr/>
              </a:pPr>
              <a:endParaRPr lang="en-US">
                <a:solidFill>
                  <a:srgbClr val="FFFFFF"/>
                </a:solidFill>
                <a:latin typeface="Times" pitchFamily="-112" charset="0"/>
              </a:endParaRPr>
            </a:p>
          </p:txBody>
        </p:sp>
      </p:grpSp>
      <p:sp>
        <p:nvSpPr>
          <p:cNvPr id="117768" name="Rectangle 13"/>
          <p:cNvSpPr>
            <a:spLocks noGrp="1" noChangeArrowheads="1"/>
          </p:cNvSpPr>
          <p:nvPr>
            <p:ph type="body" idx="1"/>
          </p:nvPr>
        </p:nvSpPr>
        <p:spPr bwMode="auto">
          <a:xfrm>
            <a:off x="1219201" y="1676400"/>
            <a:ext cx="7772400" cy="4572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261" tIns="45631" rIns="91261" bIns="45631"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3726" name="Rectangle 14"/>
          <p:cNvSpPr>
            <a:spLocks noGrp="1" noChangeArrowheads="1"/>
          </p:cNvSpPr>
          <p:nvPr>
            <p:ph type="title"/>
          </p:nvPr>
        </p:nvSpPr>
        <p:spPr bwMode="auto">
          <a:xfrm>
            <a:off x="152400" y="152400"/>
            <a:ext cx="8915400" cy="1143000"/>
          </a:xfrm>
          <a:prstGeom prst="rect">
            <a:avLst/>
          </a:prstGeom>
          <a:noFill/>
          <a:ln w="9525">
            <a:noFill/>
            <a:miter lim="800000"/>
            <a:headEnd/>
            <a:tailEnd/>
          </a:ln>
          <a:effectLst>
            <a:outerShdw blurRad="63500" dist="12700" dir="16200000" algn="ctr" rotWithShape="0">
              <a:schemeClr val="tx1">
                <a:alpha val="74998"/>
              </a:schemeClr>
            </a:outerShdw>
          </a:effectLst>
        </p:spPr>
        <p:txBody>
          <a:bodyPr vert="horz" wrap="square" lIns="91261" tIns="45631" rIns="91261" bIns="45631" numCol="1" anchor="ctr" anchorCtr="0" compatLnSpc="1">
            <a:prstTxWarp prst="textNoShape">
              <a:avLst/>
            </a:prstTxWarp>
          </a:bodyPr>
          <a:lstStyle/>
          <a:p>
            <a:pPr lvl="0"/>
            <a:r>
              <a:rPr lang="en-US" dirty="0"/>
              <a:t>Click to edit Master title style</a:t>
            </a:r>
          </a:p>
        </p:txBody>
      </p:sp>
    </p:spTree>
    <p:extLst>
      <p:ext uri="{BB962C8B-B14F-4D97-AF65-F5344CB8AC3E}">
        <p14:creationId xmlns:p14="http://schemas.microsoft.com/office/powerpoint/2010/main" val="1839813682"/>
      </p:ext>
    </p:extLst>
  </p:cSld>
  <p:clrMap bg1="dk2" tx1="lt1" bg2="dk1" tx2="lt2" accent1="accent1" accent2="accent2" accent3="accent3" accent4="accent4" accent5="accent5" accent6="accent6" hlink="hlink" folHlink="folHlink"/>
  <p:sldLayoutIdLst>
    <p:sldLayoutId id="2147484277" r:id="rId1"/>
    <p:sldLayoutId id="2147484278" r:id="rId2"/>
    <p:sldLayoutId id="2147484279" r:id="rId3"/>
    <p:sldLayoutId id="2147484280" r:id="rId4"/>
    <p:sldLayoutId id="2147484281" r:id="rId5"/>
    <p:sldLayoutId id="2147484282" r:id="rId6"/>
    <p:sldLayoutId id="2147484283" r:id="rId7"/>
    <p:sldLayoutId id="2147484284" r:id="rId8"/>
    <p:sldLayoutId id="2147484285" r:id="rId9"/>
    <p:sldLayoutId id="2147484286" r:id="rId10"/>
    <p:sldLayoutId id="2147484287" r:id="rId11"/>
  </p:sldLayoutIdLst>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ＭＳ Ｐゴシック" pitchFamily="-112" charset="-128"/>
          <a:cs typeface="ＭＳ Ｐゴシック" pitchFamily="-112" charset="-128"/>
        </a:defRPr>
      </a:lvl1pPr>
      <a:lvl2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2pPr>
      <a:lvl3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3pPr>
      <a:lvl4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4pPr>
      <a:lvl5pPr algn="ctr" rtl="0" eaLnBrk="0" fontAlgn="base" hangingPunct="0">
        <a:spcBef>
          <a:spcPct val="0"/>
        </a:spcBef>
        <a:spcAft>
          <a:spcPct val="0"/>
        </a:spcAft>
        <a:defRPr sz="4400" b="1">
          <a:solidFill>
            <a:schemeClr val="tx2"/>
          </a:solidFill>
          <a:latin typeface="Arial" pitchFamily="-108" charset="0"/>
          <a:ea typeface="ＭＳ Ｐゴシック" pitchFamily="-112" charset="-128"/>
          <a:cs typeface="ＭＳ Ｐゴシック" pitchFamily="-112" charset="-128"/>
        </a:defRPr>
      </a:lvl5pPr>
      <a:lvl6pPr marL="456343" algn="ctr" rtl="0" fontAlgn="base">
        <a:spcBef>
          <a:spcPct val="0"/>
        </a:spcBef>
        <a:spcAft>
          <a:spcPct val="0"/>
        </a:spcAft>
        <a:defRPr sz="4400" b="1">
          <a:solidFill>
            <a:schemeClr val="tx2"/>
          </a:solidFill>
          <a:latin typeface="Arial" pitchFamily="-108" charset="0"/>
        </a:defRPr>
      </a:lvl6pPr>
      <a:lvl7pPr marL="912690" algn="ctr" rtl="0" fontAlgn="base">
        <a:spcBef>
          <a:spcPct val="0"/>
        </a:spcBef>
        <a:spcAft>
          <a:spcPct val="0"/>
        </a:spcAft>
        <a:defRPr sz="4400" b="1">
          <a:solidFill>
            <a:schemeClr val="tx2"/>
          </a:solidFill>
          <a:latin typeface="Arial" pitchFamily="-108" charset="0"/>
        </a:defRPr>
      </a:lvl7pPr>
      <a:lvl8pPr marL="1369016" algn="ctr" rtl="0" fontAlgn="base">
        <a:spcBef>
          <a:spcPct val="0"/>
        </a:spcBef>
        <a:spcAft>
          <a:spcPct val="0"/>
        </a:spcAft>
        <a:defRPr sz="4400" b="1">
          <a:solidFill>
            <a:schemeClr val="tx2"/>
          </a:solidFill>
          <a:latin typeface="Arial" pitchFamily="-108" charset="0"/>
        </a:defRPr>
      </a:lvl8pPr>
      <a:lvl9pPr marL="1825374" algn="ctr" rtl="0" fontAlgn="base">
        <a:spcBef>
          <a:spcPct val="0"/>
        </a:spcBef>
        <a:spcAft>
          <a:spcPct val="0"/>
        </a:spcAft>
        <a:defRPr sz="4400" b="1">
          <a:solidFill>
            <a:schemeClr val="tx2"/>
          </a:solidFill>
          <a:latin typeface="Arial" pitchFamily="-108" charset="0"/>
        </a:defRPr>
      </a:lvl9pPr>
    </p:titleStyle>
    <p:bodyStyle>
      <a:lvl1pPr marL="342254" indent="-342254" algn="l" rtl="0" eaLnBrk="0" fontAlgn="base" hangingPunct="0">
        <a:spcBef>
          <a:spcPct val="20000"/>
        </a:spcBef>
        <a:spcAft>
          <a:spcPct val="0"/>
        </a:spcAft>
        <a:buClr>
          <a:schemeClr val="tx2"/>
        </a:buClr>
        <a:buFont typeface="Times" charset="0"/>
        <a:buChar char="•"/>
        <a:defRPr sz="3200">
          <a:solidFill>
            <a:schemeClr val="tx1"/>
          </a:solidFill>
          <a:latin typeface="+mn-lt"/>
          <a:ea typeface="ＭＳ Ｐゴシック" pitchFamily="-112" charset="-128"/>
          <a:cs typeface="ＭＳ Ｐゴシック" pitchFamily="-112" charset="-128"/>
        </a:defRPr>
      </a:lvl1pPr>
      <a:lvl2pPr marL="741546" indent="-285218" algn="l" rtl="0" eaLnBrk="0" fontAlgn="base" hangingPunct="0">
        <a:spcBef>
          <a:spcPct val="20000"/>
        </a:spcBef>
        <a:spcAft>
          <a:spcPct val="0"/>
        </a:spcAft>
        <a:buClr>
          <a:schemeClr val="accent2"/>
        </a:buClr>
        <a:buFont typeface="Times" charset="0"/>
        <a:buChar char="•"/>
        <a:defRPr sz="2800">
          <a:solidFill>
            <a:schemeClr val="tx1"/>
          </a:solidFill>
          <a:latin typeface="+mn-lt"/>
          <a:ea typeface="ＭＳ Ｐゴシック" pitchFamily="-108" charset="-128"/>
        </a:defRPr>
      </a:lvl2pPr>
      <a:lvl3pPr marL="1140839" indent="-228172" algn="l" rtl="0" eaLnBrk="0" fontAlgn="base" hangingPunct="0">
        <a:spcBef>
          <a:spcPct val="20000"/>
        </a:spcBef>
        <a:spcAft>
          <a:spcPct val="0"/>
        </a:spcAft>
        <a:buClr>
          <a:schemeClr val="tx1"/>
        </a:buClr>
        <a:buFont typeface="Times" charset="0"/>
        <a:buChar char="•"/>
        <a:defRPr sz="2400">
          <a:solidFill>
            <a:schemeClr val="tx1"/>
          </a:solidFill>
          <a:latin typeface="+mn-lt"/>
          <a:ea typeface="ＭＳ Ｐゴシック" pitchFamily="-108" charset="-128"/>
        </a:defRPr>
      </a:lvl3pPr>
      <a:lvl4pPr marL="1597194" indent="-228172" algn="l" rtl="0" eaLnBrk="0" fontAlgn="base" hangingPunct="0">
        <a:spcBef>
          <a:spcPct val="20000"/>
        </a:spcBef>
        <a:spcAft>
          <a:spcPct val="0"/>
        </a:spcAft>
        <a:buClr>
          <a:schemeClr val="tx2"/>
        </a:buClr>
        <a:buFont typeface="Wingdings" charset="0"/>
        <a:buChar char="Ø"/>
        <a:defRPr sz="2000">
          <a:solidFill>
            <a:schemeClr val="tx1"/>
          </a:solidFill>
          <a:latin typeface="+mn-lt"/>
          <a:ea typeface="ＭＳ Ｐゴシック" pitchFamily="-108" charset="-128"/>
        </a:defRPr>
      </a:lvl4pPr>
      <a:lvl5pPr marL="2053524" indent="-228172" algn="l" rtl="0" eaLnBrk="0" fontAlgn="base" hangingPunct="0">
        <a:spcBef>
          <a:spcPct val="20000"/>
        </a:spcBef>
        <a:spcAft>
          <a:spcPct val="0"/>
        </a:spcAft>
        <a:buFont typeface="Wingdings" charset="0"/>
        <a:buChar char="§"/>
        <a:defRPr sz="2000">
          <a:solidFill>
            <a:schemeClr val="tx1"/>
          </a:solidFill>
          <a:latin typeface="+mn-lt"/>
          <a:ea typeface="ＭＳ Ｐゴシック" pitchFamily="-108" charset="-128"/>
        </a:defRPr>
      </a:lvl5pPr>
      <a:lvl6pPr marL="2509864"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6pPr>
      <a:lvl7pPr marL="2966212"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7pPr>
      <a:lvl8pPr marL="3422541"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8pPr>
      <a:lvl9pPr marL="3878893" indent="-228172" algn="l" rtl="0" fontAlgn="base">
        <a:spcBef>
          <a:spcPct val="20000"/>
        </a:spcBef>
        <a:spcAft>
          <a:spcPct val="0"/>
        </a:spcAft>
        <a:buFont typeface="Wingdings" pitchFamily="-108" charset="2"/>
        <a:buChar char="§"/>
        <a:defRPr sz="2000">
          <a:solidFill>
            <a:schemeClr val="tx1"/>
          </a:solidFill>
          <a:latin typeface="+mn-lt"/>
          <a:ea typeface="ＭＳ Ｐゴシック" pitchFamily="-108" charset="-128"/>
        </a:defRPr>
      </a:lvl9pPr>
    </p:bodyStyle>
    <p:otherStyle>
      <a:defPPr>
        <a:defRPr lang="en-US"/>
      </a:defPPr>
      <a:lvl1pPr marL="0" algn="l" defTabSz="456343" rtl="0" eaLnBrk="1" latinLnBrk="0" hangingPunct="1">
        <a:defRPr sz="1800" kern="1200">
          <a:solidFill>
            <a:schemeClr val="tx1"/>
          </a:solidFill>
          <a:latin typeface="+mn-lt"/>
          <a:ea typeface="+mn-ea"/>
          <a:cs typeface="+mn-cs"/>
        </a:defRPr>
      </a:lvl1pPr>
      <a:lvl2pPr marL="456343" algn="l" defTabSz="456343" rtl="0" eaLnBrk="1" latinLnBrk="0" hangingPunct="1">
        <a:defRPr sz="1800" kern="1200">
          <a:solidFill>
            <a:schemeClr val="tx1"/>
          </a:solidFill>
          <a:latin typeface="+mn-lt"/>
          <a:ea typeface="+mn-ea"/>
          <a:cs typeface="+mn-cs"/>
        </a:defRPr>
      </a:lvl2pPr>
      <a:lvl3pPr marL="912690" algn="l" defTabSz="456343" rtl="0" eaLnBrk="1" latinLnBrk="0" hangingPunct="1">
        <a:defRPr sz="1800" kern="1200">
          <a:solidFill>
            <a:schemeClr val="tx1"/>
          </a:solidFill>
          <a:latin typeface="+mn-lt"/>
          <a:ea typeface="+mn-ea"/>
          <a:cs typeface="+mn-cs"/>
        </a:defRPr>
      </a:lvl3pPr>
      <a:lvl4pPr marL="1369016" algn="l" defTabSz="456343" rtl="0" eaLnBrk="1" latinLnBrk="0" hangingPunct="1">
        <a:defRPr sz="1800" kern="1200">
          <a:solidFill>
            <a:schemeClr val="tx1"/>
          </a:solidFill>
          <a:latin typeface="+mn-lt"/>
          <a:ea typeface="+mn-ea"/>
          <a:cs typeface="+mn-cs"/>
        </a:defRPr>
      </a:lvl4pPr>
      <a:lvl5pPr marL="1825374" algn="l" defTabSz="456343" rtl="0" eaLnBrk="1" latinLnBrk="0" hangingPunct="1">
        <a:defRPr sz="1800" kern="1200">
          <a:solidFill>
            <a:schemeClr val="tx1"/>
          </a:solidFill>
          <a:latin typeface="+mn-lt"/>
          <a:ea typeface="+mn-ea"/>
          <a:cs typeface="+mn-cs"/>
        </a:defRPr>
      </a:lvl5pPr>
      <a:lvl6pPr marL="2281697" algn="l" defTabSz="456343" rtl="0" eaLnBrk="1" latinLnBrk="0" hangingPunct="1">
        <a:defRPr sz="1800" kern="1200">
          <a:solidFill>
            <a:schemeClr val="tx1"/>
          </a:solidFill>
          <a:latin typeface="+mn-lt"/>
          <a:ea typeface="+mn-ea"/>
          <a:cs typeface="+mn-cs"/>
        </a:defRPr>
      </a:lvl6pPr>
      <a:lvl7pPr marL="2738032" algn="l" defTabSz="456343" rtl="0" eaLnBrk="1" latinLnBrk="0" hangingPunct="1">
        <a:defRPr sz="1800" kern="1200">
          <a:solidFill>
            <a:schemeClr val="tx1"/>
          </a:solidFill>
          <a:latin typeface="+mn-lt"/>
          <a:ea typeface="+mn-ea"/>
          <a:cs typeface="+mn-cs"/>
        </a:defRPr>
      </a:lvl7pPr>
      <a:lvl8pPr marL="3194368" algn="l" defTabSz="456343" rtl="0" eaLnBrk="1" latinLnBrk="0" hangingPunct="1">
        <a:defRPr sz="1800" kern="1200">
          <a:solidFill>
            <a:schemeClr val="tx1"/>
          </a:solidFill>
          <a:latin typeface="+mn-lt"/>
          <a:ea typeface="+mn-ea"/>
          <a:cs typeface="+mn-cs"/>
        </a:defRPr>
      </a:lvl8pPr>
      <a:lvl9pPr marL="3650712" algn="l" defTabSz="456343"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42370" name="Rectangle 2">
            <a:extLst>
              <a:ext uri="{FF2B5EF4-FFF2-40B4-BE49-F238E27FC236}">
                <a16:creationId xmlns:a16="http://schemas.microsoft.com/office/drawing/2014/main" id="{C73AC358-960F-6841-97C9-5CC3B455E5ED}"/>
              </a:ext>
            </a:extLst>
          </p:cNvPr>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442371" name="Rectangle 3">
            <a:extLst>
              <a:ext uri="{FF2B5EF4-FFF2-40B4-BE49-F238E27FC236}">
                <a16:creationId xmlns:a16="http://schemas.microsoft.com/office/drawing/2014/main" id="{9AB83CEC-B783-8446-85CD-12A22D918C1C}"/>
              </a:ext>
            </a:extLst>
          </p:cNvPr>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42372" name="Rectangle 4">
            <a:extLst>
              <a:ext uri="{FF2B5EF4-FFF2-40B4-BE49-F238E27FC236}">
                <a16:creationId xmlns:a16="http://schemas.microsoft.com/office/drawing/2014/main" id="{C1E80352-2854-A047-8993-67F2C811C353}"/>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mn-ea"/>
              </a:defRPr>
            </a:lvl1pPr>
          </a:lstStyle>
          <a:p>
            <a:pPr>
              <a:defRPr/>
            </a:pPr>
            <a:endParaRPr lang="en-US" dirty="0"/>
          </a:p>
        </p:txBody>
      </p:sp>
      <p:sp>
        <p:nvSpPr>
          <p:cNvPr id="442373" name="Rectangle 5">
            <a:extLst>
              <a:ext uri="{FF2B5EF4-FFF2-40B4-BE49-F238E27FC236}">
                <a16:creationId xmlns:a16="http://schemas.microsoft.com/office/drawing/2014/main" id="{23F6101B-05FE-574D-A509-F5E6FEAB99A0}"/>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mn-ea"/>
              </a:defRPr>
            </a:lvl1pPr>
          </a:lstStyle>
          <a:p>
            <a:pPr>
              <a:defRPr/>
            </a:pPr>
            <a:endParaRPr lang="en-US" dirty="0"/>
          </a:p>
        </p:txBody>
      </p:sp>
      <p:sp>
        <p:nvSpPr>
          <p:cNvPr id="442374" name="Rectangle 6">
            <a:extLst>
              <a:ext uri="{FF2B5EF4-FFF2-40B4-BE49-F238E27FC236}">
                <a16:creationId xmlns:a16="http://schemas.microsoft.com/office/drawing/2014/main" id="{07C1ABA3-86A4-E841-8A73-FF8B59356618}"/>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fld id="{839DA509-B143-B247-A4F1-394FC6673632}" type="slidenum">
              <a:rPr lang="en-US" altLang="en-US"/>
              <a:pPr/>
              <a:t>‹#›</a:t>
            </a:fld>
            <a:endParaRPr lang="en-US" altLang="en-US"/>
          </a:p>
        </p:txBody>
      </p:sp>
    </p:spTree>
    <p:extLst>
      <p:ext uri="{BB962C8B-B14F-4D97-AF65-F5344CB8AC3E}">
        <p14:creationId xmlns:p14="http://schemas.microsoft.com/office/powerpoint/2010/main" val="701164302"/>
      </p:ext>
    </p:extLst>
  </p:cSld>
  <p:clrMap bg1="lt1" tx1="dk1" bg2="lt2" tx2="dk2" accent1="accent1" accent2="accent2" accent3="accent3" accent4="accent4" accent5="accent5" accent6="accent6" hlink="hlink" folHlink="folHlink"/>
  <p:sldLayoutIdLst>
    <p:sldLayoutId id="2147484289" r:id="rId1"/>
    <p:sldLayoutId id="2147484290" r:id="rId2"/>
    <p:sldLayoutId id="2147484291" r:id="rId3"/>
    <p:sldLayoutId id="2147484292" r:id="rId4"/>
    <p:sldLayoutId id="2147484293" r:id="rId5"/>
    <p:sldLayoutId id="2147484294" r:id="rId6"/>
    <p:sldLayoutId id="2147484295" r:id="rId7"/>
    <p:sldLayoutId id="2147484296" r:id="rId8"/>
    <p:sldLayoutId id="2147484297" r:id="rId9"/>
    <p:sldLayoutId id="2147484298" r:id="rId10"/>
    <p:sldLayoutId id="2147484299" r:id="rId11"/>
    <p:sldLayoutId id="2147484300" r:id="rId12"/>
  </p:sldLayoutIdLst>
  <p:txStyles>
    <p:titleStyle>
      <a:lvl1pPr algn="ctr" rtl="0" eaLnBrk="0" fontAlgn="base" hangingPunct="0">
        <a:spcBef>
          <a:spcPct val="0"/>
        </a:spcBef>
        <a:spcAft>
          <a:spcPct val="0"/>
        </a:spcAft>
        <a:defRPr sz="4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2pPr>
      <a:lvl3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3pPr>
      <a:lvl4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4pPr>
      <a:lvl5pPr algn="ctr" rtl="0" eaLnBrk="0" fontAlgn="base" hangingPunct="0">
        <a:spcBef>
          <a:spcPct val="0"/>
        </a:spcBef>
        <a:spcAft>
          <a:spcPct val="0"/>
        </a:spcAft>
        <a:defRPr sz="4000" b="1">
          <a:solidFill>
            <a:srgbClr val="FFFFFF"/>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ＭＳ Ｐゴシック" charset="-128"/>
        </a:defRPr>
      </a:lvl1pPr>
      <a:lvl2pPr marL="742950" indent="-285750" algn="l" rtl="0" eaLnBrk="0" fontAlgn="base" hangingPunct="0">
        <a:spcBef>
          <a:spcPct val="20000"/>
        </a:spcBef>
        <a:spcAft>
          <a:spcPct val="0"/>
        </a:spcAft>
        <a:buChar char="–"/>
        <a:defRPr sz="24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2pPr>
      <a:lvl3pPr marL="1143000" indent="-228600" algn="l" rtl="0" eaLnBrk="0" fontAlgn="base" hangingPunct="0">
        <a:spcBef>
          <a:spcPct val="20000"/>
        </a:spcBef>
        <a:spcAft>
          <a:spcPct val="0"/>
        </a:spcAft>
        <a:buChar char="•"/>
        <a:defRPr sz="2000"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3pPr>
      <a:lvl4pPr marL="16002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4pPr>
      <a:lvl5pPr marL="2057400" indent="-228600" algn="l" rtl="0" eaLnBrk="0" fontAlgn="base" hangingPunct="0">
        <a:spcBef>
          <a:spcPct val="20000"/>
        </a:spcBef>
        <a:spcAft>
          <a:spcPct val="0"/>
        </a:spcAft>
        <a:buChar char="»"/>
        <a:defRPr b="1" i="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25602" name="Group 2"/>
          <p:cNvGrpSpPr>
            <a:grpSpLocks/>
          </p:cNvGrpSpPr>
          <p:nvPr/>
        </p:nvGrpSpPr>
        <p:grpSpPr bwMode="auto">
          <a:xfrm>
            <a:off x="0" y="0"/>
            <a:ext cx="1085850" cy="6854825"/>
            <a:chOff x="0" y="0"/>
            <a:chExt cx="684" cy="4318"/>
          </a:xfrm>
        </p:grpSpPr>
        <p:sp>
          <p:nvSpPr>
            <p:cNvPr id="3075"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nvGrpSpPr>
            <p:cNvPr id="25609" name="Group 4"/>
            <p:cNvGrpSpPr>
              <a:grpSpLocks/>
            </p:cNvGrpSpPr>
            <p:nvPr/>
          </p:nvGrpSpPr>
          <p:grpSpPr bwMode="auto">
            <a:xfrm>
              <a:off x="48" y="102"/>
              <a:ext cx="96" cy="4128"/>
              <a:chOff x="48" y="102"/>
              <a:chExt cx="96" cy="4128"/>
            </a:xfrm>
          </p:grpSpPr>
          <p:sp>
            <p:nvSpPr>
              <p:cNvPr id="3077"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8"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79"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0"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1"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2"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3"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4"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5"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6"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7"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8"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89"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0"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1"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2"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3"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4"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5"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6"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7"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8"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099"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0"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1"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2"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3"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4"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sp>
            <p:nvSpPr>
              <p:cNvPr id="3105"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pPr>
                  <a:defRPr/>
                </a:pPr>
                <a:endParaRPr lang="en-US"/>
              </a:p>
            </p:txBody>
          </p:sp>
        </p:grpSp>
      </p:grpSp>
      <p:sp>
        <p:nvSpPr>
          <p:cNvPr id="3106"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3107"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eaLnBrk="1" hangingPunct="1">
              <a:defRPr sz="1400">
                <a:latin typeface="+mn-lt"/>
              </a:defRPr>
            </a:lvl1pPr>
          </a:lstStyle>
          <a:p>
            <a:pPr>
              <a:defRPr/>
            </a:pPr>
            <a:endParaRPr lang="en-US"/>
          </a:p>
        </p:txBody>
      </p:sp>
      <p:sp>
        <p:nvSpPr>
          <p:cNvPr id="3108"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ctr" eaLnBrk="1" hangingPunct="1">
              <a:defRPr sz="1400">
                <a:latin typeface="+mn-lt"/>
              </a:defRPr>
            </a:lvl1pPr>
          </a:lstStyle>
          <a:p>
            <a:pPr>
              <a:defRPr/>
            </a:pPr>
            <a:endParaRPr lang="en-US"/>
          </a:p>
        </p:txBody>
      </p:sp>
      <p:sp>
        <p:nvSpPr>
          <p:cNvPr id="3109"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2075" tIns="46038" rIns="92075" bIns="46038" numCol="1" anchor="ctr" anchorCtr="0" compatLnSpc="1">
            <a:prstTxWarp prst="textNoShape">
              <a:avLst/>
            </a:prstTxWarp>
          </a:bodyPr>
          <a:lstStyle>
            <a:lvl1pPr algn="r" eaLnBrk="1" hangingPunct="1">
              <a:defRPr sz="1400">
                <a:latin typeface="+mn-lt"/>
              </a:defRPr>
            </a:lvl1pPr>
          </a:lstStyle>
          <a:p>
            <a:pPr>
              <a:defRPr/>
            </a:pPr>
            <a:fld id="{86FB9350-515E-2649-90DC-DD4F9B3F6014}" type="slidenum">
              <a:rPr lang="en-US"/>
              <a:pPr>
                <a:defRPr/>
              </a:pPr>
              <a:t>‹#›</a:t>
            </a:fld>
            <a:endParaRPr lang="en-US"/>
          </a:p>
        </p:txBody>
      </p:sp>
      <p:sp>
        <p:nvSpPr>
          <p:cNvPr id="3110"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82489850"/>
      </p:ext>
    </p:extLst>
  </p:cSld>
  <p:clrMap bg1="dk2" tx1="lt1" bg2="dk1" tx2="lt2" accent1="accent1" accent2="accent2" accent3="accent3" accent4="accent4" accent5="accent5" accent6="accent6" hlink="hlink" folHlink="folHlink"/>
  <p:sldLayoutIdLst>
    <p:sldLayoutId id="2147484302" r:id="rId1"/>
    <p:sldLayoutId id="2147484303" r:id="rId2"/>
    <p:sldLayoutId id="2147484304" r:id="rId3"/>
    <p:sldLayoutId id="2147484305" r:id="rId4"/>
    <p:sldLayoutId id="2147484306" r:id="rId5"/>
    <p:sldLayoutId id="2147484307" r:id="rId6"/>
    <p:sldLayoutId id="2147484308" r:id="rId7"/>
    <p:sldLayoutId id="2147484309" r:id="rId8"/>
    <p:sldLayoutId id="2147484310" r:id="rId9"/>
    <p:sldLayoutId id="2147484311" r:id="rId10"/>
    <p:sldLayoutId id="2147484312" r:id="rId11"/>
    <p:sldLayoutId id="2147484313" r:id="rId12"/>
    <p:sldLayoutId id="2147484314" r:id="rId13"/>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0"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396"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7"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8"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399"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0"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1"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2"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3"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4"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5"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6"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7"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8"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09"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0"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4"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5"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a:effectLst/>
            <a:extLst>
              <a:ext uri="{91240B29-F687-4f45-9708-019B960494DF}">
                <a14:hiddenLine xmlns:a14="http://schemas.microsoft.com/office/drawing/2010/main" xmlns="" w="9525">
                  <a:solidFill>
                    <a:srgbClr val="000000"/>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a:lstStyle/>
            <a:p>
              <a:pPr>
                <a:defRPr/>
              </a:pPr>
              <a:endParaRPr lang="en-US" sz="1800">
                <a:cs typeface="+mn-cs"/>
              </a:endParaRPr>
            </a:p>
          </p:txBody>
        </p:sp>
        <p:sp>
          <p:nvSpPr>
            <p:cNvPr id="16419"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sp>
          <p:nvSpPr>
            <p:cNvPr id="16420"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defRPr/>
              </a:pPr>
              <a:endParaRPr lang="en-US" sz="1800">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200" smtClean="0">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smtClean="0">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smtClean="0">
                <a:cs typeface="+mn-cs"/>
              </a:defRPr>
            </a:lvl1pPr>
          </a:lstStyle>
          <a:p>
            <a:pPr>
              <a:defRPr/>
            </a:pPr>
            <a:fld id="{0A1F0718-663F-754B-BBD6-9D4AEF0FE602}" type="slidenum">
              <a:rPr lang="en-US"/>
              <a:pPr>
                <a:defRPr/>
              </a:pPr>
              <a:t>‹#›</a:t>
            </a:fld>
            <a:endParaRPr lang="en-US"/>
          </a:p>
        </p:txBody>
      </p:sp>
    </p:spTree>
    <p:extLst>
      <p:ext uri="{BB962C8B-B14F-4D97-AF65-F5344CB8AC3E}">
        <p14:creationId xmlns:p14="http://schemas.microsoft.com/office/powerpoint/2010/main" val="2523730118"/>
      </p:ext>
    </p:extLst>
  </p:cSld>
  <p:clrMap bg1="dk2" tx1="lt1" bg2="dk1" tx2="lt2" accent1="accent1" accent2="accent2" accent3="accent3" accent4="accent4" accent5="accent5" accent6="accent6" hlink="hlink" folHlink="folHlink"/>
  <p:sldLayoutIdLst>
    <p:sldLayoutId id="2147484316" r:id="rId1"/>
    <p:sldLayoutId id="2147484317" r:id="rId2"/>
    <p:sldLayoutId id="2147484318" r:id="rId3"/>
    <p:sldLayoutId id="2147484319" r:id="rId4"/>
    <p:sldLayoutId id="2147484320" r:id="rId5"/>
    <p:sldLayoutId id="2147484321" r:id="rId6"/>
    <p:sldLayoutId id="2147484322" r:id="rId7"/>
    <p:sldLayoutId id="2147484323" r:id="rId8"/>
    <p:sldLayoutId id="2147484324" r:id="rId9"/>
    <p:sldLayoutId id="2147484325" r:id="rId10"/>
    <p:sldLayoutId id="2147484326"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100000">
              <a:schemeClr val="bg1"/>
            </a:gs>
          </a:gsLst>
          <a:lin ang="5400000" scaled="1"/>
        </a:gradFill>
        <a:effectLst/>
      </p:bgPr>
    </p:bg>
    <p:spTree>
      <p:nvGrpSpPr>
        <p:cNvPr id="1" name=""/>
        <p:cNvGrpSpPr/>
        <p:nvPr/>
      </p:nvGrpSpPr>
      <p:grpSpPr>
        <a:xfrm>
          <a:off x="0" y="0"/>
          <a:ext cx="0" cy="0"/>
          <a:chOff x="0" y="0"/>
          <a:chExt cx="0" cy="0"/>
        </a:xfrm>
      </p:grpSpPr>
      <p:grpSp>
        <p:nvGrpSpPr>
          <p:cNvPr id="8194" name="Group 2"/>
          <p:cNvGrpSpPr>
            <a:grpSpLocks/>
          </p:cNvGrpSpPr>
          <p:nvPr/>
        </p:nvGrpSpPr>
        <p:grpSpPr bwMode="auto">
          <a:xfrm>
            <a:off x="0" y="0"/>
            <a:ext cx="1085850" cy="6854825"/>
            <a:chOff x="0" y="0"/>
            <a:chExt cx="684" cy="4318"/>
          </a:xfrm>
        </p:grpSpPr>
        <p:sp>
          <p:nvSpPr>
            <p:cNvPr id="150531"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nvGrpSpPr>
            <p:cNvPr id="8201" name="Group 4"/>
            <p:cNvGrpSpPr>
              <a:grpSpLocks/>
            </p:cNvGrpSpPr>
            <p:nvPr/>
          </p:nvGrpSpPr>
          <p:grpSpPr bwMode="auto">
            <a:xfrm>
              <a:off x="48" y="102"/>
              <a:ext cx="96" cy="4128"/>
              <a:chOff x="48" y="102"/>
              <a:chExt cx="96" cy="4128"/>
            </a:xfrm>
          </p:grpSpPr>
          <p:sp>
            <p:nvSpPr>
              <p:cNvPr id="150533" name="Rectangle 5"/>
              <p:cNvSpPr>
                <a:spLocks noChangeArrowheads="1"/>
              </p:cNvSpPr>
              <p:nvPr/>
            </p:nvSpPr>
            <p:spPr bwMode="auto">
              <a:xfrm>
                <a:off x="48" y="110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4" name="Rectangle 6"/>
              <p:cNvSpPr>
                <a:spLocks noChangeArrowheads="1"/>
              </p:cNvSpPr>
              <p:nvPr/>
            </p:nvSpPr>
            <p:spPr bwMode="auto">
              <a:xfrm>
                <a:off x="48" y="125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5" name="Rectangle 7"/>
              <p:cNvSpPr>
                <a:spLocks noChangeArrowheads="1"/>
              </p:cNvSpPr>
              <p:nvPr/>
            </p:nvSpPr>
            <p:spPr bwMode="auto">
              <a:xfrm>
                <a:off x="48" y="139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6" name="Rectangle 8"/>
              <p:cNvSpPr>
                <a:spLocks noChangeArrowheads="1"/>
              </p:cNvSpPr>
              <p:nvPr/>
            </p:nvSpPr>
            <p:spPr bwMode="auto">
              <a:xfrm>
                <a:off x="48" y="1538"/>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7" name="Rectangle 9"/>
              <p:cNvSpPr>
                <a:spLocks noChangeArrowheads="1"/>
              </p:cNvSpPr>
              <p:nvPr/>
            </p:nvSpPr>
            <p:spPr bwMode="auto">
              <a:xfrm>
                <a:off x="48" y="1683"/>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8" name="Rectangle 10"/>
              <p:cNvSpPr>
                <a:spLocks noChangeArrowheads="1"/>
              </p:cNvSpPr>
              <p:nvPr/>
            </p:nvSpPr>
            <p:spPr bwMode="auto">
              <a:xfrm>
                <a:off x="48" y="182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39" name="Rectangle 11"/>
              <p:cNvSpPr>
                <a:spLocks noChangeArrowheads="1"/>
              </p:cNvSpPr>
              <p:nvPr/>
            </p:nvSpPr>
            <p:spPr bwMode="auto">
              <a:xfrm>
                <a:off x="48" y="197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0" name="Rectangle 12"/>
              <p:cNvSpPr>
                <a:spLocks noChangeArrowheads="1"/>
              </p:cNvSpPr>
              <p:nvPr/>
            </p:nvSpPr>
            <p:spPr bwMode="auto">
              <a:xfrm>
                <a:off x="48" y="2115"/>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1" name="Rectangle 13"/>
              <p:cNvSpPr>
                <a:spLocks noChangeArrowheads="1"/>
              </p:cNvSpPr>
              <p:nvPr/>
            </p:nvSpPr>
            <p:spPr bwMode="auto">
              <a:xfrm>
                <a:off x="48" y="225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2" name="Rectangle 14"/>
              <p:cNvSpPr>
                <a:spLocks noChangeArrowheads="1"/>
              </p:cNvSpPr>
              <p:nvPr/>
            </p:nvSpPr>
            <p:spPr bwMode="auto">
              <a:xfrm>
                <a:off x="48" y="240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3" name="Rectangle 15"/>
              <p:cNvSpPr>
                <a:spLocks noChangeArrowheads="1"/>
              </p:cNvSpPr>
              <p:nvPr/>
            </p:nvSpPr>
            <p:spPr bwMode="auto">
              <a:xfrm>
                <a:off x="48" y="254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4" name="Rectangle 16"/>
              <p:cNvSpPr>
                <a:spLocks noChangeArrowheads="1"/>
              </p:cNvSpPr>
              <p:nvPr/>
            </p:nvSpPr>
            <p:spPr bwMode="auto">
              <a:xfrm>
                <a:off x="48" y="269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5" name="Rectangle 17"/>
              <p:cNvSpPr>
                <a:spLocks noChangeArrowheads="1"/>
              </p:cNvSpPr>
              <p:nvPr/>
            </p:nvSpPr>
            <p:spPr bwMode="auto">
              <a:xfrm>
                <a:off x="48" y="2836"/>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6" name="Rectangle 18"/>
              <p:cNvSpPr>
                <a:spLocks noChangeArrowheads="1"/>
              </p:cNvSpPr>
              <p:nvPr/>
            </p:nvSpPr>
            <p:spPr bwMode="auto">
              <a:xfrm>
                <a:off x="48" y="298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7" name="Rectangle 19"/>
              <p:cNvSpPr>
                <a:spLocks noChangeArrowheads="1"/>
              </p:cNvSpPr>
              <p:nvPr/>
            </p:nvSpPr>
            <p:spPr bwMode="auto">
              <a:xfrm>
                <a:off x="48" y="3124"/>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8" name="Rectangle 20"/>
              <p:cNvSpPr>
                <a:spLocks noChangeArrowheads="1"/>
              </p:cNvSpPr>
              <p:nvPr/>
            </p:nvSpPr>
            <p:spPr bwMode="auto">
              <a:xfrm>
                <a:off x="48" y="3269"/>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49" name="Rectangle 21"/>
              <p:cNvSpPr>
                <a:spLocks noChangeArrowheads="1"/>
              </p:cNvSpPr>
              <p:nvPr/>
            </p:nvSpPr>
            <p:spPr bwMode="auto">
              <a:xfrm>
                <a:off x="48" y="3412"/>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0" name="Rectangle 22"/>
              <p:cNvSpPr>
                <a:spLocks noChangeArrowheads="1"/>
              </p:cNvSpPr>
              <p:nvPr/>
            </p:nvSpPr>
            <p:spPr bwMode="auto">
              <a:xfrm>
                <a:off x="48" y="3557"/>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1" name="Rectangle 23"/>
              <p:cNvSpPr>
                <a:spLocks noChangeArrowheads="1"/>
              </p:cNvSpPr>
              <p:nvPr/>
            </p:nvSpPr>
            <p:spPr bwMode="auto">
              <a:xfrm>
                <a:off x="48" y="3702"/>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2" name="Rectangle 24"/>
              <p:cNvSpPr>
                <a:spLocks noChangeArrowheads="1"/>
              </p:cNvSpPr>
              <p:nvPr/>
            </p:nvSpPr>
            <p:spPr bwMode="auto">
              <a:xfrm>
                <a:off x="48" y="3845"/>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3" name="Rectangle 25"/>
              <p:cNvSpPr>
                <a:spLocks noChangeArrowheads="1"/>
              </p:cNvSpPr>
              <p:nvPr/>
            </p:nvSpPr>
            <p:spPr bwMode="auto">
              <a:xfrm>
                <a:off x="48" y="3990"/>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4" name="Rectangle 26"/>
              <p:cNvSpPr>
                <a:spLocks noChangeArrowheads="1"/>
              </p:cNvSpPr>
              <p:nvPr/>
            </p:nvSpPr>
            <p:spPr bwMode="auto">
              <a:xfrm>
                <a:off x="48" y="413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5" name="Rectangle 27"/>
              <p:cNvSpPr>
                <a:spLocks noChangeArrowheads="1"/>
              </p:cNvSpPr>
              <p:nvPr/>
            </p:nvSpPr>
            <p:spPr bwMode="auto">
              <a:xfrm>
                <a:off x="48" y="102"/>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6" name="Rectangle 28"/>
              <p:cNvSpPr>
                <a:spLocks noChangeArrowheads="1"/>
              </p:cNvSpPr>
              <p:nvPr/>
            </p:nvSpPr>
            <p:spPr bwMode="auto">
              <a:xfrm>
                <a:off x="48" y="246"/>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7" name="Rectangle 29"/>
              <p:cNvSpPr>
                <a:spLocks noChangeArrowheads="1"/>
              </p:cNvSpPr>
              <p:nvPr/>
            </p:nvSpPr>
            <p:spPr bwMode="auto">
              <a:xfrm>
                <a:off x="48" y="391"/>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8" name="Rectangle 30"/>
              <p:cNvSpPr>
                <a:spLocks noChangeArrowheads="1"/>
              </p:cNvSpPr>
              <p:nvPr/>
            </p:nvSpPr>
            <p:spPr bwMode="auto">
              <a:xfrm>
                <a:off x="48" y="535"/>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59" name="Rectangle 31"/>
              <p:cNvSpPr>
                <a:spLocks noChangeArrowheads="1"/>
              </p:cNvSpPr>
              <p:nvPr/>
            </p:nvSpPr>
            <p:spPr bwMode="auto">
              <a:xfrm>
                <a:off x="48" y="679"/>
                <a:ext cx="96" cy="96"/>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0" name="Rectangle 32"/>
              <p:cNvSpPr>
                <a:spLocks noChangeArrowheads="1"/>
              </p:cNvSpPr>
              <p:nvPr/>
            </p:nvSpPr>
            <p:spPr bwMode="auto">
              <a:xfrm>
                <a:off x="48" y="823"/>
                <a:ext cx="96" cy="97"/>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sp>
            <p:nvSpPr>
              <p:cNvPr id="150561" name="Rectangle 33"/>
              <p:cNvSpPr>
                <a:spLocks noChangeArrowheads="1"/>
              </p:cNvSpPr>
              <p:nvPr/>
            </p:nvSpPr>
            <p:spPr bwMode="auto">
              <a:xfrm>
                <a:off x="48" y="968"/>
                <a:ext cx="96" cy="95"/>
              </a:xfrm>
              <a:prstGeom prst="rect">
                <a:avLst/>
              </a:prstGeom>
              <a:solidFill>
                <a:schemeClr val="bg1">
                  <a:alpha val="50000"/>
                </a:schemeClr>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defRPr/>
                </a:pPr>
                <a:endParaRPr lang="en-US" sz="1800">
                  <a:cs typeface="+mn-cs"/>
                </a:endParaRPr>
              </a:p>
            </p:txBody>
          </p:sp>
        </p:grpSp>
      </p:grpSp>
      <p:sp>
        <p:nvSpPr>
          <p:cNvPr id="150562" name="Rectangle 34"/>
          <p:cNvSpPr>
            <a:spLocks noGrp="1" noChangeArrowheads="1"/>
          </p:cNvSpPr>
          <p:nvPr>
            <p:ph type="title"/>
          </p:nvPr>
        </p:nvSpPr>
        <p:spPr bwMode="auto">
          <a:xfrm>
            <a:off x="1143000" y="609600"/>
            <a:ext cx="7772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p>
            <a:pPr lvl="0"/>
            <a:r>
              <a:rPr lang="en-US"/>
              <a:t>Click to edit Master title style</a:t>
            </a:r>
          </a:p>
        </p:txBody>
      </p:sp>
      <p:sp>
        <p:nvSpPr>
          <p:cNvPr id="150563" name="Rectangle 35"/>
          <p:cNvSpPr>
            <a:spLocks noGrp="1" noChangeArrowheads="1"/>
          </p:cNvSpPr>
          <p:nvPr>
            <p:ph type="dt" sz="half" idx="2"/>
          </p:nvPr>
        </p:nvSpPr>
        <p:spPr bwMode="auto">
          <a:xfrm>
            <a:off x="11430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eaLnBrk="1" hangingPunct="1">
              <a:defRPr sz="1400" smtClean="0">
                <a:latin typeface="+mn-lt"/>
                <a:cs typeface="+mn-cs"/>
              </a:defRPr>
            </a:lvl1pPr>
          </a:lstStyle>
          <a:p>
            <a:pPr>
              <a:defRPr/>
            </a:pPr>
            <a:endParaRPr lang="en-US"/>
          </a:p>
        </p:txBody>
      </p:sp>
      <p:sp>
        <p:nvSpPr>
          <p:cNvPr id="150564" name="Rectangle 36"/>
          <p:cNvSpPr>
            <a:spLocks noGrp="1" noChangeArrowheads="1"/>
          </p:cNvSpPr>
          <p:nvPr>
            <p:ph type="ftr" sz="quarter" idx="3"/>
          </p:nvPr>
        </p:nvSpPr>
        <p:spPr bwMode="auto">
          <a:xfrm>
            <a:off x="35814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ctr" eaLnBrk="1" hangingPunct="1">
              <a:defRPr sz="1400" smtClean="0">
                <a:latin typeface="+mn-lt"/>
                <a:cs typeface="+mn-cs"/>
              </a:defRPr>
            </a:lvl1pPr>
          </a:lstStyle>
          <a:p>
            <a:pPr>
              <a:defRPr/>
            </a:pPr>
            <a:endParaRPr lang="en-US"/>
          </a:p>
        </p:txBody>
      </p:sp>
      <p:sp>
        <p:nvSpPr>
          <p:cNvPr id="150565" name="Rectangle 37"/>
          <p:cNvSpPr>
            <a:spLocks noGrp="1" noChangeArrowheads="1"/>
          </p:cNvSpPr>
          <p:nvPr>
            <p:ph type="sldNum" sz="quarter" idx="4"/>
          </p:nvPr>
        </p:nvSpPr>
        <p:spPr bwMode="auto">
          <a:xfrm>
            <a:off x="70104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2075" tIns="46038" rIns="92075" bIns="46038" numCol="1" anchor="ctr" anchorCtr="0" compatLnSpc="1">
            <a:prstTxWarp prst="textNoShape">
              <a:avLst/>
            </a:prstTxWarp>
          </a:bodyPr>
          <a:lstStyle>
            <a:lvl1pPr algn="r" eaLnBrk="1" hangingPunct="1">
              <a:defRPr sz="1400" smtClean="0">
                <a:latin typeface="+mn-lt"/>
                <a:cs typeface="+mn-cs"/>
              </a:defRPr>
            </a:lvl1pPr>
          </a:lstStyle>
          <a:p>
            <a:pPr>
              <a:defRPr/>
            </a:pPr>
            <a:fld id="{DA2C9425-F7D9-CF4C-A37F-EECEFBD3A863}" type="slidenum">
              <a:rPr lang="en-US"/>
              <a:pPr>
                <a:defRPr/>
              </a:pPr>
              <a:t>‹#›</a:t>
            </a:fld>
            <a:endParaRPr lang="en-US"/>
          </a:p>
        </p:txBody>
      </p:sp>
      <p:sp>
        <p:nvSpPr>
          <p:cNvPr id="150566" name="Rectangle 38"/>
          <p:cNvSpPr>
            <a:spLocks noGrp="1" noChangeArrowheads="1"/>
          </p:cNvSpPr>
          <p:nvPr>
            <p:ph type="body" idx="1"/>
          </p:nvPr>
        </p:nvSpPr>
        <p:spPr bwMode="auto">
          <a:xfrm>
            <a:off x="1169988" y="1946275"/>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86535300"/>
      </p:ext>
    </p:extLst>
  </p:cSld>
  <p:clrMap bg1="dk2" tx1="lt1" bg2="dk1" tx2="lt2" accent1="accent1" accent2="accent2" accent3="accent3" accent4="accent4" accent5="accent5" accent6="accent6" hlink="hlink" folHlink="folHlink"/>
  <p:sldLayoutIdLst>
    <p:sldLayoutId id="2147484328" r:id="rId1"/>
    <p:sldLayoutId id="2147484329" r:id="rId2"/>
    <p:sldLayoutId id="2147484330" r:id="rId3"/>
    <p:sldLayoutId id="2147484331" r:id="rId4"/>
    <p:sldLayoutId id="2147484332" r:id="rId5"/>
    <p:sldLayoutId id="2147484333" r:id="rId6"/>
    <p:sldLayoutId id="2147484334" r:id="rId7"/>
    <p:sldLayoutId id="2147484335" r:id="rId8"/>
    <p:sldLayoutId id="2147484336" r:id="rId9"/>
    <p:sldLayoutId id="2147484337" r:id="rId10"/>
    <p:sldLayoutId id="2147484338" r:id="rId11"/>
  </p:sldLayoutIdLst>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lr>
          <a:schemeClr val="tx2"/>
        </a:buClr>
        <a:buSzPct val="75000"/>
        <a:buFont typeface="Wingdings" charset="0"/>
        <a:buChar char="n"/>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lr>
          <a:schemeClr val="folHlink"/>
        </a:buClr>
        <a:buSzPct val="60000"/>
        <a:buFont typeface="Wingdings" charset="0"/>
        <a:buChar char="u"/>
        <a:defRPr sz="32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tx2"/>
        </a:buClr>
        <a:buSzPct val="60000"/>
        <a:buFont typeface="Wingdings" charset="0"/>
        <a:buChar char="t"/>
        <a:defRPr sz="32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457200" y="992188"/>
            <a:ext cx="8153400" cy="1600200"/>
            <a:chOff x="288" y="625"/>
            <a:chExt cx="5136" cy="1008"/>
          </a:xfrm>
        </p:grpSpPr>
        <p:sp>
          <p:nvSpPr>
            <p:cNvPr id="1032" name="Arc 3"/>
            <p:cNvSpPr>
              <a:spLocks/>
            </p:cNvSpPr>
            <p:nvPr/>
          </p:nvSpPr>
          <p:spPr bwMode="invGray">
            <a:xfrm>
              <a:off x="3595" y="625"/>
              <a:ext cx="1829" cy="1008"/>
            </a:xfrm>
            <a:custGeom>
              <a:avLst/>
              <a:gdLst>
                <a:gd name="T0" fmla="*/ 0 w 21912"/>
                <a:gd name="T1" fmla="*/ 0 h 43200"/>
                <a:gd name="T2" fmla="*/ 0 w 21912"/>
                <a:gd name="T3" fmla="*/ 0 h 43200"/>
                <a:gd name="T4" fmla="*/ 0 w 21912"/>
                <a:gd name="T5" fmla="*/ 0 h 43200"/>
                <a:gd name="T6" fmla="*/ 0 60000 65536"/>
                <a:gd name="T7" fmla="*/ 0 60000 65536"/>
                <a:gd name="T8" fmla="*/ 0 60000 65536"/>
              </a:gdLst>
              <a:ahLst/>
              <a:cxnLst>
                <a:cxn ang="T6">
                  <a:pos x="T0" y="T1"/>
                </a:cxn>
                <a:cxn ang="T7">
                  <a:pos x="T2" y="T3"/>
                </a:cxn>
                <a:cxn ang="T8">
                  <a:pos x="T4" y="T5"/>
                </a:cxn>
              </a:cxnLst>
              <a:rect l="0" t="0" r="r" b="b"/>
              <a:pathLst>
                <a:path w="21912" h="43200" fill="none"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path>
                <a:path w="21912" h="43200" stroke="0" extrusionOk="0">
                  <a:moveTo>
                    <a:pt x="300" y="0"/>
                  </a:moveTo>
                  <a:cubicBezTo>
                    <a:pt x="304" y="0"/>
                    <a:pt x="308" y="-1"/>
                    <a:pt x="312" y="-1"/>
                  </a:cubicBezTo>
                  <a:cubicBezTo>
                    <a:pt x="12241" y="0"/>
                    <a:pt x="21912" y="9670"/>
                    <a:pt x="21912" y="21600"/>
                  </a:cubicBezTo>
                  <a:cubicBezTo>
                    <a:pt x="21912" y="33529"/>
                    <a:pt x="12241" y="43200"/>
                    <a:pt x="312" y="43200"/>
                  </a:cubicBezTo>
                  <a:cubicBezTo>
                    <a:pt x="207" y="43199"/>
                    <a:pt x="103" y="43199"/>
                    <a:pt x="0" y="43197"/>
                  </a:cubicBezTo>
                  <a:lnTo>
                    <a:pt x="312" y="21600"/>
                  </a:lnTo>
                  <a:lnTo>
                    <a:pt x="300" y="0"/>
                  </a:lnTo>
                  <a:close/>
                </a:path>
              </a:pathLst>
            </a:custGeom>
            <a:gradFill rotWithShape="0">
              <a:gsLst>
                <a:gs pos="0">
                  <a:schemeClr val="bg1"/>
                </a:gs>
                <a:gs pos="100000">
                  <a:srgbClr val="6633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3" name="Arc 4"/>
            <p:cNvSpPr>
              <a:spLocks/>
            </p:cNvSpPr>
            <p:nvPr/>
          </p:nvSpPr>
          <p:spPr bwMode="invGray">
            <a:xfrm>
              <a:off x="3548" y="729"/>
              <a:ext cx="1831" cy="800"/>
            </a:xfrm>
            <a:custGeom>
              <a:avLst/>
              <a:gdLst>
                <a:gd name="T0" fmla="*/ 0 w 21924"/>
                <a:gd name="T1" fmla="*/ 0 h 43200"/>
                <a:gd name="T2" fmla="*/ 0 w 21924"/>
                <a:gd name="T3" fmla="*/ 0 h 43200"/>
                <a:gd name="T4" fmla="*/ 0 w 21924"/>
                <a:gd name="T5" fmla="*/ 0 h 43200"/>
                <a:gd name="T6" fmla="*/ 0 60000 65536"/>
                <a:gd name="T7" fmla="*/ 0 60000 65536"/>
                <a:gd name="T8" fmla="*/ 0 60000 65536"/>
              </a:gdLst>
              <a:ahLst/>
              <a:cxnLst>
                <a:cxn ang="T6">
                  <a:pos x="T0" y="T1"/>
                </a:cxn>
                <a:cxn ang="T7">
                  <a:pos x="T2" y="T3"/>
                </a:cxn>
                <a:cxn ang="T8">
                  <a:pos x="T4" y="T5"/>
                </a:cxn>
              </a:cxnLst>
              <a:rect l="0" t="0" r="r" b="b"/>
              <a:pathLst>
                <a:path w="21924" h="43200" fill="none"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path>
                <a:path w="21924" h="43200" stroke="0" extrusionOk="0">
                  <a:moveTo>
                    <a:pt x="312" y="0"/>
                  </a:moveTo>
                  <a:cubicBezTo>
                    <a:pt x="316" y="0"/>
                    <a:pt x="320" y="-1"/>
                    <a:pt x="324" y="-1"/>
                  </a:cubicBezTo>
                  <a:cubicBezTo>
                    <a:pt x="12253" y="0"/>
                    <a:pt x="21924" y="9670"/>
                    <a:pt x="21924" y="21600"/>
                  </a:cubicBezTo>
                  <a:cubicBezTo>
                    <a:pt x="21924" y="33529"/>
                    <a:pt x="12253" y="43200"/>
                    <a:pt x="324" y="43200"/>
                  </a:cubicBezTo>
                  <a:cubicBezTo>
                    <a:pt x="215" y="43199"/>
                    <a:pt x="107" y="43199"/>
                    <a:pt x="0" y="43197"/>
                  </a:cubicBezTo>
                  <a:lnTo>
                    <a:pt x="324" y="21600"/>
                  </a:lnTo>
                  <a:lnTo>
                    <a:pt x="312" y="0"/>
                  </a:lnTo>
                  <a:close/>
                </a:path>
              </a:pathLst>
            </a:custGeom>
            <a:gradFill rotWithShape="0">
              <a:gsLst>
                <a:gs pos="0">
                  <a:schemeClr val="bg1"/>
                </a:gs>
                <a:gs pos="100000">
                  <a:srgbClr val="8944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4" name="Arc 5"/>
            <p:cNvSpPr>
              <a:spLocks/>
            </p:cNvSpPr>
            <p:nvPr/>
          </p:nvSpPr>
          <p:spPr bwMode="invGray">
            <a:xfrm>
              <a:off x="3521" y="868"/>
              <a:ext cx="1830" cy="522"/>
            </a:xfrm>
            <a:custGeom>
              <a:avLst/>
              <a:gdLst>
                <a:gd name="T0" fmla="*/ 0 w 21925"/>
                <a:gd name="T1" fmla="*/ 0 h 43200"/>
                <a:gd name="T2" fmla="*/ 0 w 21925"/>
                <a:gd name="T3" fmla="*/ 0 h 43200"/>
                <a:gd name="T4" fmla="*/ 0 w 21925"/>
                <a:gd name="T5" fmla="*/ 0 h 43200"/>
                <a:gd name="T6" fmla="*/ 0 60000 65536"/>
                <a:gd name="T7" fmla="*/ 0 60000 65536"/>
                <a:gd name="T8" fmla="*/ 0 60000 65536"/>
              </a:gdLst>
              <a:ahLst/>
              <a:cxnLst>
                <a:cxn ang="T6">
                  <a:pos x="T0" y="T1"/>
                </a:cxn>
                <a:cxn ang="T7">
                  <a:pos x="T2" y="T3"/>
                </a:cxn>
                <a:cxn ang="T8">
                  <a:pos x="T4" y="T5"/>
                </a:cxn>
              </a:cxnLst>
              <a:rect l="0" t="0" r="r" b="b"/>
              <a:pathLst>
                <a:path w="21925" h="43200" fill="none"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path>
                <a:path w="21925" h="43200" stroke="0" extrusionOk="0">
                  <a:moveTo>
                    <a:pt x="313" y="0"/>
                  </a:moveTo>
                  <a:cubicBezTo>
                    <a:pt x="317" y="0"/>
                    <a:pt x="321" y="-1"/>
                    <a:pt x="325" y="-1"/>
                  </a:cubicBezTo>
                  <a:cubicBezTo>
                    <a:pt x="12254" y="0"/>
                    <a:pt x="21925" y="9670"/>
                    <a:pt x="21925" y="21600"/>
                  </a:cubicBezTo>
                  <a:cubicBezTo>
                    <a:pt x="21925" y="33529"/>
                    <a:pt x="12254" y="43200"/>
                    <a:pt x="325" y="43200"/>
                  </a:cubicBezTo>
                  <a:cubicBezTo>
                    <a:pt x="216" y="43199"/>
                    <a:pt x="108" y="43199"/>
                    <a:pt x="0" y="43197"/>
                  </a:cubicBezTo>
                  <a:lnTo>
                    <a:pt x="325" y="21600"/>
                  </a:lnTo>
                  <a:lnTo>
                    <a:pt x="313" y="0"/>
                  </a:lnTo>
                  <a:close/>
                </a:path>
              </a:pathLst>
            </a:custGeom>
            <a:gradFill rotWithShape="0">
              <a:gsLst>
                <a:gs pos="0">
                  <a:schemeClr val="bg1"/>
                </a:gs>
                <a:gs pos="100000">
                  <a:srgbClr val="B75B00"/>
                </a:gs>
              </a:gsLst>
              <a:lin ang="0" scaled="1"/>
            </a:gradFill>
            <a:ln>
              <a:noFill/>
            </a:ln>
            <a:extLst>
              <a:ext uri="{91240B29-F687-4f45-9708-019B960494DF}">
                <a14:hiddenLine xmlns:a14="http://schemas.microsoft.com/office/drawing/2010/main" xmlns="" w="9525" cap="rnd">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sp>
          <p:nvSpPr>
            <p:cNvPr id="1035" name="AutoShape 6"/>
            <p:cNvSpPr>
              <a:spLocks noChangeArrowheads="1"/>
            </p:cNvSpPr>
            <p:nvPr/>
          </p:nvSpPr>
          <p:spPr bwMode="invGray">
            <a:xfrm>
              <a:off x="288" y="1076"/>
              <a:ext cx="4988" cy="104"/>
            </a:xfrm>
            <a:prstGeom prst="roundRect">
              <a:avLst>
                <a:gd name="adj" fmla="val 49995"/>
              </a:avLst>
            </a:prstGeom>
            <a:gradFill rotWithShape="0">
              <a:gsLst>
                <a:gs pos="0">
                  <a:srgbClr val="000000"/>
                </a:gs>
                <a:gs pos="20000">
                  <a:srgbClr val="000040"/>
                </a:gs>
                <a:gs pos="50000">
                  <a:srgbClr val="400040"/>
                </a:gs>
                <a:gs pos="75000">
                  <a:srgbClr val="8F0040"/>
                </a:gs>
                <a:gs pos="89999">
                  <a:srgbClr val="F27300"/>
                </a:gs>
                <a:gs pos="100000">
                  <a:srgbClr val="FFBF00"/>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a:solidFill>
                  <a:srgbClr val="FFFFCC"/>
                </a:solidFill>
                <a:cs typeface="ＭＳ Ｐゴシック" charset="0"/>
              </a:endParaRPr>
            </a:p>
          </p:txBody>
        </p:sp>
      </p:grpSp>
      <p:sp>
        <p:nvSpPr>
          <p:cNvPr id="1027" name="Rectangle 7"/>
          <p:cNvSpPr>
            <a:spLocks noGrp="1" noChangeArrowheads="1"/>
          </p:cNvSpPr>
          <p:nvPr>
            <p:ph type="title"/>
          </p:nvPr>
        </p:nvSpPr>
        <p:spPr bwMode="auto">
          <a:xfrm>
            <a:off x="685800" y="3810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b" anchorCtr="0" compatLnSpc="1">
            <a:prstTxWarp prst="textNoShape">
              <a:avLst/>
            </a:prstTxWarp>
          </a:bodyPr>
          <a:lstStyle/>
          <a:p>
            <a:pPr lvl="0"/>
            <a:r>
              <a:rPr lang="en-US"/>
              <a:t>Click to edit Master title style</a:t>
            </a:r>
          </a:p>
        </p:txBody>
      </p:sp>
      <p:sp>
        <p:nvSpPr>
          <p:cNvPr id="1028" name="Rectangle 8"/>
          <p:cNvSpPr>
            <a:spLocks noGrp="1" noChangeArrowheads="1"/>
          </p:cNvSpPr>
          <p:nvPr>
            <p:ph type="body" idx="1"/>
          </p:nvPr>
        </p:nvSpPr>
        <p:spPr bwMode="auto">
          <a:xfrm>
            <a:off x="685800" y="20574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849" name="Rectangle 9"/>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defRPr sz="1400">
                <a:latin typeface="Arial" charset="0"/>
                <a:ea typeface="+mn-ea"/>
                <a:cs typeface="+mn-cs"/>
              </a:defRPr>
            </a:lvl1pPr>
          </a:lstStyle>
          <a:p>
            <a:pPr>
              <a:defRPr/>
            </a:pPr>
            <a:endParaRPr lang="en-US">
              <a:solidFill>
                <a:srgbClr val="FFFFCC"/>
              </a:solidFill>
            </a:endParaRPr>
          </a:p>
        </p:txBody>
      </p:sp>
      <p:sp>
        <p:nvSpPr>
          <p:cNvPr id="35850" name="Rectangle 10"/>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a:defRPr sz="1400">
                <a:latin typeface="Arial" charset="0"/>
                <a:ea typeface="+mn-ea"/>
                <a:cs typeface="+mn-cs"/>
              </a:defRPr>
            </a:lvl1pPr>
          </a:lstStyle>
          <a:p>
            <a:pPr>
              <a:defRPr/>
            </a:pPr>
            <a:endParaRPr lang="en-US">
              <a:solidFill>
                <a:srgbClr val="FFFFCC"/>
              </a:solidFill>
            </a:endParaRPr>
          </a:p>
        </p:txBody>
      </p:sp>
      <p:sp>
        <p:nvSpPr>
          <p:cNvPr id="35851" name="Rectangle 11"/>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Arial" charset="0"/>
              </a:defRPr>
            </a:lvl1pPr>
          </a:lstStyle>
          <a:p>
            <a:pPr>
              <a:defRPr/>
            </a:pPr>
            <a:fld id="{77B28565-C876-FD48-95E8-BA980AFD499A}" type="slidenum">
              <a:rPr lang="en-US">
                <a:solidFill>
                  <a:srgbClr val="FFFFCC"/>
                </a:solidFill>
                <a:cs typeface="ＭＳ Ｐゴシック" charset="0"/>
              </a:rPr>
              <a:pPr>
                <a:defRPr/>
              </a:pPr>
              <a:t>‹#›</a:t>
            </a:fld>
            <a:endParaRPr lang="en-US">
              <a:solidFill>
                <a:srgbClr val="FFFFCC"/>
              </a:solidFill>
              <a:cs typeface="ＭＳ Ｐゴシック" charset="0"/>
            </a:endParaRPr>
          </a:p>
        </p:txBody>
      </p:sp>
    </p:spTree>
    <p:extLst>
      <p:ext uri="{BB962C8B-B14F-4D97-AF65-F5344CB8AC3E}">
        <p14:creationId xmlns:p14="http://schemas.microsoft.com/office/powerpoint/2010/main" val="1861642299"/>
      </p:ext>
    </p:extLst>
  </p:cSld>
  <p:clrMap bg1="dk2" tx1="lt1" bg2="dk1" tx2="lt2" accent1="accent1" accent2="accent2" accent3="accent3" accent4="accent4" accent5="accent5" accent6="accent6" hlink="hlink" folHlink="folHlink"/>
  <p:sldLayoutIdLst>
    <p:sldLayoutId id="2147484340" r:id="rId1"/>
    <p:sldLayoutId id="2147484341" r:id="rId2"/>
    <p:sldLayoutId id="2147484342" r:id="rId3"/>
    <p:sldLayoutId id="2147484343" r:id="rId4"/>
    <p:sldLayoutId id="2147484344" r:id="rId5"/>
    <p:sldLayoutId id="2147484345" r:id="rId6"/>
    <p:sldLayoutId id="2147484346" r:id="rId7"/>
    <p:sldLayoutId id="2147484347" r:id="rId8"/>
    <p:sldLayoutId id="2147484348" r:id="rId9"/>
    <p:sldLayoutId id="2147484349" r:id="rId10"/>
    <p:sldLayoutId id="2147484350" r:id="rId11"/>
    <p:sldLayoutId id="2147484351" r:id="rId12"/>
  </p:sldLayoutIdLst>
  <p:txStyles>
    <p:titleStyle>
      <a:lvl1pPr algn="r" rtl="0" eaLnBrk="0" fontAlgn="base" hangingPunct="0">
        <a:spcBef>
          <a:spcPct val="0"/>
        </a:spcBef>
        <a:spcAft>
          <a:spcPct val="0"/>
        </a:spcAft>
        <a:defRPr sz="4400" i="1">
          <a:solidFill>
            <a:schemeClr val="tx2"/>
          </a:solidFill>
          <a:latin typeface="+mj-lt"/>
          <a:ea typeface="ＭＳ Ｐゴシック" charset="0"/>
          <a:cs typeface="Geneva" charset="-128"/>
        </a:defRPr>
      </a:lvl1pPr>
      <a:lvl2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2pPr>
      <a:lvl3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3pPr>
      <a:lvl4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4pPr>
      <a:lvl5pPr algn="r" rtl="0" eaLnBrk="0" fontAlgn="base" hangingPunct="0">
        <a:spcBef>
          <a:spcPct val="0"/>
        </a:spcBef>
        <a:spcAft>
          <a:spcPct val="0"/>
        </a:spcAft>
        <a:defRPr sz="4400" i="1">
          <a:solidFill>
            <a:schemeClr val="tx2"/>
          </a:solidFill>
          <a:latin typeface="Times New Roman" charset="0"/>
          <a:ea typeface="ＭＳ Ｐゴシック" charset="0"/>
          <a:cs typeface="Geneva" charset="-128"/>
        </a:defRPr>
      </a:lvl5pPr>
      <a:lvl6pPr marL="457200" algn="r" rtl="0" fontAlgn="base">
        <a:spcBef>
          <a:spcPct val="0"/>
        </a:spcBef>
        <a:spcAft>
          <a:spcPct val="0"/>
        </a:spcAft>
        <a:defRPr sz="4400" i="1">
          <a:solidFill>
            <a:schemeClr val="tx2"/>
          </a:solidFill>
          <a:latin typeface="Times New Roman" charset="0"/>
        </a:defRPr>
      </a:lvl6pPr>
      <a:lvl7pPr marL="914400" algn="r" rtl="0" fontAlgn="base">
        <a:spcBef>
          <a:spcPct val="0"/>
        </a:spcBef>
        <a:spcAft>
          <a:spcPct val="0"/>
        </a:spcAft>
        <a:defRPr sz="4400" i="1">
          <a:solidFill>
            <a:schemeClr val="tx2"/>
          </a:solidFill>
          <a:latin typeface="Times New Roman" charset="0"/>
        </a:defRPr>
      </a:lvl7pPr>
      <a:lvl8pPr marL="1371600" algn="r" rtl="0" fontAlgn="base">
        <a:spcBef>
          <a:spcPct val="0"/>
        </a:spcBef>
        <a:spcAft>
          <a:spcPct val="0"/>
        </a:spcAft>
        <a:defRPr sz="4400" i="1">
          <a:solidFill>
            <a:schemeClr val="tx2"/>
          </a:solidFill>
          <a:latin typeface="Times New Roman" charset="0"/>
        </a:defRPr>
      </a:lvl8pPr>
      <a:lvl9pPr marL="1828800" algn="r" rtl="0" fontAlgn="base">
        <a:spcBef>
          <a:spcPct val="0"/>
        </a:spcBef>
        <a:spcAft>
          <a:spcPct val="0"/>
        </a:spcAft>
        <a:defRPr sz="4400" i="1">
          <a:solidFill>
            <a:schemeClr val="tx2"/>
          </a:solidFill>
          <a:latin typeface="Times New Roman" charset="0"/>
        </a:defRPr>
      </a:lvl9pPr>
    </p:titleStyle>
    <p:bodyStyle>
      <a:lvl1pPr marL="342900" indent="-342900" algn="l" rtl="0" eaLnBrk="0" fontAlgn="base" hangingPunct="0">
        <a:spcBef>
          <a:spcPct val="20000"/>
        </a:spcBef>
        <a:spcAft>
          <a:spcPct val="0"/>
        </a:spcAft>
        <a:buClr>
          <a:schemeClr val="tx2"/>
        </a:buClr>
        <a:buChar char="•"/>
        <a:defRPr sz="3200">
          <a:solidFill>
            <a:schemeClr val="tx1"/>
          </a:solidFill>
          <a:latin typeface="+mn-lt"/>
          <a:ea typeface="ＭＳ Ｐゴシック" charset="0"/>
          <a:cs typeface="Geneva" charset="-128"/>
        </a:defRPr>
      </a:lvl1pPr>
      <a:lvl2pPr marL="742950" indent="-285750" algn="l" rtl="0" eaLnBrk="0" fontAlgn="base" hangingPunct="0">
        <a:spcBef>
          <a:spcPct val="20000"/>
        </a:spcBef>
        <a:spcAft>
          <a:spcPct val="0"/>
        </a:spcAft>
        <a:buClr>
          <a:schemeClr val="tx2"/>
        </a:buClr>
        <a:buChar char="–"/>
        <a:defRPr sz="2800">
          <a:solidFill>
            <a:schemeClr val="tx1"/>
          </a:solidFill>
          <a:latin typeface="+mn-lt"/>
          <a:ea typeface="Geneva" charset="-128"/>
          <a:cs typeface="Geneva" charset="0"/>
        </a:defRPr>
      </a:lvl2pPr>
      <a:lvl3pPr marL="1143000" indent="-228600" algn="l" rtl="0" eaLnBrk="0" fontAlgn="base" hangingPunct="0">
        <a:spcBef>
          <a:spcPct val="20000"/>
        </a:spcBef>
        <a:spcAft>
          <a:spcPct val="0"/>
        </a:spcAft>
        <a:buClr>
          <a:schemeClr val="tx2"/>
        </a:buClr>
        <a:buChar char="•"/>
        <a:defRPr sz="2400">
          <a:solidFill>
            <a:schemeClr val="tx1"/>
          </a:solidFill>
          <a:latin typeface="+mn-lt"/>
          <a:ea typeface="ＭＳ Ｐゴシック" charset="-128"/>
          <a:cs typeface="ＭＳ Ｐゴシック" charset="-128"/>
        </a:defRPr>
      </a:lvl3pPr>
      <a:lvl4pPr marL="16002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lr>
          <a:schemeClr val="tx2"/>
        </a:buClr>
        <a:buChar char="•"/>
        <a:defRPr sz="2000">
          <a:solidFill>
            <a:schemeClr val="tx1"/>
          </a:solidFill>
          <a:latin typeface="+mn-lt"/>
          <a:ea typeface="ＭＳ Ｐゴシック" charset="-128"/>
        </a:defRPr>
      </a:lvl5pPr>
      <a:lvl6pPr marL="2514600" indent="-228600" algn="l" rtl="0" fontAlgn="base">
        <a:spcBef>
          <a:spcPct val="20000"/>
        </a:spcBef>
        <a:spcAft>
          <a:spcPct val="0"/>
        </a:spcAft>
        <a:buClr>
          <a:schemeClr val="tx2"/>
        </a:buClr>
        <a:buChar char="•"/>
        <a:defRPr sz="2000">
          <a:solidFill>
            <a:schemeClr val="tx1"/>
          </a:solidFill>
          <a:latin typeface="+mn-lt"/>
          <a:ea typeface="Geneva" charset="-128"/>
        </a:defRPr>
      </a:lvl6pPr>
      <a:lvl7pPr marL="2971800" indent="-228600" algn="l" rtl="0" fontAlgn="base">
        <a:spcBef>
          <a:spcPct val="20000"/>
        </a:spcBef>
        <a:spcAft>
          <a:spcPct val="0"/>
        </a:spcAft>
        <a:buClr>
          <a:schemeClr val="tx2"/>
        </a:buClr>
        <a:buChar char="•"/>
        <a:defRPr sz="2000">
          <a:solidFill>
            <a:schemeClr val="tx1"/>
          </a:solidFill>
          <a:latin typeface="+mn-lt"/>
          <a:ea typeface="Geneva" charset="-128"/>
        </a:defRPr>
      </a:lvl7pPr>
      <a:lvl8pPr marL="3429000" indent="-228600" algn="l" rtl="0" fontAlgn="base">
        <a:spcBef>
          <a:spcPct val="20000"/>
        </a:spcBef>
        <a:spcAft>
          <a:spcPct val="0"/>
        </a:spcAft>
        <a:buClr>
          <a:schemeClr val="tx2"/>
        </a:buClr>
        <a:buChar char="•"/>
        <a:defRPr sz="2000">
          <a:solidFill>
            <a:schemeClr val="tx1"/>
          </a:solidFill>
          <a:latin typeface="+mn-lt"/>
          <a:ea typeface="Geneva" charset="-128"/>
        </a:defRPr>
      </a:lvl8pPr>
      <a:lvl9pPr marL="3886200" indent="-228600" algn="l" rtl="0" fontAlgn="base">
        <a:spcBef>
          <a:spcPct val="20000"/>
        </a:spcBef>
        <a:spcAft>
          <a:spcPct val="0"/>
        </a:spcAft>
        <a:buClr>
          <a:schemeClr val="tx2"/>
        </a:buClr>
        <a:buChar char="•"/>
        <a:defRPr sz="2000">
          <a:solidFill>
            <a:schemeClr val="tx1"/>
          </a:solidFill>
          <a:latin typeface="+mn-lt"/>
          <a:ea typeface="Geneva"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bwMode="invGray">
      <p:bgPr>
        <a:gradFill rotWithShape="0">
          <a:gsLst>
            <a:gs pos="0">
              <a:schemeClr val="bg2"/>
            </a:gs>
            <a:gs pos="50000">
              <a:schemeClr val="bg1"/>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grpSp>
        <p:nvGrpSpPr>
          <p:cNvPr id="216066" name="Group 2"/>
          <p:cNvGrpSpPr>
            <a:grpSpLocks/>
          </p:cNvGrpSpPr>
          <p:nvPr/>
        </p:nvGrpSpPr>
        <p:grpSpPr bwMode="auto">
          <a:xfrm>
            <a:off x="0" y="0"/>
            <a:ext cx="9144000" cy="6918325"/>
            <a:chOff x="0" y="0"/>
            <a:chExt cx="5760" cy="4358"/>
          </a:xfrm>
        </p:grpSpPr>
        <p:sp>
          <p:nvSpPr>
            <p:cNvPr id="216067" name="Rectangle 3"/>
            <p:cNvSpPr>
              <a:spLocks noChangeArrowheads="1"/>
            </p:cNvSpPr>
            <p:nvPr/>
          </p:nvSpPr>
          <p:spPr bwMode="invGray">
            <a:xfrm>
              <a:off x="5533" y="280"/>
              <a:ext cx="227" cy="1986"/>
            </a:xfrm>
            <a:prstGeom prst="rect">
              <a:avLst/>
            </a:prstGeom>
            <a:gradFill rotWithShape="0">
              <a:gsLst>
                <a:gs pos="0">
                  <a:schemeClr val="bg2"/>
                </a:gs>
                <a:gs pos="50000">
                  <a:schemeClr val="hlink"/>
                </a:gs>
                <a:gs pos="100000">
                  <a:schemeClr val="bg2"/>
                </a:gs>
              </a:gsLst>
              <a:lin ang="0" scaled="1"/>
            </a:gradFill>
            <a:ln>
              <a:noFill/>
            </a:ln>
            <a:extLst>
              <a:ext uri="{91240B29-F687-4f45-9708-019B960494DF}">
                <a14:hiddenLine xmlns="" xmlns:a14="http://schemas.microsoft.com/office/drawing/2010/main" w="9525">
                  <a:solidFill>
                    <a:schemeClr val="tx1"/>
                  </a:solidFill>
                  <a:miter lim="800000"/>
                  <a:headEnd/>
                  <a:tailEnd/>
                </a14:hiddenLine>
              </a:ext>
            </a:extLst>
          </p:spPr>
          <p:txBody>
            <a:bodyPr wrap="none" anchor="ctr"/>
            <a:lstStyle/>
            <a:p>
              <a:endParaRPr lang="en-US"/>
            </a:p>
          </p:txBody>
        </p:sp>
        <p:sp>
          <p:nvSpPr>
            <p:cNvPr id="216068" name="Freeform 4"/>
            <p:cNvSpPr>
              <a:spLocks/>
            </p:cNvSpPr>
            <p:nvPr/>
          </p:nvSpPr>
          <p:spPr bwMode="invGray">
            <a:xfrm>
              <a:off x="0" y="0"/>
              <a:ext cx="5760" cy="1344"/>
            </a:xfrm>
            <a:custGeom>
              <a:avLst/>
              <a:gdLst>
                <a:gd name="T0" fmla="*/ 0 w 5760"/>
                <a:gd name="T1" fmla="*/ 0 h 1104"/>
                <a:gd name="T2" fmla="*/ 5760 w 5760"/>
                <a:gd name="T3" fmla="*/ 0 h 1104"/>
                <a:gd name="T4" fmla="*/ 5760 w 5760"/>
                <a:gd name="T5" fmla="*/ 720 h 1104"/>
                <a:gd name="T6" fmla="*/ 3600 w 5760"/>
                <a:gd name="T7" fmla="*/ 624 h 1104"/>
                <a:gd name="T8" fmla="*/ 0 w 5760"/>
                <a:gd name="T9" fmla="*/ 1000 h 1104"/>
                <a:gd name="T10" fmla="*/ 0 w 5760"/>
                <a:gd name="T11" fmla="*/ 0 h 1104"/>
              </a:gdLst>
              <a:ahLst/>
              <a:cxnLst>
                <a:cxn ang="0">
                  <a:pos x="T0" y="T1"/>
                </a:cxn>
                <a:cxn ang="0">
                  <a:pos x="T2" y="T3"/>
                </a:cxn>
                <a:cxn ang="0">
                  <a:pos x="T4" y="T5"/>
                </a:cxn>
                <a:cxn ang="0">
                  <a:pos x="T6" y="T7"/>
                </a:cxn>
                <a:cxn ang="0">
                  <a:pos x="T8" y="T9"/>
                </a:cxn>
                <a:cxn ang="0">
                  <a:pos x="T10" y="T11"/>
                </a:cxn>
              </a:cxnLst>
              <a:rect l="0" t="0" r="r" b="b"/>
              <a:pathLst>
                <a:path w="5760" h="1104">
                  <a:moveTo>
                    <a:pt x="0" y="0"/>
                  </a:moveTo>
                  <a:lnTo>
                    <a:pt x="5760" y="0"/>
                  </a:lnTo>
                  <a:lnTo>
                    <a:pt x="5760" y="720"/>
                  </a:lnTo>
                  <a:cubicBezTo>
                    <a:pt x="5400" y="824"/>
                    <a:pt x="4560" y="577"/>
                    <a:pt x="3600" y="624"/>
                  </a:cubicBezTo>
                  <a:cubicBezTo>
                    <a:pt x="2640" y="671"/>
                    <a:pt x="600" y="1104"/>
                    <a:pt x="0" y="1000"/>
                  </a:cubicBezTo>
                  <a:lnTo>
                    <a:pt x="0" y="0"/>
                  </a:lnTo>
                  <a:close/>
                </a:path>
              </a:pathLst>
            </a:custGeom>
            <a:gradFill rotWithShape="0">
              <a:gsLst>
                <a:gs pos="0">
                  <a:schemeClr val="bg2"/>
                </a:gs>
                <a:gs pos="50000">
                  <a:schemeClr val="bg1"/>
                </a:gs>
                <a:gs pos="100000">
                  <a:schemeClr val="bg2"/>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69" name="Freeform 5"/>
            <p:cNvSpPr>
              <a:spLocks/>
            </p:cNvSpPr>
            <p:nvPr/>
          </p:nvSpPr>
          <p:spPr bwMode="invGray">
            <a:xfrm>
              <a:off x="0" y="733"/>
              <a:ext cx="5760" cy="3587"/>
            </a:xfrm>
            <a:custGeom>
              <a:avLst/>
              <a:gdLst>
                <a:gd name="T0" fmla="*/ 0 w 5760"/>
                <a:gd name="T1" fmla="*/ 582 h 3587"/>
                <a:gd name="T2" fmla="*/ 2640 w 5760"/>
                <a:gd name="T3" fmla="*/ 267 h 3587"/>
                <a:gd name="T4" fmla="*/ 3373 w 5760"/>
                <a:gd name="T5" fmla="*/ 160 h 3587"/>
                <a:gd name="T6" fmla="*/ 5760 w 5760"/>
                <a:gd name="T7" fmla="*/ 358 h 3587"/>
                <a:gd name="T8" fmla="*/ 5760 w 5760"/>
                <a:gd name="T9" fmla="*/ 3587 h 3587"/>
                <a:gd name="T10" fmla="*/ 0 w 5760"/>
                <a:gd name="T11" fmla="*/ 3587 h 3587"/>
                <a:gd name="T12" fmla="*/ 0 w 5760"/>
                <a:gd name="T13" fmla="*/ 582 h 3587"/>
              </a:gdLst>
              <a:ahLst/>
              <a:cxnLst>
                <a:cxn ang="0">
                  <a:pos x="T0" y="T1"/>
                </a:cxn>
                <a:cxn ang="0">
                  <a:pos x="T2" y="T3"/>
                </a:cxn>
                <a:cxn ang="0">
                  <a:pos x="T4" y="T5"/>
                </a:cxn>
                <a:cxn ang="0">
                  <a:pos x="T6" y="T7"/>
                </a:cxn>
                <a:cxn ang="0">
                  <a:pos x="T8" y="T9"/>
                </a:cxn>
                <a:cxn ang="0">
                  <a:pos x="T10" y="T11"/>
                </a:cxn>
                <a:cxn ang="0">
                  <a:pos x="T12" y="T13"/>
                </a:cxn>
              </a:cxnLst>
              <a:rect l="0" t="0" r="r" b="b"/>
              <a:pathLst>
                <a:path w="5760" h="3587">
                  <a:moveTo>
                    <a:pt x="0" y="582"/>
                  </a:moveTo>
                  <a:cubicBezTo>
                    <a:pt x="1027" y="680"/>
                    <a:pt x="1960" y="387"/>
                    <a:pt x="2640" y="267"/>
                  </a:cubicBezTo>
                  <a:cubicBezTo>
                    <a:pt x="2640" y="267"/>
                    <a:pt x="3268" y="180"/>
                    <a:pt x="3373" y="160"/>
                  </a:cubicBezTo>
                  <a:cubicBezTo>
                    <a:pt x="4120" y="0"/>
                    <a:pt x="5280" y="358"/>
                    <a:pt x="5760" y="358"/>
                  </a:cubicBezTo>
                  <a:lnTo>
                    <a:pt x="5760" y="3587"/>
                  </a:lnTo>
                  <a:lnTo>
                    <a:pt x="0" y="3587"/>
                  </a:lnTo>
                  <a:cubicBezTo>
                    <a:pt x="0" y="3587"/>
                    <a:pt x="0" y="582"/>
                    <a:pt x="0" y="582"/>
                  </a:cubicBezTo>
                  <a:close/>
                </a:path>
              </a:pathLst>
            </a:custGeom>
            <a:gradFill rotWithShape="0">
              <a:gsLst>
                <a:gs pos="0">
                  <a:schemeClr val="bg2"/>
                </a:gs>
                <a:gs pos="50000">
                  <a:schemeClr val="bg1"/>
                </a:gs>
                <a:gs pos="100000">
                  <a:schemeClr val="bg2"/>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0" name="Freeform 6"/>
            <p:cNvSpPr>
              <a:spLocks/>
            </p:cNvSpPr>
            <p:nvPr/>
          </p:nvSpPr>
          <p:spPr bwMode="invGray">
            <a:xfrm>
              <a:off x="0" y="184"/>
              <a:ext cx="5760" cy="538"/>
            </a:xfrm>
            <a:custGeom>
              <a:avLst/>
              <a:gdLst>
                <a:gd name="T0" fmla="*/ 0 w 5760"/>
                <a:gd name="T1" fmla="*/ 163 h 538"/>
                <a:gd name="T2" fmla="*/ 0 w 5760"/>
                <a:gd name="T3" fmla="*/ 403 h 538"/>
                <a:gd name="T4" fmla="*/ 1773 w 5760"/>
                <a:gd name="T5" fmla="*/ 443 h 538"/>
                <a:gd name="T6" fmla="*/ 4573 w 5760"/>
                <a:gd name="T7" fmla="*/ 176 h 538"/>
                <a:gd name="T8" fmla="*/ 5760 w 5760"/>
                <a:gd name="T9" fmla="*/ 536 h 538"/>
                <a:gd name="T10" fmla="*/ 5760 w 5760"/>
                <a:gd name="T11" fmla="*/ 163 h 538"/>
                <a:gd name="T12" fmla="*/ 4560 w 5760"/>
                <a:gd name="T13" fmla="*/ 29 h 538"/>
                <a:gd name="T14" fmla="*/ 1987 w 5760"/>
                <a:gd name="T15" fmla="*/ 336 h 538"/>
                <a:gd name="T16" fmla="*/ 0 w 5760"/>
                <a:gd name="T17" fmla="*/ 163 h 5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538">
                  <a:moveTo>
                    <a:pt x="0" y="163"/>
                  </a:moveTo>
                  <a:lnTo>
                    <a:pt x="0" y="403"/>
                  </a:lnTo>
                  <a:cubicBezTo>
                    <a:pt x="295" y="450"/>
                    <a:pt x="1011" y="481"/>
                    <a:pt x="1773" y="443"/>
                  </a:cubicBezTo>
                  <a:cubicBezTo>
                    <a:pt x="2535" y="405"/>
                    <a:pt x="3909" y="161"/>
                    <a:pt x="4573" y="176"/>
                  </a:cubicBezTo>
                  <a:cubicBezTo>
                    <a:pt x="5237" y="191"/>
                    <a:pt x="5562" y="538"/>
                    <a:pt x="5760" y="536"/>
                  </a:cubicBezTo>
                  <a:lnTo>
                    <a:pt x="5760" y="163"/>
                  </a:lnTo>
                  <a:cubicBezTo>
                    <a:pt x="5560" y="79"/>
                    <a:pt x="5189" y="0"/>
                    <a:pt x="4560" y="29"/>
                  </a:cubicBezTo>
                  <a:cubicBezTo>
                    <a:pt x="3931" y="58"/>
                    <a:pt x="2747" y="314"/>
                    <a:pt x="1987" y="336"/>
                  </a:cubicBezTo>
                  <a:cubicBezTo>
                    <a:pt x="1227" y="358"/>
                    <a:pt x="414" y="199"/>
                    <a:pt x="0" y="163"/>
                  </a:cubicBezTo>
                  <a:close/>
                </a:path>
              </a:pathLst>
            </a:custGeom>
            <a:gradFill rotWithShape="0">
              <a:gsLst>
                <a:gs pos="0">
                  <a:schemeClr val="bg1"/>
                </a:gs>
                <a:gs pos="50000">
                  <a:schemeClr val="bg2"/>
                </a:gs>
                <a:gs pos="100000">
                  <a:schemeClr val="bg1"/>
                </a:gs>
              </a:gsLst>
              <a:lin ang="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1" name="Freeform 7"/>
            <p:cNvSpPr>
              <a:spLocks/>
            </p:cNvSpPr>
            <p:nvPr/>
          </p:nvSpPr>
          <p:spPr bwMode="invGray">
            <a:xfrm>
              <a:off x="0" y="1515"/>
              <a:ext cx="5760" cy="674"/>
            </a:xfrm>
            <a:custGeom>
              <a:avLst/>
              <a:gdLst>
                <a:gd name="T0" fmla="*/ 0 w 5760"/>
                <a:gd name="T1" fmla="*/ 246 h 674"/>
                <a:gd name="T2" fmla="*/ 0 w 5760"/>
                <a:gd name="T3" fmla="*/ 406 h 674"/>
                <a:gd name="T4" fmla="*/ 1280 w 5760"/>
                <a:gd name="T5" fmla="*/ 645 h 674"/>
                <a:gd name="T6" fmla="*/ 1627 w 5760"/>
                <a:gd name="T7" fmla="*/ 580 h 674"/>
                <a:gd name="T8" fmla="*/ 4493 w 5760"/>
                <a:gd name="T9" fmla="*/ 113 h 674"/>
                <a:gd name="T10" fmla="*/ 5760 w 5760"/>
                <a:gd name="T11" fmla="*/ 606 h 674"/>
                <a:gd name="T12" fmla="*/ 5760 w 5760"/>
                <a:gd name="T13" fmla="*/ 233 h 674"/>
                <a:gd name="T14" fmla="*/ 4040 w 5760"/>
                <a:gd name="T15" fmla="*/ 33 h 674"/>
                <a:gd name="T16" fmla="*/ 1093 w 5760"/>
                <a:gd name="T17" fmla="*/ 433 h 674"/>
                <a:gd name="T18" fmla="*/ 0 w 5760"/>
                <a:gd name="T19" fmla="*/ 246 h 6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760" h="674">
                  <a:moveTo>
                    <a:pt x="0" y="246"/>
                  </a:moveTo>
                  <a:lnTo>
                    <a:pt x="0" y="406"/>
                  </a:lnTo>
                  <a:cubicBezTo>
                    <a:pt x="213" y="463"/>
                    <a:pt x="1009" y="616"/>
                    <a:pt x="1280" y="645"/>
                  </a:cubicBezTo>
                  <a:cubicBezTo>
                    <a:pt x="1551" y="674"/>
                    <a:pt x="1092" y="669"/>
                    <a:pt x="1627" y="580"/>
                  </a:cubicBezTo>
                  <a:cubicBezTo>
                    <a:pt x="2162" y="491"/>
                    <a:pt x="3804" y="109"/>
                    <a:pt x="4493" y="113"/>
                  </a:cubicBezTo>
                  <a:cubicBezTo>
                    <a:pt x="5182" y="117"/>
                    <a:pt x="5549" y="586"/>
                    <a:pt x="5760" y="606"/>
                  </a:cubicBezTo>
                  <a:lnTo>
                    <a:pt x="5760" y="233"/>
                  </a:lnTo>
                  <a:cubicBezTo>
                    <a:pt x="5471" y="158"/>
                    <a:pt x="4818" y="0"/>
                    <a:pt x="4040" y="33"/>
                  </a:cubicBezTo>
                  <a:cubicBezTo>
                    <a:pt x="3262" y="66"/>
                    <a:pt x="1766" y="398"/>
                    <a:pt x="1093" y="433"/>
                  </a:cubicBezTo>
                  <a:cubicBezTo>
                    <a:pt x="420" y="468"/>
                    <a:pt x="228" y="285"/>
                    <a:pt x="0" y="246"/>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2" name="Freeform 8"/>
            <p:cNvSpPr>
              <a:spLocks/>
            </p:cNvSpPr>
            <p:nvPr/>
          </p:nvSpPr>
          <p:spPr bwMode="invGray">
            <a:xfrm>
              <a:off x="1560" y="959"/>
              <a:ext cx="4200" cy="3361"/>
            </a:xfrm>
            <a:custGeom>
              <a:avLst/>
              <a:gdLst>
                <a:gd name="T0" fmla="*/ 0 w 4200"/>
                <a:gd name="T1" fmla="*/ 3361 h 3361"/>
                <a:gd name="T2" fmla="*/ 1054 w 4200"/>
                <a:gd name="T3" fmla="*/ 295 h 3361"/>
                <a:gd name="T4" fmla="*/ 4200 w 4200"/>
                <a:gd name="T5" fmla="*/ 1588 h 3361"/>
                <a:gd name="T6" fmla="*/ 4200 w 4200"/>
                <a:gd name="T7" fmla="*/ 2028 h 3361"/>
                <a:gd name="T8" fmla="*/ 1200 w 4200"/>
                <a:gd name="T9" fmla="*/ 442 h 3361"/>
                <a:gd name="T10" fmla="*/ 347 w 4200"/>
                <a:gd name="T11" fmla="*/ 3361 h 3361"/>
                <a:gd name="T12" fmla="*/ 0 w 4200"/>
                <a:gd name="T13" fmla="*/ 3361 h 3361"/>
              </a:gdLst>
              <a:ahLst/>
              <a:cxnLst>
                <a:cxn ang="0">
                  <a:pos x="T0" y="T1"/>
                </a:cxn>
                <a:cxn ang="0">
                  <a:pos x="T2" y="T3"/>
                </a:cxn>
                <a:cxn ang="0">
                  <a:pos x="T4" y="T5"/>
                </a:cxn>
                <a:cxn ang="0">
                  <a:pos x="T6" y="T7"/>
                </a:cxn>
                <a:cxn ang="0">
                  <a:pos x="T8" y="T9"/>
                </a:cxn>
                <a:cxn ang="0">
                  <a:pos x="T10" y="T11"/>
                </a:cxn>
                <a:cxn ang="0">
                  <a:pos x="T12" y="T13"/>
                </a:cxn>
              </a:cxnLst>
              <a:rect l="0" t="0" r="r" b="b"/>
              <a:pathLst>
                <a:path w="4200" h="3361">
                  <a:moveTo>
                    <a:pt x="0" y="3361"/>
                  </a:moveTo>
                  <a:cubicBezTo>
                    <a:pt x="118" y="2850"/>
                    <a:pt x="354" y="590"/>
                    <a:pt x="1054" y="295"/>
                  </a:cubicBezTo>
                  <a:cubicBezTo>
                    <a:pt x="1754" y="0"/>
                    <a:pt x="3676" y="1299"/>
                    <a:pt x="4200" y="1588"/>
                  </a:cubicBezTo>
                  <a:lnTo>
                    <a:pt x="4200" y="2028"/>
                  </a:lnTo>
                  <a:cubicBezTo>
                    <a:pt x="3700" y="1837"/>
                    <a:pt x="1842" y="220"/>
                    <a:pt x="1200" y="442"/>
                  </a:cubicBezTo>
                  <a:cubicBezTo>
                    <a:pt x="558" y="664"/>
                    <a:pt x="547" y="2875"/>
                    <a:pt x="347" y="3361"/>
                  </a:cubicBezTo>
                  <a:lnTo>
                    <a:pt x="0" y="3361"/>
                  </a:lnTo>
                  <a:close/>
                </a:path>
              </a:pathLst>
            </a:custGeom>
            <a:gradFill rotWithShape="0">
              <a:gsLst>
                <a:gs pos="0">
                  <a:schemeClr val="accent2"/>
                </a:gs>
                <a:gs pos="50000">
                  <a:schemeClr val="bg1"/>
                </a:gs>
                <a:gs pos="100000">
                  <a:schemeClr val="accent2"/>
                </a:gs>
              </a:gsLst>
              <a:lin ang="5400000" scaled="1"/>
            </a:gradFill>
            <a:ln>
              <a:noFill/>
            </a:ln>
            <a:extLst>
              <a:ext uri="{91240B29-F687-4f45-9708-019B960494DF}">
                <a14:hiddenLine xmlns="" xmlns:a14="http://schemas.microsoft.com/office/drawing/2010/main" w="9525">
                  <a:solidFill>
                    <a:schemeClr val="tx1"/>
                  </a:solidFill>
                  <a:round/>
                  <a:headEnd/>
                  <a:tailEnd/>
                </a14:hiddenLine>
              </a:ext>
            </a:extLst>
          </p:spPr>
          <p:txBody>
            <a:bodyPr wrap="none" anchor="ctr"/>
            <a:lstStyle/>
            <a:p>
              <a:endParaRPr lang="en-US"/>
            </a:p>
          </p:txBody>
        </p:sp>
        <p:sp>
          <p:nvSpPr>
            <p:cNvPr id="216073" name="Freeform 9"/>
            <p:cNvSpPr>
              <a:spLocks/>
            </p:cNvSpPr>
            <p:nvPr/>
          </p:nvSpPr>
          <p:spPr bwMode="invGray">
            <a:xfrm>
              <a:off x="0" y="2169"/>
              <a:ext cx="5760" cy="1925"/>
            </a:xfrm>
            <a:custGeom>
              <a:avLst/>
              <a:gdLst>
                <a:gd name="T0" fmla="*/ 0 w 5760"/>
                <a:gd name="T1" fmla="*/ 804 h 1925"/>
                <a:gd name="T2" fmla="*/ 0 w 5760"/>
                <a:gd name="T3" fmla="*/ 991 h 1925"/>
                <a:gd name="T4" fmla="*/ 1547 w 5760"/>
                <a:gd name="T5" fmla="*/ 1818 h 1925"/>
                <a:gd name="T6" fmla="*/ 3253 w 5760"/>
                <a:gd name="T7" fmla="*/ 351 h 1925"/>
                <a:gd name="T8" fmla="*/ 5760 w 5760"/>
                <a:gd name="T9" fmla="*/ 1537 h 1925"/>
                <a:gd name="T10" fmla="*/ 5760 w 5760"/>
                <a:gd name="T11" fmla="*/ 1151 h 1925"/>
                <a:gd name="T12" fmla="*/ 3240 w 5760"/>
                <a:gd name="T13" fmla="*/ 84 h 1925"/>
                <a:gd name="T14" fmla="*/ 1573 w 5760"/>
                <a:gd name="T15" fmla="*/ 1671 h 1925"/>
                <a:gd name="T16" fmla="*/ 0 w 5760"/>
                <a:gd name="T17" fmla="*/ 804 h 19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60" h="1925">
                  <a:moveTo>
                    <a:pt x="0" y="804"/>
                  </a:moveTo>
                  <a:lnTo>
                    <a:pt x="0" y="991"/>
                  </a:lnTo>
                  <a:cubicBezTo>
                    <a:pt x="258" y="1160"/>
                    <a:pt x="1005" y="1925"/>
                    <a:pt x="1547" y="1818"/>
                  </a:cubicBezTo>
                  <a:cubicBezTo>
                    <a:pt x="2089" y="1711"/>
                    <a:pt x="2551" y="398"/>
                    <a:pt x="3253" y="351"/>
                  </a:cubicBezTo>
                  <a:cubicBezTo>
                    <a:pt x="3955" y="304"/>
                    <a:pt x="5342" y="1404"/>
                    <a:pt x="5760" y="1537"/>
                  </a:cubicBezTo>
                  <a:lnTo>
                    <a:pt x="5760" y="1151"/>
                  </a:lnTo>
                  <a:cubicBezTo>
                    <a:pt x="5405" y="1124"/>
                    <a:pt x="3982" y="0"/>
                    <a:pt x="3240" y="84"/>
                  </a:cubicBezTo>
                  <a:cubicBezTo>
                    <a:pt x="2542" y="171"/>
                    <a:pt x="2113" y="1551"/>
                    <a:pt x="1573" y="1671"/>
                  </a:cubicBezTo>
                  <a:cubicBezTo>
                    <a:pt x="1033" y="1791"/>
                    <a:pt x="262" y="826"/>
                    <a:pt x="0" y="804"/>
                  </a:cubicBezTo>
                  <a:close/>
                </a:path>
              </a:pathLst>
            </a:custGeom>
            <a:gradFill rotWithShape="0">
              <a:gsLst>
                <a:gs pos="0">
                  <a:schemeClr val="bg1"/>
                </a:gs>
                <a:gs pos="50000">
                  <a:schemeClr val="accent2"/>
                </a:gs>
                <a:gs pos="100000">
                  <a:schemeClr val="bg1"/>
                </a:gs>
              </a:gsLst>
              <a:lin ang="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sp>
          <p:nvSpPr>
            <p:cNvPr id="216074" name="Freeform 10"/>
            <p:cNvSpPr>
              <a:spLocks/>
            </p:cNvSpPr>
            <p:nvPr/>
          </p:nvSpPr>
          <p:spPr bwMode="invGray">
            <a:xfrm>
              <a:off x="0" y="2238"/>
              <a:ext cx="3929" cy="2120"/>
            </a:xfrm>
            <a:custGeom>
              <a:avLst/>
              <a:gdLst>
                <a:gd name="T0" fmla="*/ 0 w 4196"/>
                <a:gd name="T1" fmla="*/ 415 h 2120"/>
                <a:gd name="T2" fmla="*/ 0 w 4196"/>
                <a:gd name="T3" fmla="*/ 508 h 2120"/>
                <a:gd name="T4" fmla="*/ 1933 w 4196"/>
                <a:gd name="T5" fmla="*/ 229 h 2120"/>
                <a:gd name="T6" fmla="*/ 3920 w 4196"/>
                <a:gd name="T7" fmla="*/ 1055 h 2120"/>
                <a:gd name="T8" fmla="*/ 3587 w 4196"/>
                <a:gd name="T9" fmla="*/ 2082 h 2120"/>
                <a:gd name="T10" fmla="*/ 3947 w 4196"/>
                <a:gd name="T11" fmla="*/ 829 h 2120"/>
                <a:gd name="T12" fmla="*/ 2253 w 4196"/>
                <a:gd name="T13" fmla="*/ 69 h 2120"/>
                <a:gd name="T14" fmla="*/ 0 w 4196"/>
                <a:gd name="T15" fmla="*/ 415 h 21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196" h="2120">
                  <a:moveTo>
                    <a:pt x="0" y="415"/>
                  </a:moveTo>
                  <a:lnTo>
                    <a:pt x="0" y="508"/>
                  </a:lnTo>
                  <a:cubicBezTo>
                    <a:pt x="160" y="577"/>
                    <a:pt x="1280" y="138"/>
                    <a:pt x="1933" y="229"/>
                  </a:cubicBezTo>
                  <a:cubicBezTo>
                    <a:pt x="2586" y="320"/>
                    <a:pt x="3644" y="746"/>
                    <a:pt x="3920" y="1055"/>
                  </a:cubicBezTo>
                  <a:cubicBezTo>
                    <a:pt x="4196" y="1364"/>
                    <a:pt x="3583" y="2120"/>
                    <a:pt x="3587" y="2082"/>
                  </a:cubicBezTo>
                  <a:lnTo>
                    <a:pt x="3947" y="829"/>
                  </a:lnTo>
                  <a:cubicBezTo>
                    <a:pt x="3725" y="494"/>
                    <a:pt x="2911" y="138"/>
                    <a:pt x="2253" y="69"/>
                  </a:cubicBezTo>
                  <a:cubicBezTo>
                    <a:pt x="1595" y="0"/>
                    <a:pt x="469" y="343"/>
                    <a:pt x="0" y="415"/>
                  </a:cubicBezTo>
                  <a:close/>
                </a:path>
              </a:pathLst>
            </a:custGeom>
            <a:gradFill rotWithShape="0">
              <a:gsLst>
                <a:gs pos="0">
                  <a:schemeClr val="accent2"/>
                </a:gs>
                <a:gs pos="50000">
                  <a:schemeClr val="bg1"/>
                </a:gs>
                <a:gs pos="100000">
                  <a:schemeClr val="accent2"/>
                </a:gs>
              </a:gsLst>
              <a:lin ang="5400000" scaled="1"/>
            </a:gradFill>
            <a:ln>
              <a:noFill/>
            </a:ln>
            <a:effectLst/>
            <a:extLst>
              <a:ext uri="{91240B29-F687-4f45-9708-019B960494DF}">
                <a14:hiddenLine xmlns="" xmlns:a14="http://schemas.microsoft.com/office/drawing/2010/main" w="9525" cap="flat">
                  <a:solidFill>
                    <a:schemeClr val="tx1"/>
                  </a:solidFill>
                  <a:prstDash val="solid"/>
                  <a:round/>
                  <a:headEnd type="none" w="med" len="med"/>
                  <a:tailEnd type="none" w="med" len="med"/>
                </a14:hiddenLine>
              </a:ext>
              <a:ext uri="{AF507438-7753-43e0-B8FC-AC1667EBCBE1}">
                <a14:hiddenEffects xmlns="" xmlns:a14="http://schemas.microsoft.com/office/drawing/2010/main">
                  <a:effectLst>
                    <a:outerShdw blurRad="63500" dist="35921" dir="2700000" algn="ctr" rotWithShape="0">
                      <a:srgbClr val="808080"/>
                    </a:outerShdw>
                  </a:effectLst>
                </a14:hiddenEffects>
              </a:ext>
            </a:extLst>
          </p:spPr>
          <p:txBody>
            <a:bodyPr wrap="none" anchor="ctr"/>
            <a:lstStyle/>
            <a:p>
              <a:endParaRPr lang="en-US"/>
            </a:p>
          </p:txBody>
        </p:sp>
      </p:grpSp>
      <p:sp>
        <p:nvSpPr>
          <p:cNvPr id="216075" name="Rectangle 11"/>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16076" name="Rectangle 12"/>
          <p:cNvSpPr>
            <a:spLocks noGrp="1" noChangeArrowheads="1"/>
          </p:cNvSpPr>
          <p:nvPr>
            <p:ph type="dt" sz="half" idx="2"/>
          </p:nvPr>
        </p:nvSpPr>
        <p:spPr bwMode="auto">
          <a:xfrm>
            <a:off x="6858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spcBef>
                <a:spcPct val="50000"/>
              </a:spcBef>
              <a:defRPr sz="1400"/>
            </a:lvl1pPr>
          </a:lstStyle>
          <a:p>
            <a:endParaRPr lang="en-US"/>
          </a:p>
        </p:txBody>
      </p:sp>
      <p:sp>
        <p:nvSpPr>
          <p:cNvPr id="216077" name="Rectangle 13"/>
          <p:cNvSpPr>
            <a:spLocks noGrp="1" noChangeArrowheads="1"/>
          </p:cNvSpPr>
          <p:nvPr>
            <p:ph type="ftr" sz="quarter" idx="3"/>
          </p:nvPr>
        </p:nvSpPr>
        <p:spPr bwMode="auto">
          <a:xfrm>
            <a:off x="3124200" y="6248400"/>
            <a:ext cx="28956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ctr">
              <a:spcBef>
                <a:spcPct val="50000"/>
              </a:spcBef>
              <a:defRPr sz="1400"/>
            </a:lvl1pPr>
          </a:lstStyle>
          <a:p>
            <a:endParaRPr lang="en-US"/>
          </a:p>
        </p:txBody>
      </p:sp>
      <p:sp>
        <p:nvSpPr>
          <p:cNvPr id="216078" name="Rectangle 14"/>
          <p:cNvSpPr>
            <a:spLocks noGrp="1" noChangeArrowheads="1"/>
          </p:cNvSpPr>
          <p:nvPr>
            <p:ph type="sldNum" sz="quarter" idx="4"/>
          </p:nvPr>
        </p:nvSpPr>
        <p:spPr bwMode="auto">
          <a:xfrm>
            <a:off x="6553200" y="6248400"/>
            <a:ext cx="1905000" cy="457200"/>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spcBef>
                <a:spcPct val="50000"/>
              </a:spcBef>
              <a:defRPr sz="1400"/>
            </a:lvl1pPr>
          </a:lstStyle>
          <a:p>
            <a:fld id="{A8A5990E-CEA5-7245-AD11-C9FAAE6E87D8}" type="slidenum">
              <a:rPr lang="en-US"/>
              <a:pPr/>
              <a:t>‹#›</a:t>
            </a:fld>
            <a:endParaRPr lang="en-US"/>
          </a:p>
        </p:txBody>
      </p:sp>
      <p:sp>
        <p:nvSpPr>
          <p:cNvPr id="216079" name="Rectangle 15"/>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62310895"/>
      </p:ext>
    </p:extLst>
  </p:cSld>
  <p:clrMap bg1="dk2" tx1="lt1" bg2="dk1" tx2="lt2" accent1="accent1" accent2="accent2" accent3="accent3" accent4="accent4" accent5="accent5" accent6="accent6" hlink="hlink" folHlink="folHlink"/>
  <p:sldLayoutIdLst>
    <p:sldLayoutId id="2147484353" r:id="rId1"/>
    <p:sldLayoutId id="2147484354" r:id="rId2"/>
    <p:sldLayoutId id="2147484355" r:id="rId3"/>
    <p:sldLayoutId id="2147484356" r:id="rId4"/>
    <p:sldLayoutId id="2147484357" r:id="rId5"/>
    <p:sldLayoutId id="2147484358" r:id="rId6"/>
    <p:sldLayoutId id="2147484359" r:id="rId7"/>
    <p:sldLayoutId id="2147484360" r:id="rId8"/>
    <p:sldLayoutId id="2147484361" r:id="rId9"/>
    <p:sldLayoutId id="2147484362" r:id="rId10"/>
    <p:sldLayoutId id="2147484363" r:id="rId11"/>
    <p:sldLayoutId id="2147484364" r:id="rId12"/>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ea typeface="+mn-ea"/>
        </a:defRPr>
      </a:lvl2pPr>
      <a:lvl3pPr marL="1143000" indent="-228600" algn="l" rtl="0" fontAlgn="base">
        <a:spcBef>
          <a:spcPct val="20000"/>
        </a:spcBef>
        <a:spcAft>
          <a:spcPct val="0"/>
        </a:spcAft>
        <a:buChar char="•"/>
        <a:defRPr sz="2400">
          <a:solidFill>
            <a:schemeClr val="tx1"/>
          </a:solidFill>
          <a:latin typeface="+mn-lt"/>
          <a:ea typeface="+mn-ea"/>
        </a:defRPr>
      </a:lvl3pPr>
      <a:lvl4pPr marL="1600200" indent="-228600" algn="l" rtl="0" fontAlgn="base">
        <a:spcBef>
          <a:spcPct val="20000"/>
        </a:spcBef>
        <a:spcAft>
          <a:spcPct val="0"/>
        </a:spcAft>
        <a:buChar char="–"/>
        <a:defRPr sz="2000">
          <a:solidFill>
            <a:schemeClr val="tx1"/>
          </a:solidFill>
          <a:latin typeface="+mn-lt"/>
          <a:ea typeface="+mn-ea"/>
        </a:defRPr>
      </a:lvl4pPr>
      <a:lvl5pPr marL="2057400" indent="-228600" algn="l" rtl="0" fontAlgn="base">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16387"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88"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389"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0"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1"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2"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3"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4"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5"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396"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7"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398"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9" charset="-52"/>
                <a:ea typeface="+mn-ea"/>
                <a:cs typeface="+mn-cs"/>
              </a:endParaRPr>
            </a:p>
          </p:txBody>
        </p:sp>
        <p:sp>
          <p:nvSpPr>
            <p:cNvPr id="16399"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0"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1"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2"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3"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4"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5"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6"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7"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sp>
          <p:nvSpPr>
            <p:cNvPr id="16408"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09"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0"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1"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2"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3"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4"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5"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9" charset="-52"/>
                <a:ea typeface="+mn-ea"/>
                <a:cs typeface="+mn-cs"/>
              </a:endParaRPr>
            </a:p>
          </p:txBody>
        </p:sp>
        <p:sp>
          <p:nvSpPr>
            <p:cNvPr id="16416"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7"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p>
              <a:pPr>
                <a:defRPr/>
              </a:pPr>
              <a:endParaRPr lang="en-US">
                <a:latin typeface="Tahoma" pitchFamily="19" charset="-52"/>
                <a:ea typeface="+mn-ea"/>
                <a:cs typeface="+mn-cs"/>
              </a:endParaRPr>
            </a:p>
          </p:txBody>
        </p:sp>
        <p:sp>
          <p:nvSpPr>
            <p:cNvPr id="16418"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p>
              <a:pPr>
                <a:defRPr/>
              </a:pPr>
              <a:endParaRPr lang="en-US">
                <a:latin typeface="Tahoma" pitchFamily="19" charset="-52"/>
                <a:ea typeface="+mn-ea"/>
                <a:cs typeface="+mn-cs"/>
              </a:endParaRPr>
            </a:p>
          </p:txBody>
        </p:sp>
        <p:sp>
          <p:nvSpPr>
            <p:cNvPr id="16419"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9" charset="-52"/>
                <a:ea typeface="+mn-ea"/>
                <a:cs typeface="+mn-cs"/>
              </a:endParaRPr>
            </a:p>
          </p:txBody>
        </p:sp>
        <p:sp>
          <p:nvSpPr>
            <p:cNvPr id="16420"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9" charset="-52"/>
                <a:ea typeface="+mn-ea"/>
                <a:cs typeface="+mn-cs"/>
              </a:endParaRPr>
            </a:p>
          </p:txBody>
        </p:sp>
      </p:grpSp>
      <p:sp>
        <p:nvSpPr>
          <p:cNvPr id="16421"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6422"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6423"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9" charset="-52"/>
                <a:ea typeface="+mn-ea"/>
                <a:cs typeface="+mn-cs"/>
              </a:defRPr>
            </a:lvl1pPr>
          </a:lstStyle>
          <a:p>
            <a:pPr>
              <a:defRPr/>
            </a:pPr>
            <a:endParaRPr lang="en-US"/>
          </a:p>
        </p:txBody>
      </p:sp>
      <p:sp>
        <p:nvSpPr>
          <p:cNvPr id="16424"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9" charset="-52"/>
                <a:ea typeface="+mn-ea"/>
                <a:cs typeface="+mn-cs"/>
              </a:defRPr>
            </a:lvl1pPr>
          </a:lstStyle>
          <a:p>
            <a:pPr>
              <a:defRPr/>
            </a:pPr>
            <a:endParaRPr lang="en-US"/>
          </a:p>
        </p:txBody>
      </p:sp>
      <p:sp>
        <p:nvSpPr>
          <p:cNvPr id="16425"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C6CDC40E-B97B-C04E-9632-E1C110889C35}" type="slidenum">
              <a:rPr lang="en-US"/>
              <a:pPr>
                <a:defRPr/>
              </a:pPr>
              <a:t>‹#›</a:t>
            </a:fld>
            <a:endParaRPr lang="en-US"/>
          </a:p>
        </p:txBody>
      </p:sp>
    </p:spTree>
    <p:extLst>
      <p:ext uri="{BB962C8B-B14F-4D97-AF65-F5344CB8AC3E}">
        <p14:creationId xmlns:p14="http://schemas.microsoft.com/office/powerpoint/2010/main" val="3460793050"/>
      </p:ext>
    </p:extLst>
  </p:cSld>
  <p:clrMap bg1="dk2" tx1="lt1" bg2="dk1" tx2="lt2" accent1="accent1" accent2="accent2" accent3="accent3" accent4="accent4" accent5="accent5" accent6="accent6" hlink="hlink" folHlink="folHlink"/>
  <p:sldLayoutIdLst>
    <p:sldLayoutId id="2147484366" r:id="rId1"/>
    <p:sldLayoutId id="2147484367" r:id="rId2"/>
    <p:sldLayoutId id="2147484368" r:id="rId3"/>
    <p:sldLayoutId id="2147484369" r:id="rId4"/>
    <p:sldLayoutId id="2147484370" r:id="rId5"/>
    <p:sldLayoutId id="2147484371" r:id="rId6"/>
    <p:sldLayoutId id="2147484372" r:id="rId7"/>
    <p:sldLayoutId id="2147484373" r:id="rId8"/>
    <p:sldLayoutId id="2147484374" r:id="rId9"/>
    <p:sldLayoutId id="2147484375" r:id="rId10"/>
    <p:sldLayoutId id="2147484376" r:id="rId11"/>
  </p:sldLayoutIdLst>
  <p:txStyles>
    <p:titleStyle>
      <a:lvl1pPr algn="ctr" rtl="0" eaLnBrk="0" fontAlgn="base" hangingPunct="0">
        <a:spcBef>
          <a:spcPct val="0"/>
        </a:spcBef>
        <a:spcAft>
          <a:spcPct val="0"/>
        </a:spcAft>
        <a:defRPr sz="4400" b="1" i="0">
          <a:solidFill>
            <a:schemeClr val="tx2"/>
          </a:solidFill>
          <a:effectLst>
            <a:outerShdw blurRad="38100" dist="38100" dir="2700000" algn="tl">
              <a:srgbClr val="000000"/>
            </a:outerShdw>
          </a:effectLst>
          <a:latin typeface="Arial" panose="020B0604020202020204" pitchFamily="34" charset="0"/>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9"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9"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9"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9"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9" charset="-128"/>
        </a:defRPr>
      </a:lvl5pPr>
      <a:lvl6pPr marL="25146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6pPr>
      <a:lvl7pPr marL="29718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7pPr>
      <a:lvl8pPr marL="34290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8pPr>
      <a:lvl9pPr marL="3886200" indent="-228600" algn="l" rtl="0" fontAlgn="base">
        <a:spcBef>
          <a:spcPct val="20000"/>
        </a:spcBef>
        <a:spcAft>
          <a:spcPct val="0"/>
        </a:spcAft>
        <a:buClr>
          <a:schemeClr val="folHlink"/>
        </a:buClr>
        <a:buSzPct val="65000"/>
        <a:buFont typeface="Wingdings" pitchFamily="19" charset="2"/>
        <a:buChar char="n"/>
        <a:defRPr sz="2000">
          <a:solidFill>
            <a:schemeClr val="tx1"/>
          </a:solidFill>
          <a:effectLst>
            <a:outerShdw blurRad="38100" dist="38100" dir="2700000" algn="tl">
              <a:srgbClr val="000000"/>
            </a:outerShdw>
          </a:effectLst>
          <a:latin typeface="+mn-lt"/>
          <a:ea typeface="ＭＳ Ｐゴシック" pitchFamily="19"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5" name="Rectangle 1">
            <a:extLst>
              <a:ext uri="{FF2B5EF4-FFF2-40B4-BE49-F238E27FC236}">
                <a16:creationId xmlns:a16="http://schemas.microsoft.com/office/drawing/2014/main" id="{C5F5F23D-F394-F240-8385-B5F28F79DE85}"/>
              </a:ext>
            </a:extLst>
          </p:cNvPr>
          <p:cNvSpPr>
            <a:spLocks noGrp="1" noChangeArrowheads="1"/>
          </p:cNvSpPr>
          <p:nvPr>
            <p:ph type="title"/>
          </p:nvPr>
        </p:nvSpPr>
        <p:spPr bwMode="auto">
          <a:xfrm>
            <a:off x="321508" y="193136"/>
            <a:ext cx="5786028" cy="802686"/>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p>
            <a:pPr lvl="0"/>
            <a:r>
              <a:rPr lang="en-GB" altLang="en-US"/>
              <a:t>Click to edit the title text format</a:t>
            </a:r>
          </a:p>
        </p:txBody>
      </p:sp>
      <p:sp>
        <p:nvSpPr>
          <p:cNvPr id="1026" name="Rectangle 2">
            <a:extLst>
              <a:ext uri="{FF2B5EF4-FFF2-40B4-BE49-F238E27FC236}">
                <a16:creationId xmlns:a16="http://schemas.microsoft.com/office/drawing/2014/main" id="{E529CA00-11E2-CF45-BF11-32B956A5BCAF}"/>
              </a:ext>
            </a:extLst>
          </p:cNvPr>
          <p:cNvSpPr>
            <a:spLocks noGrp="1" noChangeArrowheads="1"/>
          </p:cNvSpPr>
          <p:nvPr>
            <p:ph type="body" idx="1"/>
          </p:nvPr>
        </p:nvSpPr>
        <p:spPr bwMode="auto">
          <a:xfrm>
            <a:off x="321508" y="1125324"/>
            <a:ext cx="5786028" cy="318171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p>
            <a:pPr lvl="0"/>
            <a:r>
              <a:rPr lang="en-GB" altLang="en-US"/>
              <a:t>Click to edit the outline text format</a:t>
            </a:r>
          </a:p>
          <a:p>
            <a:pPr lvl="1"/>
            <a:r>
              <a:rPr lang="en-GB" altLang="en-US"/>
              <a:t>Second Outline Level</a:t>
            </a:r>
          </a:p>
          <a:p>
            <a:pPr lvl="2"/>
            <a:r>
              <a:rPr lang="en-GB" altLang="en-US"/>
              <a:t>Third Outline Level</a:t>
            </a:r>
          </a:p>
          <a:p>
            <a:pPr lvl="3"/>
            <a:r>
              <a:rPr lang="en-GB" altLang="en-US"/>
              <a:t>Fourth Outline Level</a:t>
            </a:r>
          </a:p>
          <a:p>
            <a:pPr lvl="4"/>
            <a:r>
              <a:rPr lang="en-GB" altLang="en-US"/>
              <a:t>Fifth Outline Level</a:t>
            </a:r>
          </a:p>
          <a:p>
            <a:pPr lvl="4"/>
            <a:r>
              <a:rPr lang="en-GB" altLang="en-US"/>
              <a:t>Sixth Outline Level</a:t>
            </a:r>
          </a:p>
          <a:p>
            <a:pPr lvl="4"/>
            <a:r>
              <a:rPr lang="en-GB" altLang="en-US"/>
              <a:t>Seventh Outline Level</a:t>
            </a:r>
          </a:p>
        </p:txBody>
      </p:sp>
      <p:sp>
        <p:nvSpPr>
          <p:cNvPr id="1027" name="Rectangle 3">
            <a:extLst>
              <a:ext uri="{FF2B5EF4-FFF2-40B4-BE49-F238E27FC236}">
                <a16:creationId xmlns:a16="http://schemas.microsoft.com/office/drawing/2014/main" id="{DEB3DF5E-A3EC-5246-A350-548839E3D342}"/>
              </a:ext>
            </a:extLst>
          </p:cNvPr>
          <p:cNvSpPr>
            <a:spLocks noGrp="1" noChangeArrowheads="1"/>
          </p:cNvSpPr>
          <p:nvPr>
            <p:ph type="dt"/>
          </p:nvPr>
        </p:nvSpPr>
        <p:spPr bwMode="auto">
          <a:xfrm>
            <a:off x="321508"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8" name="Rectangle 4">
            <a:extLst>
              <a:ext uri="{FF2B5EF4-FFF2-40B4-BE49-F238E27FC236}">
                <a16:creationId xmlns:a16="http://schemas.microsoft.com/office/drawing/2014/main" id="{A6B12AC8-D4D4-2645-93D0-6CB421F1A679}"/>
              </a:ext>
            </a:extLst>
          </p:cNvPr>
          <p:cNvSpPr>
            <a:spLocks noGrp="1" noChangeArrowheads="1"/>
          </p:cNvSpPr>
          <p:nvPr>
            <p:ph type="ftr"/>
          </p:nvPr>
        </p:nvSpPr>
        <p:spPr bwMode="auto">
          <a:xfrm>
            <a:off x="2196972" y="4391889"/>
            <a:ext cx="2035101"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endParaRPr lang="en-US" altLang="en-US"/>
          </a:p>
        </p:txBody>
      </p:sp>
      <p:sp>
        <p:nvSpPr>
          <p:cNvPr id="1029" name="Rectangle 5">
            <a:extLst>
              <a:ext uri="{FF2B5EF4-FFF2-40B4-BE49-F238E27FC236}">
                <a16:creationId xmlns:a16="http://schemas.microsoft.com/office/drawing/2014/main" id="{BE3951B8-6358-2447-90B7-6DDBA7DFBFC1}"/>
              </a:ext>
            </a:extLst>
          </p:cNvPr>
          <p:cNvSpPr>
            <a:spLocks noGrp="1" noChangeArrowheads="1"/>
          </p:cNvSpPr>
          <p:nvPr>
            <p:ph type="sldNum"/>
          </p:nvPr>
        </p:nvSpPr>
        <p:spPr bwMode="auto">
          <a:xfrm>
            <a:off x="4608281" y="4391889"/>
            <a:ext cx="1499255" cy="33380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t" anchorCtr="0" compatLnSpc="1">
            <a:prstTxWarp prst="textNoShape">
              <a:avLst/>
            </a:prstTxWarp>
          </a:bodyPr>
          <a:lstStyle>
            <a:lvl1pPr>
              <a:buClrTx/>
              <a:buFontTx/>
              <a:buNone/>
              <a:tabLst>
                <a:tab pos="0" algn="l"/>
                <a:tab pos="643006" algn="l"/>
                <a:tab pos="1286012" algn="l"/>
                <a:tab pos="1929018" algn="l"/>
                <a:tab pos="2572024" algn="l"/>
                <a:tab pos="3215030" algn="l"/>
                <a:tab pos="3858036" algn="l"/>
                <a:tab pos="4501043" algn="l"/>
                <a:tab pos="5144049" algn="l"/>
                <a:tab pos="5787055" algn="l"/>
                <a:tab pos="6430061" algn="l"/>
                <a:tab pos="7073067" algn="l"/>
              </a:tabLst>
              <a:defRPr>
                <a:solidFill>
                  <a:srgbClr val="000000"/>
                </a:solidFill>
                <a:ea typeface="+mn-ea"/>
                <a:cs typeface="+mn-cs"/>
              </a:defRPr>
            </a:lvl1pPr>
          </a:lstStyle>
          <a:p>
            <a:fld id="{6C2A51C0-684E-2A4D-B9C1-82AFF6128BD6}" type="slidenum">
              <a:rPr lang="en-US" altLang="en-US"/>
              <a:pPr/>
              <a:t>‹#›</a:t>
            </a:fld>
            <a:endParaRPr lang="en-US" altLang="en-US"/>
          </a:p>
        </p:txBody>
      </p:sp>
    </p:spTree>
    <p:extLst>
      <p:ext uri="{BB962C8B-B14F-4D97-AF65-F5344CB8AC3E}">
        <p14:creationId xmlns:p14="http://schemas.microsoft.com/office/powerpoint/2010/main" val="2774201940"/>
      </p:ext>
    </p:extLst>
  </p:cSld>
  <p:clrMap bg1="lt1" tx1="dk1" bg2="lt2" tx2="dk2" accent1="accent1" accent2="accent2" accent3="accent3" accent4="accent4" accent5="accent5" accent6="accent6" hlink="hlink" folHlink="folHlink"/>
  <p:sldLayoutIdLst>
    <p:sldLayoutId id="2147484378" r:id="rId1"/>
    <p:sldLayoutId id="2147484379" r:id="rId2"/>
    <p:sldLayoutId id="2147484380" r:id="rId3"/>
    <p:sldLayoutId id="2147484381" r:id="rId4"/>
    <p:sldLayoutId id="2147484382" r:id="rId5"/>
    <p:sldLayoutId id="2147484383" r:id="rId6"/>
    <p:sldLayoutId id="2147484384" r:id="rId7"/>
    <p:sldLayoutId id="2147484385" r:id="rId8"/>
    <p:sldLayoutId id="2147484386" r:id="rId9"/>
    <p:sldLayoutId id="2147484387" r:id="rId10"/>
    <p:sldLayoutId id="2147484388" r:id="rId11"/>
  </p:sldLayoutIdLst>
  <p:txStyles>
    <p:title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p:titleStyle>
    <p:bodyStyle>
      <a:lvl1pPr marL="241127" indent="-241127" algn="l" defTabSz="321503" rtl="0" fontAlgn="base">
        <a:spcBef>
          <a:spcPts val="563"/>
        </a:spcBef>
        <a:spcAft>
          <a:spcPct val="0"/>
        </a:spcAft>
        <a:buClr>
          <a:srgbClr val="000000"/>
        </a:buClr>
        <a:buSzPct val="100000"/>
        <a:buFont typeface="Times New Roman" panose="02020603050405020304" pitchFamily="18" charset="0"/>
        <a:defRPr sz="2250" kern="1200">
          <a:solidFill>
            <a:srgbClr val="000000"/>
          </a:solidFill>
          <a:latin typeface="+mn-lt"/>
          <a:ea typeface="+mn-ea"/>
          <a:cs typeface="+mn-cs"/>
        </a:defRPr>
      </a:lvl1pPr>
      <a:lvl2pPr marL="522442" indent="-200939" algn="l" defTabSz="321503" rtl="0" fontAlgn="base">
        <a:spcBef>
          <a:spcPts val="492"/>
        </a:spcBef>
        <a:spcAft>
          <a:spcPct val="0"/>
        </a:spcAft>
        <a:buClr>
          <a:srgbClr val="000000"/>
        </a:buClr>
        <a:buSzPct val="100000"/>
        <a:buFont typeface="Times New Roman" panose="02020603050405020304" pitchFamily="18" charset="0"/>
        <a:defRPr sz="1969" kern="1200">
          <a:solidFill>
            <a:srgbClr val="000000"/>
          </a:solidFill>
          <a:latin typeface="+mn-lt"/>
          <a:ea typeface="+mn-ea"/>
          <a:cs typeface="+mn-cs"/>
        </a:defRPr>
      </a:lvl2pPr>
      <a:lvl3pPr marL="803758" indent="-160752" algn="l" defTabSz="321503" rtl="0" fontAlgn="base">
        <a:spcBef>
          <a:spcPts val="422"/>
        </a:spcBef>
        <a:spcAft>
          <a:spcPct val="0"/>
        </a:spcAft>
        <a:buClr>
          <a:srgbClr val="000000"/>
        </a:buClr>
        <a:buSzPct val="100000"/>
        <a:buFont typeface="Times New Roman" panose="02020603050405020304" pitchFamily="18" charset="0"/>
        <a:defRPr sz="1688" kern="1200">
          <a:solidFill>
            <a:srgbClr val="000000"/>
          </a:solidFill>
          <a:latin typeface="+mn-lt"/>
          <a:ea typeface="+mn-ea"/>
          <a:cs typeface="+mn-cs"/>
        </a:defRPr>
      </a:lvl3pPr>
      <a:lvl4pPr marL="1125261"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4pPr>
      <a:lvl5pPr marL="1446764" indent="-160752" algn="l" defTabSz="321503" rtl="0" fontAlgn="base">
        <a:spcBef>
          <a:spcPts val="352"/>
        </a:spcBef>
        <a:spcAft>
          <a:spcPct val="0"/>
        </a:spcAft>
        <a:buClr>
          <a:srgbClr val="000000"/>
        </a:buClr>
        <a:buSzPct val="100000"/>
        <a:buFont typeface="Times New Roman" panose="02020603050405020304" pitchFamily="18" charset="0"/>
        <a:defRPr sz="1406" kern="1200">
          <a:solidFill>
            <a:srgbClr val="000000"/>
          </a:solidFill>
          <a:latin typeface="+mn-lt"/>
          <a:ea typeface="+mn-ea"/>
          <a:cs typeface="+mn-cs"/>
        </a:defRPr>
      </a:lvl5pPr>
      <a:lvl6pPr marL="1768267"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6pPr>
      <a:lvl7pPr marL="2089770"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7pPr>
      <a:lvl8pPr marL="2411273"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8pPr>
      <a:lvl9pPr marL="2732776" indent="-160752" algn="l" defTabSz="643006" rtl="0" eaLnBrk="1" latinLnBrk="0" hangingPunct="1">
        <a:lnSpc>
          <a:spcPct val="90000"/>
        </a:lnSpc>
        <a:spcBef>
          <a:spcPts val="352"/>
        </a:spcBef>
        <a:buFont typeface="Arial" panose="020B0604020202020204" pitchFamily="34" charset="0"/>
        <a:buChar char="•"/>
        <a:defRPr sz="1266" kern="1200">
          <a:solidFill>
            <a:schemeClr val="tx1"/>
          </a:solidFill>
          <a:latin typeface="+mn-lt"/>
          <a:ea typeface="+mn-ea"/>
          <a:cs typeface="+mn-cs"/>
        </a:defRPr>
      </a:lvl9pPr>
    </p:bodyStyle>
    <p:otherStyle>
      <a:defPPr>
        <a:defRPr lang="en-US"/>
      </a:defPPr>
      <a:lvl1pPr marL="0" algn="l" defTabSz="643006" rtl="0" eaLnBrk="1" latinLnBrk="0" hangingPunct="1">
        <a:defRPr sz="1266" kern="1200">
          <a:solidFill>
            <a:schemeClr val="tx1"/>
          </a:solidFill>
          <a:latin typeface="+mn-lt"/>
          <a:ea typeface="+mn-ea"/>
          <a:cs typeface="+mn-cs"/>
        </a:defRPr>
      </a:lvl1pPr>
      <a:lvl2pPr marL="321503" algn="l" defTabSz="643006" rtl="0" eaLnBrk="1" latinLnBrk="0" hangingPunct="1">
        <a:defRPr sz="1266" kern="1200">
          <a:solidFill>
            <a:schemeClr val="tx1"/>
          </a:solidFill>
          <a:latin typeface="+mn-lt"/>
          <a:ea typeface="+mn-ea"/>
          <a:cs typeface="+mn-cs"/>
        </a:defRPr>
      </a:lvl2pPr>
      <a:lvl3pPr marL="643006" algn="l" defTabSz="643006" rtl="0" eaLnBrk="1" latinLnBrk="0" hangingPunct="1">
        <a:defRPr sz="1266" kern="1200">
          <a:solidFill>
            <a:schemeClr val="tx1"/>
          </a:solidFill>
          <a:latin typeface="+mn-lt"/>
          <a:ea typeface="+mn-ea"/>
          <a:cs typeface="+mn-cs"/>
        </a:defRPr>
      </a:lvl3pPr>
      <a:lvl4pPr marL="964509" algn="l" defTabSz="643006" rtl="0" eaLnBrk="1" latinLnBrk="0" hangingPunct="1">
        <a:defRPr sz="1266" kern="1200">
          <a:solidFill>
            <a:schemeClr val="tx1"/>
          </a:solidFill>
          <a:latin typeface="+mn-lt"/>
          <a:ea typeface="+mn-ea"/>
          <a:cs typeface="+mn-cs"/>
        </a:defRPr>
      </a:lvl4pPr>
      <a:lvl5pPr marL="1286012" algn="l" defTabSz="643006" rtl="0" eaLnBrk="1" latinLnBrk="0" hangingPunct="1">
        <a:defRPr sz="1266" kern="1200">
          <a:solidFill>
            <a:schemeClr val="tx1"/>
          </a:solidFill>
          <a:latin typeface="+mn-lt"/>
          <a:ea typeface="+mn-ea"/>
          <a:cs typeface="+mn-cs"/>
        </a:defRPr>
      </a:lvl5pPr>
      <a:lvl6pPr marL="1607515" algn="l" defTabSz="643006" rtl="0" eaLnBrk="1" latinLnBrk="0" hangingPunct="1">
        <a:defRPr sz="1266" kern="1200">
          <a:solidFill>
            <a:schemeClr val="tx1"/>
          </a:solidFill>
          <a:latin typeface="+mn-lt"/>
          <a:ea typeface="+mn-ea"/>
          <a:cs typeface="+mn-cs"/>
        </a:defRPr>
      </a:lvl6pPr>
      <a:lvl7pPr marL="1929018" algn="l" defTabSz="643006" rtl="0" eaLnBrk="1" latinLnBrk="0" hangingPunct="1">
        <a:defRPr sz="1266" kern="1200">
          <a:solidFill>
            <a:schemeClr val="tx1"/>
          </a:solidFill>
          <a:latin typeface="+mn-lt"/>
          <a:ea typeface="+mn-ea"/>
          <a:cs typeface="+mn-cs"/>
        </a:defRPr>
      </a:lvl7pPr>
      <a:lvl8pPr marL="2250521" algn="l" defTabSz="643006" rtl="0" eaLnBrk="1" latinLnBrk="0" hangingPunct="1">
        <a:defRPr sz="1266" kern="1200">
          <a:solidFill>
            <a:schemeClr val="tx1"/>
          </a:solidFill>
          <a:latin typeface="+mn-lt"/>
          <a:ea typeface="+mn-ea"/>
          <a:cs typeface="+mn-cs"/>
        </a:defRPr>
      </a:lvl8pPr>
      <a:lvl9pPr marL="2572024" algn="l" defTabSz="643006" rtl="0" eaLnBrk="1" latinLnBrk="0" hangingPunct="1">
        <a:defRPr sz="1266"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ffectLst>
            <a:outerShdw blurRad="50800" dist="38100" dir="2700000">
              <a:srgbClr val="000000">
                <a:alpha val="43000"/>
              </a:srgbClr>
            </a:outerShdw>
          </a:effec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a:noFill/>
          </a:ln>
        </p:spPr>
        <p:txBody>
          <a:bodyPr vert="horz" wrap="square" lIns="91440" tIns="45720" rIns="91440" bIns="45720" numCol="1" anchor="t" anchorCtr="0" compatLnSpc="1">
            <a:prstTxWarp prst="textNoShape">
              <a:avLst/>
            </a:prstTxWarp>
          </a:bodyPr>
          <a:lstStyle>
            <a:lvl1pPr algn="ctr">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a:noFill/>
          </a:ln>
        </p:spPr>
        <p:txBody>
          <a:bodyPr vert="horz" wrap="square" lIns="91440" tIns="45720" rIns="91440" bIns="45720" numCol="1" anchor="t" anchorCtr="0" compatLnSpc="1">
            <a:prstTxWarp prst="textNoShape">
              <a:avLst/>
            </a:prstTxWarp>
          </a:bodyPr>
          <a:lstStyle>
            <a:lvl1pPr algn="r">
              <a:defRPr sz="1400" b="1" i="0">
                <a:solidFill>
                  <a:schemeClr val="bg1"/>
                </a:solidFill>
                <a:latin typeface="Arial" panose="020B0604020202020204" pitchFamily="34" charset="0"/>
              </a:defRPr>
            </a:lvl1pPr>
          </a:lstStyle>
          <a:p>
            <a:pPr>
              <a:defRPr/>
            </a:pPr>
            <a:fld id="{BB1DC24E-7023-374E-AE9D-B527645705BE}" type="slidenum">
              <a:rPr lang="en-US" smtClean="0">
                <a:solidFill>
                  <a:srgbClr val="FFFFFF"/>
                </a:solidFill>
              </a:rPr>
              <a:pPr>
                <a:defRPr/>
              </a:pPr>
              <a:t>‹#›</a:t>
            </a:fld>
            <a:endParaRPr lang="en-US" dirty="0">
              <a:solidFill>
                <a:srgbClr val="FFFFFF"/>
              </a:solidFill>
            </a:endParaRPr>
          </a:p>
        </p:txBody>
      </p:sp>
    </p:spTree>
    <p:extLst>
      <p:ext uri="{BB962C8B-B14F-4D97-AF65-F5344CB8AC3E}">
        <p14:creationId xmlns:p14="http://schemas.microsoft.com/office/powerpoint/2010/main" val="38958299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random/>
  </p:transition>
  <p:txStyles>
    <p:titleStyle>
      <a:lvl1pPr algn="ctr" rtl="0" eaLnBrk="0" fontAlgn="base" hangingPunct="0">
        <a:spcBef>
          <a:spcPct val="0"/>
        </a:spcBef>
        <a:spcAft>
          <a:spcPct val="0"/>
        </a:spcAft>
        <a:defRPr sz="4400" b="1" i="0">
          <a:solidFill>
            <a:schemeClr val="bg1"/>
          </a:solidFill>
          <a:latin typeface="Arial" panose="020B0604020202020204" pitchFamily="34" charset="0"/>
          <a:ea typeface="+mj-ea"/>
          <a:cs typeface="+mj-cs"/>
        </a:defRPr>
      </a:lvl1pPr>
      <a:lvl2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2pPr>
      <a:lvl3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3pPr>
      <a:lvl4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4pPr>
      <a:lvl5pPr algn="ctr" rtl="0" eaLnBrk="0" fontAlgn="base" hangingPunct="0">
        <a:spcBef>
          <a:spcPct val="0"/>
        </a:spcBef>
        <a:spcAft>
          <a:spcPct val="0"/>
        </a:spcAft>
        <a:defRPr sz="4400" b="1">
          <a:solidFill>
            <a:schemeClr val="bg1"/>
          </a:solidFill>
          <a:latin typeface="Arial" charset="0"/>
          <a:ea typeface="ＭＳ Ｐゴシック" charset="0"/>
          <a:cs typeface="ＭＳ Ｐゴシック" charset="0"/>
        </a:defRPr>
      </a:lvl5pPr>
      <a:lvl6pPr marL="457200" algn="ctr" rtl="0" fontAlgn="base">
        <a:spcBef>
          <a:spcPct val="0"/>
        </a:spcBef>
        <a:spcAft>
          <a:spcPct val="0"/>
        </a:spcAft>
        <a:defRPr sz="4400" b="1">
          <a:solidFill>
            <a:schemeClr val="bg1"/>
          </a:solidFill>
          <a:latin typeface="Arial" charset="0"/>
          <a:ea typeface="ＭＳ Ｐゴシック" charset="0"/>
          <a:cs typeface="ＭＳ Ｐゴシック" charset="0"/>
        </a:defRPr>
      </a:lvl6pPr>
      <a:lvl7pPr marL="914400" algn="ctr" rtl="0" fontAlgn="base">
        <a:spcBef>
          <a:spcPct val="0"/>
        </a:spcBef>
        <a:spcAft>
          <a:spcPct val="0"/>
        </a:spcAft>
        <a:defRPr sz="4400" b="1">
          <a:solidFill>
            <a:schemeClr val="bg1"/>
          </a:solidFill>
          <a:latin typeface="Arial" charset="0"/>
          <a:ea typeface="ＭＳ Ｐゴシック" charset="0"/>
          <a:cs typeface="ＭＳ Ｐゴシック" charset="0"/>
        </a:defRPr>
      </a:lvl7pPr>
      <a:lvl8pPr marL="1371600" algn="ctr" rtl="0" fontAlgn="base">
        <a:spcBef>
          <a:spcPct val="0"/>
        </a:spcBef>
        <a:spcAft>
          <a:spcPct val="0"/>
        </a:spcAft>
        <a:defRPr sz="4400" b="1">
          <a:solidFill>
            <a:schemeClr val="bg1"/>
          </a:solidFill>
          <a:latin typeface="Arial" charset="0"/>
          <a:ea typeface="ＭＳ Ｐゴシック" charset="0"/>
          <a:cs typeface="ＭＳ Ｐゴシック" charset="0"/>
        </a:defRPr>
      </a:lvl8pPr>
      <a:lvl9pPr marL="1828800" algn="ctr" rtl="0" fontAlgn="base">
        <a:spcBef>
          <a:spcPct val="0"/>
        </a:spcBef>
        <a:spcAft>
          <a:spcPct val="0"/>
        </a:spcAft>
        <a:defRPr sz="4400" b="1">
          <a:solidFill>
            <a:schemeClr val="bg1"/>
          </a:solidFill>
          <a:latin typeface="Arial"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b="1" i="0">
          <a:solidFill>
            <a:schemeClr val="bg1"/>
          </a:solidFill>
          <a:latin typeface="Arial" panose="020B0604020202020204" pitchFamily="34" charset="0"/>
          <a:ea typeface="+mn-ea"/>
          <a:cs typeface="+mn-cs"/>
        </a:defRPr>
      </a:lvl1pPr>
      <a:lvl2pPr marL="742950" indent="-285750" algn="l" rtl="0" eaLnBrk="0" fontAlgn="base" hangingPunct="0">
        <a:spcBef>
          <a:spcPct val="20000"/>
        </a:spcBef>
        <a:spcAft>
          <a:spcPct val="0"/>
        </a:spcAft>
        <a:buChar char="–"/>
        <a:defRPr sz="2800" b="1" i="0">
          <a:solidFill>
            <a:schemeClr val="bg1"/>
          </a:solidFill>
          <a:latin typeface="Arial" panose="020B0604020202020204" pitchFamily="34" charset="0"/>
          <a:ea typeface="+mn-ea"/>
        </a:defRPr>
      </a:lvl2pPr>
      <a:lvl3pPr marL="1143000" indent="-228600" algn="l" rtl="0" eaLnBrk="0" fontAlgn="base" hangingPunct="0">
        <a:spcBef>
          <a:spcPct val="20000"/>
        </a:spcBef>
        <a:spcAft>
          <a:spcPct val="0"/>
        </a:spcAft>
        <a:buChar char="•"/>
        <a:defRPr sz="2400" b="1" i="0">
          <a:solidFill>
            <a:schemeClr val="bg1"/>
          </a:solidFill>
          <a:latin typeface="Arial" panose="020B0604020202020204" pitchFamily="34" charset="0"/>
          <a:ea typeface="+mn-ea"/>
        </a:defRPr>
      </a:lvl3pPr>
      <a:lvl4pPr marL="16002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4pPr>
      <a:lvl5pPr marL="2057400" indent="-228600" algn="l" rtl="0" eaLnBrk="0" fontAlgn="base" hangingPunct="0">
        <a:spcBef>
          <a:spcPct val="20000"/>
        </a:spcBef>
        <a:spcAft>
          <a:spcPct val="0"/>
        </a:spcAft>
        <a:buChar char="»"/>
        <a:defRPr sz="2000" b="1" i="0">
          <a:solidFill>
            <a:schemeClr val="bg1"/>
          </a:solidFill>
          <a:latin typeface="Arial" panose="020B0604020202020204" pitchFamily="34" charset="0"/>
          <a:ea typeface="+mn-ea"/>
        </a:defRPr>
      </a:lvl5pPr>
      <a:lvl6pPr marL="2514600" indent="-228600" algn="l" rtl="0" fontAlgn="base">
        <a:spcBef>
          <a:spcPct val="20000"/>
        </a:spcBef>
        <a:spcAft>
          <a:spcPct val="0"/>
        </a:spcAft>
        <a:buChar char="»"/>
        <a:defRPr sz="2000" b="1">
          <a:solidFill>
            <a:schemeClr val="bg1"/>
          </a:solidFill>
          <a:latin typeface="+mn-lt"/>
          <a:ea typeface="+mn-ea"/>
        </a:defRPr>
      </a:lvl6pPr>
      <a:lvl7pPr marL="2971800" indent="-228600" algn="l" rtl="0" fontAlgn="base">
        <a:spcBef>
          <a:spcPct val="20000"/>
        </a:spcBef>
        <a:spcAft>
          <a:spcPct val="0"/>
        </a:spcAft>
        <a:buChar char="»"/>
        <a:defRPr sz="2000" b="1">
          <a:solidFill>
            <a:schemeClr val="bg1"/>
          </a:solidFill>
          <a:latin typeface="+mn-lt"/>
          <a:ea typeface="+mn-ea"/>
        </a:defRPr>
      </a:lvl7pPr>
      <a:lvl8pPr marL="3429000" indent="-228600" algn="l" rtl="0" fontAlgn="base">
        <a:spcBef>
          <a:spcPct val="20000"/>
        </a:spcBef>
        <a:spcAft>
          <a:spcPct val="0"/>
        </a:spcAft>
        <a:buChar char="»"/>
        <a:defRPr sz="2000" b="1">
          <a:solidFill>
            <a:schemeClr val="bg1"/>
          </a:solidFill>
          <a:latin typeface="+mn-lt"/>
          <a:ea typeface="+mn-ea"/>
        </a:defRPr>
      </a:lvl8pPr>
      <a:lvl9pPr marL="3886200" indent="-228600" algn="l" rtl="0" fontAlgn="base">
        <a:spcBef>
          <a:spcPct val="20000"/>
        </a:spcBef>
        <a:spcAft>
          <a:spcPct val="0"/>
        </a:spcAft>
        <a:buChar char="»"/>
        <a:defRPr sz="2000" b="1">
          <a:solidFill>
            <a:schemeClr val="bg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3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6554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BBE0E3"/>
                </a:solidFill>
                <a:latin typeface="Helvetica"/>
                <a:ea typeface="ＭＳ Ｐゴシック" charset="0"/>
                <a:cs typeface="ＭＳ Ｐゴシック" charset="0"/>
              </a:defRPr>
            </a:lvl1pPr>
          </a:lstStyle>
          <a:p>
            <a:pPr>
              <a:defRPr/>
            </a:pPr>
            <a:endParaRPr lang="en-US"/>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solidFill>
                  <a:srgbClr val="BBE0E3"/>
                </a:solidFill>
                <a:latin typeface="Helvetica" charset="0"/>
              </a:defRPr>
            </a:lvl1pPr>
          </a:lstStyle>
          <a:p>
            <a:pPr>
              <a:defRPr/>
            </a:pPr>
            <a:fld id="{4CA48BD1-6236-4048-AB1A-871C8BA8D260}" type="slidenum">
              <a:rPr lang="en-US"/>
              <a:pPr>
                <a:defRPr/>
              </a:pPr>
              <a:t>‹#›</a:t>
            </a:fld>
            <a:endParaRPr lang="en-US"/>
          </a:p>
        </p:txBody>
      </p:sp>
    </p:spTree>
    <p:extLst>
      <p:ext uri="{BB962C8B-B14F-4D97-AF65-F5344CB8AC3E}">
        <p14:creationId xmlns:p14="http://schemas.microsoft.com/office/powerpoint/2010/main" val="2858759282"/>
      </p:ext>
    </p:extLst>
  </p:cSld>
  <p:clrMap bg1="dk2" tx1="lt1" bg2="dk1" tx2="lt2" accent1="accent1" accent2="accent2" accent3="accent3" accent4="accent4" accent5="accent5" accent6="accent6" hlink="hlink" folHlink="folHlink"/>
  <p:sldLayoutIdLst>
    <p:sldLayoutId id="2147483709" r:id="rId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4"/>
        </a:buBlip>
        <a:defRPr kumimoji="1" sz="2000">
          <a:solidFill>
            <a:schemeClr val="tx1"/>
          </a:solidFill>
          <a:latin typeface="+mn-lt"/>
          <a:ea typeface="+mn-ea"/>
        </a:defRPr>
      </a:lvl5pPr>
      <a:lvl6pPr marL="2514600" indent="-228600" algn="l" rtl="0" fontAlgn="base">
        <a:spcBef>
          <a:spcPct val="20000"/>
        </a:spcBef>
        <a:spcAft>
          <a:spcPct val="0"/>
        </a:spcAft>
        <a:buBlip>
          <a:blip r:embed="rId4"/>
        </a:buBlip>
        <a:defRPr kumimoji="1" sz="2000">
          <a:solidFill>
            <a:schemeClr val="tx1"/>
          </a:solidFill>
          <a:latin typeface="+mn-lt"/>
          <a:ea typeface="+mn-ea"/>
        </a:defRPr>
      </a:lvl6pPr>
      <a:lvl7pPr marL="2971800" indent="-228600" algn="l" rtl="0" fontAlgn="base">
        <a:spcBef>
          <a:spcPct val="20000"/>
        </a:spcBef>
        <a:spcAft>
          <a:spcPct val="0"/>
        </a:spcAft>
        <a:buBlip>
          <a:blip r:embed="rId4"/>
        </a:buBlip>
        <a:defRPr kumimoji="1" sz="2000">
          <a:solidFill>
            <a:schemeClr val="tx1"/>
          </a:solidFill>
          <a:latin typeface="+mn-lt"/>
          <a:ea typeface="+mn-ea"/>
        </a:defRPr>
      </a:lvl7pPr>
      <a:lvl8pPr marL="3429000" indent="-228600" algn="l" rtl="0" fontAlgn="base">
        <a:spcBef>
          <a:spcPct val="20000"/>
        </a:spcBef>
        <a:spcAft>
          <a:spcPct val="0"/>
        </a:spcAft>
        <a:buBlip>
          <a:blip r:embed="rId4"/>
        </a:buBlip>
        <a:defRPr kumimoji="1" sz="2000">
          <a:solidFill>
            <a:schemeClr val="tx1"/>
          </a:solidFill>
          <a:latin typeface="+mn-lt"/>
          <a:ea typeface="+mn-ea"/>
        </a:defRPr>
      </a:lvl8pPr>
      <a:lvl9pPr marL="3886200" indent="-228600" algn="l" rtl="0" fontAlgn="base">
        <a:spcBef>
          <a:spcPct val="20000"/>
        </a:spcBef>
        <a:spcAft>
          <a:spcPct val="0"/>
        </a:spcAft>
        <a:buBlip>
          <a:blip r:embed="rId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cstate="print"/>
          <a:srcRect/>
          <a:tile tx="0" ty="0" sx="100000" sy="100000" flip="none" algn="tl"/>
        </a:blipFill>
        <a:effectLst/>
      </p:bgPr>
    </p:bg>
    <p:spTree>
      <p:nvGrpSpPr>
        <p:cNvPr id="1" name=""/>
        <p:cNvGrpSpPr/>
        <p:nvPr/>
      </p:nvGrpSpPr>
      <p:grpSpPr>
        <a:xfrm>
          <a:off x="0" y="0"/>
          <a:ext cx="0" cy="0"/>
          <a:chOff x="0" y="0"/>
          <a:chExt cx="0" cy="0"/>
        </a:xfrm>
      </p:grpSpPr>
      <p:pic>
        <p:nvPicPr>
          <p:cNvPr id="62466" name="Picture 2" descr="Expbanna"/>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invGray">
          <a:xfrm>
            <a:off x="0" y="0"/>
            <a:ext cx="6858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67" name="Rectangle 3"/>
          <p:cNvSpPr>
            <a:spLocks noGrp="1" noChangeArrowheads="1"/>
          </p:cNvSpPr>
          <p:nvPr>
            <p:ph type="title"/>
          </p:nvPr>
        </p:nvSpPr>
        <p:spPr bwMode="auto">
          <a:xfrm>
            <a:off x="1066800" y="3810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899076" name="Rectangle 4"/>
          <p:cNvSpPr>
            <a:spLocks noGrp="1" noChangeArrowheads="1"/>
          </p:cNvSpPr>
          <p:nvPr>
            <p:ph type="dt" sz="half" idx="2"/>
          </p:nvPr>
        </p:nvSpPr>
        <p:spPr bwMode="auto">
          <a:xfrm>
            <a:off x="8382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7" name="Rectangle 5"/>
          <p:cNvSpPr>
            <a:spLocks noGrp="1" noChangeArrowheads="1"/>
          </p:cNvSpPr>
          <p:nvPr>
            <p:ph type="ftr" sz="quarter" idx="3"/>
          </p:nvPr>
        </p:nvSpPr>
        <p:spPr bwMode="auto">
          <a:xfrm>
            <a:off x="3429000" y="6400800"/>
            <a:ext cx="28956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ctr" eaLnBrk="1" hangingPunct="1">
              <a:defRPr sz="1400">
                <a:solidFill>
                  <a:schemeClr val="tx2"/>
                </a:solidFill>
                <a:ea typeface="ＭＳ Ｐゴシック" charset="0"/>
                <a:cs typeface="ＭＳ Ｐゴシック" charset="0"/>
              </a:defRPr>
            </a:lvl1pPr>
          </a:lstStyle>
          <a:p>
            <a:pPr>
              <a:defRPr/>
            </a:pPr>
            <a:endParaRPr lang="en-US">
              <a:solidFill>
                <a:srgbClr val="482400"/>
              </a:solidFill>
            </a:endParaRPr>
          </a:p>
        </p:txBody>
      </p:sp>
      <p:sp>
        <p:nvSpPr>
          <p:cNvPr id="899078" name="Rectangle 6"/>
          <p:cNvSpPr>
            <a:spLocks noGrp="1" noChangeArrowheads="1"/>
          </p:cNvSpPr>
          <p:nvPr>
            <p:ph type="sldNum" sz="quarter" idx="4"/>
          </p:nvPr>
        </p:nvSpPr>
        <p:spPr bwMode="auto">
          <a:xfrm>
            <a:off x="7010400" y="6400800"/>
            <a:ext cx="1905000" cy="457200"/>
          </a:xfrm>
          <a:prstGeom prst="rect">
            <a:avLst/>
          </a:prstGeom>
          <a:noFill/>
          <a:ln>
            <a:noFill/>
          </a:ln>
          <a:effectLst/>
        </p:spPr>
        <p:txBody>
          <a:bodyPr vert="horz" wrap="square" lIns="91440" tIns="45720" rIns="91440" bIns="45720" numCol="1" anchor="b" anchorCtr="1" compatLnSpc="1">
            <a:prstTxWarp prst="textNoShape">
              <a:avLst/>
            </a:prstTxWarp>
          </a:bodyPr>
          <a:lstStyle>
            <a:lvl1pPr algn="r" eaLnBrk="1" hangingPunct="1">
              <a:defRPr sz="1400">
                <a:solidFill>
                  <a:schemeClr val="tx2"/>
                </a:solidFill>
              </a:defRPr>
            </a:lvl1pPr>
          </a:lstStyle>
          <a:p>
            <a:pPr>
              <a:defRPr/>
            </a:pPr>
            <a:fld id="{157665A8-C280-8E40-8742-3A4E11E0C4B8}" type="slidenum">
              <a:rPr lang="en-US">
                <a:solidFill>
                  <a:srgbClr val="482400"/>
                </a:solidFill>
              </a:rPr>
              <a:pPr>
                <a:defRPr/>
              </a:pPr>
              <a:t>‹#›</a:t>
            </a:fld>
            <a:endParaRPr lang="en-US">
              <a:solidFill>
                <a:srgbClr val="482400"/>
              </a:solidFill>
            </a:endParaRPr>
          </a:p>
        </p:txBody>
      </p:sp>
      <p:pic>
        <p:nvPicPr>
          <p:cNvPr id="62471" name="Picture 7" descr="EXPHORSA"/>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66800" y="1574800"/>
            <a:ext cx="7772400" cy="1301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2472" name="Rectangle 8"/>
          <p:cNvSpPr>
            <a:spLocks noGrp="1" noChangeArrowheads="1"/>
          </p:cNvSpPr>
          <p:nvPr>
            <p:ph type="body" idx="1"/>
          </p:nvPr>
        </p:nvSpPr>
        <p:spPr bwMode="auto">
          <a:xfrm>
            <a:off x="1062038" y="1766888"/>
            <a:ext cx="7769225" cy="41132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119698"/>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Lst>
  <p:transition>
    <p:random/>
  </p:transition>
  <p:txStyles>
    <p:titleStyle>
      <a:lvl1pPr algn="l" rtl="0" eaLnBrk="0" fontAlgn="base" hangingPunct="0">
        <a:spcBef>
          <a:spcPct val="0"/>
        </a:spcBef>
        <a:spcAft>
          <a:spcPct val="0"/>
        </a:spcAft>
        <a:defRPr sz="4400">
          <a:solidFill>
            <a:schemeClr val="tx2"/>
          </a:solidFill>
          <a:latin typeface="+mj-lt"/>
          <a:ea typeface="+mj-ea"/>
          <a:cs typeface="ＭＳ Ｐゴシック" charset="0"/>
        </a:defRPr>
      </a:lvl1pPr>
      <a:lvl2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Times New Roman" charset="0"/>
          <a:ea typeface="ＭＳ Ｐゴシック" charset="0"/>
        </a:defRPr>
      </a:lvl6pPr>
      <a:lvl7pPr marL="914400" algn="l" rtl="0" fontAlgn="base">
        <a:spcBef>
          <a:spcPct val="0"/>
        </a:spcBef>
        <a:spcAft>
          <a:spcPct val="0"/>
        </a:spcAft>
        <a:defRPr sz="4400">
          <a:solidFill>
            <a:schemeClr val="tx2"/>
          </a:solidFill>
          <a:latin typeface="Times New Roman" charset="0"/>
          <a:ea typeface="ＭＳ Ｐゴシック" charset="0"/>
        </a:defRPr>
      </a:lvl7pPr>
      <a:lvl8pPr marL="1371600" algn="l" rtl="0" fontAlgn="base">
        <a:spcBef>
          <a:spcPct val="0"/>
        </a:spcBef>
        <a:spcAft>
          <a:spcPct val="0"/>
        </a:spcAft>
        <a:defRPr sz="4400">
          <a:solidFill>
            <a:schemeClr val="tx2"/>
          </a:solidFill>
          <a:latin typeface="Times New Roman" charset="0"/>
          <a:ea typeface="ＭＳ Ｐゴシック" charset="0"/>
        </a:defRPr>
      </a:lvl8pPr>
      <a:lvl9pPr marL="1828800" algn="l"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Blip>
          <a:blip r:embed="rId16"/>
        </a:buBlip>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lr>
          <a:schemeClr val="accent2"/>
        </a:buClr>
        <a:buFont typeface="Wingdings" charset="0"/>
        <a:buBlip>
          <a:blip r:embed="rId17"/>
        </a:buBlip>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4pPr>
      <a:lvl5pPr marL="2057400" indent="-228600" algn="l" rtl="0" eaLnBrk="0" fontAlgn="base" hangingPunct="0">
        <a:spcBef>
          <a:spcPct val="20000"/>
        </a:spcBef>
        <a:spcAft>
          <a:spcPct val="0"/>
        </a:spcAft>
        <a:buClr>
          <a:schemeClr val="tx2"/>
        </a:buClr>
        <a:buFont typeface="Wingdings" charset="0"/>
        <a:buChar char="s"/>
        <a:defRPr sz="2000">
          <a:solidFill>
            <a:schemeClr val="tx1"/>
          </a:solidFill>
          <a:latin typeface="+mn-lt"/>
          <a:ea typeface="+mn-ea"/>
        </a:defRPr>
      </a:lvl5pPr>
      <a:lvl6pPr marL="25146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6pPr>
      <a:lvl7pPr marL="29718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7pPr>
      <a:lvl8pPr marL="34290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8pPr>
      <a:lvl9pPr marL="3886200" indent="-228600" algn="l" rtl="0" fontAlgn="base">
        <a:spcBef>
          <a:spcPct val="20000"/>
        </a:spcBef>
        <a:spcAft>
          <a:spcPct val="0"/>
        </a:spcAft>
        <a:buClr>
          <a:schemeClr val="tx2"/>
        </a:buClr>
        <a:buFont typeface="Wingdings" charset="0"/>
        <a:buChar char="s"/>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23906" name="Rectangle 2"/>
          <p:cNvSpPr>
            <a:spLocks noChangeArrowheads="1"/>
          </p:cNvSpPr>
          <p:nvPr/>
        </p:nvSpPr>
        <p:spPr bwMode="ltGray">
          <a:xfrm>
            <a:off x="417513" y="1098550"/>
            <a:ext cx="438150" cy="47466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7" name="Rectangle 3"/>
          <p:cNvSpPr>
            <a:spLocks noChangeArrowheads="1"/>
          </p:cNvSpPr>
          <p:nvPr/>
        </p:nvSpPr>
        <p:spPr bwMode="ltGray">
          <a:xfrm>
            <a:off x="800100" y="1098550"/>
            <a:ext cx="328613" cy="474663"/>
          </a:xfrm>
          <a:prstGeom prst="rect">
            <a:avLst/>
          </a:prstGeom>
          <a:gradFill rotWithShape="0">
            <a:gsLst>
              <a:gs pos="0">
                <a:schemeClr val="accent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8" name="Rectangle 4"/>
          <p:cNvSpPr>
            <a:spLocks noChangeArrowheads="1"/>
          </p:cNvSpPr>
          <p:nvPr/>
        </p:nvSpPr>
        <p:spPr bwMode="ltGray">
          <a:xfrm>
            <a:off x="541338" y="1520825"/>
            <a:ext cx="422275" cy="474663"/>
          </a:xfrm>
          <a:prstGeom prst="rect">
            <a:avLst/>
          </a:prstGeom>
          <a:solidFill>
            <a:schemeClr val="folHlink"/>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09" name="Rectangle 5"/>
          <p:cNvSpPr>
            <a:spLocks noChangeArrowheads="1"/>
          </p:cNvSpPr>
          <p:nvPr/>
        </p:nvSpPr>
        <p:spPr bwMode="ltGray">
          <a:xfrm>
            <a:off x="911225" y="1520825"/>
            <a:ext cx="368300" cy="474663"/>
          </a:xfrm>
          <a:prstGeom prst="rect">
            <a:avLst/>
          </a:prstGeom>
          <a:gradFill rotWithShape="0">
            <a:gsLst>
              <a:gs pos="0">
                <a:schemeClr val="folHlink"/>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0" name="Rectangle 6"/>
          <p:cNvSpPr>
            <a:spLocks noChangeArrowheads="1"/>
          </p:cNvSpPr>
          <p:nvPr/>
        </p:nvSpPr>
        <p:spPr bwMode="ltGray">
          <a:xfrm>
            <a:off x="127000" y="1447800"/>
            <a:ext cx="560388" cy="422275"/>
          </a:xfrm>
          <a:prstGeom prst="rect">
            <a:avLst/>
          </a:prstGeom>
          <a:gradFill rotWithShape="0">
            <a:gsLst>
              <a:gs pos="0">
                <a:schemeClr val="bg1"/>
              </a:gs>
              <a:gs pos="100000">
                <a:schemeClr val="hlink"/>
              </a:gs>
            </a:gsLst>
            <a:lin ang="1890000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1" name="Rectangle 7"/>
          <p:cNvSpPr>
            <a:spLocks noChangeArrowheads="1"/>
          </p:cNvSpPr>
          <p:nvPr/>
        </p:nvSpPr>
        <p:spPr bwMode="gray">
          <a:xfrm>
            <a:off x="762000" y="990600"/>
            <a:ext cx="31750" cy="105251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nchor="ctr"/>
          <a:lstStyle/>
          <a:p>
            <a:pPr algn="ctr" eaLnBrk="1" hangingPunct="1"/>
            <a:endParaRPr kumimoji="1" lang="en-US" b="1" i="0" dirty="0">
              <a:solidFill>
                <a:srgbClr val="000000"/>
              </a:solidFill>
              <a:latin typeface="Arial" panose="020B0604020202020204" pitchFamily="34" charset="0"/>
            </a:endParaRPr>
          </a:p>
        </p:txBody>
      </p:sp>
      <p:sp>
        <p:nvSpPr>
          <p:cNvPr id="123912" name="Rectangle 8"/>
          <p:cNvSpPr>
            <a:spLocks noChangeArrowheads="1"/>
          </p:cNvSpPr>
          <p:nvPr/>
        </p:nvSpPr>
        <p:spPr bwMode="gray">
          <a:xfrm flipV="1">
            <a:off x="460375" y="1828800"/>
            <a:ext cx="8683625" cy="46038"/>
          </a:xfrm>
          <a:prstGeom prst="rect">
            <a:avLst/>
          </a:prstGeom>
          <a:gradFill rotWithShape="0">
            <a:gsLst>
              <a:gs pos="0">
                <a:schemeClr val="bg2"/>
              </a:gs>
              <a:gs pos="100000">
                <a:schemeClr val="bg1"/>
              </a:gs>
            </a:gsLst>
            <a:lin ang="0" scaled="1"/>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rot="10800000" wrap="none" anchor="ctr"/>
          <a:lstStyle/>
          <a:p>
            <a:pPr algn="ctr" eaLnBrk="1" hangingPunct="1"/>
            <a:endParaRPr kumimoji="1" lang="en-US" b="1" i="0" dirty="0">
              <a:solidFill>
                <a:srgbClr val="000000"/>
              </a:solidFill>
              <a:latin typeface="Arial" panose="020B0604020202020204" pitchFamily="34" charset="0"/>
            </a:endParaRPr>
          </a:p>
        </p:txBody>
      </p:sp>
      <p:sp>
        <p:nvSpPr>
          <p:cNvPr id="123913" name="Rectangle 9"/>
          <p:cNvSpPr>
            <a:spLocks noGrp="1" noChangeArrowheads="1"/>
          </p:cNvSpPr>
          <p:nvPr>
            <p:ph type="title"/>
          </p:nvPr>
        </p:nvSpPr>
        <p:spPr bwMode="auto">
          <a:xfrm>
            <a:off x="1150938" y="617538"/>
            <a:ext cx="7793037"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123914" name="Rectangle 10"/>
          <p:cNvSpPr>
            <a:spLocks noGrp="1" noChangeArrowheads="1"/>
          </p:cNvSpPr>
          <p:nvPr>
            <p:ph type="body" idx="1"/>
          </p:nvPr>
        </p:nvSpPr>
        <p:spPr bwMode="auto">
          <a:xfrm>
            <a:off x="1182688" y="2017713"/>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88523" name="Rectangle 11"/>
          <p:cNvSpPr>
            <a:spLocks noGrp="1" noChangeArrowheads="1"/>
          </p:cNvSpPr>
          <p:nvPr>
            <p:ph type="dt" sz="half" idx="2"/>
          </p:nvPr>
        </p:nvSpPr>
        <p:spPr bwMode="auto">
          <a:xfrm>
            <a:off x="9144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4" name="Rectangle 12"/>
          <p:cNvSpPr>
            <a:spLocks noGrp="1" noChangeArrowheads="1"/>
          </p:cNvSpPr>
          <p:nvPr>
            <p:ph type="ftr" sz="quarter" idx="3"/>
          </p:nvPr>
        </p:nvSpPr>
        <p:spPr bwMode="auto">
          <a:xfrm>
            <a:off x="3352800" y="63246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400" b="1" i="0">
                <a:latin typeface="Arial" panose="020B0604020202020204" pitchFamily="34" charset="0"/>
                <a:ea typeface="ＭＳ Ｐゴシック" charset="0"/>
                <a:cs typeface="ＭＳ Ｐゴシック" charset="0"/>
              </a:defRPr>
            </a:lvl1pPr>
          </a:lstStyle>
          <a:p>
            <a:pPr>
              <a:defRPr/>
            </a:pPr>
            <a:endParaRPr lang="en-US" dirty="0">
              <a:solidFill>
                <a:srgbClr val="000000"/>
              </a:solidFill>
            </a:endParaRPr>
          </a:p>
        </p:txBody>
      </p:sp>
      <p:sp>
        <p:nvSpPr>
          <p:cNvPr id="1088525" name="Rectangle 13"/>
          <p:cNvSpPr>
            <a:spLocks noGrp="1" noChangeArrowheads="1"/>
          </p:cNvSpPr>
          <p:nvPr>
            <p:ph type="sldNum" sz="quarter" idx="4"/>
          </p:nvPr>
        </p:nvSpPr>
        <p:spPr bwMode="auto">
          <a:xfrm>
            <a:off x="6781800" y="6324600"/>
            <a:ext cx="19050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400" b="1" i="0">
                <a:latin typeface="Arial" panose="020B0604020202020204" pitchFamily="34" charset="0"/>
              </a:defRPr>
            </a:lvl1pPr>
          </a:lstStyle>
          <a:p>
            <a:pPr>
              <a:defRPr/>
            </a:pPr>
            <a:fld id="{BB61497F-556D-314F-AEFB-C6A9D90ACD20}" type="slidenum">
              <a:rPr lang="en-US" smtClean="0">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4020446580"/>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Lst>
  <p:txStyles>
    <p:titleStyle>
      <a:lvl1pPr algn="l" rtl="0" eaLnBrk="0" fontAlgn="base" hangingPunct="0">
        <a:spcBef>
          <a:spcPct val="0"/>
        </a:spcBef>
        <a:spcAft>
          <a:spcPct val="0"/>
        </a:spcAft>
        <a:defRPr sz="4400" b="1" i="0">
          <a:solidFill>
            <a:schemeClr val="tx2"/>
          </a:solidFill>
          <a:latin typeface="Arial" panose="020B0604020202020204" pitchFamily="34" charset="0"/>
          <a:ea typeface="+mj-ea"/>
          <a:cs typeface="ＭＳ Ｐゴシック" charset="0"/>
        </a:defRPr>
      </a:lvl1pPr>
      <a:lvl2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2pPr>
      <a:lvl3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3pPr>
      <a:lvl4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4pPr>
      <a:lvl5pPr algn="l" rtl="0" eaLnBrk="0" fontAlgn="base" hangingPunct="0">
        <a:spcBef>
          <a:spcPct val="0"/>
        </a:spcBef>
        <a:spcAft>
          <a:spcPct val="0"/>
        </a:spcAft>
        <a:defRPr sz="4400">
          <a:solidFill>
            <a:schemeClr val="tx2"/>
          </a:solidFill>
          <a:latin typeface="Arial" charset="0"/>
          <a:ea typeface="ＭＳ Ｐゴシック" charset="0"/>
          <a:cs typeface="ＭＳ Ｐゴシック" charset="0"/>
        </a:defRPr>
      </a:lvl5pPr>
      <a:lvl6pPr marL="457200" algn="l" rtl="0" fontAlgn="base">
        <a:spcBef>
          <a:spcPct val="0"/>
        </a:spcBef>
        <a:spcAft>
          <a:spcPct val="0"/>
        </a:spcAft>
        <a:defRPr sz="4400">
          <a:solidFill>
            <a:schemeClr val="tx2"/>
          </a:solidFill>
          <a:latin typeface="Arial" charset="0"/>
          <a:ea typeface="ＭＳ Ｐゴシック" charset="0"/>
        </a:defRPr>
      </a:lvl6pPr>
      <a:lvl7pPr marL="914400" algn="l" rtl="0" fontAlgn="base">
        <a:spcBef>
          <a:spcPct val="0"/>
        </a:spcBef>
        <a:spcAft>
          <a:spcPct val="0"/>
        </a:spcAft>
        <a:defRPr sz="4400">
          <a:solidFill>
            <a:schemeClr val="tx2"/>
          </a:solidFill>
          <a:latin typeface="Arial" charset="0"/>
          <a:ea typeface="ＭＳ Ｐゴシック" charset="0"/>
        </a:defRPr>
      </a:lvl7pPr>
      <a:lvl8pPr marL="1371600" algn="l" rtl="0" fontAlgn="base">
        <a:spcBef>
          <a:spcPct val="0"/>
        </a:spcBef>
        <a:spcAft>
          <a:spcPct val="0"/>
        </a:spcAft>
        <a:defRPr sz="4400">
          <a:solidFill>
            <a:schemeClr val="tx2"/>
          </a:solidFill>
          <a:latin typeface="Arial" charset="0"/>
          <a:ea typeface="ＭＳ Ｐゴシック" charset="0"/>
        </a:defRPr>
      </a:lvl8pPr>
      <a:lvl9pPr marL="1828800" algn="l" rtl="0" fontAlgn="base">
        <a:spcBef>
          <a:spcPct val="0"/>
        </a:spcBef>
        <a:spcAft>
          <a:spcPct val="0"/>
        </a:spcAft>
        <a:defRPr sz="4400">
          <a:solidFill>
            <a:schemeClr val="tx2"/>
          </a:solidFill>
          <a:latin typeface="Arial" charset="0"/>
          <a:ea typeface="ＭＳ Ｐゴシック" charset="0"/>
        </a:defRPr>
      </a:lvl9pPr>
    </p:titleStyle>
    <p:bodyStyle>
      <a:lvl1pPr marL="342900" indent="-342900" algn="l" rtl="0" eaLnBrk="0" fontAlgn="base" hangingPunct="0">
        <a:spcBef>
          <a:spcPct val="20000"/>
        </a:spcBef>
        <a:spcAft>
          <a:spcPct val="0"/>
        </a:spcAft>
        <a:buClr>
          <a:schemeClr val="folHlink"/>
        </a:buClr>
        <a:buSzPct val="60000"/>
        <a:buFont typeface="Wingdings" charset="0"/>
        <a:buChar char="n"/>
        <a:defRPr sz="3200" b="1" i="0">
          <a:solidFill>
            <a:schemeClr val="tx1"/>
          </a:solidFill>
          <a:latin typeface="Arial" panose="020B0604020202020204" pitchFamily="34" charset="0"/>
          <a:ea typeface="+mn-ea"/>
          <a:cs typeface="ＭＳ Ｐゴシック" charset="0"/>
        </a:defRPr>
      </a:lvl1pPr>
      <a:lvl2pPr marL="742950" indent="-285750" algn="l" rtl="0" eaLnBrk="0" fontAlgn="base" hangingPunct="0">
        <a:spcBef>
          <a:spcPct val="20000"/>
        </a:spcBef>
        <a:spcAft>
          <a:spcPct val="0"/>
        </a:spcAft>
        <a:buClr>
          <a:schemeClr val="hlink"/>
        </a:buClr>
        <a:buSzPct val="55000"/>
        <a:buFont typeface="Wingdings" charset="0"/>
        <a:buChar char="n"/>
        <a:defRPr sz="2800" b="1" i="0">
          <a:solidFill>
            <a:schemeClr val="tx1"/>
          </a:solidFill>
          <a:latin typeface="Arial" panose="020B0604020202020204" pitchFamily="34" charset="0"/>
          <a:ea typeface="+mn-ea"/>
        </a:defRPr>
      </a:lvl2pPr>
      <a:lvl3pPr marL="1143000" indent="-228600" algn="l" rtl="0" eaLnBrk="0" fontAlgn="base" hangingPunct="0">
        <a:spcBef>
          <a:spcPct val="20000"/>
        </a:spcBef>
        <a:spcAft>
          <a:spcPct val="0"/>
        </a:spcAft>
        <a:buClr>
          <a:schemeClr val="folHlink"/>
        </a:buClr>
        <a:buSzPct val="50000"/>
        <a:buFont typeface="Wingdings" charset="0"/>
        <a:buChar char="n"/>
        <a:defRPr sz="2400" b="1" i="0">
          <a:solidFill>
            <a:schemeClr val="tx1"/>
          </a:solidFill>
          <a:latin typeface="Arial" panose="020B0604020202020204" pitchFamily="34" charset="0"/>
          <a:ea typeface="+mn-ea"/>
        </a:defRPr>
      </a:lvl3pPr>
      <a:lvl4pPr marL="1600200" indent="-228600" algn="l" rtl="0" eaLnBrk="0" fontAlgn="base" hangingPunct="0">
        <a:spcBef>
          <a:spcPct val="20000"/>
        </a:spcBef>
        <a:spcAft>
          <a:spcPct val="0"/>
        </a:spcAft>
        <a:buClr>
          <a:schemeClr val="accent2"/>
        </a:buClr>
        <a:buSzPct val="55000"/>
        <a:buFont typeface="Wingdings" charset="0"/>
        <a:buChar char="n"/>
        <a:defRPr sz="2000" b="1" i="0">
          <a:solidFill>
            <a:schemeClr val="tx1"/>
          </a:solidFill>
          <a:latin typeface="Arial" panose="020B0604020202020204" pitchFamily="34" charset="0"/>
          <a:ea typeface="+mn-ea"/>
        </a:defRPr>
      </a:lvl4pPr>
      <a:lvl5pPr marL="2057400" indent="-228600" algn="l" rtl="0" eaLnBrk="0" fontAlgn="base" hangingPunct="0">
        <a:spcBef>
          <a:spcPct val="20000"/>
        </a:spcBef>
        <a:spcAft>
          <a:spcPct val="0"/>
        </a:spcAft>
        <a:buClr>
          <a:schemeClr val="accent1"/>
        </a:buClr>
        <a:buSzPct val="50000"/>
        <a:buFont typeface="Wingdings" charset="0"/>
        <a:buChar char="n"/>
        <a:defRPr sz="2000" b="1" i="0">
          <a:solidFill>
            <a:schemeClr val="tx1"/>
          </a:solidFill>
          <a:latin typeface="Arial" panose="020B0604020202020204" pitchFamily="34" charset="0"/>
          <a:ea typeface="+mn-ea"/>
        </a:defRPr>
      </a:lvl5pPr>
      <a:lvl6pPr marL="25146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6pPr>
      <a:lvl7pPr marL="29718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7pPr>
      <a:lvl8pPr marL="34290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8pPr>
      <a:lvl9pPr marL="3886200" indent="-228600" algn="l" rtl="0" fontAlgn="base">
        <a:spcBef>
          <a:spcPct val="20000"/>
        </a:spcBef>
        <a:spcAft>
          <a:spcPct val="0"/>
        </a:spcAft>
        <a:buClr>
          <a:schemeClr val="accent1"/>
        </a:buClr>
        <a:buSzPct val="50000"/>
        <a:buFont typeface="Wingdings" charset="0"/>
        <a:buChar char="n"/>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0178" name="Picture 2"/>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ltGray">
          <a:xfrm>
            <a:off x="0" y="0"/>
            <a:ext cx="9144000"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0179" name="Rectangle 3"/>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0180" name="Rectangle 4"/>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3173" name="Rectangle 5"/>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4" name="Rectangle 6"/>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mn-lt"/>
                <a:ea typeface="ＭＳ Ｐゴシック" charset="0"/>
                <a:cs typeface="ＭＳ Ｐゴシック" charset="0"/>
              </a:defRPr>
            </a:lvl1pPr>
          </a:lstStyle>
          <a:p>
            <a:pPr>
              <a:defRPr/>
            </a:pPr>
            <a:endParaRPr lang="en-US">
              <a:solidFill>
                <a:srgbClr val="BBE0E3"/>
              </a:solidFill>
              <a:latin typeface="Helvetica"/>
            </a:endParaRPr>
          </a:p>
        </p:txBody>
      </p:sp>
      <p:sp>
        <p:nvSpPr>
          <p:cNvPr id="903175" name="Rectangle 7"/>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kumimoji="1" sz="1400">
                <a:latin typeface="Helvetica" charset="0"/>
              </a:defRPr>
            </a:lvl1pPr>
          </a:lstStyle>
          <a:p>
            <a:pPr>
              <a:defRPr/>
            </a:pPr>
            <a:fld id="{C6CCFC55-0933-8A4D-9AB6-9B3A5DB64915}" type="slidenum">
              <a:rPr lang="en-US">
                <a:solidFill>
                  <a:srgbClr val="BBE0E3"/>
                </a:solidFill>
              </a:rPr>
              <a:pPr>
                <a:defRPr/>
              </a:pPr>
              <a:t>‹#›</a:t>
            </a:fld>
            <a:endParaRPr lang="en-US">
              <a:solidFill>
                <a:srgbClr val="BBE0E3"/>
              </a:solidFill>
            </a:endParaRPr>
          </a:p>
        </p:txBody>
      </p:sp>
    </p:spTree>
    <p:extLst>
      <p:ext uri="{BB962C8B-B14F-4D97-AF65-F5344CB8AC3E}">
        <p14:creationId xmlns:p14="http://schemas.microsoft.com/office/powerpoint/2010/main" val="4069190488"/>
      </p:ext>
    </p:extLst>
  </p:cSld>
  <p:clrMap bg1="dk2" tx1="lt1" bg2="dk1" tx2="lt2" accent1="accent1" accent2="accent2" accent3="accent3" accent4="accent4" accent5="accent5" accent6="accent6" hlink="hlink" folHlink="folHlink"/>
  <p:sldLayoutIdLst>
    <p:sldLayoutId id="2147483735" r:id="rId1"/>
    <p:sldLayoutId id="2147483736" r:id="rId2"/>
    <p:sldLayoutId id="2147483737" r:id="rId3"/>
    <p:sldLayoutId id="2147483738" r:id="rId4"/>
    <p:sldLayoutId id="2147483739" r:id="rId5"/>
    <p:sldLayoutId id="2147483740" r:id="rId6"/>
    <p:sldLayoutId id="2147483741" r:id="rId7"/>
    <p:sldLayoutId id="2147483742" r:id="rId8"/>
    <p:sldLayoutId id="2147483743" r:id="rId9"/>
    <p:sldLayoutId id="2147483744" r:id="rId10"/>
    <p:sldLayoutId id="2147483745" r:id="rId11"/>
  </p:sldLayoutIdLst>
  <p:transition>
    <p:random/>
  </p:transition>
  <p:txStyles>
    <p:titleStyle>
      <a:lvl1pPr algn="ctr" rtl="0" eaLnBrk="0" fontAlgn="base" hangingPunct="0">
        <a:spcBef>
          <a:spcPct val="0"/>
        </a:spcBef>
        <a:spcAft>
          <a:spcPct val="0"/>
        </a:spcAft>
        <a:defRPr kumimoji="1" sz="4400" b="1">
          <a:solidFill>
            <a:schemeClr val="tx2"/>
          </a:solidFill>
          <a:latin typeface="+mj-lt"/>
          <a:ea typeface="+mj-ea"/>
          <a:cs typeface="+mj-cs"/>
        </a:defRPr>
      </a:lvl1pPr>
      <a:lvl2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2pPr>
      <a:lvl3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3pPr>
      <a:lvl4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4pPr>
      <a:lvl5pPr algn="ctr" rtl="0" eaLnBrk="0" fontAlgn="base" hangingPunct="0">
        <a:spcBef>
          <a:spcPct val="0"/>
        </a:spcBef>
        <a:spcAft>
          <a:spcPct val="0"/>
        </a:spcAft>
        <a:defRPr kumimoji="1" sz="4400" b="1">
          <a:solidFill>
            <a:schemeClr val="tx2"/>
          </a:solidFill>
          <a:latin typeface="Helvetica" charset="0"/>
          <a:ea typeface="ＭＳ Ｐゴシック" charset="0"/>
          <a:cs typeface="ＭＳ Ｐゴシック" charset="0"/>
        </a:defRPr>
      </a:lvl5pPr>
      <a:lvl6pPr marL="4572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6pPr>
      <a:lvl7pPr marL="9144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7pPr>
      <a:lvl8pPr marL="13716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8pPr>
      <a:lvl9pPr marL="1828800" algn="ctr" rtl="0" fontAlgn="base">
        <a:spcBef>
          <a:spcPct val="0"/>
        </a:spcBef>
        <a:spcAft>
          <a:spcPct val="0"/>
        </a:spcAft>
        <a:defRPr kumimoji="1" sz="4400" b="1">
          <a:solidFill>
            <a:schemeClr val="tx2"/>
          </a:solidFill>
          <a:latin typeface="Helvetica"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SzPct val="90000"/>
        <a:buBlip>
          <a:blip r:embed="rId14"/>
        </a:buBlip>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SzPct val="85000"/>
        <a:buBlip>
          <a:blip r:embed="rId15"/>
        </a:buBlip>
        <a:defRPr kumimoji="1" sz="2800">
          <a:solidFill>
            <a:schemeClr val="tx1"/>
          </a:solidFill>
          <a:latin typeface="+mn-lt"/>
          <a:ea typeface="+mn-ea"/>
        </a:defRPr>
      </a:lvl2pPr>
      <a:lvl3pPr marL="1143000" indent="-228600" algn="l" rtl="0" eaLnBrk="0" fontAlgn="base" hangingPunct="0">
        <a:spcBef>
          <a:spcPct val="20000"/>
        </a:spcBef>
        <a:spcAft>
          <a:spcPct val="0"/>
        </a:spcAft>
        <a:buSzPct val="95000"/>
        <a:buBlip>
          <a:blip r:embed="rId14"/>
        </a:buBlip>
        <a:defRPr kumimoji="1" sz="2400">
          <a:solidFill>
            <a:schemeClr val="tx1"/>
          </a:solidFill>
          <a:latin typeface="+mn-lt"/>
          <a:ea typeface="+mn-ea"/>
        </a:defRPr>
      </a:lvl3pPr>
      <a:lvl4pPr marL="1600200" indent="-228600" algn="l" rtl="0" eaLnBrk="0" fontAlgn="base" hangingPunct="0">
        <a:spcBef>
          <a:spcPct val="20000"/>
        </a:spcBef>
        <a:spcAft>
          <a:spcPct val="0"/>
        </a:spcAft>
        <a:buSzPct val="100000"/>
        <a:buBlip>
          <a:blip r:embed="rId15"/>
        </a:buBlip>
        <a:defRPr kumimoji="1" sz="2000">
          <a:solidFill>
            <a:schemeClr val="tx1"/>
          </a:solidFill>
          <a:latin typeface="+mn-lt"/>
          <a:ea typeface="+mn-ea"/>
        </a:defRPr>
      </a:lvl4pPr>
      <a:lvl5pPr marL="2057400" indent="-228600" algn="l" rtl="0" eaLnBrk="0" fontAlgn="base" hangingPunct="0">
        <a:spcBef>
          <a:spcPct val="20000"/>
        </a:spcBef>
        <a:spcAft>
          <a:spcPct val="0"/>
        </a:spcAft>
        <a:buBlip>
          <a:blip r:embed="rId14"/>
        </a:buBlip>
        <a:defRPr kumimoji="1" sz="2000">
          <a:solidFill>
            <a:schemeClr val="tx1"/>
          </a:solidFill>
          <a:latin typeface="+mn-lt"/>
          <a:ea typeface="+mn-ea"/>
        </a:defRPr>
      </a:lvl5pPr>
      <a:lvl6pPr marL="2514600" indent="-228600" algn="l" rtl="0" fontAlgn="base">
        <a:spcBef>
          <a:spcPct val="20000"/>
        </a:spcBef>
        <a:spcAft>
          <a:spcPct val="0"/>
        </a:spcAft>
        <a:buBlip>
          <a:blip r:embed="rId14"/>
        </a:buBlip>
        <a:defRPr kumimoji="1" sz="2000">
          <a:solidFill>
            <a:schemeClr val="tx1"/>
          </a:solidFill>
          <a:latin typeface="+mn-lt"/>
          <a:ea typeface="+mn-ea"/>
        </a:defRPr>
      </a:lvl6pPr>
      <a:lvl7pPr marL="2971800" indent="-228600" algn="l" rtl="0" fontAlgn="base">
        <a:spcBef>
          <a:spcPct val="20000"/>
        </a:spcBef>
        <a:spcAft>
          <a:spcPct val="0"/>
        </a:spcAft>
        <a:buBlip>
          <a:blip r:embed="rId14"/>
        </a:buBlip>
        <a:defRPr kumimoji="1" sz="2000">
          <a:solidFill>
            <a:schemeClr val="tx1"/>
          </a:solidFill>
          <a:latin typeface="+mn-lt"/>
          <a:ea typeface="+mn-ea"/>
        </a:defRPr>
      </a:lvl7pPr>
      <a:lvl8pPr marL="3429000" indent="-228600" algn="l" rtl="0" fontAlgn="base">
        <a:spcBef>
          <a:spcPct val="20000"/>
        </a:spcBef>
        <a:spcAft>
          <a:spcPct val="0"/>
        </a:spcAft>
        <a:buBlip>
          <a:blip r:embed="rId14"/>
        </a:buBlip>
        <a:defRPr kumimoji="1" sz="2000">
          <a:solidFill>
            <a:schemeClr val="tx1"/>
          </a:solidFill>
          <a:latin typeface="+mn-lt"/>
          <a:ea typeface="+mn-ea"/>
        </a:defRPr>
      </a:lvl8pPr>
      <a:lvl9pPr marL="3886200" indent="-228600" algn="l" rtl="0" fontAlgn="base">
        <a:spcBef>
          <a:spcPct val="20000"/>
        </a:spcBef>
        <a:spcAft>
          <a:spcPct val="0"/>
        </a:spcAft>
        <a:buBlip>
          <a:blip r:embed="rId14"/>
        </a:buBlip>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GB" dirty="0"/>
              <a:t>Click to edit Master title style</a:t>
            </a:r>
          </a:p>
        </p:txBody>
      </p:sp>
      <p:sp>
        <p:nvSpPr>
          <p:cNvPr id="9933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p>
        </p:txBody>
      </p:sp>
      <p:sp>
        <p:nvSpPr>
          <p:cNvPr id="10244" name="Rectangle 4"/>
          <p:cNvSpPr>
            <a:spLocks noGrp="1" noChangeArrowheads="1"/>
          </p:cNvSpPr>
          <p:nvPr>
            <p:ph type="dt" sz="half" idx="2"/>
          </p:nvPr>
        </p:nvSpPr>
        <p:spPr bwMode="auto">
          <a:xfrm>
            <a:off x="457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5" name="Rectangle 5"/>
          <p:cNvSpPr>
            <a:spLocks noGrp="1" noChangeArrowheads="1"/>
          </p:cNvSpPr>
          <p:nvPr>
            <p:ph type="ftr" sz="quarter" idx="3"/>
          </p:nvPr>
        </p:nvSpPr>
        <p:spPr bwMode="auto">
          <a:xfrm>
            <a:off x="3124200" y="6245225"/>
            <a:ext cx="2895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b="1" i="0">
                <a:latin typeface="Arial" panose="020B0604020202020204" pitchFamily="34" charset="0"/>
                <a:ea typeface="ＭＳ Ｐゴシック" charset="0"/>
                <a:cs typeface="Arial" panose="020B0604020202020204" pitchFamily="34" charset="0"/>
              </a:defRPr>
            </a:lvl1pPr>
          </a:lstStyle>
          <a:p>
            <a:pPr>
              <a:defRPr/>
            </a:pPr>
            <a:endParaRPr lang="en-GB" dirty="0">
              <a:solidFill>
                <a:srgbClr val="000000"/>
              </a:solidFill>
            </a:endParaRPr>
          </a:p>
        </p:txBody>
      </p:sp>
      <p:sp>
        <p:nvSpPr>
          <p:cNvPr id="10246" name="Rectangle 6"/>
          <p:cNvSpPr>
            <a:spLocks noGrp="1" noChangeArrowheads="1"/>
          </p:cNvSpPr>
          <p:nvPr>
            <p:ph type="sldNum" sz="quarter" idx="4"/>
          </p:nvPr>
        </p:nvSpPr>
        <p:spPr bwMode="auto">
          <a:xfrm>
            <a:off x="6553200" y="6245225"/>
            <a:ext cx="2133600" cy="47625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b="1" i="0">
                <a:latin typeface="Arial" panose="020B0604020202020204" pitchFamily="34" charset="0"/>
                <a:cs typeface="Arial" panose="020B0604020202020204" pitchFamily="34" charset="0"/>
              </a:defRPr>
            </a:lvl1pPr>
          </a:lstStyle>
          <a:p>
            <a:pPr>
              <a:defRPr/>
            </a:pPr>
            <a:fld id="{B057A5D1-1DDC-2649-B0CF-E3905CCF8B7C}" type="slidenum">
              <a:rPr lang="en-GB" smtClean="0">
                <a:solidFill>
                  <a:srgbClr val="000000"/>
                </a:solidFill>
              </a:rPr>
              <a:pPr>
                <a:defRPr/>
              </a:pPr>
              <a:t>‹#›</a:t>
            </a:fld>
            <a:endParaRPr lang="en-GB" dirty="0">
              <a:solidFill>
                <a:srgbClr val="000000"/>
              </a:solidFill>
            </a:endParaRPr>
          </a:p>
        </p:txBody>
      </p:sp>
    </p:spTree>
    <p:extLst>
      <p:ext uri="{BB962C8B-B14F-4D97-AF65-F5344CB8AC3E}">
        <p14:creationId xmlns:p14="http://schemas.microsoft.com/office/powerpoint/2010/main" val="3204929904"/>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Lst>
  <p:transition>
    <p:random/>
  </p:transition>
  <p:txStyles>
    <p:titleStyle>
      <a:lvl1pPr algn="ctr" rtl="0" eaLnBrk="0" fontAlgn="base" hangingPunct="0">
        <a:spcBef>
          <a:spcPct val="0"/>
        </a:spcBef>
        <a:spcAft>
          <a:spcPct val="0"/>
        </a:spcAft>
        <a:defRPr sz="4400" b="1" i="0">
          <a:solidFill>
            <a:schemeClr val="tx2"/>
          </a:solidFill>
          <a:latin typeface="Arial" panose="020B0604020202020204" pitchFamily="34" charset="0"/>
          <a:ea typeface="+mj-ea"/>
          <a:cs typeface="Arial" panose="020B0604020202020204" pitchFamily="34" charset="0"/>
        </a:defRPr>
      </a:lvl1pPr>
      <a:lvl2pPr algn="ctr" rtl="0" eaLnBrk="0" fontAlgn="base" hangingPunct="0">
        <a:spcBef>
          <a:spcPct val="0"/>
        </a:spcBef>
        <a:spcAft>
          <a:spcPct val="0"/>
        </a:spcAft>
        <a:defRPr sz="4400">
          <a:solidFill>
            <a:schemeClr val="tx2"/>
          </a:solidFill>
          <a:latin typeface="Arial" charset="0"/>
          <a:ea typeface="ＭＳ Ｐゴシック" charset="0"/>
          <a:cs typeface="Arial" charset="0"/>
        </a:defRPr>
      </a:lvl2pPr>
      <a:lvl3pPr algn="ctr" rtl="0" eaLnBrk="0" fontAlgn="base" hangingPunct="0">
        <a:spcBef>
          <a:spcPct val="0"/>
        </a:spcBef>
        <a:spcAft>
          <a:spcPct val="0"/>
        </a:spcAft>
        <a:defRPr sz="4400">
          <a:solidFill>
            <a:schemeClr val="tx2"/>
          </a:solidFill>
          <a:latin typeface="Arial" charset="0"/>
          <a:ea typeface="ＭＳ Ｐゴシック" charset="0"/>
          <a:cs typeface="Arial" charset="0"/>
        </a:defRPr>
      </a:lvl3pPr>
      <a:lvl4pPr algn="ctr" rtl="0" eaLnBrk="0" fontAlgn="base" hangingPunct="0">
        <a:spcBef>
          <a:spcPct val="0"/>
        </a:spcBef>
        <a:spcAft>
          <a:spcPct val="0"/>
        </a:spcAft>
        <a:defRPr sz="4400">
          <a:solidFill>
            <a:schemeClr val="tx2"/>
          </a:solidFill>
          <a:latin typeface="Arial" charset="0"/>
          <a:ea typeface="ＭＳ Ｐゴシック" charset="0"/>
          <a:cs typeface="Arial" charset="0"/>
        </a:defRPr>
      </a:lvl4pPr>
      <a:lvl5pPr algn="ctr" rtl="0" eaLnBrk="0" fontAlgn="base" hangingPunct="0">
        <a:spcBef>
          <a:spcPct val="0"/>
        </a:spcBef>
        <a:spcAft>
          <a:spcPct val="0"/>
        </a:spcAft>
        <a:defRPr sz="4400">
          <a:solidFill>
            <a:schemeClr val="tx2"/>
          </a:solidFill>
          <a:latin typeface="Arial" charset="0"/>
          <a:ea typeface="ＭＳ Ｐゴシック" charset="0"/>
          <a:cs typeface="Arial" charset="0"/>
        </a:defRPr>
      </a:lvl5pPr>
      <a:lvl6pPr marL="457200" algn="ctr" rtl="0" fontAlgn="base">
        <a:spcBef>
          <a:spcPct val="0"/>
        </a:spcBef>
        <a:spcAft>
          <a:spcPct val="0"/>
        </a:spcAft>
        <a:defRPr sz="4400">
          <a:solidFill>
            <a:schemeClr val="tx2"/>
          </a:solidFill>
          <a:latin typeface="Arial" charset="0"/>
          <a:ea typeface="ＭＳ Ｐゴシック" charset="0"/>
          <a:cs typeface="Arial" charset="0"/>
        </a:defRPr>
      </a:lvl6pPr>
      <a:lvl7pPr marL="914400" algn="ctr" rtl="0" fontAlgn="base">
        <a:spcBef>
          <a:spcPct val="0"/>
        </a:spcBef>
        <a:spcAft>
          <a:spcPct val="0"/>
        </a:spcAft>
        <a:defRPr sz="4400">
          <a:solidFill>
            <a:schemeClr val="tx2"/>
          </a:solidFill>
          <a:latin typeface="Arial" charset="0"/>
          <a:ea typeface="ＭＳ Ｐゴシック" charset="0"/>
          <a:cs typeface="Arial" charset="0"/>
        </a:defRPr>
      </a:lvl7pPr>
      <a:lvl8pPr marL="1371600" algn="ctr" rtl="0" fontAlgn="base">
        <a:spcBef>
          <a:spcPct val="0"/>
        </a:spcBef>
        <a:spcAft>
          <a:spcPct val="0"/>
        </a:spcAft>
        <a:defRPr sz="4400">
          <a:solidFill>
            <a:schemeClr val="tx2"/>
          </a:solidFill>
          <a:latin typeface="Arial" charset="0"/>
          <a:ea typeface="ＭＳ Ｐゴシック" charset="0"/>
          <a:cs typeface="Arial" charset="0"/>
        </a:defRPr>
      </a:lvl8pPr>
      <a:lvl9pPr marL="1828800" algn="ctr" rtl="0" fontAlgn="base">
        <a:spcBef>
          <a:spcPct val="0"/>
        </a:spcBef>
        <a:spcAft>
          <a:spcPct val="0"/>
        </a:spcAft>
        <a:defRPr sz="4400">
          <a:solidFill>
            <a:schemeClr val="tx2"/>
          </a:solidFill>
          <a:latin typeface="Arial" charset="0"/>
          <a:ea typeface="ＭＳ Ｐゴシック" charset="0"/>
          <a:cs typeface="Arial" charset="0"/>
        </a:defRPr>
      </a:lvl9pPr>
    </p:titleStyle>
    <p:bodyStyle>
      <a:lvl1pPr marL="342900" indent="-342900" algn="l" rtl="0" eaLnBrk="0" fontAlgn="base" hangingPunct="0">
        <a:spcBef>
          <a:spcPct val="20000"/>
        </a:spcBef>
        <a:spcAft>
          <a:spcPct val="0"/>
        </a:spcAft>
        <a:buChar char="•"/>
        <a:defRPr sz="3200" b="1" i="0">
          <a:solidFill>
            <a:schemeClr val="tx1"/>
          </a:solidFill>
          <a:latin typeface="Arial" panose="020B0604020202020204" pitchFamily="34" charset="0"/>
          <a:ea typeface="+mn-ea"/>
          <a:cs typeface="Arial" panose="020B0604020202020204" pitchFamily="34" charset="0"/>
        </a:defRPr>
      </a:lvl1pPr>
      <a:lvl2pPr marL="742950" indent="-285750" algn="l" rtl="0" eaLnBrk="0" fontAlgn="base" hangingPunct="0">
        <a:spcBef>
          <a:spcPct val="20000"/>
        </a:spcBef>
        <a:spcAft>
          <a:spcPct val="0"/>
        </a:spcAft>
        <a:buChar char="–"/>
        <a:defRPr sz="2800" b="1" i="0">
          <a:solidFill>
            <a:schemeClr val="tx1"/>
          </a:solidFill>
          <a:latin typeface="Arial" panose="020B0604020202020204" pitchFamily="34" charset="0"/>
          <a:ea typeface="Arial" panose="020B0604020202020204" pitchFamily="34" charset="0"/>
          <a:cs typeface="Arial" panose="020B0604020202020204" pitchFamily="34" charset="0"/>
        </a:defRPr>
      </a:lvl2pPr>
      <a:lvl3pPr marL="1143000" indent="-228600" algn="l" rtl="0" eaLnBrk="0" fontAlgn="base" hangingPunct="0">
        <a:spcBef>
          <a:spcPct val="20000"/>
        </a:spcBef>
        <a:spcAft>
          <a:spcPct val="0"/>
        </a:spcAft>
        <a:buChar char="•"/>
        <a:defRPr sz="2400" b="1" i="0">
          <a:solidFill>
            <a:schemeClr val="tx1"/>
          </a:solidFill>
          <a:latin typeface="Arial" panose="020B0604020202020204" pitchFamily="34" charset="0"/>
          <a:ea typeface="Arial" panose="020B0604020202020204" pitchFamily="34" charset="0"/>
          <a:cs typeface="Arial" panose="020B0604020202020204" pitchFamily="34" charset="0"/>
        </a:defRPr>
      </a:lvl3pPr>
      <a:lvl4pPr marL="16002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4pPr>
      <a:lvl5pPr marL="2057400" indent="-228600" algn="l" rtl="0" eaLnBrk="0" fontAlgn="base" hangingPunct="0">
        <a:spcBef>
          <a:spcPct val="20000"/>
        </a:spcBef>
        <a:spcAft>
          <a:spcPct val="0"/>
        </a:spcAft>
        <a:buChar char="»"/>
        <a:defRPr sz="2000" b="1" i="0">
          <a:solidFill>
            <a:schemeClr val="tx1"/>
          </a:solidFill>
          <a:latin typeface="Arial" panose="020B0604020202020204" pitchFamily="34" charset="0"/>
          <a:ea typeface="Arial" panose="020B0604020202020204" pitchFamily="34" charset="0"/>
          <a:cs typeface="Arial" panose="020B0604020202020204" pitchFamily="34" charset="0"/>
        </a:defRPr>
      </a:lvl5pPr>
      <a:lvl6pPr marL="2514600" indent="-228600" algn="l" rtl="0" fontAlgn="base">
        <a:spcBef>
          <a:spcPct val="20000"/>
        </a:spcBef>
        <a:spcAft>
          <a:spcPct val="0"/>
        </a:spcAft>
        <a:buChar char="»"/>
        <a:defRPr sz="2000">
          <a:solidFill>
            <a:schemeClr val="tx1"/>
          </a:solidFill>
          <a:latin typeface="+mn-lt"/>
          <a:ea typeface="Arial" charset="0"/>
          <a:cs typeface="+mn-cs"/>
        </a:defRPr>
      </a:lvl6pPr>
      <a:lvl7pPr marL="2971800" indent="-228600" algn="l" rtl="0" fontAlgn="base">
        <a:spcBef>
          <a:spcPct val="20000"/>
        </a:spcBef>
        <a:spcAft>
          <a:spcPct val="0"/>
        </a:spcAft>
        <a:buChar char="»"/>
        <a:defRPr sz="2000">
          <a:solidFill>
            <a:schemeClr val="tx1"/>
          </a:solidFill>
          <a:latin typeface="+mn-lt"/>
          <a:ea typeface="Arial" charset="0"/>
          <a:cs typeface="+mn-cs"/>
        </a:defRPr>
      </a:lvl7pPr>
      <a:lvl8pPr marL="3429000" indent="-228600" algn="l" rtl="0" fontAlgn="base">
        <a:spcBef>
          <a:spcPct val="20000"/>
        </a:spcBef>
        <a:spcAft>
          <a:spcPct val="0"/>
        </a:spcAft>
        <a:buChar char="»"/>
        <a:defRPr sz="2000">
          <a:solidFill>
            <a:schemeClr val="tx1"/>
          </a:solidFill>
          <a:latin typeface="+mn-lt"/>
          <a:ea typeface="Arial" charset="0"/>
          <a:cs typeface="+mn-cs"/>
        </a:defRPr>
      </a:lvl8pPr>
      <a:lvl9pPr marL="3886200" indent="-228600" algn="l" rtl="0" fontAlgn="base">
        <a:spcBef>
          <a:spcPct val="20000"/>
        </a:spcBef>
        <a:spcAft>
          <a:spcPct val="0"/>
        </a:spcAft>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23.xml"/><Relationship Id="rId4" Type="http://schemas.openxmlformats.org/officeDocument/2006/relationships/image" Target="../media/image47.jpeg"/></Relationships>
</file>

<file path=ppt/slides/_rels/slide100.xml.rels><?xml version="1.0" encoding="UTF-8" standalone="yes"?>
<Relationships xmlns="http://schemas.openxmlformats.org/package/2006/relationships"><Relationship Id="rId3" Type="http://schemas.openxmlformats.org/officeDocument/2006/relationships/image" Target="../media/image140.jpeg"/><Relationship Id="rId2" Type="http://schemas.openxmlformats.org/officeDocument/2006/relationships/notesSlide" Target="../notesSlides/notesSlide65.xml"/><Relationship Id="rId1" Type="http://schemas.openxmlformats.org/officeDocument/2006/relationships/slideLayout" Target="../slideLayouts/slideLayout670.xml"/></Relationships>
</file>

<file path=ppt/slides/_rels/slide10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3.xml"/></Relationships>
</file>

<file path=ppt/slides/_rels/slide10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3.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66.xml"/><Relationship Id="rId1" Type="http://schemas.openxmlformats.org/officeDocument/2006/relationships/slideLayout" Target="../slideLayouts/slideLayout619.xml"/></Relationships>
</file>

<file path=ppt/slides/_rels/slide10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notesSlide" Target="../notesSlides/notesSlide67.xml"/><Relationship Id="rId1" Type="http://schemas.openxmlformats.org/officeDocument/2006/relationships/slideLayout" Target="../slideLayouts/slideLayout599.xml"/></Relationships>
</file>

<file path=ppt/slides/_rels/slide10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68.xml"/><Relationship Id="rId1" Type="http://schemas.openxmlformats.org/officeDocument/2006/relationships/slideLayout" Target="../slideLayouts/slideLayout608.xml"/></Relationships>
</file>

<file path=ppt/slides/_rels/slide10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69.xml"/><Relationship Id="rId1" Type="http://schemas.openxmlformats.org/officeDocument/2006/relationships/slideLayout" Target="../slideLayouts/slideLayout518.xml"/><Relationship Id="rId4" Type="http://schemas.openxmlformats.org/officeDocument/2006/relationships/image" Target="../media/image145.jpeg"/></Relationships>
</file>

<file path=ppt/slides/_rels/slide1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9.xml"/></Relationships>
</file>

<file path=ppt/slides/_rels/slide1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0.xml"/><Relationship Id="rId1" Type="http://schemas.openxmlformats.org/officeDocument/2006/relationships/slideLayout" Target="../slideLayouts/slideLayout518.xml"/><Relationship Id="rId4" Type="http://schemas.openxmlformats.org/officeDocument/2006/relationships/image" Target="../media/image145.jpeg"/></Relationships>
</file>

<file path=ppt/slides/_rels/slide111.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71.xml"/><Relationship Id="rId1" Type="http://schemas.openxmlformats.org/officeDocument/2006/relationships/slideLayout" Target="../slideLayouts/slideLayout658.xml"/></Relationships>
</file>

<file path=ppt/slides/_rels/slide112.xml.rels><?xml version="1.0" encoding="UTF-8" standalone="yes"?>
<Relationships xmlns="http://schemas.openxmlformats.org/package/2006/relationships"><Relationship Id="rId3" Type="http://schemas.openxmlformats.org/officeDocument/2006/relationships/image" Target="../media/image147.jpeg"/><Relationship Id="rId2" Type="http://schemas.openxmlformats.org/officeDocument/2006/relationships/notesSlide" Target="../notesSlides/notesSlide72.xml"/><Relationship Id="rId1" Type="http://schemas.openxmlformats.org/officeDocument/2006/relationships/slideLayout" Target="../slideLayouts/slideLayout512.xml"/></Relationships>
</file>

<file path=ppt/slides/_rels/slide11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535.xml"/></Relationships>
</file>

<file path=ppt/slides/_rels/slide11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74.xml"/><Relationship Id="rId1" Type="http://schemas.openxmlformats.org/officeDocument/2006/relationships/slideLayout" Target="../slideLayouts/slideLayout1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notesSlide" Target="../notesSlides/notesSlide75.xml"/><Relationship Id="rId1" Type="http://schemas.openxmlformats.org/officeDocument/2006/relationships/slideLayout" Target="../slideLayouts/slideLayout545.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546.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543.xml"/></Relationships>
</file>

<file path=ppt/slides/_rels/slide12.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_rels/slide120.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544.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543.xml"/></Relationships>
</file>

<file path=ppt/slides/_rels/slide122.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notesSlide" Target="../notesSlides/notesSlide79.xml"/><Relationship Id="rId1" Type="http://schemas.openxmlformats.org/officeDocument/2006/relationships/slideLayout" Target="../slideLayouts/slideLayout546.xml"/></Relationships>
</file>

<file path=ppt/slides/_rels/slide123.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545.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543.xml"/></Relationships>
</file>

<file path=ppt/slides/_rels/slide125.xml.rels><?xml version="1.0" encoding="UTF-8" standalone="yes"?>
<Relationships xmlns="http://schemas.openxmlformats.org/package/2006/relationships"><Relationship Id="rId2" Type="http://schemas.openxmlformats.org/officeDocument/2006/relationships/image" Target="../media/image152.jpg"/><Relationship Id="rId1" Type="http://schemas.openxmlformats.org/officeDocument/2006/relationships/slideLayout" Target="../slideLayouts/slideLayout545.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543.xml"/></Relationships>
</file>

<file path=ppt/slides/_rels/slide12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28.xml.rels><?xml version="1.0" encoding="UTF-8" standalone="yes"?>
<Relationships xmlns="http://schemas.openxmlformats.org/package/2006/relationships"><Relationship Id="rId3" Type="http://schemas.openxmlformats.org/officeDocument/2006/relationships/notesSlide" Target="../notesSlides/notesSlide82.xml"/><Relationship Id="rId2" Type="http://schemas.openxmlformats.org/officeDocument/2006/relationships/slideLayout" Target="../slideLayouts/slideLayout558.xml"/><Relationship Id="rId1" Type="http://schemas.openxmlformats.org/officeDocument/2006/relationships/themeOverride" Target="../theme/themeOverride1.xml"/><Relationship Id="rId4" Type="http://schemas.openxmlformats.org/officeDocument/2006/relationships/image" Target="../media/image153.jpeg"/></Relationships>
</file>

<file path=ppt/slides/_rels/slide129.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83.xml"/><Relationship Id="rId1" Type="http://schemas.openxmlformats.org/officeDocument/2006/relationships/slideLayout" Target="../slideLayouts/slideLayout566.xml"/></Relationships>
</file>

<file path=ppt/slides/_rels/slide1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9.xml"/><Relationship Id="rId1" Type="http://schemas.openxmlformats.org/officeDocument/2006/relationships/slideLayout" Target="../slideLayouts/slideLayout29.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31.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32.xml.rels><?xml version="1.0" encoding="UTF-8" standalone="yes"?>
<Relationships xmlns="http://schemas.openxmlformats.org/package/2006/relationships"><Relationship Id="rId1" Type="http://schemas.openxmlformats.org/officeDocument/2006/relationships/slideLayout" Target="../slideLayouts/slideLayout548.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543.xml"/></Relationships>
</file>

<file path=ppt/slides/_rels/slide134.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545.xml"/></Relationships>
</file>

<file path=ppt/slides/_rels/slide13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545.xml"/></Relationships>
</file>

<file path=ppt/slides/_rels/slide136.xml.rels><?xml version="1.0" encoding="UTF-8" standalone="yes"?>
<Relationships xmlns="http://schemas.openxmlformats.org/package/2006/relationships"><Relationship Id="rId1" Type="http://schemas.openxmlformats.org/officeDocument/2006/relationships/slideLayout" Target="../slideLayouts/slideLayout547.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543.xml"/></Relationships>
</file>

<file path=ppt/slides/_rels/slide13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3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14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3.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44.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notesSlide" Target="../notesSlides/notesSlide86.xml"/><Relationship Id="rId1" Type="http://schemas.openxmlformats.org/officeDocument/2006/relationships/slideLayout" Target="../slideLayouts/slideLayout34.xml"/><Relationship Id="rId4" Type="http://schemas.openxmlformats.org/officeDocument/2006/relationships/image" Target="../media/image157.gif"/></Relationships>
</file>

<file path=ppt/slides/_rels/slide14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7.xml"/><Relationship Id="rId1" Type="http://schemas.openxmlformats.org/officeDocument/2006/relationships/slideLayout" Target="../slideLayouts/slideLayout45.xml"/></Relationships>
</file>

<file path=ppt/slides/_rels/slide146.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88.xml"/><Relationship Id="rId1" Type="http://schemas.openxmlformats.org/officeDocument/2006/relationships/slideLayout" Target="../slideLayouts/slideLayout45.xml"/></Relationships>
</file>

<file path=ppt/slides/_rels/slide147.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89.xml"/><Relationship Id="rId1" Type="http://schemas.openxmlformats.org/officeDocument/2006/relationships/slideLayout" Target="../slideLayouts/slideLayout45.xml"/></Relationships>
</file>

<file path=ppt/slides/_rels/slide148.xml.rels><?xml version="1.0" encoding="UTF-8" standalone="yes"?>
<Relationships xmlns="http://schemas.openxmlformats.org/package/2006/relationships"><Relationship Id="rId3" Type="http://schemas.openxmlformats.org/officeDocument/2006/relationships/image" Target="../media/image160.jpeg"/><Relationship Id="rId2" Type="http://schemas.openxmlformats.org/officeDocument/2006/relationships/notesSlide" Target="../notesSlides/notesSlide90.xml"/><Relationship Id="rId1" Type="http://schemas.openxmlformats.org/officeDocument/2006/relationships/slideLayout" Target="../slideLayouts/slideLayout5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57.xml"/></Relationships>
</file>

<file path=ppt/slides/_rels/slide1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150.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notesSlide" Target="../notesSlides/notesSlide92.xml"/><Relationship Id="rId1" Type="http://schemas.openxmlformats.org/officeDocument/2006/relationships/slideLayout" Target="../slideLayouts/slideLayout69.xml"/></Relationships>
</file>

<file path=ppt/slides/_rels/slide151.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3.xml"/><Relationship Id="rId1" Type="http://schemas.openxmlformats.org/officeDocument/2006/relationships/slideLayout" Target="../slideLayouts/slideLayout80.xml"/><Relationship Id="rId4" Type="http://schemas.openxmlformats.org/officeDocument/2006/relationships/image" Target="../media/image162.png"/></Relationships>
</file>

<file path=ppt/slides/_rels/slide152.xml.rels><?xml version="1.0" encoding="UTF-8" standalone="yes"?>
<Relationships xmlns="http://schemas.openxmlformats.org/package/2006/relationships"><Relationship Id="rId3" Type="http://schemas.openxmlformats.org/officeDocument/2006/relationships/image" Target="../media/image161.png"/><Relationship Id="rId2" Type="http://schemas.openxmlformats.org/officeDocument/2006/relationships/notesSlide" Target="../notesSlides/notesSlide94.xml"/><Relationship Id="rId1" Type="http://schemas.openxmlformats.org/officeDocument/2006/relationships/slideLayout" Target="../slideLayouts/slideLayout80.xml"/><Relationship Id="rId4" Type="http://schemas.openxmlformats.org/officeDocument/2006/relationships/image" Target="../media/image162.png"/></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69.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69.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69.xml"/></Relationships>
</file>

<file path=ppt/slides/_rels/slide156.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notesSlide" Target="../notesSlides/notesSlide98.xml"/><Relationship Id="rId1" Type="http://schemas.openxmlformats.org/officeDocument/2006/relationships/slideLayout" Target="../slideLayouts/slideLayout80.xml"/></Relationships>
</file>

<file path=ppt/slides/_rels/slide157.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99.xml"/><Relationship Id="rId1" Type="http://schemas.openxmlformats.org/officeDocument/2006/relationships/slideLayout" Target="../slideLayouts/slideLayout85.xml"/></Relationships>
</file>

<file path=ppt/slides/_rels/slide158.xml.rels><?xml version="1.0" encoding="UTF-8" standalone="yes"?>
<Relationships xmlns="http://schemas.openxmlformats.org/package/2006/relationships"><Relationship Id="rId3" Type="http://schemas.openxmlformats.org/officeDocument/2006/relationships/image" Target="../media/image165.jpeg"/><Relationship Id="rId2" Type="http://schemas.openxmlformats.org/officeDocument/2006/relationships/notesSlide" Target="../notesSlides/notesSlide100.xml"/><Relationship Id="rId1" Type="http://schemas.openxmlformats.org/officeDocument/2006/relationships/slideLayout" Target="../slideLayouts/slideLayout52.xml"/></Relationships>
</file>

<file path=ppt/slides/_rels/slide159.xml.rels><?xml version="1.0" encoding="UTF-8" standalone="yes"?>
<Relationships xmlns="http://schemas.openxmlformats.org/package/2006/relationships"><Relationship Id="rId3" Type="http://schemas.openxmlformats.org/officeDocument/2006/relationships/image" Target="../media/image166.jpeg"/><Relationship Id="rId2" Type="http://schemas.openxmlformats.org/officeDocument/2006/relationships/notesSlide" Target="../notesSlides/notesSlide101.xml"/><Relationship Id="rId1" Type="http://schemas.openxmlformats.org/officeDocument/2006/relationships/slideLayout" Target="../slideLayouts/slideLayout85.xml"/></Relationships>
</file>

<file path=ppt/slides/_rels/slide1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12.xml"/><Relationship Id="rId1" Type="http://schemas.openxmlformats.org/officeDocument/2006/relationships/slideLayout" Target="../slideLayouts/slideLayout29.xml"/></Relationships>
</file>

<file path=ppt/slides/_rels/slide1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2.xml.rels><?xml version="1.0" encoding="UTF-8" standalone="yes"?>
<Relationships xmlns="http://schemas.openxmlformats.org/package/2006/relationships"><Relationship Id="rId1" Type="http://schemas.openxmlformats.org/officeDocument/2006/relationships/slideLayout" Target="../slideLayouts/slideLayout58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571.xm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571.xml"/></Relationships>
</file>

<file path=ppt/slides/_rels/slide16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166.xml.rels><?xml version="1.0" encoding="UTF-8" standalone="yes"?>
<Relationships xmlns="http://schemas.openxmlformats.org/package/2006/relationships"><Relationship Id="rId1" Type="http://schemas.openxmlformats.org/officeDocument/2006/relationships/slideLayout" Target="../slideLayouts/slideLayout94.xml"/></Relationships>
</file>

<file path=ppt/slides/_rels/slide167.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notesSlide" Target="../notesSlides/notesSlide104.xml"/><Relationship Id="rId1" Type="http://schemas.openxmlformats.org/officeDocument/2006/relationships/slideLayout" Target="../slideLayouts/slideLayout100.xml"/><Relationship Id="rId4" Type="http://schemas.openxmlformats.org/officeDocument/2006/relationships/image" Target="../media/image168.png"/></Relationships>
</file>

<file path=ppt/slides/_rels/slide1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4.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15.xml"/><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xml"/><Relationship Id="rId1" Type="http://schemas.openxmlformats.org/officeDocument/2006/relationships/slideLayout" Target="../slideLayouts/slideLayout635.xml"/></Relationships>
</file>

<file path=ppt/slides/_rels/slide20.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9.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0.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21.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xml"/><Relationship Id="rId1" Type="http://schemas.openxmlformats.org/officeDocument/2006/relationships/slideLayout" Target="../slideLayouts/slideLayout646.xml"/><Relationship Id="rId5" Type="http://schemas.openxmlformats.org/officeDocument/2006/relationships/image" Target="../media/image39.svg"/><Relationship Id="rId4" Type="http://schemas.openxmlformats.org/officeDocument/2006/relationships/image" Target="../media/image38.png"/></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3.xml"/></Relationships>
</file>

<file path=ppt/slides/_rels/slide32.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163.xml"/></Relationships>
</file>

<file path=ppt/slides/_rels/slide3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7.xml"/><Relationship Id="rId1" Type="http://schemas.openxmlformats.org/officeDocument/2006/relationships/slideLayout" Target="../slideLayouts/slideLayout102.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34.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02.xml"/></Relationships>
</file>

<file path=ppt/slides/_rels/slide3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02.xml"/></Relationships>
</file>

<file path=ppt/slides/_rels/slide3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8.xml"/><Relationship Id="rId1" Type="http://schemas.openxmlformats.org/officeDocument/2006/relationships/slideLayout" Target="../slideLayouts/slideLayout112.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9.xml"/><Relationship Id="rId1" Type="http://schemas.openxmlformats.org/officeDocument/2006/relationships/slideLayout" Target="../slideLayouts/slideLayout114.xml"/><Relationship Id="rId4" Type="http://schemas.openxmlformats.org/officeDocument/2006/relationships/image" Target="../media/image76.jpeg"/></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30.xml"/><Relationship Id="rId1" Type="http://schemas.openxmlformats.org/officeDocument/2006/relationships/slideLayout" Target="../slideLayouts/slideLayout119.xml"/></Relationships>
</file>

<file path=ppt/slides/_rels/slide39.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1.xml"/><Relationship Id="rId1" Type="http://schemas.openxmlformats.org/officeDocument/2006/relationships/slideLayout" Target="../slideLayouts/slideLayout114.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4.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40.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32.xml"/><Relationship Id="rId1" Type="http://schemas.openxmlformats.org/officeDocument/2006/relationships/slideLayout" Target="../slideLayouts/slideLayout124.xml"/><Relationship Id="rId4" Type="http://schemas.openxmlformats.org/officeDocument/2006/relationships/image" Target="../media/image80.jpeg"/></Relationships>
</file>

<file path=ppt/slides/_rels/slide41.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notesSlide" Target="../notesSlides/notesSlide33.xml"/><Relationship Id="rId1" Type="http://schemas.openxmlformats.org/officeDocument/2006/relationships/slideLayout" Target="../slideLayouts/slideLayout114.xml"/></Relationships>
</file>

<file path=ppt/slides/_rels/slide42.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34.xml"/><Relationship Id="rId1" Type="http://schemas.openxmlformats.org/officeDocument/2006/relationships/slideLayout" Target="../slideLayouts/slideLayout125.xml"/></Relationships>
</file>

<file path=ppt/slides/_rels/slide43.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35.xml"/><Relationship Id="rId1" Type="http://schemas.openxmlformats.org/officeDocument/2006/relationships/slideLayout" Target="../slideLayouts/slideLayout125.xml"/></Relationships>
</file>

<file path=ppt/slides/_rels/slide44.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36.xml"/><Relationship Id="rId1" Type="http://schemas.openxmlformats.org/officeDocument/2006/relationships/slideLayout" Target="../slideLayouts/slideLayout114.xml"/></Relationships>
</file>

<file path=ppt/slides/_rels/slide45.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37.xml"/><Relationship Id="rId1" Type="http://schemas.openxmlformats.org/officeDocument/2006/relationships/slideLayout" Target="../slideLayouts/slideLayout114.xml"/></Relationships>
</file>

<file path=ppt/slides/_rels/slide46.xml.rels><?xml version="1.0" encoding="UTF-8" standalone="yes"?>
<Relationships xmlns="http://schemas.openxmlformats.org/package/2006/relationships"><Relationship Id="rId2" Type="http://schemas.openxmlformats.org/officeDocument/2006/relationships/image" Target="../media/image87.jpeg"/><Relationship Id="rId1" Type="http://schemas.openxmlformats.org/officeDocument/2006/relationships/slideLayout" Target="../slideLayouts/slideLayout114.xml"/></Relationships>
</file>

<file path=ppt/slides/_rels/slide47.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38.xml"/><Relationship Id="rId1" Type="http://schemas.openxmlformats.org/officeDocument/2006/relationships/slideLayout" Target="../slideLayouts/slideLayout114.xml"/></Relationships>
</file>

<file path=ppt/slides/_rels/slide48.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39.xml"/><Relationship Id="rId1" Type="http://schemas.openxmlformats.org/officeDocument/2006/relationships/slideLayout" Target="../slideLayouts/slideLayout114.xml"/></Relationships>
</file>

<file path=ppt/slides/_rels/slide4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40.xml"/><Relationship Id="rId1" Type="http://schemas.openxmlformats.org/officeDocument/2006/relationships/slideLayout" Target="../slideLayouts/slideLayout114.xml"/></Relationships>
</file>

<file path=ppt/slides/_rels/slide5.xml.rels><?xml version="1.0" encoding="UTF-8" standalone="yes"?>
<Relationships xmlns="http://schemas.openxmlformats.org/package/2006/relationships"><Relationship Id="rId2" Type="http://schemas.openxmlformats.org/officeDocument/2006/relationships/image" Target="../media/image41.emf"/><Relationship Id="rId1" Type="http://schemas.openxmlformats.org/officeDocument/2006/relationships/slideLayout" Target="../slideLayouts/slideLayout151.xml"/></Relationships>
</file>

<file path=ppt/slides/_rels/slide5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14.xml"/></Relationships>
</file>

<file path=ppt/slides/_rels/slide5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14.xml"/></Relationships>
</file>

<file path=ppt/slides/_rels/slide5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14.xml"/></Relationships>
</file>

<file path=ppt/slides/_rels/slide53.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41.xml"/><Relationship Id="rId1" Type="http://schemas.openxmlformats.org/officeDocument/2006/relationships/slideLayout" Target="../slideLayouts/slideLayout126.xml"/></Relationships>
</file>

<file path=ppt/slides/_rels/slide5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notesSlide" Target="../notesSlides/notesSlide42.xml"/><Relationship Id="rId1" Type="http://schemas.openxmlformats.org/officeDocument/2006/relationships/slideLayout" Target="../slideLayouts/slideLayout127.xml"/><Relationship Id="rId4" Type="http://schemas.openxmlformats.org/officeDocument/2006/relationships/image" Target="../media/image96.jpeg"/></Relationships>
</file>

<file path=ppt/slides/_rels/slide5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43.xml"/><Relationship Id="rId1" Type="http://schemas.openxmlformats.org/officeDocument/2006/relationships/slideLayout" Target="../slideLayouts/slideLayout128.xml"/></Relationships>
</file>

<file path=ppt/slides/_rels/slide5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44.xml"/><Relationship Id="rId1" Type="http://schemas.openxmlformats.org/officeDocument/2006/relationships/slideLayout" Target="../slideLayouts/slideLayout114.xml"/><Relationship Id="rId4" Type="http://schemas.openxmlformats.org/officeDocument/2006/relationships/image" Target="../media/image99.png"/></Relationships>
</file>

<file path=ppt/slides/_rels/slide57.xml.rels><?xml version="1.0" encoding="UTF-8" standalone="yes"?>
<Relationships xmlns="http://schemas.openxmlformats.org/package/2006/relationships"><Relationship Id="rId2" Type="http://schemas.openxmlformats.org/officeDocument/2006/relationships/image" Target="../media/image100.jpeg"/><Relationship Id="rId1" Type="http://schemas.openxmlformats.org/officeDocument/2006/relationships/slideLayout" Target="../slideLayouts/slideLayout116.xml"/></Relationships>
</file>

<file path=ppt/slides/_rels/slide58.xml.rels><?xml version="1.0" encoding="UTF-8" standalone="yes"?>
<Relationships xmlns="http://schemas.openxmlformats.org/package/2006/relationships"><Relationship Id="rId2" Type="http://schemas.openxmlformats.org/officeDocument/2006/relationships/image" Target="../media/image101.jpeg"/><Relationship Id="rId1" Type="http://schemas.openxmlformats.org/officeDocument/2006/relationships/slideLayout" Target="../slideLayouts/slideLayout116.xml"/></Relationships>
</file>

<file path=ppt/slides/_rels/slide5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4.xml"/><Relationship Id="rId1" Type="http://schemas.openxmlformats.org/officeDocument/2006/relationships/slideLayout" Target="../slideLayouts/slideLayout151.xml"/><Relationship Id="rId4" Type="http://schemas.openxmlformats.org/officeDocument/2006/relationships/image" Target="../media/image41.emf"/></Relationships>
</file>

<file path=ppt/slides/_rels/slide60.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notesSlide" Target="../notesSlides/notesSlide45.xml"/><Relationship Id="rId1" Type="http://schemas.openxmlformats.org/officeDocument/2006/relationships/slideLayout" Target="../slideLayouts/slideLayout114.xml"/><Relationship Id="rId4" Type="http://schemas.openxmlformats.org/officeDocument/2006/relationships/image" Target="../media/image81.jpeg"/></Relationships>
</file>

<file path=ppt/slides/_rels/slide62.xml.rels><?xml version="1.0" encoding="UTF-8" standalone="yes"?>
<Relationships xmlns="http://schemas.openxmlformats.org/package/2006/relationships"><Relationship Id="rId3" Type="http://schemas.openxmlformats.org/officeDocument/2006/relationships/image" Target="../media/image104.jpeg"/><Relationship Id="rId2" Type="http://schemas.openxmlformats.org/officeDocument/2006/relationships/image" Target="../media/image103.jpeg"/><Relationship Id="rId1" Type="http://schemas.openxmlformats.org/officeDocument/2006/relationships/slideLayout" Target="../slideLayouts/slideLayout114.xml"/></Relationships>
</file>

<file path=ppt/slides/_rels/slide63.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14.xml"/></Relationships>
</file>

<file path=ppt/slides/_rels/slide64.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14.xml"/></Relationships>
</file>

<file path=ppt/slides/_rels/slide65.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66.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67.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114.xml"/></Relationships>
</file>

<file path=ppt/slides/_rels/slide68.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46.xml"/><Relationship Id="rId1" Type="http://schemas.openxmlformats.org/officeDocument/2006/relationships/slideLayout" Target="../slideLayouts/slideLayout129.xml"/><Relationship Id="rId4" Type="http://schemas.openxmlformats.org/officeDocument/2006/relationships/image" Target="../media/image110.png"/></Relationships>
</file>

<file path=ppt/slides/_rels/slide69.xml.rels><?xml version="1.0" encoding="UTF-8" standalone="yes"?>
<Relationships xmlns="http://schemas.openxmlformats.org/package/2006/relationships"><Relationship Id="rId3" Type="http://schemas.openxmlformats.org/officeDocument/2006/relationships/image" Target="../media/image111.png"/><Relationship Id="rId2" Type="http://schemas.openxmlformats.org/officeDocument/2006/relationships/notesSlide" Target="../notesSlides/notesSlide47.xml"/><Relationship Id="rId1" Type="http://schemas.openxmlformats.org/officeDocument/2006/relationships/slideLayout" Target="../slideLayouts/slideLayout130.xml"/></Relationships>
</file>

<file path=ppt/slides/_rels/slide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xml"/><Relationship Id="rId1" Type="http://schemas.openxmlformats.org/officeDocument/2006/relationships/slideLayout" Target="../slideLayouts/slideLayout142.xml"/></Relationships>
</file>

<file path=ppt/slides/_rels/slide70.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notesSlide" Target="../notesSlides/notesSlide48.xml"/><Relationship Id="rId1" Type="http://schemas.openxmlformats.org/officeDocument/2006/relationships/slideLayout" Target="../slideLayouts/slideLayout130.xml"/><Relationship Id="rId4" Type="http://schemas.openxmlformats.org/officeDocument/2006/relationships/image" Target="../media/image113.jpeg"/></Relationships>
</file>

<file path=ppt/slides/_rels/slide71.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49.xml"/><Relationship Id="rId1" Type="http://schemas.openxmlformats.org/officeDocument/2006/relationships/slideLayout" Target="../slideLayouts/slideLayout132.xml"/><Relationship Id="rId6" Type="http://schemas.openxmlformats.org/officeDocument/2006/relationships/image" Target="../media/image81.jpeg"/><Relationship Id="rId5" Type="http://schemas.openxmlformats.org/officeDocument/2006/relationships/image" Target="../media/image80.jpeg"/><Relationship Id="rId4" Type="http://schemas.openxmlformats.org/officeDocument/2006/relationships/image" Target="../media/image79.jpeg"/></Relationships>
</file>

<file path=ppt/slides/_rels/slide74.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notesSlide" Target="../notesSlides/notesSlide50.xml"/><Relationship Id="rId1" Type="http://schemas.openxmlformats.org/officeDocument/2006/relationships/slideLayout" Target="../slideLayouts/slideLayout114.xml"/></Relationships>
</file>

<file path=ppt/slides/_rels/slide75.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14.xml"/></Relationships>
</file>

<file path=ppt/slides/_rels/slide7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1.xml"/><Relationship Id="rId1" Type="http://schemas.openxmlformats.org/officeDocument/2006/relationships/slideLayout" Target="../slideLayouts/slideLayout114.xml"/><Relationship Id="rId4" Type="http://schemas.openxmlformats.org/officeDocument/2006/relationships/image" Target="../media/image116.jpeg"/></Relationships>
</file>

<file path=ppt/slides/_rels/slide77.xml.rels><?xml version="1.0" encoding="UTF-8" standalone="yes"?>
<Relationships xmlns="http://schemas.openxmlformats.org/package/2006/relationships"><Relationship Id="rId3" Type="http://schemas.openxmlformats.org/officeDocument/2006/relationships/image" Target="../media/image117.jpeg"/><Relationship Id="rId2" Type="http://schemas.openxmlformats.org/officeDocument/2006/relationships/notesSlide" Target="../notesSlides/notesSlide52.xml"/><Relationship Id="rId1" Type="http://schemas.openxmlformats.org/officeDocument/2006/relationships/slideLayout" Target="../slideLayouts/slideLayout114.xml"/><Relationship Id="rId4" Type="http://schemas.openxmlformats.org/officeDocument/2006/relationships/image" Target="../media/image118.jpeg"/></Relationships>
</file>

<file path=ppt/slides/_rels/slide78.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53.xml"/><Relationship Id="rId1" Type="http://schemas.openxmlformats.org/officeDocument/2006/relationships/slideLayout" Target="../slideLayouts/slideLayout114.xml"/></Relationships>
</file>

<file path=ppt/slides/_rels/slide79.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jpeg"/><Relationship Id="rId1" Type="http://schemas.openxmlformats.org/officeDocument/2006/relationships/slideLayout" Target="../slideLayouts/slideLayout114.xml"/></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6.xml"/><Relationship Id="rId1" Type="http://schemas.openxmlformats.org/officeDocument/2006/relationships/slideLayout" Target="../slideLayouts/slideLayout151.xml"/><Relationship Id="rId4" Type="http://schemas.microsoft.com/office/2007/relationships/hdphoto" Target="../media/hdphoto1.wdp"/></Relationships>
</file>

<file path=ppt/slides/_rels/slide80.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14.xml"/></Relationships>
</file>

<file path=ppt/slides/_rels/slide81.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14.xml"/></Relationships>
</file>

<file path=ppt/slides/_rels/slide8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54.xml"/><Relationship Id="rId1" Type="http://schemas.openxmlformats.org/officeDocument/2006/relationships/slideLayout" Target="../slideLayouts/slideLayout114.xml"/><Relationship Id="rId4" Type="http://schemas.openxmlformats.org/officeDocument/2006/relationships/image" Target="../media/image125.jpeg"/></Relationships>
</file>

<file path=ppt/slides/_rels/slide83.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14.xml"/></Relationships>
</file>

<file path=ppt/slides/_rels/slide84.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14.xml"/></Relationships>
</file>

<file path=ppt/slides/_rels/slide85.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14.xml"/></Relationships>
</file>

<file path=ppt/slides/_rels/slide86.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14.xml"/></Relationships>
</file>

<file path=ppt/slides/_rels/slide87.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89.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130.jpeg"/><Relationship Id="rId1" Type="http://schemas.openxmlformats.org/officeDocument/2006/relationships/slideLayout" Target="../slideLayouts/slideLayout163.xml"/><Relationship Id="rId4" Type="http://schemas.openxmlformats.org/officeDocument/2006/relationships/image" Target="../media/image47.jpeg"/></Relationships>
</file>

<file path=ppt/slides/_rels/slide9.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90.xml.rels><?xml version="1.0" encoding="UTF-8" standalone="yes"?>
<Relationships xmlns="http://schemas.openxmlformats.org/package/2006/relationships"><Relationship Id="rId3" Type="http://schemas.openxmlformats.org/officeDocument/2006/relationships/image" Target="../media/image131.jpeg"/><Relationship Id="rId2" Type="http://schemas.openxmlformats.org/officeDocument/2006/relationships/notesSlide" Target="../notesSlides/notesSlide55.xml"/><Relationship Id="rId1" Type="http://schemas.openxmlformats.org/officeDocument/2006/relationships/slideLayout" Target="../slideLayouts/slideLayout670.xml"/></Relationships>
</file>

<file path=ppt/slides/_rels/slide91.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6.xml"/><Relationship Id="rId1" Type="http://schemas.openxmlformats.org/officeDocument/2006/relationships/slideLayout" Target="../slideLayouts/slideLayout670.xml"/></Relationships>
</file>

<file path=ppt/slides/_rels/slide92.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57.xml"/><Relationship Id="rId1" Type="http://schemas.openxmlformats.org/officeDocument/2006/relationships/slideLayout" Target="../slideLayouts/slideLayout670.xml"/></Relationships>
</file>

<file path=ppt/slides/_rels/slide93.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notesSlide" Target="../notesSlides/notesSlide58.xml"/><Relationship Id="rId1" Type="http://schemas.openxmlformats.org/officeDocument/2006/relationships/slideLayout" Target="../slideLayouts/slideLayout670.xml"/></Relationships>
</file>

<file path=ppt/slides/_rels/slide9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notesSlide" Target="../notesSlides/notesSlide59.xml"/><Relationship Id="rId1" Type="http://schemas.openxmlformats.org/officeDocument/2006/relationships/slideLayout" Target="../slideLayouts/slideLayout670.xml"/></Relationships>
</file>

<file path=ppt/slides/_rels/slide95.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notesSlide" Target="../notesSlides/notesSlide60.xml"/><Relationship Id="rId1" Type="http://schemas.openxmlformats.org/officeDocument/2006/relationships/slideLayout" Target="../slideLayouts/slideLayout670.xml"/></Relationships>
</file>

<file path=ppt/slides/_rels/slide9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notesSlide" Target="../notesSlides/notesSlide61.xml"/><Relationship Id="rId1" Type="http://schemas.openxmlformats.org/officeDocument/2006/relationships/slideLayout" Target="../slideLayouts/slideLayout670.xml"/></Relationships>
</file>

<file path=ppt/slides/_rels/slide97.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62.xml"/><Relationship Id="rId1" Type="http://schemas.openxmlformats.org/officeDocument/2006/relationships/slideLayout" Target="../slideLayouts/slideLayout670.xml"/></Relationships>
</file>

<file path=ppt/slides/_rels/slide98.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63.xml"/><Relationship Id="rId1" Type="http://schemas.openxmlformats.org/officeDocument/2006/relationships/slideLayout" Target="../slideLayouts/slideLayout670.xml"/></Relationships>
</file>

<file path=ppt/slides/_rels/slide99.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notesSlide" Target="../notesSlides/notesSlide64.xml"/><Relationship Id="rId1" Type="http://schemas.openxmlformats.org/officeDocument/2006/relationships/slideLayout" Target="../slideLayouts/slideLayout67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06E2653-7D90-4C8E-97C2-7ADC27143EC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إعداد الإثني عشر من قبل الملك</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lvl="0" algn="ctr" defTabSz="914400" fontAlgn="base">
              <a:spcBef>
                <a:spcPct val="20000"/>
              </a:spcBef>
              <a:buClr>
                <a:srgbClr val="FFCC00"/>
              </a:buClr>
              <a:buSzPct val="70000"/>
              <a:defRPr/>
            </a:pPr>
            <a:r>
              <a:rPr lang="ar-JO" sz="28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74-97</a:t>
            </a:r>
            <a:endParaRPr kumimoji="0" lang="en-US" sz="3200" b="1"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629743" y="3107278"/>
            <a:ext cx="7921782"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ينسحب المسيح من الخدمة العلنية ليعل</a:t>
            </a:r>
            <a:r>
              <a:rPr lang="ar-LB" sz="24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400" b="1" kern="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الرسل كيف يستمرون في </a:t>
            </a:r>
            <a:endPar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خدم</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ته</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بما أن رفضه </a:t>
            </a:r>
            <a:r>
              <a:rPr lang="ar-JO" sz="24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سينتهي قريباً بالموت</a:t>
            </a:r>
            <a:endParaRPr kumimoji="0" lang="en-US" sz="24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
        <p:nvSpPr>
          <p:cNvPr id="8" name="Rectangle 7">
            <a:extLst>
              <a:ext uri="{FF2B5EF4-FFF2-40B4-BE49-F238E27FC236}">
                <a16:creationId xmlns:a16="http://schemas.microsoft.com/office/drawing/2014/main" id="{0D33AEA9-9540-469D-84FC-858C0296D059}"/>
              </a:ext>
            </a:extLst>
          </p:cNvPr>
          <p:cNvSpPr>
            <a:spLocks noChangeArrowheads="1"/>
          </p:cNvSpPr>
          <p:nvPr/>
        </p:nvSpPr>
        <p:spPr bwMode="auto">
          <a:xfrm>
            <a:off x="0" y="5749505"/>
            <a:ext cx="9144000" cy="703831"/>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anchor="ctr"/>
          <a:lstStyle/>
          <a:p>
            <a:pPr algn="ctr">
              <a:spcBef>
                <a:spcPct val="20000"/>
              </a:spcBef>
              <a:spcAft>
                <a:spcPts val="0"/>
              </a:spcAft>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تلخيص القسم معتمد على ج. دوايت بنتيكوست، تناغم أقوال وأعمال يسوع المسيح (جراند رابيدز: زوندرفان، 1981)</a:t>
            </a:r>
            <a:endPar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p:txBody>
      </p:sp>
      <p:sp>
        <p:nvSpPr>
          <p:cNvPr id="9" name="Rectangle 8">
            <a:extLst>
              <a:ext uri="{FF2B5EF4-FFF2-40B4-BE49-F238E27FC236}">
                <a16:creationId xmlns:a16="http://schemas.microsoft.com/office/drawing/2014/main" id="{FCA7BA88-3B0B-46C5-7E4F-050CF50C08E4}"/>
              </a:ext>
            </a:extLst>
          </p:cNvPr>
          <p:cNvSpPr>
            <a:spLocks noChangeArrowheads="1"/>
          </p:cNvSpPr>
          <p:nvPr/>
        </p:nvSpPr>
        <p:spPr bwMode="auto">
          <a:xfrm>
            <a:off x="0" y="6385034"/>
            <a:ext cx="9144000" cy="468339"/>
          </a:xfrm>
          <a:prstGeom prst="rect">
            <a:avLst/>
          </a:prstGeom>
          <a:solidFill>
            <a:srgbClr val="000514"/>
          </a:solidFill>
          <a:ln w="9525">
            <a:noFill/>
            <a:miter lim="800000"/>
            <a:headEnd/>
            <a:tailEnd/>
          </a:ln>
          <a:effectLst>
            <a:outerShdw blurRad="63500" dist="35921" dir="2700000" algn="ctr" rotWithShape="0">
              <a:srgbClr val="000514">
                <a:alpha val="74998"/>
              </a:srgbClr>
            </a:outerShdw>
          </a:effectLst>
        </p:spPr>
        <p:txBody>
          <a:bodyPr lIns="91430" tIns="45715" rIns="91430" bIns="45715" anchor="ctr"/>
          <a:lstStyle/>
          <a:p>
            <a:pPr lvl="0" algn="ctr" defTabSz="457150">
              <a:spcBef>
                <a:spcPct val="20000"/>
              </a:spcBef>
              <a:buClr>
                <a:srgbClr val="FFCC00"/>
              </a:buClr>
              <a:buSzPct val="70000"/>
              <a:defRPr/>
            </a:pPr>
            <a:r>
              <a:rPr lang="ar-JO"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ريك جريفيث</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a:t>
            </a:r>
            <a:r>
              <a:rPr lang="ar-JO" sz="1600" b="1" kern="0" dirty="0">
                <a:solidFill>
                  <a:srgbClr val="FFFFFF"/>
                </a:solidFill>
                <a:effectLst>
                  <a:outerShdw blurRad="38100" dist="38100" dir="2700000" algn="tl">
                    <a:srgbClr val="000000"/>
                  </a:outerShdw>
                </a:effectLst>
                <a:latin typeface="Arial" panose="020B0604020202020204" pitchFamily="34" charset="0"/>
                <a:ea typeface="ＭＳ Ｐゴシック" charset="0"/>
                <a:cs typeface="Arial" panose="020B0604020202020204" pitchFamily="34" charset="0"/>
              </a:rPr>
              <a:t>مؤسسة الدراسات اللاهوتية الأردنية</a:t>
            </a:r>
            <a:r>
              <a:rPr lang="en-US" sz="1600" b="1" kern="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 BibleStudyDownloads.org</a:t>
            </a:r>
          </a:p>
        </p:txBody>
      </p:sp>
    </p:spTree>
    <p:extLst>
      <p:ext uri="{BB962C8B-B14F-4D97-AF65-F5344CB8AC3E}">
        <p14:creationId xmlns:p14="http://schemas.microsoft.com/office/powerpoint/2010/main" val="2408559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
        <p:nvSpPr>
          <p:cNvPr id="3" name="TextBox 2"/>
          <p:cNvSpPr txBox="1"/>
          <p:nvPr/>
        </p:nvSpPr>
        <p:spPr>
          <a:xfrm>
            <a:off x="115962" y="3125167"/>
            <a:ext cx="5975142" cy="806456"/>
          </a:xfrm>
          <a:prstGeom prst="rect">
            <a:avLst/>
          </a:prstGeom>
          <a:noFill/>
        </p:spPr>
        <p:txBody>
          <a:bodyPr wrap="square" lIns="91303" tIns="45652" rIns="91303" bIns="45652">
            <a:spAutoFit/>
          </a:bodyPr>
          <a:lstStyle/>
          <a:p>
            <a:pPr marL="0" marR="0" lvl="0" indent="0" algn="ctr" defTabSz="913500" rtl="0" eaLnBrk="0" fontAlgn="base" latinLnBrk="0" hangingPunct="0">
              <a:lnSpc>
                <a:spcPct val="100000"/>
              </a:lnSpc>
              <a:spcBef>
                <a:spcPct val="0"/>
              </a:spcBef>
              <a:spcAft>
                <a:spcPct val="0"/>
              </a:spcAft>
              <a:buClrTx/>
              <a:buSzTx/>
              <a:buFontTx/>
              <a:buNone/>
              <a:tabLst/>
              <a:defRPr/>
            </a:pP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يسوع يطعم 5</a:t>
            </a:r>
            <a:r>
              <a:rPr kumimoji="0" lang="ar-LB"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a:t>
            </a:r>
            <a:r>
              <a:rPr kumimoji="0" lang="ar-JO"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000</a:t>
            </a:r>
            <a:endParaRPr kumimoji="0" lang="en-US" sz="4600" b="1" u="none" strike="noStrike" kern="1200" cap="none" spc="0" normalizeH="0" baseline="0" noProof="0" dirty="0">
              <a:ln>
                <a:noFill/>
              </a:ln>
              <a:solidFill>
                <a:srgbClr val="6BCBF4"/>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pic>
        <p:nvPicPr>
          <p:cNvPr id="369668" name="Picture 2" descr="FB_00_Prodigal Son_1024.jpg                                    008FF0F0Drive A                        7C268443:"/>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87" y="6064252"/>
            <a:ext cx="9182101" cy="866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 name="TextBox 3"/>
          <p:cNvSpPr txBox="1"/>
          <p:nvPr/>
        </p:nvSpPr>
        <p:spPr>
          <a:xfrm>
            <a:off x="115961" y="3834111"/>
            <a:ext cx="5284995" cy="2000410"/>
          </a:xfrm>
          <a:prstGeom prst="rect">
            <a:avLst/>
          </a:prstGeom>
          <a:noFill/>
        </p:spPr>
        <p:txBody>
          <a:bodyPr wrap="square" lIns="91303" tIns="45652" rIns="91303" bIns="45652">
            <a:spAutoFit/>
          </a:bodyPr>
          <a:lstStyle/>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متى 14: 13-22</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مرقس 6: 31-46</a:t>
            </a:r>
          </a:p>
          <a:p>
            <a:pPr marL="0" marR="0" lvl="0" indent="0" algn="r" defTabSz="913500" rtl="0" eaLnBrk="0" fontAlgn="base" latinLnBrk="0" hangingPunct="0">
              <a:lnSpc>
                <a:spcPct val="100000"/>
              </a:lnSpc>
              <a:spcBef>
                <a:spcPct val="0"/>
              </a:spcBef>
              <a:spcAft>
                <a:spcPct val="0"/>
              </a:spcAft>
              <a:buClrTx/>
              <a:buSzTx/>
              <a:buFontTx/>
              <a:buNone/>
              <a:tabLst/>
              <a:defRPr/>
            </a:pPr>
            <a:r>
              <a:rPr lang="ar-JO" sz="3100" b="1" dirty="0">
                <a:solidFill>
                  <a:srgbClr val="FFFFFF"/>
                </a:solidFill>
                <a:effectLst>
                  <a:glow rad="101600">
                    <a:prstClr val="black">
                      <a:alpha val="75000"/>
                    </a:prstClr>
                  </a:glow>
                  <a:outerShdw blurRad="50800" dist="88900" dir="2700000" algn="tl" rotWithShape="0">
                    <a:srgbClr val="000000"/>
                  </a:outerShdw>
                </a:effectLst>
                <a:latin typeface="Arial" panose="020B0604020202020204" pitchFamily="34" charset="0"/>
                <a:ea typeface="MS PGothic" pitchFamily="34" charset="-128"/>
                <a:cs typeface="Arial" panose="020B0604020202020204" pitchFamily="34" charset="0"/>
              </a:rPr>
              <a:t>لوقا 9: 10-17</a:t>
            </a:r>
          </a:p>
          <a:p>
            <a:pPr marL="0" marR="0" lvl="0" indent="0" algn="r" defTabSz="913500" rtl="0" eaLnBrk="0" fontAlgn="base" latinLnBrk="0" hangingPunct="0">
              <a:lnSpc>
                <a:spcPct val="100000"/>
              </a:lnSpc>
              <a:spcBef>
                <a:spcPct val="0"/>
              </a:spcBef>
              <a:spcAft>
                <a:spcPct val="0"/>
              </a:spcAft>
              <a:buClrTx/>
              <a:buSzTx/>
              <a:buFontTx/>
              <a:buNone/>
              <a:tabLst/>
              <a:defRPr/>
            </a:pPr>
            <a:r>
              <a:rPr kumimoji="0" lang="ar-JO"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cs typeface="Arial" panose="020B0604020202020204" pitchFamily="34" charset="0"/>
              </a:rPr>
              <a:t>يوحنا 6: 1-13</a:t>
            </a:r>
            <a:endParaRPr kumimoji="0" lang="en-US" sz="3100" b="1" u="none" strike="noStrike" kern="1200" cap="none" spc="0" normalizeH="0" baseline="0" noProof="0" dirty="0">
              <a:ln>
                <a:noFill/>
              </a:ln>
              <a:solidFill>
                <a:srgbClr val="FFFFFF"/>
              </a:solidFill>
              <a:effectLst>
                <a:glow rad="101600">
                  <a:prstClr val="black">
                    <a:alpha val="75000"/>
                  </a:prstClr>
                </a:glow>
                <a:outerShdw blurRad="50800" dist="88900" dir="2700000" algn="tl" rotWithShape="0">
                  <a:srgbClr val="000000"/>
                </a:outerShdw>
              </a:effectLst>
              <a:uLnTx/>
              <a:uFillTx/>
              <a:latin typeface="Arial" panose="020B0604020202020204" pitchFamily="34" charset="0"/>
              <a:ea typeface="MS PGothic" pitchFamily="34" charset="-128"/>
            </a:endParaRPr>
          </a:p>
        </p:txBody>
      </p:sp>
      <p:grpSp>
        <p:nvGrpSpPr>
          <p:cNvPr id="7" name="Group 6"/>
          <p:cNvGrpSpPr/>
          <p:nvPr/>
        </p:nvGrpSpPr>
        <p:grpSpPr>
          <a:xfrm>
            <a:off x="6083656" y="3248651"/>
            <a:ext cx="3029446" cy="1544718"/>
            <a:chOff x="5508104" y="584355"/>
            <a:chExt cx="3029446" cy="1544718"/>
          </a:xfrm>
        </p:grpSpPr>
        <p:grpSp>
          <p:nvGrpSpPr>
            <p:cNvPr id="8" name="Group 7"/>
            <p:cNvGrpSpPr/>
            <p:nvPr/>
          </p:nvGrpSpPr>
          <p:grpSpPr>
            <a:xfrm>
              <a:off x="5508104" y="620689"/>
              <a:ext cx="2660102" cy="1394677"/>
              <a:chOff x="5508104" y="620689"/>
              <a:chExt cx="2660102" cy="1394677"/>
            </a:xfrm>
          </p:grpSpPr>
          <p:pic>
            <p:nvPicPr>
              <p:cNvPr id="11" name="Picture 1" descr="22_John_Baptist_Prison_JPEG_1024.jpg"/>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2" name="Rectangle 11"/>
              <p:cNvSpPr/>
              <p:nvPr/>
            </p:nvSpPr>
            <p:spPr>
              <a:xfrm>
                <a:off x="6876256" y="692688"/>
                <a:ext cx="1224136" cy="129615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grpSp>
        <p:sp>
          <p:nvSpPr>
            <p:cNvPr id="9" name="TextBox 8"/>
            <p:cNvSpPr txBox="1"/>
            <p:nvPr/>
          </p:nvSpPr>
          <p:spPr>
            <a:xfrm>
              <a:off x="6889312" y="584355"/>
              <a:ext cx="1648238" cy="1544718"/>
            </a:xfrm>
            <a:prstGeom prst="rect">
              <a:avLst/>
            </a:prstGeom>
            <a:no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60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grpSp>
    </p:spTree>
    <p:extLst>
      <p:ext uri="{BB962C8B-B14F-4D97-AF65-F5344CB8AC3E}">
        <p14:creationId xmlns:p14="http://schemas.microsoft.com/office/powerpoint/2010/main" val="83338467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4337" name="Picture 1">
            <a:extLst>
              <a:ext uri="{FF2B5EF4-FFF2-40B4-BE49-F238E27FC236}">
                <a16:creationId xmlns:a16="http://schemas.microsoft.com/office/drawing/2014/main" id="{5136F235-9E71-A84F-B9E5-AF60CC25EA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5508970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cSld>
  <p:clrMapOvr>
    <a:masterClrMapping/>
  </p:clrMapOvr>
  <p:transition spd="med"/>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7758C8F-00FE-45A9-A038-49D34CAFB0B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د. استقبال في المدن العشر</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1400"/>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81</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29-38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7: 31-8: 9أ</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0107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يسوع يشفي رجلاً أصم وأبكم ويطعم 4</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000 من الأمم ليعل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رجاله </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يخدموا بقوته كلاً من اليهود والأمم</a:t>
            </a:r>
          </a:p>
        </p:txBody>
      </p:sp>
    </p:spTree>
    <p:extLst>
      <p:ext uri="{BB962C8B-B14F-4D97-AF65-F5344CB8AC3E}">
        <p14:creationId xmlns:p14="http://schemas.microsoft.com/office/powerpoint/2010/main" val="21950335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2" name="Rectangle 2"/>
          <p:cNvSpPr>
            <a:spLocks noGrp="1" noChangeArrowheads="1"/>
          </p:cNvSpPr>
          <p:nvPr>
            <p:ph type="title"/>
          </p:nvPr>
        </p:nvSpPr>
        <p:spPr>
          <a:xfrm>
            <a:off x="6324600" y="1887277"/>
            <a:ext cx="2819400" cy="3352800"/>
          </a:xfrm>
        </p:spPr>
        <p:txBody>
          <a:bodyPr/>
          <a:lstStyle/>
          <a:p>
            <a:pPr algn="r" rtl="1" eaLnBrk="1" hangingPunct="1">
              <a:defRPr/>
            </a:pPr>
            <a:r>
              <a:rPr lang="ar-JO" sz="4000" dirty="0">
                <a:latin typeface="Arial" panose="020B0604020202020204" pitchFamily="34" charset="0"/>
                <a:cs typeface="Arial" panose="020B0604020202020204" pitchFamily="34" charset="0"/>
              </a:rPr>
              <a:t>شمال إسرائيل</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قيصرية</a:t>
            </a:r>
            <a:r>
              <a:rPr lang="ar-LB" sz="4000" dirty="0">
                <a:latin typeface="Arial" panose="020B0604020202020204" pitchFamily="34" charset="0"/>
                <a:cs typeface="Arial" panose="020B0604020202020204" pitchFamily="34" charset="0"/>
              </a:rPr>
              <a:t> </a:t>
            </a:r>
            <a:r>
              <a:rPr lang="ar-JO" sz="4000" dirty="0">
                <a:latin typeface="Arial" panose="020B0604020202020204" pitchFamily="34" charset="0"/>
                <a:cs typeface="Arial" panose="020B0604020202020204" pitchFamily="34" charset="0"/>
              </a:rPr>
              <a:t>الجليل</a:t>
            </a:r>
            <a:br>
              <a:rPr lang="ar-JO" sz="4000" dirty="0">
                <a:latin typeface="Arial" panose="020B0604020202020204" pitchFamily="34" charset="0"/>
                <a:cs typeface="Arial" panose="020B0604020202020204" pitchFamily="34" charset="0"/>
              </a:rPr>
            </a:br>
            <a:r>
              <a:rPr lang="ar-JO" sz="4000" dirty="0">
                <a:latin typeface="Arial" panose="020B0604020202020204" pitchFamily="34" charset="0"/>
                <a:cs typeface="Arial" panose="020B0604020202020204" pitchFamily="34" charset="0"/>
              </a:rPr>
              <a:t>المدن العشر</a:t>
            </a:r>
            <a:endParaRPr lang="en-US" sz="4000" dirty="0">
              <a:latin typeface="Arial" panose="020B0604020202020204" pitchFamily="34" charset="0"/>
              <a:cs typeface="Arial" panose="020B0604020202020204" pitchFamily="34" charset="0"/>
            </a:endParaRPr>
          </a:p>
        </p:txBody>
      </p:sp>
      <p:pic>
        <p:nvPicPr>
          <p:cNvPr id="93186" name="Picture 3" descr="19 NT Politics"/>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1438"/>
            <a:ext cx="6292850" cy="70056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8964" name="Text Box 4"/>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Tahoma" charset="0"/>
                <a:ea typeface="ＭＳ Ｐゴシック" charset="0"/>
                <a:cs typeface="+mn-cs"/>
              </a:rPr>
              <a:t>85</a:t>
            </a:r>
            <a:endParaRPr kumimoji="0" lang="en-US" sz="2400" b="1" i="0" u="none" strike="noStrike" kern="1200" cap="none" spc="0" normalizeH="0" baseline="0" noProof="0" dirty="0">
              <a:ln>
                <a:noFill/>
              </a:ln>
              <a:solidFill>
                <a:srgbClr val="FFFFFF"/>
              </a:solidFill>
              <a:effectLst/>
              <a:uLnTx/>
              <a:uFillTx/>
              <a:latin typeface="Tahoma" charset="0"/>
              <a:ea typeface="ＭＳ Ｐゴシック" charset="0"/>
              <a:cs typeface="+mn-cs"/>
            </a:endParaRPr>
          </a:p>
        </p:txBody>
      </p:sp>
      <p:sp>
        <p:nvSpPr>
          <p:cNvPr id="168965" name="Line 5"/>
          <p:cNvSpPr>
            <a:spLocks noChangeShapeType="1"/>
          </p:cNvSpPr>
          <p:nvPr/>
        </p:nvSpPr>
        <p:spPr bwMode="auto">
          <a:xfrm flipH="1" flipV="1">
            <a:off x="4114799" y="3886200"/>
            <a:ext cx="2296633" cy="15949"/>
          </a:xfrm>
          <a:prstGeom prst="line">
            <a:avLst/>
          </a:prstGeom>
          <a:noFill/>
          <a:ln w="76200">
            <a:solidFill>
              <a:srgbClr val="FF0000"/>
            </a:solidFill>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168965"/>
                                        </p:tgtEl>
                                        <p:attrNameLst>
                                          <p:attrName>style.visibility</p:attrName>
                                        </p:attrNameLst>
                                      </p:cBhvr>
                                      <p:to>
                                        <p:strVal val="visible"/>
                                      </p:to>
                                    </p:set>
                                    <p:animEffect transition="in" filter="wipe(right)">
                                      <p:cBhvr>
                                        <p:cTn id="7" dur="2000"/>
                                        <p:tgtEl>
                                          <p:spTgt spid="16896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5004048" y="609600"/>
            <a:ext cx="4139952" cy="1143000"/>
          </a:xfrm>
        </p:spPr>
        <p:txBody>
          <a:bodyPr/>
          <a:lstStyle/>
          <a:p>
            <a:pPr algn="ctr" eaLnBrk="1" hangingPunct="1">
              <a:defRPr/>
            </a:pPr>
            <a:r>
              <a:rPr lang="ar-JO" sz="4000" dirty="0">
                <a:latin typeface="Arial" panose="020B0604020202020204" pitchFamily="34" charset="0"/>
                <a:cs typeface="Arial" panose="020B0604020202020204" pitchFamily="34" charset="0"/>
              </a:rPr>
              <a:t>المدن اليونانية           في فلسطين</a:t>
            </a:r>
            <a:endParaRPr lang="en-US" sz="4000" dirty="0">
              <a:latin typeface="Arial" panose="020B0604020202020204" pitchFamily="34" charset="0"/>
              <a:cs typeface="Arial" panose="020B0604020202020204" pitchFamily="34" charset="0"/>
            </a:endParaRPr>
          </a:p>
        </p:txBody>
      </p:sp>
      <p:pic>
        <p:nvPicPr>
          <p:cNvPr id="77826" name="Picture 3" descr="Hasmonean Jokes0001"/>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32180" y="0"/>
            <a:ext cx="5399188" cy="6858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5540" name="Text Box 4"/>
          <p:cNvSpPr txBox="1">
            <a:spLocks noChangeArrowheads="1"/>
          </p:cNvSpPr>
          <p:nvPr/>
        </p:nvSpPr>
        <p:spPr bwMode="auto">
          <a:xfrm>
            <a:off x="8224531" y="76200"/>
            <a:ext cx="811899" cy="461665"/>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12700" cap="sq">
                <a:solidFill>
                  <a:schemeClr val="tx1"/>
                </a:solidFill>
                <a:miter lim="800000"/>
                <a:headEnd type="none" w="sm" len="sm"/>
                <a:tailEnd type="none" w="sm" len="sm"/>
              </a14:hiddenLine>
            </a:ex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180</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AC3A3DA-F27A-4EF3-8308-0F60729E260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ذ. رفض في مجدل</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39</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16: 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9ب</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3153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رفض يسوع إعطاء آية للقادة الدينيين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إلا آية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قيامته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وذلك </a:t>
            </a: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بسبب عدم إيمانهم، وليس بسبب عدم وجود علامات</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044444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5" name="Picture 2" descr="Sea of Galilee"/>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119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Grp="1" noChangeArrowheads="1"/>
          </p:cNvSpPr>
          <p:nvPr>
            <p:ph type="title"/>
          </p:nvPr>
        </p:nvSpPr>
        <p:spPr>
          <a:xfrm>
            <a:off x="0" y="0"/>
            <a:ext cx="8229600" cy="1143000"/>
          </a:xfrm>
          <a:solidFill>
            <a:schemeClr val="bg1"/>
          </a:solidFill>
        </p:spPr>
        <p:txBody>
          <a:bodyPr/>
          <a:lstStyle/>
          <a:p>
            <a:pPr eaLnBrk="1" hangingPunct="1">
              <a:defRPr/>
            </a:pPr>
            <a:r>
              <a:rPr lang="ar-JO" sz="5400" b="1" dirty="0">
                <a:solidFill>
                  <a:schemeClr val="tx1"/>
                </a:solidFill>
                <a:latin typeface="Arial" panose="020B0604020202020204" pitchFamily="34" charset="0"/>
                <a:cs typeface="Arial" panose="020B0604020202020204" pitchFamily="34" charset="0"/>
              </a:rPr>
              <a:t>طبرية على بحر الجليل</a:t>
            </a:r>
            <a:endParaRPr lang="en-US" sz="5400" b="1" dirty="0">
              <a:solidFill>
                <a:schemeClr val="tx1"/>
              </a:solidFill>
              <a:latin typeface="Arial" panose="020B0604020202020204" pitchFamily="34" charset="0"/>
              <a:cs typeface="Arial" panose="020B0604020202020204" pitchFamily="34" charset="0"/>
            </a:endParaRPr>
          </a:p>
        </p:txBody>
      </p:sp>
      <p:sp>
        <p:nvSpPr>
          <p:cNvPr id="27652" name="Line 4"/>
          <p:cNvSpPr>
            <a:spLocks noChangeShapeType="1"/>
          </p:cNvSpPr>
          <p:nvPr/>
        </p:nvSpPr>
        <p:spPr bwMode="auto">
          <a:xfrm flipH="1">
            <a:off x="3962400" y="980728"/>
            <a:ext cx="1617712" cy="1686272"/>
          </a:xfrm>
          <a:prstGeom prst="line">
            <a:avLst/>
          </a:prstGeom>
          <a:noFill/>
          <a:ln w="76200">
            <a:solidFill>
              <a:schemeClr val="bg1"/>
            </a:solidFill>
            <a:prstDash val="sysDot"/>
            <a:round/>
            <a:headEnd/>
            <a:tailEnd type="triangle" w="med" len="me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27653" name="Text Box 5"/>
          <p:cNvSpPr txBox="1">
            <a:spLocks noChangeArrowheads="1"/>
          </p:cNvSpPr>
          <p:nvPr/>
        </p:nvSpPr>
        <p:spPr bwMode="auto">
          <a:xfrm>
            <a:off x="8494713" y="73025"/>
            <a:ext cx="530915" cy="4616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663300"/>
                </a:solidFill>
                <a:effectLst/>
                <a:uLnTx/>
                <a:uFillTx/>
                <a:latin typeface="Tahoma" charset="0"/>
                <a:ea typeface="ＭＳ Ｐゴシック" charset="0"/>
                <a:cs typeface="+mn-cs"/>
              </a:rPr>
              <a:t>88</a:t>
            </a:r>
            <a:endParaRPr kumimoji="0" lang="en-US" sz="2400" b="1" i="0" u="none" strike="noStrike" kern="1200" cap="none" spc="0" normalizeH="0" baseline="0" noProof="0" dirty="0">
              <a:ln>
                <a:noFill/>
              </a:ln>
              <a:solidFill>
                <a:srgbClr val="663300"/>
              </a:solidFill>
              <a:effectLst/>
              <a:uLnTx/>
              <a:uFillTx/>
              <a:latin typeface="Tahoma" charset="0"/>
              <a:ea typeface="ＭＳ Ｐゴシック" charset="0"/>
              <a:cs typeface="+mn-cs"/>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4BA836D-F1FE-4A4E-8EF8-BC7C39F9C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ر. تحذير بسبب الرفض</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16: 5-12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a:t>
            </a:r>
            <a:r>
              <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26-13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47608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يحذر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تلاميذه من رياء الفريسيين وهيرودس الذي أدى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إلى الكفر حتى لا يكونوا هم أنفسهم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مرائين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71004513"/>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80065387-99E9-4F77-823A-A95144A9C4D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ز. اعتراف بطرس</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84</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16: 13-20، مرقس 8: 27-30، لوقا 9: 18-21</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902803"/>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عند تأكيد بطرس على ألوهية المسيح يعلن يسوع للمرة الأولى أن بطرس والإثني عشر سيمارسون السلطة لتقديم تصريحات رسمية عملت من قبل الله في كيان جديد هو الكنيسة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9260118"/>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5" name="Picture 1">
            <a:extLst>
              <a:ext uri="{FF2B5EF4-FFF2-40B4-BE49-F238E27FC236}">
                <a16:creationId xmlns:a16="http://schemas.microsoft.com/office/drawing/2014/main" id="{B648944E-988B-D744-93E6-587CE91540E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4" name="Rectangle 3">
            <a:extLst>
              <a:ext uri="{FF2B5EF4-FFF2-40B4-BE49-F238E27FC236}">
                <a16:creationId xmlns:a16="http://schemas.microsoft.com/office/drawing/2014/main" id="{01E7D359-E627-4EF2-AA3D-242DC19432CE}"/>
              </a:ext>
            </a:extLst>
          </p:cNvPr>
          <p:cNvSpPr/>
          <p:nvPr/>
        </p:nvSpPr>
        <p:spPr>
          <a:xfrm>
            <a:off x="-21188" y="457200"/>
            <a:ext cx="9144001" cy="3293209"/>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١٣ ولما جاء يسوع إلى نواحي قيصريّة فيليبّس سأل تلاميذه قائلاً: «من يقول الناس إني أنا ابن الإنسان؟».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١٤ فقالوا: «قومٌ: يوحنّا المعمدان، وَآخرون: إيليّا، وَآخرون: إرميا أو واحد من الأنبياء».</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١٥ قال لهم: «وَأنتمْ، من تقولون إني أنا؟». </a:t>
            </a:r>
            <a:endParaRPr kumimoji="0" lang="en-US"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١٦ فأجاب سمعان بطرس وقال: «أنت هو المسيح ابن الله الحيِّ!». </a:t>
            </a:r>
            <a:endParaRPr kumimoji="0" lang="en-US" sz="48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2" name="Rectangle 1">
            <a:extLst>
              <a:ext uri="{FF2B5EF4-FFF2-40B4-BE49-F238E27FC236}">
                <a16:creationId xmlns:a16="http://schemas.microsoft.com/office/drawing/2014/main" id="{8F74BDDF-D366-474A-A7B9-69938BB27CB0}"/>
              </a:ext>
            </a:extLst>
          </p:cNvPr>
          <p:cNvSpPr/>
          <p:nvPr/>
        </p:nvSpPr>
        <p:spPr>
          <a:xfrm>
            <a:off x="-1" y="6200745"/>
            <a:ext cx="9122813" cy="64633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13- 20</a:t>
            </a:r>
            <a:endParaRPr kumimoji="0" lang="en-SG" sz="36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08191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08294726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0.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D758E11C-C688-4846-83EF-C4F03943171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183E4AD3-A1CF-419E-BF14-49C3738442B3}"/>
              </a:ext>
            </a:extLst>
          </p:cNvPr>
          <p:cNvSpPr/>
          <p:nvPr/>
        </p:nvSpPr>
        <p:spPr>
          <a:xfrm>
            <a:off x="-110838" y="457200"/>
            <a:ext cx="9144001" cy="3929281"/>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١٧ فأجاب يسوع وقال له: «طوبى لك يا سمعان بن يونا، إن لحمًا ودمًا لم يعلن لك، لكن أبي الذي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١٨ وأنا أقول لك أيضًا: أنت بطرس، وعلى هذه الصخرة أبني كنيستي، وأبواب الجحيم لن تقوى عليها. </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١٩ وأعطيك مفاتيح ملكوت السّموات، فكل ما تربطه على الأرض يكون مربوطًا في السّموات. وكل ما تحله على الأرض يكون محلولاً في السّمواتِ».</a:t>
            </a:r>
          </a:p>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3000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 ٢٠ حينئذ أوصى تلاميذه أن لا يقولوا لأحد إنه يسوع المسيح.</a:t>
            </a:r>
            <a:endParaRPr kumimoji="0" lang="en-SG" sz="44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
        <p:nvSpPr>
          <p:cNvPr id="5" name="Rectangle 4">
            <a:extLst>
              <a:ext uri="{FF2B5EF4-FFF2-40B4-BE49-F238E27FC236}">
                <a16:creationId xmlns:a16="http://schemas.microsoft.com/office/drawing/2014/main" id="{2CCF84DA-33D0-B645-9800-BCE1C5661EFF}"/>
              </a:ext>
            </a:extLst>
          </p:cNvPr>
          <p:cNvSpPr/>
          <p:nvPr/>
        </p:nvSpPr>
        <p:spPr>
          <a:xfrm>
            <a:off x="-1" y="6200745"/>
            <a:ext cx="9122813" cy="584775"/>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rPr>
              <a:t>متى 16: 13-20</a:t>
            </a:r>
            <a:endParaRPr kumimoji="0" lang="en-SG" sz="3200" b="1" i="0" u="none" strike="noStrike" kern="1200" cap="none" spc="0" normalizeH="0" baseline="0" noProof="0" dirty="0">
              <a:ln>
                <a:noFill/>
              </a:ln>
              <a:solidFill>
                <a:prstClr val="white"/>
              </a:solidFill>
              <a:effectLst>
                <a:glow rad="127000">
                  <a:prstClr val="black"/>
                </a:glow>
                <a:outerShdw blurRad="50800" dist="38100" dir="5400000" algn="t" rotWithShape="0">
                  <a:prstClr val="black">
                    <a:alpha val="40000"/>
                  </a:prstClr>
                </a:outerShd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3823372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09" name="Rectangle 1"/>
          <p:cNvSpPr>
            <a:spLocks noChangeArrowheads="1"/>
          </p:cNvSpPr>
          <p:nvPr/>
        </p:nvSpPr>
        <p:spPr bwMode="auto">
          <a:xfrm>
            <a:off x="0" y="0"/>
            <a:ext cx="9144000" cy="2133600"/>
          </a:xfrm>
          <a:prstGeom prst="rect">
            <a:avLst/>
          </a:prstGeom>
          <a:solidFill>
            <a:srgbClr val="000090"/>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4" name="Rectangle 2"/>
          <p:cNvSpPr>
            <a:spLocks noGrp="1" noChangeArrowheads="1"/>
          </p:cNvSpPr>
          <p:nvPr>
            <p:ph type="title"/>
          </p:nvPr>
        </p:nvSpPr>
        <p:spPr>
          <a:xfrm>
            <a:off x="0" y="8708"/>
            <a:ext cx="9144000" cy="2129654"/>
          </a:xfrm>
        </p:spPr>
        <p:txBody>
          <a:bodyPr/>
          <a:lstStyle/>
          <a:p>
            <a:pPr marL="719138" indent="-719138" algn="r" rtl="1" eaLnBrk="1" hangingPunct="1">
              <a:defRPr/>
            </a:pPr>
            <a:r>
              <a:rPr lang="ar-LB" sz="3200" dirty="0">
                <a:solidFill>
                  <a:srgbClr val="FFFFFF"/>
                </a:solidFill>
                <a:ea typeface="ＭＳ Ｐゴシック" charset="0"/>
                <a:cs typeface="Arial" panose="020B0604020202020204" pitchFamily="34" charset="0"/>
              </a:rPr>
              <a:t>       </a:t>
            </a:r>
            <a:r>
              <a:rPr lang="ar-JO" sz="3200" dirty="0">
                <a:solidFill>
                  <a:srgbClr val="FFFFFF"/>
                </a:solidFill>
                <a:ea typeface="ＭＳ Ｐゴシック" charset="0"/>
                <a:cs typeface="Arial" panose="020B0604020202020204" pitchFamily="34" charset="0"/>
              </a:rPr>
              <a:t>س. كيف تغلب الله على التحيز الموجود في كنيسة أورشليم؟</a:t>
            </a:r>
            <a:br>
              <a:rPr lang="ar-LB" sz="3200" dirty="0">
                <a:solidFill>
                  <a:srgbClr val="FFFFFF"/>
                </a:solidFill>
                <a:ea typeface="ＭＳ Ｐゴシック" charset="0"/>
                <a:cs typeface="Arial" panose="020B0604020202020204" pitchFamily="34" charset="0"/>
              </a:rPr>
            </a:br>
            <a:r>
              <a:rPr lang="ar-LB" sz="3200" dirty="0">
                <a:solidFill>
                  <a:srgbClr val="FFFFFF"/>
                </a:solidFill>
                <a:ea typeface="ＭＳ Ｐゴシック" charset="0"/>
                <a:cs typeface="Arial" panose="020B0604020202020204" pitchFamily="34" charset="0"/>
              </a:rPr>
              <a:t>ج. تدريجياً</a:t>
            </a:r>
            <a:endParaRPr lang="en-US" sz="3200" dirty="0">
              <a:solidFill>
                <a:srgbClr val="FFFFFF"/>
              </a:solidFill>
              <a:ea typeface="ＭＳ Ｐゴシック" charset="0"/>
              <a:cs typeface="Arial" panose="020B0604020202020204" pitchFamily="34" charset="0"/>
            </a:endParaRPr>
          </a:p>
        </p:txBody>
      </p:sp>
      <p:pic>
        <p:nvPicPr>
          <p:cNvPr id="145411" name="Picture 4" descr="Key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2128838"/>
            <a:ext cx="9220200" cy="48053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5413" name="Text Box 9"/>
          <p:cNvSpPr txBox="1">
            <a:spLocks noChangeArrowheads="1"/>
          </p:cNvSpPr>
          <p:nvPr/>
        </p:nvSpPr>
        <p:spPr bwMode="auto">
          <a:xfrm>
            <a:off x="8397875" y="82550"/>
            <a:ext cx="617477" cy="40011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108</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4" name="TextBox 1"/>
          <p:cNvSpPr txBox="1">
            <a:spLocks noChangeArrowheads="1"/>
          </p:cNvSpPr>
          <p:nvPr/>
        </p:nvSpPr>
        <p:spPr bwMode="auto">
          <a:xfrm>
            <a:off x="582155" y="5693494"/>
            <a:ext cx="1210589" cy="830997"/>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اليهود</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2</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3" name="Trapezoid 2"/>
          <p:cNvSpPr/>
          <p:nvPr/>
        </p:nvSpPr>
        <p:spPr bwMode="auto">
          <a:xfrm rot="10800000">
            <a:off x="2339975"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8" name="Text Box 6"/>
          <p:cNvSpPr txBox="1">
            <a:spLocks noChangeArrowheads="1"/>
          </p:cNvSpPr>
          <p:nvPr/>
        </p:nvSpPr>
        <p:spPr bwMode="auto">
          <a:xfrm>
            <a:off x="2684463"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35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 name="Trapezoid 12"/>
          <p:cNvSpPr/>
          <p:nvPr/>
        </p:nvSpPr>
        <p:spPr bwMode="auto">
          <a:xfrm rot="10800000">
            <a:off x="4572000" y="5876925"/>
            <a:ext cx="1655763" cy="647700"/>
          </a:xfrm>
          <a:prstGeom prst="trapezoi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4039" name="Text Box 7"/>
          <p:cNvSpPr txBox="1">
            <a:spLocks noChangeArrowheads="1"/>
          </p:cNvSpPr>
          <p:nvPr/>
        </p:nvSpPr>
        <p:spPr bwMode="auto">
          <a:xfrm>
            <a:off x="4800600" y="6477000"/>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40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45419" name="TextBox 10"/>
          <p:cNvSpPr txBox="1">
            <a:spLocks noChangeArrowheads="1"/>
          </p:cNvSpPr>
          <p:nvPr/>
        </p:nvSpPr>
        <p:spPr bwMode="auto">
          <a:xfrm>
            <a:off x="2646584" y="5694363"/>
            <a:ext cx="1234633"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السامريون</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8</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0" name="TextBox 13"/>
          <p:cNvSpPr txBox="1">
            <a:spLocks noChangeArrowheads="1"/>
          </p:cNvSpPr>
          <p:nvPr/>
        </p:nvSpPr>
        <p:spPr bwMode="auto">
          <a:xfrm>
            <a:off x="4799269" y="5732463"/>
            <a:ext cx="1391728" cy="83099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الأمم</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أعمال 10</a:t>
            </a:r>
            <a: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a:t>
            </a:r>
          </a:p>
        </p:txBody>
      </p:sp>
      <p:sp>
        <p:nvSpPr>
          <p:cNvPr id="145421" name="TextBox 14"/>
          <p:cNvSpPr txBox="1">
            <a:spLocks noChangeArrowheads="1"/>
          </p:cNvSpPr>
          <p:nvPr/>
        </p:nvSpPr>
        <p:spPr bwMode="auto">
          <a:xfrm>
            <a:off x="2784561" y="2133600"/>
            <a:ext cx="3443202" cy="46166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square">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rPr>
              <a:t>مفاتيح الملكوت لدى بطرس</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4037" name="Text Box 5"/>
          <p:cNvSpPr txBox="1">
            <a:spLocks noChangeArrowheads="1"/>
          </p:cNvSpPr>
          <p:nvPr/>
        </p:nvSpPr>
        <p:spPr bwMode="auto">
          <a:xfrm>
            <a:off x="539750" y="6500192"/>
            <a:ext cx="1295400" cy="457200"/>
          </a:xfrm>
          <a:prstGeom prst="rect">
            <a:avLst/>
          </a:prstGeom>
          <a:solidFill>
            <a:srgbClr val="FF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33 م</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037"/>
                                        </p:tgtEl>
                                        <p:attrNameLst>
                                          <p:attrName>style.visibility</p:attrName>
                                        </p:attrNameLst>
                                      </p:cBhvr>
                                      <p:to>
                                        <p:strVal val="visible"/>
                                      </p:to>
                                    </p:set>
                                    <p:animEffect transition="in" filter="fade">
                                      <p:cBhvr>
                                        <p:cTn id="7" dur="500"/>
                                        <p:tgtEl>
                                          <p:spTgt spid="4403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4038"/>
                                        </p:tgtEl>
                                        <p:attrNameLst>
                                          <p:attrName>style.visibility</p:attrName>
                                        </p:attrNameLst>
                                      </p:cBhvr>
                                      <p:to>
                                        <p:strVal val="visible"/>
                                      </p:to>
                                    </p:set>
                                    <p:animEffect transition="in" filter="fade">
                                      <p:cBhvr>
                                        <p:cTn id="12" dur="500"/>
                                        <p:tgtEl>
                                          <p:spTgt spid="44038"/>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4039"/>
                                        </p:tgtEl>
                                        <p:attrNameLst>
                                          <p:attrName>style.visibility</p:attrName>
                                        </p:attrNameLst>
                                      </p:cBhvr>
                                      <p:to>
                                        <p:strVal val="visible"/>
                                      </p:to>
                                    </p:set>
                                    <p:animEffect transition="in" filter="fade">
                                      <p:cBhvr>
                                        <p:cTn id="17" dur="500"/>
                                        <p:tgtEl>
                                          <p:spTgt spid="440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8" grpId="0" animBg="1" autoUpdateAnimBg="0"/>
      <p:bldP spid="44039" grpId="0" animBg="1" autoUpdateAnimBg="0"/>
      <p:bldP spid="44037" grpId="0" animBg="1" autoUpdateAnimBg="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3" name="Rectangle 2">
            <a:extLst>
              <a:ext uri="{FF2B5EF4-FFF2-40B4-BE49-F238E27FC236}">
                <a16:creationId xmlns:a16="http://schemas.microsoft.com/office/drawing/2014/main" id="{BF52B42C-1A5B-9249-93BD-49F97C2FDF8C}"/>
              </a:ext>
            </a:extLst>
          </p:cNvPr>
          <p:cNvSpPr txBox="1">
            <a:spLocks noChangeArrowheads="1"/>
          </p:cNvSpPr>
          <p:nvPr/>
        </p:nvSpPr>
        <p:spPr bwMode="auto">
          <a:xfrm>
            <a:off x="4954772" y="620688"/>
            <a:ext cx="4189228" cy="6063827"/>
          </a:xfrm>
          <a:prstGeom prst="rect">
            <a:avLst/>
          </a:prstGeom>
          <a:noFill/>
          <a:ln>
            <a:noFill/>
          </a:ln>
          <a:effectLst>
            <a:outerShdw blurRad="63500" dist="35921" dir="2700000" algn="ctr" rotWithShape="0">
              <a:srgbClr val="000000">
                <a:alpha val="74998"/>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40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علَّمَ يسوعُ في أثناء ذهابه إلى أورشليم بأنَّ تلاميذَه سيُجابَهون بالمقاومة</a:t>
            </a:r>
          </a:p>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(مرقس 8: 27</a:t>
            </a:r>
            <a:r>
              <a:rPr kumimoji="0" lang="ar-LB"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a:t>
            </a:r>
            <a:r>
              <a:rPr kumimoji="0" lang="ar-JO"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rPr>
              <a:t>- 10: 52)</a:t>
            </a:r>
            <a:endParaRPr kumimoji="0" lang="en-SG" sz="3200" b="1" i="0" u="none" strike="noStrike" kern="0" cap="none" spc="0" normalizeH="0" baseline="0" noProof="0" dirty="0">
              <a:ln>
                <a:noFill/>
              </a:ln>
              <a:solidFill>
                <a:srgbClr val="FFFFFF"/>
              </a:solidFill>
              <a:effectLst>
                <a:glow rad="127000">
                  <a:srgbClr val="000000"/>
                </a:glow>
              </a:effectLst>
              <a:uLnTx/>
              <a:uFillTx/>
              <a:latin typeface="Arial" panose="020B0604020202020204" pitchFamily="34" charset="0"/>
              <a:ea typeface="ＭＳ Ｐゴシック" charset="0"/>
              <a:cs typeface="Arial" panose="020B0604020202020204" pitchFamily="34" charset="0"/>
              <a:sym typeface="Arial"/>
            </a:endParaRPr>
          </a:p>
        </p:txBody>
      </p:sp>
    </p:spTree>
    <p:extLst>
      <p:ext uri="{BB962C8B-B14F-4D97-AF65-F5344CB8AC3E}">
        <p14:creationId xmlns:p14="http://schemas.microsoft.com/office/powerpoint/2010/main" val="412141724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D5C52B1-C078-4BA6-ACAE-384A548437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س. تعليمات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85</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16: 21-23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31-33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22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550511"/>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يعارض بطرس إعلان المسيح أنه سيموت قريباً ويقوم من جديد،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لأنه لم يرى ضرورة لتضحيته من أجل الخطية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63391521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36512" y="-27384"/>
            <a:ext cx="9252520" cy="6957392"/>
          </a:xfrm>
          <a:prstGeom prst="rect">
            <a:avLst/>
          </a:prstGeom>
          <a:gradFill flip="none" rotWithShape="1">
            <a:gsLst>
              <a:gs pos="0">
                <a:srgbClr val="000404"/>
              </a:gs>
              <a:gs pos="100000">
                <a:schemeClr val="accent2">
                  <a:lumMod val="75000"/>
                </a:schemeClr>
              </a:gs>
            </a:gsLst>
            <a:path path="circle">
              <a:fillToRect l="100000" t="100000"/>
            </a:path>
            <a:tileRect r="-100000" b="-100000"/>
          </a:gradFill>
          <a:ln w="9525" cap="flat" cmpd="sng" algn="ctr">
            <a:solidFill>
              <a:schemeClr val="tx1"/>
            </a:solidFill>
            <a:prstDash val="solid"/>
            <a:round/>
            <a:headEnd type="none" w="med" len="med"/>
            <a:tailEnd type="none" w="med" len="med"/>
          </a:ln>
          <a:effectLst/>
        </p:spPr>
        <p:txBody>
          <a:bodyPr/>
          <a:lstStyle/>
          <a:p>
            <a:pPr marL="0" marR="0" lvl="0" indent="0" algn="r" defTabSz="914400" rtl="1" eaLnBrk="0" fontAlgn="base" latinLnBrk="0" hangingPunct="0">
              <a:lnSpc>
                <a:spcPct val="100000"/>
              </a:lnSpc>
              <a:spcBef>
                <a:spcPct val="0"/>
              </a:spcBef>
              <a:spcAft>
                <a:spcPct val="0"/>
              </a:spcAft>
              <a:buClrTx/>
              <a:buSzTx/>
              <a:buFontTx/>
              <a:buNone/>
              <a:tabLst/>
              <a:defRPr/>
            </a:pPr>
            <a:endParaRPr kumimoji="0" lang="en-US" sz="2800" b="0" i="0" u="none" strike="noStrike" kern="1200" cap="none" spc="0" normalizeH="0" baseline="0" noProof="0" dirty="0">
              <a:ln>
                <a:noFill/>
              </a:ln>
              <a:solidFill>
                <a:srgbClr val="000000"/>
              </a:solidFill>
              <a:effectLst/>
              <a:uLnTx/>
              <a:uFillTx/>
              <a:latin typeface="Arial" panose="020B0604020202020204" pitchFamily="34" charset="0"/>
              <a:ea typeface="ＭＳ Ｐゴシック" pitchFamily="-112" charset="-128"/>
              <a:cs typeface="Arial" panose="020B0604020202020204" pitchFamily="34" charset="0"/>
            </a:endParaRPr>
          </a:p>
        </p:txBody>
      </p:sp>
      <p:sp>
        <p:nvSpPr>
          <p:cNvPr id="368644" name="Text Box 2"/>
          <p:cNvSpPr txBox="1">
            <a:spLocks noChangeArrowheads="1"/>
          </p:cNvSpPr>
          <p:nvPr/>
        </p:nvSpPr>
        <p:spPr bwMode="auto">
          <a:xfrm>
            <a:off x="3933825" y="287338"/>
            <a:ext cx="1246188" cy="461962"/>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خلاصة</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5" name="Text Box 3"/>
          <p:cNvSpPr txBox="1">
            <a:spLocks noChangeArrowheads="1"/>
          </p:cNvSpPr>
          <p:nvPr/>
        </p:nvSpPr>
        <p:spPr bwMode="auto">
          <a:xfrm>
            <a:off x="8502650" y="152400"/>
            <a:ext cx="585417" cy="52322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73</a:t>
            </a:r>
            <a:endParaRPr kumimoji="0" lang="en-US" sz="2800" b="0"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68646" name="Text Box 4"/>
          <p:cNvSpPr txBox="1">
            <a:spLocks noChangeArrowheads="1"/>
          </p:cNvSpPr>
          <p:nvPr/>
        </p:nvSpPr>
        <p:spPr bwMode="auto">
          <a:xfrm>
            <a:off x="-10633" y="1356833"/>
            <a:ext cx="9216008" cy="15684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4. (11: 1- 16: 12)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رُفض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كالمسيّا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توقع</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للرفض النهائي </a:t>
            </a:r>
            <a:endPar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للصلب، لذا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أدخل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فترة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ما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قبل</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المجيئين قبل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قبوله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في المستقبل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وقبل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خدمته للأمم</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لكي</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يُعلّم أن ملكوته قد أُرجئ</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34149" name="Text Box 5"/>
          <p:cNvSpPr txBox="1">
            <a:spLocks noChangeArrowheads="1"/>
          </p:cNvSpPr>
          <p:nvPr/>
        </p:nvSpPr>
        <p:spPr bwMode="auto">
          <a:xfrm>
            <a:off x="0" y="3533668"/>
            <a:ext cx="9216008" cy="1200150"/>
          </a:xfrm>
          <a:prstGeom prst="rect">
            <a:avLst/>
          </a:prstGeom>
          <a:gradFill rotWithShape="1">
            <a:gsLst>
              <a:gs pos="0">
                <a:srgbClr val="660066"/>
              </a:gs>
              <a:gs pos="100000">
                <a:schemeClr val="tx2"/>
              </a:gs>
            </a:gsLst>
            <a:path path="rect">
              <a:fillToRect l="100000" t="100000"/>
            </a:path>
          </a:gra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(16: 13- 20: 34) </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يُعدّ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المسيح تلاميذه فيما ي</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خص</a:t>
            </a:r>
            <a:r>
              <a:rPr kumimoji="0" lang="ar-LB" sz="2800" b="1" i="0"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شخصه </a:t>
            </a:r>
            <a:endPar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وبرنامجه لكي يتم تفويض سلط</a:t>
            </a:r>
            <a:r>
              <a:rPr kumimoji="0" lang="ar-LB"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انه</a:t>
            </a: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المسياني لهم بعد موته.</a:t>
            </a:r>
            <a:endParaRPr kumimoji="0" lang="en-US"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2" name="Title 1"/>
          <p:cNvSpPr>
            <a:spLocks noGrp="1"/>
          </p:cNvSpPr>
          <p:nvPr>
            <p:ph type="title" idx="4294967295"/>
          </p:nvPr>
        </p:nvSpPr>
        <p:spPr>
          <a:xfrm>
            <a:off x="457200" y="287338"/>
            <a:ext cx="8229600" cy="1130300"/>
          </a:xfrm>
        </p:spPr>
        <p:txBody>
          <a:bodyPr/>
          <a:lstStyle/>
          <a:p>
            <a:pPr>
              <a:defRPr/>
            </a:pPr>
            <a:r>
              <a:rPr lang="ar-JO" sz="2800" b="1" kern="1200" dirty="0">
                <a:solidFill>
                  <a:srgbClr val="FFFFFF"/>
                </a:solidFill>
                <a:effectLst/>
                <a:latin typeface="Arial" panose="020B0604020202020204" pitchFamily="34" charset="0"/>
                <a:ea typeface="ＭＳ Ｐゴシック"/>
                <a:cs typeface="Arial" panose="020B0604020202020204" pitchFamily="34" charset="0"/>
              </a:rPr>
              <a:t>16: 13- 20: 34</a:t>
            </a:r>
            <a:r>
              <a:rPr lang="en-US" sz="4800" dirty="0">
                <a:latin typeface="Arial" panose="020B0604020202020204" pitchFamily="34" charset="0"/>
                <a:cs typeface="Arial" panose="020B0604020202020204" pitchFamily="34" charset="0"/>
              </a:rPr>
              <a:t> </a:t>
            </a:r>
            <a:r>
              <a:rPr lang="ar-SA" sz="4800" dirty="0">
                <a:latin typeface="Arial" panose="020B0604020202020204" pitchFamily="34" charset="0"/>
                <a:cs typeface="Arial" panose="020B0604020202020204" pitchFamily="34" charset="0"/>
              </a:rPr>
              <a:t>متى</a:t>
            </a:r>
            <a:endParaRPr lang="en-US" sz="4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134149"/>
                                        </p:tgtEl>
                                        <p:attrNameLst>
                                          <p:attrName>style.visibility</p:attrName>
                                        </p:attrNameLst>
                                      </p:cBhvr>
                                      <p:to>
                                        <p:strVal val="visible"/>
                                      </p:to>
                                    </p:set>
                                    <p:anim calcmode="lin" valueType="num">
                                      <p:cBhvr>
                                        <p:cTn id="7" dur="500" fill="hold"/>
                                        <p:tgtEl>
                                          <p:spTgt spid="134149"/>
                                        </p:tgtEl>
                                        <p:attrNameLst>
                                          <p:attrName>ppt_w</p:attrName>
                                        </p:attrNameLst>
                                      </p:cBhvr>
                                      <p:tavLst>
                                        <p:tav tm="0">
                                          <p:val>
                                            <p:fltVal val="0"/>
                                          </p:val>
                                        </p:tav>
                                        <p:tav tm="100000">
                                          <p:val>
                                            <p:strVal val="#ppt_w"/>
                                          </p:val>
                                        </p:tav>
                                      </p:tavLst>
                                    </p:anim>
                                    <p:anim calcmode="lin" valueType="num">
                                      <p:cBhvr>
                                        <p:cTn id="8" dur="500" fill="hold"/>
                                        <p:tgtEl>
                                          <p:spTgt spid="134149"/>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49" grpId="0" animBg="1" autoUpdateAnimBg="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E1A3FF-DDA5-4917-800F-764D89351C1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ش.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86</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6: 24-28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8: 34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 1</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23-27</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9532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يجب على التلميذ الحقيقي أن لا يخضع للفريسيين بل ليسوع لأنه </a:t>
            </a:r>
            <a:endPar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هو من </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سيدين إسرائيل ويحكم كمسي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37918571"/>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DF2C912-A902-4365-8550-A38E2A2CA5B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ص. إعلان الملكوت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407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ثلاثة تلاميذ يرون مجد المسيح ليتذوقوا حكمه عند مجي</a:t>
            </a:r>
            <a:r>
              <a:rPr lang="ar-LB" sz="3200" b="1" kern="0" dirty="0" err="1">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ئه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الثاني 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يثبتوا أنه يستحق الطاعة</a:t>
            </a: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87</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1-8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2-8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28-36</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65702762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7EBFDB7D-DD97-44CE-AFFB-458781A3DB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9143998"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122" name="Picture 2">
            <a:extLst>
              <a:ext uri="{FF2B5EF4-FFF2-40B4-BE49-F238E27FC236}">
                <a16:creationId xmlns:a16="http://schemas.microsoft.com/office/drawing/2014/main" id="{09028BB3-CE4C-482C-B7FC-AA0A231DFC28}"/>
              </a:ext>
            </a:extLst>
          </p:cNvPr>
          <p:cNvPicPr>
            <a:picLocks noChangeAspect="1" noChangeArrowheads="1"/>
          </p:cNvPicPr>
          <p:nvPr/>
        </p:nvPicPr>
        <p:blipFill rotWithShape="1">
          <a:blip r:embed="rId3" cstate="email">
            <a:extLst>
              <a:ext uri="{28A0092B-C50C-407E-A947-70E740481C1C}">
                <a14:useLocalDpi xmlns:a14="http://schemas.microsoft.com/office/drawing/2010/main"/>
              </a:ext>
            </a:extLst>
          </a:blip>
          <a:srcRect t="9866" r="-2" b="-2"/>
          <a:stretch/>
        </p:blipFill>
        <p:spPr bwMode="auto">
          <a:xfrm>
            <a:off x="20" y="0"/>
            <a:ext cx="6125037" cy="6858000"/>
          </a:xfrm>
          <a:custGeom>
            <a:avLst/>
            <a:gdLst/>
            <a:ahLst/>
            <a:cxnLst/>
            <a:rect l="l" t="t" r="r" b="b"/>
            <a:pathLst>
              <a:path w="9272922" h="6858000">
                <a:moveTo>
                  <a:pt x="0" y="0"/>
                </a:moveTo>
                <a:lnTo>
                  <a:pt x="1733417" y="0"/>
                </a:lnTo>
                <a:lnTo>
                  <a:pt x="3307976" y="0"/>
                </a:lnTo>
                <a:lnTo>
                  <a:pt x="8126249" y="0"/>
                </a:lnTo>
                <a:lnTo>
                  <a:pt x="8138896" y="31774"/>
                </a:lnTo>
                <a:cubicBezTo>
                  <a:pt x="9193904" y="2682457"/>
                  <a:pt x="9193904" y="2682457"/>
                  <a:pt x="9193904" y="2682457"/>
                </a:cubicBezTo>
                <a:cubicBezTo>
                  <a:pt x="9299262" y="2988100"/>
                  <a:pt x="9299262" y="3446565"/>
                  <a:pt x="9193904" y="3752208"/>
                </a:cubicBezTo>
                <a:cubicBezTo>
                  <a:pt x="8709916" y="4968215"/>
                  <a:pt x="8331802" y="5918220"/>
                  <a:pt x="8036400" y="6660411"/>
                </a:cubicBezTo>
                <a:lnTo>
                  <a:pt x="7957938" y="6857542"/>
                </a:lnTo>
                <a:lnTo>
                  <a:pt x="3307976" y="6857542"/>
                </a:lnTo>
                <a:lnTo>
                  <a:pt x="3307976"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sp>
        <p:nvSpPr>
          <p:cNvPr id="73" name="Freeform 5">
            <a:extLst>
              <a:ext uri="{FF2B5EF4-FFF2-40B4-BE49-F238E27FC236}">
                <a16:creationId xmlns:a16="http://schemas.microsoft.com/office/drawing/2014/main" id="{50F864A1-23CF-4954-887F-3C4458622A6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6870420" y="1348782"/>
            <a:ext cx="701278" cy="8243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5" name="Freeform 5">
            <a:extLst>
              <a:ext uri="{FF2B5EF4-FFF2-40B4-BE49-F238E27FC236}">
                <a16:creationId xmlns:a16="http://schemas.microsoft.com/office/drawing/2014/main" id="{8D313E8C-7457-407E-BDA5-EACA44D3824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7470495" y="1000124"/>
            <a:ext cx="571626" cy="671915"/>
          </a:xfrm>
          <a:custGeom>
            <a:avLst/>
            <a:gdLst>
              <a:gd name="T0" fmla="*/ 225 w 785"/>
              <a:gd name="T1" fmla="*/ 692 h 692"/>
              <a:gd name="T2" fmla="*/ 177 w 785"/>
              <a:gd name="T3" fmla="*/ 665 h 692"/>
              <a:gd name="T4" fmla="*/ 9 w 785"/>
              <a:gd name="T5" fmla="*/ 374 h 692"/>
              <a:gd name="T6" fmla="*/ 9 w 785"/>
              <a:gd name="T7" fmla="*/ 318 h 692"/>
              <a:gd name="T8" fmla="*/ 177 w 785"/>
              <a:gd name="T9" fmla="*/ 27 h 692"/>
              <a:gd name="T10" fmla="*/ 225 w 785"/>
              <a:gd name="T11" fmla="*/ 0 h 692"/>
              <a:gd name="T12" fmla="*/ 561 w 785"/>
              <a:gd name="T13" fmla="*/ 0 h 692"/>
              <a:gd name="T14" fmla="*/ 609 w 785"/>
              <a:gd name="T15" fmla="*/ 27 h 692"/>
              <a:gd name="T16" fmla="*/ 777 w 785"/>
              <a:gd name="T17" fmla="*/ 318 h 692"/>
              <a:gd name="T18" fmla="*/ 777 w 785"/>
              <a:gd name="T19" fmla="*/ 374 h 692"/>
              <a:gd name="T20" fmla="*/ 609 w 785"/>
              <a:gd name="T21" fmla="*/ 665 h 692"/>
              <a:gd name="T22" fmla="*/ 561 w 785"/>
              <a:gd name="T23" fmla="*/ 692 h 692"/>
              <a:gd name="T24" fmla="*/ 225 w 785"/>
              <a:gd name="T25" fmla="*/ 692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5" h="692">
                <a:moveTo>
                  <a:pt x="225" y="692"/>
                </a:moveTo>
                <a:cubicBezTo>
                  <a:pt x="207" y="692"/>
                  <a:pt x="185" y="680"/>
                  <a:pt x="177" y="665"/>
                </a:cubicBezTo>
                <a:cubicBezTo>
                  <a:pt x="9" y="374"/>
                  <a:pt x="9" y="374"/>
                  <a:pt x="9" y="374"/>
                </a:cubicBezTo>
                <a:cubicBezTo>
                  <a:pt x="0" y="358"/>
                  <a:pt x="0" y="334"/>
                  <a:pt x="9" y="318"/>
                </a:cubicBezTo>
                <a:cubicBezTo>
                  <a:pt x="177" y="27"/>
                  <a:pt x="177" y="27"/>
                  <a:pt x="177" y="27"/>
                </a:cubicBezTo>
                <a:cubicBezTo>
                  <a:pt x="185" y="12"/>
                  <a:pt x="207" y="0"/>
                  <a:pt x="225" y="0"/>
                </a:cubicBezTo>
                <a:cubicBezTo>
                  <a:pt x="561" y="0"/>
                  <a:pt x="561" y="0"/>
                  <a:pt x="561" y="0"/>
                </a:cubicBezTo>
                <a:cubicBezTo>
                  <a:pt x="578" y="0"/>
                  <a:pt x="600" y="12"/>
                  <a:pt x="609" y="27"/>
                </a:cubicBezTo>
                <a:cubicBezTo>
                  <a:pt x="777" y="318"/>
                  <a:pt x="777" y="318"/>
                  <a:pt x="777" y="318"/>
                </a:cubicBezTo>
                <a:cubicBezTo>
                  <a:pt x="785" y="334"/>
                  <a:pt x="785" y="358"/>
                  <a:pt x="777" y="374"/>
                </a:cubicBezTo>
                <a:cubicBezTo>
                  <a:pt x="609" y="665"/>
                  <a:pt x="609" y="665"/>
                  <a:pt x="609" y="665"/>
                </a:cubicBezTo>
                <a:cubicBezTo>
                  <a:pt x="600" y="680"/>
                  <a:pt x="578" y="692"/>
                  <a:pt x="561" y="692"/>
                </a:cubicBezTo>
                <a:lnTo>
                  <a:pt x="225" y="692"/>
                </a:lnTo>
                <a:close/>
              </a:path>
            </a:pathLst>
          </a:custGeom>
          <a:noFill/>
          <a:ln w="28575" cmpd="sng">
            <a:solidFill>
              <a:schemeClr val="tx1"/>
            </a:solidFill>
          </a:ln>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B6E33828-17BF-4948-8759-736537141143}"/>
              </a:ext>
            </a:extLst>
          </p:cNvPr>
          <p:cNvSpPr txBox="1"/>
          <p:nvPr/>
        </p:nvSpPr>
        <p:spPr>
          <a:xfrm>
            <a:off x="256377" y="5734972"/>
            <a:ext cx="4160908" cy="954107"/>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كارل بلوش، 1865</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rPr>
              <a:t>تجلي يسوع</a:t>
            </a:r>
            <a:endParaRPr kumimoji="0" lang="en-US" sz="2800" b="1" i="0" u="none" strike="noStrike" kern="1200" cap="none" spc="0" normalizeH="0" baseline="0" noProof="0" dirty="0">
              <a:ln>
                <a:noFill/>
              </a:ln>
              <a:solidFill>
                <a:prstClr val="white"/>
              </a:solidFill>
              <a:effectLst>
                <a:glow rad="127000">
                  <a:prstClr val="black"/>
                </a:glow>
              </a:effectLst>
              <a:uLnTx/>
              <a:uFillTx/>
              <a:latin typeface="Arial" panose="020B0604020202020204" pitchFamily="34" charset="0"/>
              <a:ea typeface="+mn-ea"/>
              <a:cs typeface="Arial" panose="020B0604020202020204" pitchFamily="34" charset="0"/>
            </a:endParaRPr>
          </a:p>
        </p:txBody>
      </p:sp>
      <p:sp>
        <p:nvSpPr>
          <p:cNvPr id="10" name="TextBox 9">
            <a:extLst>
              <a:ext uri="{FF2B5EF4-FFF2-40B4-BE49-F238E27FC236}">
                <a16:creationId xmlns:a16="http://schemas.microsoft.com/office/drawing/2014/main" id="{3F4E5FFD-84E4-40A7-9F6F-D782AB57058E}"/>
              </a:ext>
            </a:extLst>
          </p:cNvPr>
          <p:cNvSpPr txBox="1"/>
          <p:nvPr/>
        </p:nvSpPr>
        <p:spPr>
          <a:xfrm>
            <a:off x="5843691" y="6058754"/>
            <a:ext cx="3300309"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26665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C3DCF03-4BB5-47E6-9920-C40D725FEF72}"/>
              </a:ext>
            </a:extLst>
          </p:cNvPr>
          <p:cNvSpPr txBox="1"/>
          <p:nvPr/>
        </p:nvSpPr>
        <p:spPr>
          <a:xfrm>
            <a:off x="76896" y="204181"/>
            <a:ext cx="4931038" cy="2169890"/>
          </a:xfrm>
          <a:prstGeom prst="rect">
            <a:avLst/>
          </a:prstGeom>
        </p:spPr>
        <p:txBody>
          <a:bodyPr vert="horz" lIns="91440" tIns="45720" rIns="91440" bIns="45720" rtlCol="0" anchor="t">
            <a:norm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48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لماذا بطرس ويعقوب ويوحنا فقط؟</a:t>
            </a:r>
            <a:endParaRPr kumimoji="0" lang="en-US" sz="4800" b="1"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2AD4E8D0-A8AE-403D-A9D6-DF8E1E3B1E45}"/>
              </a:ext>
            </a:extLst>
          </p:cNvPr>
          <p:cNvSpPr txBox="1"/>
          <p:nvPr/>
        </p:nvSpPr>
        <p:spPr>
          <a:xfrm>
            <a:off x="216131" y="4725849"/>
            <a:ext cx="4791804" cy="1116282"/>
          </a:xfrm>
          <a:prstGeom prst="rect">
            <a:avLst/>
          </a:prstGeom>
        </p:spPr>
        <p:txBody>
          <a:bodyPr vert="horz" lIns="91440" tIns="45720" rIns="91440" bIns="45720" rtlCol="0" anchor="t">
            <a:no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 29-30</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حماة بطرس</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13: 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LB"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عظة</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جبل الزيتون</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D2B32CF9-EC80-441B-87C6-2622E8BC2507}"/>
              </a:ext>
            </a:extLst>
          </p:cNvPr>
          <p:cNvSpPr txBox="1"/>
          <p:nvPr/>
        </p:nvSpPr>
        <p:spPr>
          <a:xfrm>
            <a:off x="216131" y="4148838"/>
            <a:ext cx="4791802" cy="577011"/>
          </a:xfrm>
          <a:prstGeom prst="rect">
            <a:avLst/>
          </a:prstGeom>
        </p:spPr>
        <p:txBody>
          <a:bodyPr vert="horz" lIns="91440" tIns="45720" rIns="91440" bIns="45720" rtlCol="0" anchor="t">
            <a:normAutofit/>
          </a:bodyPr>
          <a:lstStyle/>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3200"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مع أندراوس</a:t>
            </a:r>
            <a:endParaRPr kumimoji="0" lang="en-US" sz="3200" i="0" u="sng"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234B9914-38C0-4651-B47A-2A9B75EE5D86}"/>
              </a:ext>
            </a:extLst>
          </p:cNvPr>
          <p:cNvSpPr txBox="1"/>
          <p:nvPr/>
        </p:nvSpPr>
        <p:spPr>
          <a:xfrm>
            <a:off x="216131" y="2008501"/>
            <a:ext cx="4791803" cy="1116282"/>
          </a:xfrm>
          <a:prstGeom prst="rect">
            <a:avLst/>
          </a:prstGeom>
        </p:spPr>
        <p:txBody>
          <a:bodyPr vert="horz" lIns="91440" tIns="45720" rIns="91440" bIns="45720" rtlCol="0" anchor="t">
            <a:normAutofit/>
          </a:bodyPr>
          <a:lstStyle/>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9: 2-13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التجلي</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a:p>
            <a:pPr marL="0" marR="0" lvl="0" indent="0" algn="r" defTabSz="914400" rtl="1" eaLnBrk="1" fontAlgn="auto" latinLnBrk="0" hangingPunct="1">
              <a:lnSpc>
                <a:spcPct val="90000"/>
              </a:lnSpc>
              <a:spcBef>
                <a:spcPct val="0"/>
              </a:spcBef>
              <a:spcAft>
                <a:spcPts val="600"/>
              </a:spcAft>
              <a:buClrTx/>
              <a:buSzTx/>
              <a:buFontTx/>
              <a:buNone/>
              <a:tabLst/>
              <a:defRPr/>
            </a:pP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مر 14: 33</a:t>
            </a:r>
            <a:r>
              <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	    </a:t>
            </a:r>
            <a:r>
              <a:rPr kumimoji="0" lang="ar-JO"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rPr>
              <a:t>جثسيماني</a:t>
            </a:r>
            <a:endParaRPr kumimoji="0" lang="en-US" sz="3200" i="0" u="none" strike="noStrike" kern="1200" cap="none" spc="0" normalizeH="0" baseline="0" noProof="0" dirty="0">
              <a:ln>
                <a:noFill/>
              </a:ln>
              <a:solidFill>
                <a:srgbClr val="FFFF99"/>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6649810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1569660"/>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2 وبعد ستة أيام أخذ يسوع بطرس ويعقوب ويوحنا </a:t>
            </a:r>
            <a:r>
              <a:rPr kumimoji="0" lang="ar-JO" sz="32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وصعد بهم إلى جبل عالٍ منفردين وحدهم</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45240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728292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FB33E7D-6FD0-4D4B-B90C-C5CDC0119300}"/>
              </a:ext>
            </a:extLst>
          </p:cNvPr>
          <p:cNvSpPr txBox="1"/>
          <p:nvPr/>
        </p:nvSpPr>
        <p:spPr>
          <a:xfrm>
            <a:off x="3880872" y="848865"/>
            <a:ext cx="4640581" cy="919655"/>
          </a:xfrm>
          <a:prstGeom prst="rect">
            <a:avLst/>
          </a:prstGeom>
        </p:spPr>
        <p:txBody>
          <a:bodyPr vert="horz" lIns="91440" tIns="45720" rIns="91440" bIns="45720" rtlCol="0">
            <a:normAutofit/>
          </a:bodyPr>
          <a:lstStyle/>
          <a:p>
            <a:pPr marL="0" marR="0" lvl="0" indent="0" algn="ctr" defTabSz="914400" rtl="1" eaLnBrk="1" fontAlgn="auto" latinLnBrk="0" hangingPunct="1">
              <a:lnSpc>
                <a:spcPct val="90000"/>
              </a:lnSpc>
              <a:spcBef>
                <a:spcPts val="0"/>
              </a:spcBef>
              <a:spcAft>
                <a:spcPts val="600"/>
              </a:spcAft>
              <a:buClrTx/>
              <a:buSzTx/>
              <a:buFontTx/>
              <a:buNone/>
              <a:tabLst/>
              <a:defRPr/>
            </a:pPr>
            <a:r>
              <a:rPr kumimoji="0" lang="ar-JO"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كيف تقوم بإعادة الشحن؟</a:t>
            </a:r>
            <a:endParaRPr kumimoji="0" lang="en-US" sz="40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pic>
        <p:nvPicPr>
          <p:cNvPr id="4" name="Picture 3">
            <a:extLst>
              <a:ext uri="{FF2B5EF4-FFF2-40B4-BE49-F238E27FC236}">
                <a16:creationId xmlns:a16="http://schemas.microsoft.com/office/drawing/2014/main" id="{6FB016F4-C2EB-470E-ACFF-7AFCA88AB6A7}"/>
              </a:ext>
            </a:extLst>
          </p:cNvPr>
          <p:cNvPicPr>
            <a:picLocks noChangeAspect="1"/>
          </p:cNvPicPr>
          <p:nvPr/>
        </p:nvPicPr>
        <p:blipFill rotWithShape="1">
          <a:blip r:embed="rId2" cstate="email">
            <a:duotone>
              <a:prstClr val="black"/>
              <a:schemeClr val="accent1">
                <a:tint val="45000"/>
                <a:satMod val="400000"/>
              </a:schemeClr>
            </a:duotone>
            <a:extLst>
              <a:ext uri="{28A0092B-C50C-407E-A947-70E740481C1C}">
                <a14:useLocalDpi xmlns:a14="http://schemas.microsoft.com/office/drawing/2010/main"/>
              </a:ext>
            </a:extLst>
          </a:blip>
          <a:srcRect/>
          <a:stretch/>
        </p:blipFill>
        <p:spPr>
          <a:xfrm>
            <a:off x="20" y="10"/>
            <a:ext cx="3476673" cy="6857990"/>
          </a:xfrm>
          <a:prstGeom prst="rect">
            <a:avLst/>
          </a:prstGeom>
          <a:effectLst/>
        </p:spPr>
      </p:pic>
      <p:sp>
        <p:nvSpPr>
          <p:cNvPr id="5" name="Rectangle 4">
            <a:extLst>
              <a:ext uri="{FF2B5EF4-FFF2-40B4-BE49-F238E27FC236}">
                <a16:creationId xmlns:a16="http://schemas.microsoft.com/office/drawing/2014/main" id="{6975AD3C-99E7-43FE-B487-4AC72628F910}"/>
              </a:ext>
            </a:extLst>
          </p:cNvPr>
          <p:cNvSpPr/>
          <p:nvPr/>
        </p:nvSpPr>
        <p:spPr>
          <a:xfrm rot="5400000">
            <a:off x="6199569" y="-732531"/>
            <a:ext cx="45719" cy="4640580"/>
          </a:xfrm>
          <a:prstGeom prst="rect">
            <a:avLst/>
          </a:prstGeom>
          <a:solidFill>
            <a:srgbClr val="667A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C399CFF7-6FDB-4E50-8B66-0332A1B51053}"/>
              </a:ext>
            </a:extLst>
          </p:cNvPr>
          <p:cNvSpPr txBox="1"/>
          <p:nvPr/>
        </p:nvSpPr>
        <p:spPr>
          <a:xfrm>
            <a:off x="3911226" y="2113652"/>
            <a:ext cx="4640582" cy="3539430"/>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مرقس 6: 30-32</a:t>
            </a:r>
            <a:endParaRPr kumimoji="0" lang="en-US"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lvl="0" algn="r" rtl="1">
              <a:defRPr/>
            </a:pPr>
            <a:r>
              <a:rPr lang="ar-JO" sz="2800" b="1" dirty="0">
                <a:solidFill>
                  <a:srgbClr val="000000"/>
                </a:solidFill>
                <a:latin typeface="Arial" panose="020B0604020202020204" pitchFamily="34" charset="0"/>
              </a:rPr>
              <a:t>وَاجْتَمَعَ الرُّسُلُ إِلَى يَسُوعَ وَأَخْبَرُوهُ بِكُلِّ شَيْءٍ، كُلِّ مَا فَعَلُوا وَكُلِّ مَا عَلَّمُوا. 31  فَقَالَ لَهُمْ: «تَعَالَوْا أَنْتُمْ مُنْفَرِدِينَ إِلَى مَوْضِعٍ خَلاَءٍ وَاسْتَرِيحُوا قَلِيلاً». لأَنَّ الْقَادِمِينَ وَالذَّاهِبِينَ كَانُوا كَثِيرِينَ، وَلَمْ تَتَيَسَّرْ لَهُمْ فُرْصَةٌ لِلأَكْلِ. 32  فَمَضَوْا فِي السَّفِينَةِ إِلَى مَوْضِعٍ خَلاَءٍ مُنْفَرِدِينَ.</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878830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415498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784036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5" name="Rectangle 134">
            <a:extLst>
              <a:ext uri="{FF2B5EF4-FFF2-40B4-BE49-F238E27FC236}">
                <a16:creationId xmlns:a16="http://schemas.microsoft.com/office/drawing/2014/main" id="{B9D7E975-9161-4F2D-AC53-69E1912F6B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0242" name="Picture 2" descr="Free Gardener Cliparts, Download Free Gardener Cliparts png images, Free  ClipArts on Clipart Library">
            <a:extLst>
              <a:ext uri="{FF2B5EF4-FFF2-40B4-BE49-F238E27FC236}">
                <a16:creationId xmlns:a16="http://schemas.microsoft.com/office/drawing/2014/main" id="{D1825C13-C04C-497B-9A35-F30E3E6CB1DC}"/>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728966" y="697211"/>
            <a:ext cx="3972394" cy="4265289"/>
          </a:xfrm>
          <a:prstGeom prst="rect">
            <a:avLst/>
          </a:prstGeom>
          <a:noFill/>
          <a:extLst>
            <a:ext uri="{909E8E84-426E-40DD-AFC4-6F175D3DCCD1}">
              <a14:hiddenFill xmlns:a14="http://schemas.microsoft.com/office/drawing/2010/main">
                <a:solidFill>
                  <a:srgbClr val="FFFFFF"/>
                </a:solidFill>
              </a14:hiddenFill>
            </a:ext>
          </a:extLst>
        </p:spPr>
      </p:pic>
      <p:sp>
        <p:nvSpPr>
          <p:cNvPr id="137" name="Right Triangle 136">
            <a:extLst>
              <a:ext uri="{FF2B5EF4-FFF2-40B4-BE49-F238E27FC236}">
                <a16:creationId xmlns:a16="http://schemas.microsoft.com/office/drawing/2014/main" id="{827DC2C4-B485-428A-BF4A-472D2967F4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432540" y="3335867"/>
            <a:ext cx="2468880" cy="3200400"/>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9" name="Rectangle 138">
            <a:extLst>
              <a:ext uri="{FF2B5EF4-FFF2-40B4-BE49-F238E27FC236}">
                <a16:creationId xmlns:a16="http://schemas.microsoft.com/office/drawing/2014/main" id="{463E6235-1649-4B47-9862-4026FC473B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50989" y="623275"/>
            <a:ext cx="3009130" cy="5607882"/>
          </a:xfrm>
          <a:prstGeom prst="rect">
            <a:avLst/>
          </a:prstGeom>
          <a:noFill/>
          <a:ln w="190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EC3DCF03-4BB5-47E6-9920-C40D725FEF72}"/>
              </a:ext>
            </a:extLst>
          </p:cNvPr>
          <p:cNvSpPr txBox="1"/>
          <p:nvPr/>
        </p:nvSpPr>
        <p:spPr>
          <a:xfrm>
            <a:off x="6039372" y="1056640"/>
            <a:ext cx="2398245" cy="3125746"/>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ماذا</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رأوا؟</a:t>
            </a:r>
            <a:endParaRPr kumimoji="0" lang="en-US" sz="54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TextBox 12">
            <a:extLst>
              <a:ext uri="{FF2B5EF4-FFF2-40B4-BE49-F238E27FC236}">
                <a16:creationId xmlns:a16="http://schemas.microsoft.com/office/drawing/2014/main" id="{13CCADB7-2E71-4C6F-A4D6-5098C184600A}"/>
              </a:ext>
            </a:extLst>
          </p:cNvPr>
          <p:cNvSpPr txBox="1"/>
          <p:nvPr/>
        </p:nvSpPr>
        <p:spPr>
          <a:xfrm>
            <a:off x="483881" y="5429605"/>
            <a:ext cx="5408409"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يوحنا 20: 15 .... ظنوا أنه البستاني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5007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fade">
                                      <p:cBhvr>
                                        <p:cTn id="7" dur="500"/>
                                        <p:tgtEl>
                                          <p:spTgt spid="1024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fade">
                                      <p:cBhvr>
                                        <p:cTn id="1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123.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4206915"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lose up of binoculars on a table looking at sunset">
            <a:extLst>
              <a:ext uri="{FF2B5EF4-FFF2-40B4-BE49-F238E27FC236}">
                <a16:creationId xmlns:a16="http://schemas.microsoft.com/office/drawing/2014/main" id="{D7A32994-5BFE-453A-B742-B7858F64A8E7}"/>
              </a:ext>
            </a:extLst>
          </p:cNvPr>
          <p:cNvPicPr>
            <a:picLocks noChangeAspect="1"/>
          </p:cNvPicPr>
          <p:nvPr/>
        </p:nvPicPr>
        <p:blipFill rotWithShape="1">
          <a:blip r:embed="rId2"/>
          <a:srcRect l="30587" r="21238" b="2"/>
          <a:stretch/>
        </p:blipFill>
        <p:spPr>
          <a:xfrm>
            <a:off x="1" y="-2"/>
            <a:ext cx="4081394"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10" name="TextBox 9">
            <a:extLst>
              <a:ext uri="{FF2B5EF4-FFF2-40B4-BE49-F238E27FC236}">
                <a16:creationId xmlns:a16="http://schemas.microsoft.com/office/drawing/2014/main" id="{5891B4F3-F013-46A7-AE40-0DCE413CE1AD}"/>
              </a:ext>
            </a:extLst>
          </p:cNvPr>
          <p:cNvSpPr txBox="1"/>
          <p:nvPr/>
        </p:nvSpPr>
        <p:spPr>
          <a:xfrm>
            <a:off x="3391790" y="-2008"/>
            <a:ext cx="5656521" cy="5324535"/>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فَالْتَفَتُّ لأَنْظُرَ الصَّوْتَ الَّذِي تَكَلَّمَ</a:t>
            </a:r>
            <a:r>
              <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مَعِي. وَلَمَّا الْتَفَتُّ رَأَيْتُ سَبْعَ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مَنَايِرَ</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مِنْ</a:t>
            </a:r>
            <a:r>
              <a:rPr lang="ar-LB" sz="3400" dirty="0">
                <a:solidFill>
                  <a:prstClr val="white"/>
                </a:solidFill>
                <a:latin typeface="Arial" panose="020B0604020202020204" pitchFamily="34" charset="0"/>
                <a:cs typeface="Arial" panose="020B0604020202020204" pitchFamily="34" charset="0"/>
              </a:rPr>
              <a:t> </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ذَهَبٍ، 13  وَفِي وَسْطِ السَّبْعِ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الْمَنَايِرِ</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شِبْهُ </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ابْنِ إِنْسَانٍ، مُتَسَرْبِلاً بِثَوْبٍ إِلَى </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الرِّجْلَيْنِ، </a:t>
            </a:r>
            <a:r>
              <a:rPr kumimoji="0" lang="ar-JO" sz="3400"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وَمُتَمَنْطِقًا</a:t>
            </a: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عِنْدَ ثَدْيَيْهِ بِمِنْطَقَةٍ</a:t>
            </a:r>
            <a:endPar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مِنْ ذَهَبٍ. 14  وَأَمَّا رَأْسُهُ وَشَعْرُهُ فَأَبْيَضَانِ كَالصُّوفِ الأَبْيَضِ كَالثَّلْجِ، وَعَيْنَاهُ كَلَهِيبِ نَارٍ.</a:t>
            </a:r>
            <a:r>
              <a:rPr kumimoji="0" lang="ar-LB"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15  وَرِجْلاَهُ شِبْهُ النُّحَاسِ النَّقِيِّ، كَأَنَّهُمَا مَحْمِيَّتَانِ فِي أَتُونٍ. وَصَوْتُهُ كَصَوْتِ مِيَاهٍ كَثِيرَةٍ. </a:t>
            </a:r>
            <a:endParaRPr kumimoji="0" lang="en-US" sz="3400"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6" name="TextBox 5">
            <a:extLst>
              <a:ext uri="{FF2B5EF4-FFF2-40B4-BE49-F238E27FC236}">
                <a16:creationId xmlns:a16="http://schemas.microsoft.com/office/drawing/2014/main" id="{86F50D40-0E36-8D4D-9ED1-BAEB04F01EFA}"/>
              </a:ext>
            </a:extLst>
          </p:cNvPr>
          <p:cNvSpPr txBox="1"/>
          <p:nvPr/>
        </p:nvSpPr>
        <p:spPr>
          <a:xfrm>
            <a:off x="24821" y="-2008"/>
            <a:ext cx="3420093" cy="523220"/>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رؤيا 1</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3" name="TextBox 2">
            <a:extLst>
              <a:ext uri="{FF2B5EF4-FFF2-40B4-BE49-F238E27FC236}">
                <a16:creationId xmlns:a16="http://schemas.microsoft.com/office/drawing/2014/main" id="{C4454006-BDCE-E84D-5738-2291E4ADB101}"/>
              </a:ext>
            </a:extLst>
          </p:cNvPr>
          <p:cNvSpPr txBox="1"/>
          <p:nvPr/>
        </p:nvSpPr>
        <p:spPr>
          <a:xfrm>
            <a:off x="202019" y="5644302"/>
            <a:ext cx="8846291" cy="1138773"/>
          </a:xfrm>
          <a:prstGeom prst="rect">
            <a:avLst/>
          </a:prstGeom>
          <a:noFill/>
        </p:spPr>
        <p:txBody>
          <a:bodyPr wrap="square">
            <a:spAutoFit/>
          </a:bodyPr>
          <a:lstStyle/>
          <a:p>
            <a:pPr algn="r" rtl="1"/>
            <a:r>
              <a:rPr lang="ar-LB" sz="3400" dirty="0"/>
              <a:t> 16  وَمَعَهُ فِي يَدِهِ الْيُمْنَى سَبْعَةُ كَوَاكِبَ، وَسَيْفٌ مَاضٍ ذُو حَدَّيْنِ يَخْرُجُ مِنْ فَمِهِ، وَوَجْهُهُ كَالشَّمْسِ وَهِيَ تُضِيءُ فِي قُوَّتِهَا.</a:t>
            </a:r>
            <a:endParaRPr lang="en-GB" sz="3400" dirty="0"/>
          </a:p>
        </p:txBody>
      </p:sp>
    </p:spTree>
    <p:extLst>
      <p:ext uri="{BB962C8B-B14F-4D97-AF65-F5344CB8AC3E}">
        <p14:creationId xmlns:p14="http://schemas.microsoft.com/office/powerpoint/2010/main" val="38062172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9DDED9-1012-7DB3-F1A6-A2FABB07BD7A}"/>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E195E6AD-8DFC-654E-8528-5A61AC5F03A9}"/>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DA6EC6DA-7DDC-75C9-A105-057FCF1EB4D1}"/>
              </a:ext>
            </a:extLst>
          </p:cNvPr>
          <p:cNvSpPr txBox="1"/>
          <p:nvPr/>
        </p:nvSpPr>
        <p:spPr>
          <a:xfrm>
            <a:off x="471267" y="281588"/>
            <a:ext cx="8454683" cy="415498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44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4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a:t>
            </a:r>
            <a:r>
              <a:rPr kumimoji="0" lang="ar-JO" sz="4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4  وَظَهَرَ لَهُمْ إِيلِيَّا مَعَ مُوسَى، وَكَانَا يَتَكَلَّمَانِ مَعَ يَسُوعَ.</a:t>
            </a:r>
            <a:endParaRPr kumimoji="0" lang="en-US" sz="4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8514909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F3060C83-F051-4F0E-ABAD-AA0DFC48B21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83C98ABE-055B-441F-B07E-44F97F083C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282117" y="-253670"/>
            <a:ext cx="1370728" cy="1376989"/>
          </a:xfrm>
          <a:custGeom>
            <a:avLst/>
            <a:gdLst>
              <a:gd name="connsiteX0" fmla="*/ 0 w 1827638"/>
              <a:gd name="connsiteY0" fmla="*/ 987379 h 1376989"/>
              <a:gd name="connsiteX1" fmla="*/ 987379 w 1827638"/>
              <a:gd name="connsiteY1" fmla="*/ 0 h 1376989"/>
              <a:gd name="connsiteX2" fmla="*/ 1827638 w 1827638"/>
              <a:gd name="connsiteY2" fmla="*/ 840260 h 1376989"/>
              <a:gd name="connsiteX3" fmla="*/ 1827638 w 1827638"/>
              <a:gd name="connsiteY3" fmla="*/ 1376989 h 1376989"/>
              <a:gd name="connsiteX4" fmla="*/ 0 w 1827638"/>
              <a:gd name="connsiteY4" fmla="*/ 1376989 h 13769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7638" h="1376989">
                <a:moveTo>
                  <a:pt x="0" y="987379"/>
                </a:moveTo>
                <a:lnTo>
                  <a:pt x="987379" y="0"/>
                </a:lnTo>
                <a:lnTo>
                  <a:pt x="1827638" y="840260"/>
                </a:lnTo>
                <a:lnTo>
                  <a:pt x="1827638" y="1376989"/>
                </a:lnTo>
                <a:lnTo>
                  <a:pt x="0" y="1376989"/>
                </a:lnTo>
                <a:close/>
              </a:path>
            </a:pathLst>
          </a:cu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29FDB030-9B49-4CED-8CCD-4D99382388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668730" y="422146"/>
            <a:ext cx="484026" cy="645368"/>
          </a:xfrm>
          <a:prstGeom prst="rect">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3783CA14-24A1-485C-8B30-D6A5D87987A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8900000" flipH="1">
            <a:off x="7532611" y="655140"/>
            <a:ext cx="515604" cy="687472"/>
          </a:xfrm>
          <a:prstGeom prst="rect">
            <a:avLst/>
          </a:pr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Freeform: Shape 17">
            <a:extLst>
              <a:ext uri="{FF2B5EF4-FFF2-40B4-BE49-F238E27FC236}">
                <a16:creationId xmlns:a16="http://schemas.microsoft.com/office/drawing/2014/main" id="{9A97C86A-04D6-40F7-AE84-31AB43E6A84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7017482" y="0"/>
            <a:ext cx="2126518" cy="1480837"/>
          </a:xfrm>
          <a:custGeom>
            <a:avLst/>
            <a:gdLst>
              <a:gd name="connsiteX0" fmla="*/ 2835357 w 2835357"/>
              <a:gd name="connsiteY0" fmla="*/ 1480837 h 1480837"/>
              <a:gd name="connsiteX1" fmla="*/ 0 w 2835357"/>
              <a:gd name="connsiteY1" fmla="*/ 1480837 h 1480837"/>
              <a:gd name="connsiteX2" fmla="*/ 1552727 w 2835357"/>
              <a:gd name="connsiteY2" fmla="*/ 0 h 1480837"/>
              <a:gd name="connsiteX3" fmla="*/ 2835357 w 2835357"/>
              <a:gd name="connsiteY3" fmla="*/ 1223245 h 1480837"/>
            </a:gdLst>
            <a:ahLst/>
            <a:cxnLst>
              <a:cxn ang="0">
                <a:pos x="connsiteX0" y="connsiteY0"/>
              </a:cxn>
              <a:cxn ang="0">
                <a:pos x="connsiteX1" y="connsiteY1"/>
              </a:cxn>
              <a:cxn ang="0">
                <a:pos x="connsiteX2" y="connsiteY2"/>
              </a:cxn>
              <a:cxn ang="0">
                <a:pos x="connsiteX3" y="connsiteY3"/>
              </a:cxn>
            </a:cxnLst>
            <a:rect l="l" t="t" r="r" b="b"/>
            <a:pathLst>
              <a:path w="2835357" h="1480837">
                <a:moveTo>
                  <a:pt x="2835357" y="1480837"/>
                </a:moveTo>
                <a:lnTo>
                  <a:pt x="0" y="1480837"/>
                </a:lnTo>
                <a:lnTo>
                  <a:pt x="1552727" y="0"/>
                </a:lnTo>
                <a:lnTo>
                  <a:pt x="2835357" y="1223245"/>
                </a:lnTo>
                <a:close/>
              </a:path>
            </a:pathLst>
          </a:custGeom>
          <a:solidFill>
            <a:schemeClr val="accent4">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0" name="Isosceles Triangle 19">
            <a:extLst>
              <a:ext uri="{FF2B5EF4-FFF2-40B4-BE49-F238E27FC236}">
                <a16:creationId xmlns:a16="http://schemas.microsoft.com/office/drawing/2014/main" id="{FF9F2414-84E8-453E-B1F3-389FDE8192D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982258" y="6115501"/>
            <a:ext cx="1120884" cy="742499"/>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A picture containing text&#10;&#10;Description automatically generated">
            <a:extLst>
              <a:ext uri="{FF2B5EF4-FFF2-40B4-BE49-F238E27FC236}">
                <a16:creationId xmlns:a16="http://schemas.microsoft.com/office/drawing/2014/main" id="{4DEA2ACF-799F-46A3-9A64-74CE7FDE814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851" y="2280246"/>
            <a:ext cx="6117386" cy="1972857"/>
          </a:xfrm>
          <a:prstGeom prst="rect">
            <a:avLst/>
          </a:prstGeom>
          <a:ln>
            <a:noFill/>
          </a:ln>
        </p:spPr>
      </p:pic>
      <p:sp>
        <p:nvSpPr>
          <p:cNvPr id="22" name="Isosceles Triangle 21">
            <a:extLst>
              <a:ext uri="{FF2B5EF4-FFF2-40B4-BE49-F238E27FC236}">
                <a16:creationId xmlns:a16="http://schemas.microsoft.com/office/drawing/2014/main" id="{3ECA69A1-7536-43AC-85EF-C7106179F5E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703060" y="6453143"/>
            <a:ext cx="611177" cy="404857"/>
          </a:xfrm>
          <a:prstGeom prst="triangle">
            <a:avLst/>
          </a:prstGeom>
          <a:solidFill>
            <a:schemeClr val="accent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TextBox 14">
            <a:extLst>
              <a:ext uri="{FF2B5EF4-FFF2-40B4-BE49-F238E27FC236}">
                <a16:creationId xmlns:a16="http://schemas.microsoft.com/office/drawing/2014/main" id="{40D5FA2E-6093-4879-AE12-476D2D1A4858}"/>
              </a:ext>
            </a:extLst>
          </p:cNvPr>
          <p:cNvSpPr txBox="1"/>
          <p:nvPr/>
        </p:nvSpPr>
        <p:spPr>
          <a:xfrm>
            <a:off x="619092" y="4515261"/>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موسى</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TextBox 16">
            <a:extLst>
              <a:ext uri="{FF2B5EF4-FFF2-40B4-BE49-F238E27FC236}">
                <a16:creationId xmlns:a16="http://schemas.microsoft.com/office/drawing/2014/main" id="{D3F8C3AD-30F0-4C67-8367-F5C624AE768C}"/>
              </a:ext>
            </a:extLst>
          </p:cNvPr>
          <p:cNvSpPr txBox="1"/>
          <p:nvPr/>
        </p:nvSpPr>
        <p:spPr>
          <a:xfrm>
            <a:off x="3165891" y="4515260"/>
            <a:ext cx="1927707"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إيليا</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6" name="Arrow: Right 5">
            <a:extLst>
              <a:ext uri="{FF2B5EF4-FFF2-40B4-BE49-F238E27FC236}">
                <a16:creationId xmlns:a16="http://schemas.microsoft.com/office/drawing/2014/main" id="{2D83160A-A526-48A6-AB97-ED1B9DD8C04F}"/>
              </a:ext>
            </a:extLst>
          </p:cNvPr>
          <p:cNvSpPr/>
          <p:nvPr/>
        </p:nvSpPr>
        <p:spPr>
          <a:xfrm>
            <a:off x="6386288" y="2850021"/>
            <a:ext cx="1286850" cy="986429"/>
          </a:xfrm>
          <a:prstGeom prst="rightArrow">
            <a:avLst/>
          </a:prstGeom>
          <a:solidFill>
            <a:srgbClr val="A0B6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sp>
        <p:nvSpPr>
          <p:cNvPr id="19" name="TextBox 18">
            <a:extLst>
              <a:ext uri="{FF2B5EF4-FFF2-40B4-BE49-F238E27FC236}">
                <a16:creationId xmlns:a16="http://schemas.microsoft.com/office/drawing/2014/main" id="{B13DA5DC-2A4F-4E11-B540-61DB62FE3BEF}"/>
              </a:ext>
            </a:extLst>
          </p:cNvPr>
          <p:cNvSpPr txBox="1"/>
          <p:nvPr/>
        </p:nvSpPr>
        <p:spPr>
          <a:xfrm>
            <a:off x="7609995" y="3050847"/>
            <a:ext cx="1534005" cy="584775"/>
          </a:xfrm>
          <a:prstGeom prst="rect">
            <a:avLst/>
          </a:prstGeom>
          <a:noFill/>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يسوع</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1147464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7"/>
                                        </p:tgtEl>
                                        <p:attrNameLst>
                                          <p:attrName>style.visibility</p:attrName>
                                        </p:attrNameLst>
                                      </p:cBhvr>
                                      <p:to>
                                        <p:strVal val="visible"/>
                                      </p:to>
                                    </p:set>
                                    <p:anim calcmode="lin" valueType="num">
                                      <p:cBhvr additive="base">
                                        <p:cTn id="11" dur="500" fill="hold"/>
                                        <p:tgtEl>
                                          <p:spTgt spid="17"/>
                                        </p:tgtEl>
                                        <p:attrNameLst>
                                          <p:attrName>ppt_x</p:attrName>
                                        </p:attrNameLst>
                                      </p:cBhvr>
                                      <p:tavLst>
                                        <p:tav tm="0">
                                          <p:val>
                                            <p:strVal val="#ppt_x"/>
                                          </p:val>
                                        </p:tav>
                                        <p:tav tm="100000">
                                          <p:val>
                                            <p:strVal val="#ppt_x"/>
                                          </p:val>
                                        </p:tav>
                                      </p:tavLst>
                                    </p:anim>
                                    <p:anim calcmode="lin" valueType="num">
                                      <p:cBhvr additive="base">
                                        <p:cTn id="1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7" grpId="0"/>
      <p:bldP spid="6" grpId="0" animBg="1"/>
      <p:bldP spid="19" grpId="0"/>
    </p:bld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03E51D-61B1-3417-D2E6-F8766DA84454}"/>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CBCEE313-0960-BEC8-91E3-9131C2832C81}"/>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2-13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F62F5584-BCCA-9836-37A5-CE8B7D3B5E22}"/>
              </a:ext>
            </a:extLst>
          </p:cNvPr>
          <p:cNvSpPr txBox="1"/>
          <p:nvPr/>
        </p:nvSpPr>
        <p:spPr>
          <a:xfrm>
            <a:off x="471267" y="281588"/>
            <a:ext cx="8454683" cy="5078313"/>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600" b="1" i="0" u="none" strike="noStrike" kern="1200" cap="none" spc="0" normalizeH="0" baseline="0" noProof="0" dirty="0">
                <a:ln>
                  <a:noFill/>
                </a:ln>
                <a:solidFill>
                  <a:prstClr val="white">
                    <a:lumMod val="75000"/>
                  </a:prstClr>
                </a:solidFill>
                <a:effectLst/>
                <a:uLnTx/>
                <a:uFillTx/>
                <a:latin typeface="Arial" panose="020B0604020202020204" pitchFamily="34" charset="0"/>
                <a:ea typeface="+mn-ea"/>
                <a:cs typeface="Arial" panose="020B0604020202020204" pitchFamily="34" charset="0"/>
              </a:rPr>
              <a:t> 2  وَبَعْدَ سِتَّةِ أَيَّامٍ أَخَذَ يَسُوعُ بُطْرُسَ وَيَعْقُوبَ وَيُوحَنَّا، وَصَعِدَ بِهِمْ إِلَى جَبَل عَال مُنْفَرِدِينَ وَحْدَهُمْ. </a:t>
            </a:r>
            <a:r>
              <a:rPr kumimoji="0" lang="ar-JO" sz="36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وَتَغَيَّرَتْ هَيْئَتُهُ قُدَّامَهُمْ، 3  وَصَارَتْ ثِيَابُهُ تَلْمَعُ بَيْضَاءَ جِدًّا كَالثَّلْجِ، لاَ يَقْدِرُ قَصَّارٌ عَلَى الأَرْضِ أَنْ يُبَيِّضَ مِثْلَ ذلِكَ. 4  وَظَهَرَ لَهُمْ إِيلِيَّا مَعَ مُوسَى، وَكَانَا يَتَكَلَّمَانِ مَعَ يَسُوعَ.</a:t>
            </a:r>
            <a:r>
              <a:rPr kumimoji="0" lang="ar-LB" sz="3600" b="1" i="0" u="none" strike="noStrike" kern="1200" cap="none" spc="0" normalizeH="0" baseline="0" noProof="0" dirty="0">
                <a:ln>
                  <a:noFill/>
                </a:ln>
                <a:solidFill>
                  <a:schemeClr val="bg1">
                    <a:lumMod val="75000"/>
                  </a:schemeClr>
                </a:solidFill>
                <a:effectLst/>
                <a:uLnTx/>
                <a:uFillTx/>
                <a:latin typeface="Arial" panose="020B0604020202020204" pitchFamily="34" charset="0"/>
                <a:ea typeface="+mn-ea"/>
                <a:cs typeface="Arial" panose="020B0604020202020204" pitchFamily="34" charset="0"/>
              </a:rPr>
              <a:t> </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5  فَجَعَلَ بُطْرُسُ يَقولُ لِيَسُوعَ: «يَا سَيِّدِي، جَيِّدٌ أَنْ نَكُونَ ههُنَا. فَلْنَصْنَعْ ثَلاَثَ </a:t>
            </a:r>
            <a:r>
              <a:rPr kumimoji="0" lang="ar-LB"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مَظَالَّ</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لَكَ وَاحِدَةً، وَلِمُوسَى وَاحِدَةً، </a:t>
            </a:r>
            <a:r>
              <a:rPr kumimoji="0" lang="ar-LB" sz="36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وَلإِيلِيَّا</a:t>
            </a:r>
            <a:r>
              <a:rPr kumimoji="0" lang="ar-LB" sz="36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وَاحِدَةً». 6  لأَنَّهُ لَمْ يَكُنْ يَعْلَمُ مَا يَتَكَلَّمُ بِهِ </a:t>
            </a:r>
            <a:r>
              <a:rPr kumimoji="0" lang="ar-LB" sz="36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إِذْ كَانُوا مُرْتَعِبِينَ.</a:t>
            </a:r>
            <a:endParaRPr kumimoji="0" lang="en-US" sz="36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2413733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EA98CC-5406-4F8F-BC66-445E05D4A0F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ض. تعليمات بخصوص إيليا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8"/>
            <a:ext cx="9144000" cy="703829"/>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88</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9-13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9-13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945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لا بد أن إيليا يسبق الملكوت، لكن يوحنا المعمدان حقق نبوءة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ملاخي عن مجيئه لأن الذبيحة تسبق المجد</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573189161"/>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79202" name="Picture 2" descr="Elijah Endured to the End: Transferring the Mantle to Elisha">
            <a:extLst>
              <a:ext uri="{FF2B5EF4-FFF2-40B4-BE49-F238E27FC236}">
                <a16:creationId xmlns:a16="http://schemas.microsoft.com/office/drawing/2014/main" id="{26E7F4B4-2538-8A44-8594-83C183D302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6" y="-14221"/>
            <a:ext cx="9144000" cy="4572000"/>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p:cNvSpPr>
            <a:spLocks noGrp="1"/>
          </p:cNvSpPr>
          <p:nvPr>
            <p:ph type="title" idx="4294967295"/>
          </p:nvPr>
        </p:nvSpPr>
        <p:spPr>
          <a:xfrm>
            <a:off x="891" y="-838200"/>
            <a:ext cx="5105400" cy="838200"/>
          </a:xfrm>
        </p:spPr>
        <p:txBody>
          <a:bodyPr/>
          <a:lstStyle/>
          <a:p>
            <a:pPr algn="l">
              <a:defRPr/>
            </a:pPr>
            <a:r>
              <a:rPr lang="en-US" sz="3600" dirty="0">
                <a:solidFill>
                  <a:srgbClr val="FFFFFF"/>
                </a:solidFill>
                <a:effectLst>
                  <a:glow rad="152400">
                    <a:schemeClr val="tx1"/>
                  </a:glow>
                  <a:outerShdw blurRad="38100" dist="38100" dir="2700000" algn="tl">
                    <a:srgbClr val="000000">
                      <a:alpha val="43137"/>
                    </a:srgbClr>
                  </a:outerShdw>
                </a:effectLst>
                <a:ea typeface="ＭＳ Ｐゴシック" charset="0"/>
              </a:rPr>
              <a:t>The Second Coming</a:t>
            </a:r>
          </a:p>
        </p:txBody>
      </p:sp>
      <p:sp>
        <p:nvSpPr>
          <p:cNvPr id="145411" name="Title 2"/>
          <p:cNvSpPr txBox="1">
            <a:spLocks/>
          </p:cNvSpPr>
          <p:nvPr/>
        </p:nvSpPr>
        <p:spPr bwMode="auto">
          <a:xfrm>
            <a:off x="-6076" y="4547146"/>
            <a:ext cx="9150076" cy="2300220"/>
          </a:xfrm>
          <a:prstGeom prst="rect">
            <a:avLst/>
          </a:prstGeom>
          <a:noFill/>
          <a:ln>
            <a:noFill/>
          </a:ln>
        </p:spPr>
        <p:txBody>
          <a:bodyPr lIns="90000" tIns="46800" rIns="90000" bIns="46800"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ملاخي ٤ : ٥-٦</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ja-JP" sz="10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  5  «هأَنَذَا أُرْسِلُ إِلَيْكُمْ إِيلِيَّا النَّبِيَّ قَبْلَ مَجِيءِ يَوْمِ الرَّبِّ، الْيَوْمِ </a:t>
            </a:r>
            <a:endParaRPr kumimoji="0" lang="ar-LB"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الْعَظِيمِ وَالْمَخُوفِ، 6  فَيَرُدُّ قَلْبَ الآبَاءِ عَلَى الأَبْنَاءِ، وَقَلْبَ الأَبْنَاءِ </a:t>
            </a:r>
            <a:endParaRPr kumimoji="0" lang="ar-LB"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altLang="ja-JP" sz="3200" b="1" i="0" u="none" strike="noStrike" kern="1200" cap="none" spc="0" normalizeH="0" baseline="0" noProof="0" dirty="0">
                <a:ln>
                  <a:noFill/>
                </a:ln>
                <a:solidFill>
                  <a:srgbClr val="FFFFFF"/>
                </a:solidFill>
                <a:effectLst>
                  <a:glow rad="152400">
                    <a:srgbClr val="000000"/>
                  </a:glow>
                </a:effectLst>
                <a:uLnTx/>
                <a:uFillTx/>
                <a:latin typeface="Arial" panose="020B0604020202020204" pitchFamily="34" charset="0"/>
                <a:ea typeface="ＭＳ Ｐゴシック" charset="0"/>
                <a:cs typeface="Arial" panose="020B0604020202020204" pitchFamily="34" charset="0"/>
              </a:rPr>
              <a:t>عَلَى آبَائِهِمْ. لِئَلاَّ آتِيَ وَأَضْرِبَ الأَرْضَ بِلَعْنٍ». </a:t>
            </a:r>
          </a:p>
        </p:txBody>
      </p:sp>
    </p:spTree>
    <p:extLst>
      <p:ext uri="{BB962C8B-B14F-4D97-AF65-F5344CB8AC3E}">
        <p14:creationId xmlns:p14="http://schemas.microsoft.com/office/powerpoint/2010/main" val="2983595271"/>
      </p:ext>
    </p:extLst>
  </p:cSld>
  <p:clrMapOvr>
    <a:overrideClrMapping bg1="lt1" tx1="dk1" bg2="lt2" tx2="dk2" accent1="accent1" accent2="accent2" accent3="accent3" accent4="accent4" accent5="accent5" accent6="accent6" hlink="hlink" folHlink="folHlink"/>
  </p:clrMapOvr>
</p:sld>
</file>

<file path=ppt/slides/slide129.xml><?xml version="1.0" encoding="utf-8"?>
<p:sld xmlns:a="http://schemas.openxmlformats.org/drawingml/2006/main" xmlns:r="http://schemas.openxmlformats.org/officeDocument/2006/relationships" xmlns:p="http://schemas.openxmlformats.org/presentationml/2006/main">
  <p:cSld>
    <p:bg>
      <p:bgPr>
        <a:gradFill flip="none" rotWithShape="1">
          <a:gsLst>
            <a:gs pos="0">
              <a:schemeClr val="tx1"/>
            </a:gs>
            <a:gs pos="100000">
              <a:srgbClr val="660066"/>
            </a:gs>
          </a:gsLst>
          <a:path path="circle">
            <a:fillToRect l="100000" t="100000"/>
          </a:path>
          <a:tileRect r="-100000" b="-100000"/>
        </a:gradFill>
        <a:effectLst/>
      </p:bgPr>
    </p:bg>
    <p:spTree>
      <p:nvGrpSpPr>
        <p:cNvPr id="1" name=""/>
        <p:cNvGrpSpPr/>
        <p:nvPr/>
      </p:nvGrpSpPr>
      <p:grpSpPr>
        <a:xfrm>
          <a:off x="0" y="0"/>
          <a:ext cx="0" cy="0"/>
          <a:chOff x="0" y="0"/>
          <a:chExt cx="0" cy="0"/>
        </a:xfrm>
      </p:grpSpPr>
      <p:pic>
        <p:nvPicPr>
          <p:cNvPr id="301064" name="Picture 301063" descr="rev 20 crown-jewels.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7380288" y="3284538"/>
            <a:ext cx="1109662" cy="10810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01061" name="Rectangle 5"/>
          <p:cNvSpPr>
            <a:spLocks noGrp="1" noChangeArrowheads="1"/>
          </p:cNvSpPr>
          <p:nvPr>
            <p:ph type="title" idx="4294967295"/>
          </p:nvPr>
        </p:nvSpPr>
        <p:spPr>
          <a:xfrm>
            <a:off x="0" y="0"/>
            <a:ext cx="9144000" cy="609600"/>
          </a:xfrm>
          <a:solidFill>
            <a:schemeClr val="tx1"/>
          </a:solidFill>
        </p:spPr>
        <p:txBody>
          <a:bodyPr/>
          <a:lstStyle/>
          <a:p>
            <a:pPr eaLnBrk="1" hangingPunct="1">
              <a:defRPr/>
            </a:pPr>
            <a:r>
              <a:rPr lang="ar-JO" sz="2800" dirty="0">
                <a:solidFill>
                  <a:srgbClr val="FFFFFF"/>
                </a:solidFill>
                <a:cs typeface="Arial" panose="020B0604020202020204" pitchFamily="34" charset="0"/>
              </a:rPr>
              <a:t>التوقعات: إيليا، المسيح، المملكة</a:t>
            </a:r>
            <a:endParaRPr lang="en-US" sz="2800" dirty="0">
              <a:solidFill>
                <a:srgbClr val="FFFFFF"/>
              </a:solidFill>
              <a:cs typeface="Arial" panose="020B0604020202020204" pitchFamily="34" charset="0"/>
            </a:endParaRPr>
          </a:p>
        </p:txBody>
      </p:sp>
      <p:sp>
        <p:nvSpPr>
          <p:cNvPr id="301059" name="Text Box 3"/>
          <p:cNvSpPr txBox="1">
            <a:spLocks noChangeArrowheads="1"/>
          </p:cNvSpPr>
          <p:nvPr/>
        </p:nvSpPr>
        <p:spPr bwMode="auto">
          <a:xfrm>
            <a:off x="8536194" y="19799"/>
            <a:ext cx="527050" cy="46196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square" lIns="91341" tIns="45671" rIns="91341" bIns="45671">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76</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01060" name="Text Box 4"/>
          <p:cNvSpPr txBox="1">
            <a:spLocks noChangeArrowheads="1"/>
          </p:cNvSpPr>
          <p:nvPr/>
        </p:nvSpPr>
        <p:spPr bwMode="auto">
          <a:xfrm>
            <a:off x="35496" y="6453336"/>
            <a:ext cx="8784976" cy="307678"/>
          </a:xfrm>
          <a:prstGeom prst="rect">
            <a:avLst/>
          </a:prstGeom>
          <a:noFill/>
          <a:ln>
            <a:noFill/>
          </a:ln>
          <a:effectLst/>
        </p:spPr>
        <p:txBody>
          <a:bodyPr lIns="91341" tIns="45671" rIns="91341" bIns="45671">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مقتبس من مارك ل. بيلي، كلية دالاس اللاهوتية ملاحظات صفية، 1986</a:t>
            </a:r>
            <a:endParaRPr kumimoji="0" lang="en-US" sz="1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5" name="Text Box 4"/>
          <p:cNvSpPr txBox="1">
            <a:spLocks noChangeArrowheads="1"/>
          </p:cNvSpPr>
          <p:nvPr/>
        </p:nvSpPr>
        <p:spPr bwMode="auto">
          <a:xfrm>
            <a:off x="1259632" y="1610216"/>
            <a:ext cx="2160240" cy="373706"/>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نب</a:t>
            </a: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و</a:t>
            </a: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6" name="Text Box 4"/>
          <p:cNvSpPr txBox="1">
            <a:spLocks noChangeArrowheads="1"/>
          </p:cNvSpPr>
          <p:nvPr/>
        </p:nvSpPr>
        <p:spPr bwMode="auto">
          <a:xfrm>
            <a:off x="1331640" y="1168877"/>
            <a:ext cx="1944216" cy="369233"/>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هذا العصر</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7" name="Text Box 4"/>
          <p:cNvSpPr txBox="1">
            <a:spLocks noChangeArrowheads="1"/>
          </p:cNvSpPr>
          <p:nvPr/>
        </p:nvSpPr>
        <p:spPr bwMode="auto">
          <a:xfrm>
            <a:off x="3347864" y="663100"/>
            <a:ext cx="1800200" cy="461665"/>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8" name="Text Box 4"/>
          <p:cNvSpPr txBox="1">
            <a:spLocks noChangeArrowheads="1"/>
          </p:cNvSpPr>
          <p:nvPr/>
        </p:nvSpPr>
        <p:spPr bwMode="auto">
          <a:xfrm>
            <a:off x="5220072" y="1168877"/>
            <a:ext cx="2808312" cy="373706"/>
          </a:xfrm>
          <a:prstGeom prst="rect">
            <a:avLst/>
          </a:prstGeom>
          <a:noFill/>
          <a:ln>
            <a:noFill/>
          </a:ln>
          <a:effectLst/>
        </p:spPr>
        <p:txBody>
          <a:bodyPr lIns="91341" tIns="45671" rIns="91341" bIns="45671">
            <a:spAutoFit/>
          </a:bodyPr>
          <a:lstStyle>
            <a:defPPr>
              <a:defRPr lang="en-US"/>
            </a:defPPr>
            <a:lvl1pPr marL="182563" indent="-182563" algn="l" eaLnBrk="1" hangingPunct="1">
              <a:spcBef>
                <a:spcPct val="50000"/>
              </a:spcBef>
              <a:buFont typeface="Arial"/>
              <a:buChar char="•"/>
              <a:defRPr sz="1600" b="1">
                <a:solidFill>
                  <a:schemeClr val="bg1"/>
                </a:solidFill>
                <a:latin typeface="Arial"/>
                <a:cs typeface="Arial"/>
              </a:defRPr>
            </a:lvl1pPr>
          </a:lstStyle>
          <a:p>
            <a:pPr marL="0" marR="0" lvl="0" indent="0" algn="ctr" defTabSz="914400" rtl="0" eaLnBrk="1" fontAlgn="base" latinLnBrk="0" hangingPunct="1">
              <a:lnSpc>
                <a:spcPct val="100000"/>
              </a:lnSpc>
              <a:spcBef>
                <a:spcPct val="50000"/>
              </a:spcBef>
              <a:spcAft>
                <a:spcPct val="0"/>
              </a:spcAft>
              <a:buClrTx/>
              <a:buSzTx/>
              <a:buFont typeface="Arial"/>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العصر القادم</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9" name="Text Box 4"/>
          <p:cNvSpPr txBox="1">
            <a:spLocks noChangeArrowheads="1"/>
          </p:cNvSpPr>
          <p:nvPr/>
        </p:nvSpPr>
        <p:spPr bwMode="auto">
          <a:xfrm>
            <a:off x="5508104" y="1610216"/>
            <a:ext cx="2088232" cy="784731"/>
          </a:xfrm>
          <a:prstGeom prst="rect">
            <a:avLst/>
          </a:prstGeom>
          <a:noFill/>
          <a:ln>
            <a:noFill/>
          </a:ln>
          <a:effectLst/>
        </p:spPr>
        <p:txBody>
          <a:bodyPr lIns="91341" tIns="45671" rIns="91341" bIns="45671">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ملكوت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cxnSp>
        <p:nvCxnSpPr>
          <p:cNvPr id="26" name="Straight Connector 25"/>
          <p:cNvCxnSpPr/>
          <p:nvPr/>
        </p:nvCxnSpPr>
        <p:spPr bwMode="auto">
          <a:xfrm>
            <a:off x="1187451" y="1557338"/>
            <a:ext cx="6192838"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5" name="Group 4"/>
          <p:cNvGrpSpPr>
            <a:grpSpLocks/>
          </p:cNvGrpSpPr>
          <p:nvPr/>
        </p:nvGrpSpPr>
        <p:grpSpPr bwMode="auto">
          <a:xfrm>
            <a:off x="431821" y="4583133"/>
            <a:ext cx="2735263" cy="1998111"/>
            <a:chOff x="431540" y="4149080"/>
            <a:chExt cx="2736304" cy="1997730"/>
          </a:xfrm>
        </p:grpSpPr>
        <p:sp>
          <p:nvSpPr>
            <p:cNvPr id="12" name="Text Box 4"/>
            <p:cNvSpPr txBox="1">
              <a:spLocks noChangeArrowheads="1"/>
            </p:cNvSpPr>
            <p:nvPr/>
          </p:nvSpPr>
          <p:spPr bwMode="auto">
            <a:xfrm>
              <a:off x="431540" y="4617132"/>
              <a:ext cx="2736304" cy="784680"/>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 مجيء المسيح الاول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13" name="Text Box 4"/>
            <p:cNvSpPr txBox="1">
              <a:spLocks noChangeArrowheads="1"/>
            </p:cNvSpPr>
            <p:nvPr/>
          </p:nvSpPr>
          <p:spPr bwMode="auto">
            <a:xfrm>
              <a:off x="971600" y="4149080"/>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الرفض</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1"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إسرائيل</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البركة للأمم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6" name="Group 35"/>
          <p:cNvGrpSpPr>
            <a:grpSpLocks/>
          </p:cNvGrpSpPr>
          <p:nvPr/>
        </p:nvGrpSpPr>
        <p:grpSpPr bwMode="auto">
          <a:xfrm>
            <a:off x="6012656" y="4510109"/>
            <a:ext cx="2807493" cy="1998110"/>
            <a:chOff x="359281" y="4149081"/>
            <a:chExt cx="2808563" cy="1997729"/>
          </a:xfrm>
        </p:grpSpPr>
        <p:sp>
          <p:nvSpPr>
            <p:cNvPr id="37" name="Text Box 4"/>
            <p:cNvSpPr txBox="1">
              <a:spLocks noChangeArrowheads="1"/>
            </p:cNvSpPr>
            <p:nvPr/>
          </p:nvSpPr>
          <p:spPr bwMode="auto">
            <a:xfrm>
              <a:off x="359281" y="4604228"/>
              <a:ext cx="273630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مجيء الثاني</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8" name="Text Box 4"/>
            <p:cNvSpPr txBox="1">
              <a:spLocks noChangeArrowheads="1"/>
            </p:cNvSpPr>
            <p:nvPr/>
          </p:nvSpPr>
          <p:spPr bwMode="auto">
            <a:xfrm>
              <a:off x="791580" y="4149081"/>
              <a:ext cx="2016224" cy="369262"/>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استقبال</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9" name="Text Box 4"/>
            <p:cNvSpPr txBox="1">
              <a:spLocks noChangeArrowheads="1"/>
            </p:cNvSpPr>
            <p:nvPr/>
          </p:nvSpPr>
          <p:spPr bwMode="auto">
            <a:xfrm>
              <a:off x="431540" y="5085184"/>
              <a:ext cx="2736304" cy="1061626"/>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الحكم على الأمم</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استعادة إسرائيل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4" name="Group 301073"/>
          <p:cNvGrpSpPr>
            <a:grpSpLocks/>
          </p:cNvGrpSpPr>
          <p:nvPr/>
        </p:nvGrpSpPr>
        <p:grpSpPr bwMode="auto">
          <a:xfrm>
            <a:off x="1116015" y="2324100"/>
            <a:ext cx="6372225" cy="1176338"/>
            <a:chOff x="1115616" y="2323993"/>
            <a:chExt cx="6372708" cy="1177015"/>
          </a:xfrm>
        </p:grpSpPr>
        <p:sp>
          <p:nvSpPr>
            <p:cNvPr id="4" name="Striped Right Arrow 3"/>
            <p:cNvSpPr/>
            <p:nvPr/>
          </p:nvSpPr>
          <p:spPr bwMode="auto">
            <a:xfrm rot="5400000">
              <a:off x="6912596" y="2925280"/>
              <a:ext cx="864097" cy="287360"/>
            </a:xfrm>
            <a:prstGeom prst="stripedRightArrow">
              <a:avLst>
                <a:gd name="adj1" fmla="val 47480"/>
                <a:gd name="adj2" fmla="val 105430"/>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0" name="Striped Right Arrow 39"/>
            <p:cNvSpPr/>
            <p:nvPr/>
          </p:nvSpPr>
          <p:spPr bwMode="auto">
            <a:xfrm rot="5400000">
              <a:off x="827247" y="2925280"/>
              <a:ext cx="864097" cy="287359"/>
            </a:xfrm>
            <a:prstGeom prst="stripedRightArrow">
              <a:avLst>
                <a:gd name="adj1" fmla="val 47480"/>
                <a:gd name="adj2" fmla="val 105430"/>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2" name="Rectangle 41"/>
            <p:cNvSpPr/>
            <p:nvPr/>
          </p:nvSpPr>
          <p:spPr bwMode="auto">
            <a:xfrm rot="20882692">
              <a:off x="1196584" y="2325582"/>
              <a:ext cx="3106973" cy="133427"/>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3" name="Rectangle 42"/>
            <p:cNvSpPr/>
            <p:nvPr/>
          </p:nvSpPr>
          <p:spPr bwMode="auto">
            <a:xfrm rot="717308" flipH="1">
              <a:off x="4219413" y="2323993"/>
              <a:ext cx="3208581" cy="12548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Rectangle 43"/>
          <p:cNvSpPr/>
          <p:nvPr/>
        </p:nvSpPr>
        <p:spPr bwMode="auto">
          <a:xfrm rot="16200000">
            <a:off x="3779838" y="1593871"/>
            <a:ext cx="936625" cy="142875"/>
          </a:xfrm>
          <a:prstGeom prst="rect">
            <a:avLst/>
          </a:prstGeom>
          <a:solidFill>
            <a:schemeClr val="accent1"/>
          </a:solidFill>
          <a:ln w="9525" cap="flat" cmpd="sng" algn="ctr">
            <a:no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nvGrpSpPr>
          <p:cNvPr id="301070" name="Group 301069"/>
          <p:cNvGrpSpPr>
            <a:grpSpLocks/>
          </p:cNvGrpSpPr>
          <p:nvPr/>
        </p:nvGrpSpPr>
        <p:grpSpPr bwMode="auto">
          <a:xfrm>
            <a:off x="1879601" y="3500438"/>
            <a:ext cx="604838" cy="936625"/>
            <a:chOff x="1880084" y="3429000"/>
            <a:chExt cx="603684" cy="936104"/>
          </a:xfrm>
        </p:grpSpPr>
        <p:sp>
          <p:nvSpPr>
            <p:cNvPr id="366626" name="Rectangle 48"/>
            <p:cNvSpPr>
              <a:spLocks noChangeArrowheads="1"/>
            </p:cNvSpPr>
            <p:nvPr/>
          </p:nvSpPr>
          <p:spPr bwMode="auto">
            <a:xfrm rot="-5400000">
              <a:off x="1713873" y="3825044"/>
              <a:ext cx="93610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66627" name="Rectangle 49"/>
            <p:cNvSpPr>
              <a:spLocks noChangeArrowheads="1"/>
            </p:cNvSpPr>
            <p:nvPr/>
          </p:nvSpPr>
          <p:spPr bwMode="auto">
            <a:xfrm rot="10800000">
              <a:off x="1880084" y="3645024"/>
              <a:ext cx="603684" cy="144016"/>
            </a:xfrm>
            <a:prstGeom prst="rect">
              <a:avLst/>
            </a:prstGeom>
            <a:solidFill>
              <a:srgbClr val="FF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grpSp>
      <p:cxnSp>
        <p:nvCxnSpPr>
          <p:cNvPr id="301058" name="Straight Arrow Connector 301057"/>
          <p:cNvCxnSpPr/>
          <p:nvPr/>
        </p:nvCxnSpPr>
        <p:spPr bwMode="auto">
          <a:xfrm flipV="1">
            <a:off x="2700338" y="2924175"/>
            <a:ext cx="0" cy="144145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4" name="Straight Arrow Connector 53"/>
          <p:cNvCxnSpPr/>
          <p:nvPr/>
        </p:nvCxnSpPr>
        <p:spPr bwMode="auto">
          <a:xfrm>
            <a:off x="2700359" y="2924175"/>
            <a:ext cx="4535487" cy="0"/>
          </a:xfrm>
          <a:prstGeom prst="straightConnector1">
            <a:avLst/>
          </a:prstGeom>
          <a:solidFill>
            <a:schemeClr val="accent1"/>
          </a:solidFill>
          <a:ln w="76200" cap="flat" cmpd="sng" algn="ctr">
            <a:solidFill>
              <a:srgbClr val="FFFF00"/>
            </a:solidFill>
            <a:prstDash val="solid"/>
            <a:round/>
            <a:headEnd type="none" w="med" len="med"/>
            <a:tailEnd type="arrow"/>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nvGrpSpPr>
          <p:cNvPr id="301072" name="Group 301071"/>
          <p:cNvGrpSpPr>
            <a:grpSpLocks/>
          </p:cNvGrpSpPr>
          <p:nvPr/>
        </p:nvGrpSpPr>
        <p:grpSpPr bwMode="auto">
          <a:xfrm>
            <a:off x="1476375" y="3429000"/>
            <a:ext cx="5867400" cy="936625"/>
            <a:chOff x="1475656" y="3429000"/>
            <a:chExt cx="5868652" cy="936104"/>
          </a:xfrm>
        </p:grpSpPr>
        <p:cxnSp>
          <p:nvCxnSpPr>
            <p:cNvPr id="45" name="Straight Connector 44"/>
            <p:cNvCxnSpPr>
              <a:endCxn id="4" idx="3"/>
            </p:cNvCxnSpPr>
            <p:nvPr/>
          </p:nvCxnSpPr>
          <p:spPr bwMode="auto">
            <a:xfrm>
              <a:off x="1475656" y="3429000"/>
              <a:ext cx="5868652" cy="0"/>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46" name="Straight Connector 45"/>
            <p:cNvCxnSpPr/>
            <p:nvPr/>
          </p:nvCxnSpPr>
          <p:spPr bwMode="auto">
            <a:xfrm flipV="1">
              <a:off x="1475656"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cxnSp>
          <p:nvCxnSpPr>
            <p:cNvPr id="56" name="Straight Connector 55"/>
            <p:cNvCxnSpPr/>
            <p:nvPr/>
          </p:nvCxnSpPr>
          <p:spPr bwMode="auto">
            <a:xfrm flipV="1">
              <a:off x="7344308" y="3429000"/>
              <a:ext cx="0" cy="936104"/>
            </a:xfrm>
            <a:prstGeom prst="line">
              <a:avLst/>
            </a:prstGeom>
            <a:solidFill>
              <a:schemeClr val="accent1"/>
            </a:solidFill>
            <a:ln w="1905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cxnSp>
      </p:grpSp>
      <p:grpSp>
        <p:nvGrpSpPr>
          <p:cNvPr id="301076" name="Group 301075"/>
          <p:cNvGrpSpPr>
            <a:grpSpLocks/>
          </p:cNvGrpSpPr>
          <p:nvPr/>
        </p:nvGrpSpPr>
        <p:grpSpPr bwMode="auto">
          <a:xfrm>
            <a:off x="245065" y="3800442"/>
            <a:ext cx="6919323" cy="415571"/>
            <a:chOff x="244863" y="3800073"/>
            <a:chExt cx="6919425" cy="416737"/>
          </a:xfrm>
        </p:grpSpPr>
        <p:sp>
          <p:nvSpPr>
            <p:cNvPr id="11" name="Text Box 4"/>
            <p:cNvSpPr txBox="1">
              <a:spLocks noChangeArrowheads="1"/>
            </p:cNvSpPr>
            <p:nvPr/>
          </p:nvSpPr>
          <p:spPr bwMode="auto">
            <a:xfrm>
              <a:off x="244863" y="3846442"/>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2" name="Text Box 4"/>
            <p:cNvSpPr txBox="1">
              <a:spLocks noChangeArrowheads="1"/>
            </p:cNvSpPr>
            <p:nvPr/>
          </p:nvSpPr>
          <p:spPr bwMode="auto">
            <a:xfrm>
              <a:off x="6588224" y="3800073"/>
              <a:ext cx="576064" cy="370368"/>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إيليا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7" name="Group 301076"/>
          <p:cNvGrpSpPr>
            <a:grpSpLocks/>
          </p:cNvGrpSpPr>
          <p:nvPr/>
        </p:nvGrpSpPr>
        <p:grpSpPr bwMode="auto">
          <a:xfrm>
            <a:off x="1403353" y="3500434"/>
            <a:ext cx="7489822" cy="1061829"/>
            <a:chOff x="1402634" y="3501008"/>
            <a:chExt cx="7489846" cy="1061924"/>
          </a:xfrm>
        </p:grpSpPr>
        <p:sp>
          <p:nvSpPr>
            <p:cNvPr id="14" name="Text Box 4"/>
            <p:cNvSpPr txBox="1">
              <a:spLocks noChangeArrowheads="1"/>
            </p:cNvSpPr>
            <p:nvPr/>
          </p:nvSpPr>
          <p:spPr bwMode="auto">
            <a:xfrm>
              <a:off x="3059832" y="3501008"/>
              <a:ext cx="3384376" cy="1061924"/>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أسرار المملكة</a:t>
              </a:r>
              <a:b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br>
              <a:r>
                <a:rPr kumimoji="0" lang="ar-JO"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متى 13
</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29" name="Text Box 4"/>
            <p:cNvSpPr txBox="1">
              <a:spLocks noChangeArrowheads="1"/>
            </p:cNvSpPr>
            <p:nvPr/>
          </p:nvSpPr>
          <p:spPr bwMode="auto">
            <a:xfrm>
              <a:off x="1402634" y="3800073"/>
              <a:ext cx="972304" cy="369365"/>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4" name="Text Box 4"/>
            <p:cNvSpPr txBox="1">
              <a:spLocks noChangeArrowheads="1"/>
            </p:cNvSpPr>
            <p:nvPr/>
          </p:nvSpPr>
          <p:spPr bwMode="auto">
            <a:xfrm>
              <a:off x="8244408" y="3800073"/>
              <a:ext cx="648072" cy="369365"/>
            </a:xfrm>
            <a:prstGeom prst="rect">
              <a:avLst/>
            </a:prstGeom>
            <a:noFill/>
            <a:ln>
              <a:noFill/>
            </a:ln>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مملكة</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grpSp>
        <p:nvGrpSpPr>
          <p:cNvPr id="301075" name="Group 301074"/>
          <p:cNvGrpSpPr>
            <a:grpSpLocks/>
          </p:cNvGrpSpPr>
          <p:nvPr/>
        </p:nvGrpSpPr>
        <p:grpSpPr bwMode="auto">
          <a:xfrm>
            <a:off x="864005" y="3800449"/>
            <a:ext cx="6911819" cy="382654"/>
            <a:chOff x="863531" y="3800073"/>
            <a:chExt cx="6912456" cy="383727"/>
          </a:xfrm>
        </p:grpSpPr>
        <p:sp>
          <p:nvSpPr>
            <p:cNvPr id="28" name="Text Box 4"/>
            <p:cNvSpPr txBox="1">
              <a:spLocks noChangeArrowheads="1"/>
            </p:cNvSpPr>
            <p:nvPr/>
          </p:nvSpPr>
          <p:spPr bwMode="auto">
            <a:xfrm>
              <a:off x="863531" y="3800073"/>
              <a:ext cx="648130"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sp>
          <p:nvSpPr>
            <p:cNvPr id="33" name="Text Box 4"/>
            <p:cNvSpPr txBox="1">
              <a:spLocks noChangeArrowheads="1"/>
            </p:cNvSpPr>
            <p:nvPr/>
          </p:nvSpPr>
          <p:spPr bwMode="auto">
            <a:xfrm>
              <a:off x="6984842" y="3813432"/>
              <a:ext cx="791145" cy="370368"/>
            </a:xfrm>
            <a:prstGeom prst="rect">
              <a:avLst/>
            </a:prstGeom>
            <a:noFill/>
            <a:ln>
              <a:noFill/>
            </a:ln>
            <a:effectLst/>
          </p:spPr>
          <p:txBody>
            <a:bodyPr wrap="square">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kumimoji="0" lang="ar-SA"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rPr>
                <a:t>المسيا</a:t>
              </a:r>
              <a:endParaRPr kumimoji="0" lang="en-US" sz="1800" b="1" i="0" u="none" strike="noStrike" kern="1200" cap="none" spc="0" normalizeH="0" baseline="0" noProof="0" dirty="0">
                <a:ln>
                  <a:noFill/>
                </a:ln>
                <a:solidFill>
                  <a:srgbClr val="FFFFFF"/>
                </a:solidFill>
                <a:effectLst>
                  <a:glow rad="241300">
                    <a:srgbClr val="000000">
                      <a:alpha val="75000"/>
                    </a:srgbClr>
                  </a:glow>
                </a:effectLst>
                <a:uLnTx/>
                <a:uFillTx/>
                <a:latin typeface="Arial" panose="020B0604020202020204" pitchFamily="34" charset="0"/>
                <a:ea typeface="ＭＳ Ｐゴシック" charset="0"/>
                <a:cs typeface="Arial" panose="020B0604020202020204" pitchFamily="34" charset="0"/>
              </a:endParaRPr>
            </a:p>
          </p:txBody>
        </p:sp>
      </p:grpSp>
      <p:sp>
        <p:nvSpPr>
          <p:cNvPr id="2" name="Rectangle 1"/>
          <p:cNvSpPr/>
          <p:nvPr/>
        </p:nvSpPr>
        <p:spPr bwMode="auto">
          <a:xfrm>
            <a:off x="539771" y="4367234"/>
            <a:ext cx="7993063" cy="142875"/>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lIns="91341" tIns="45671" rIns="91341" bIns="45671"/>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806463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childTnLst>
                                </p:cTn>
                              </p:par>
                            </p:childTnLst>
                          </p:cTn>
                        </p:par>
                      </p:childTnLst>
                    </p:cTn>
                  </p:par>
                  <p:par>
                    <p:cTn id="13" fill="hold" nodeType="clickPar">
                      <p:stCondLst>
                        <p:cond delay="indefinite"/>
                      </p:stCondLst>
                      <p:childTnLst>
                        <p:par>
                          <p:cTn id="14" fill="hold" nodeType="withGroup">
                            <p:stCondLst>
                              <p:cond delay="0"/>
                            </p:stCondLst>
                            <p:childTnLst>
                              <p:par>
                                <p:cTn id="15" presetID="1" presetClass="entr" presetSubtype="0" fill="hold" nodeType="clickEffect">
                                  <p:stCondLst>
                                    <p:cond delay="0"/>
                                  </p:stCondLst>
                                  <p:childTnLst>
                                    <p:set>
                                      <p:cBhvr>
                                        <p:cTn id="16" dur="1" fill="hold">
                                          <p:stCondLst>
                                            <p:cond delay="0"/>
                                          </p:stCondLst>
                                        </p:cTn>
                                        <p:tgtEl>
                                          <p:spTgt spid="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4"/>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nodeType="clickPar">
                      <p:stCondLst>
                        <p:cond delay="indefinite"/>
                      </p:stCondLst>
                      <p:childTnLst>
                        <p:par>
                          <p:cTn id="26" fill="hold" nodeType="withGroup">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301070"/>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nodeType="clickEffect">
                                  <p:stCondLst>
                                    <p:cond delay="0"/>
                                  </p:stCondLst>
                                  <p:childTnLst>
                                    <p:set>
                                      <p:cBhvr>
                                        <p:cTn id="38" dur="1" fill="hold">
                                          <p:stCondLst>
                                            <p:cond delay="0"/>
                                          </p:stCondLst>
                                        </p:cTn>
                                        <p:tgtEl>
                                          <p:spTgt spid="36"/>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nodeType="clickEffect">
                                  <p:stCondLst>
                                    <p:cond delay="0"/>
                                  </p:stCondLst>
                                  <p:childTnLst>
                                    <p:set>
                                      <p:cBhvr>
                                        <p:cTn id="42" dur="1" fill="hold">
                                          <p:stCondLst>
                                            <p:cond delay="0"/>
                                          </p:stCondLst>
                                        </p:cTn>
                                        <p:tgtEl>
                                          <p:spTgt spid="301074"/>
                                        </p:tgtEl>
                                        <p:attrNameLst>
                                          <p:attrName>style.visibility</p:attrName>
                                        </p:attrNameLst>
                                      </p:cBhvr>
                                      <p:to>
                                        <p:strVal val="visible"/>
                                      </p:to>
                                    </p:set>
                                  </p:childTnLst>
                                </p:cTn>
                              </p:par>
                            </p:childTnLst>
                          </p:cTn>
                        </p:par>
                      </p:childTnLst>
                    </p:cTn>
                  </p:par>
                  <p:par>
                    <p:cTn id="43" fill="hold" nodeType="clickPar">
                      <p:stCondLst>
                        <p:cond delay="indefinite"/>
                      </p:stCondLst>
                      <p:childTnLst>
                        <p:par>
                          <p:cTn id="44" fill="hold" nodeType="withGroup">
                            <p:stCondLst>
                              <p:cond delay="0"/>
                            </p:stCondLst>
                            <p:childTnLst>
                              <p:par>
                                <p:cTn id="45" presetID="1" presetClass="entr" presetSubtype="0" fill="hold" nodeType="clickEffect">
                                  <p:stCondLst>
                                    <p:cond delay="0"/>
                                  </p:stCondLst>
                                  <p:childTnLst>
                                    <p:set>
                                      <p:cBhvr>
                                        <p:cTn id="46" dur="1" fill="hold">
                                          <p:stCondLst>
                                            <p:cond delay="0"/>
                                          </p:stCondLst>
                                        </p:cTn>
                                        <p:tgtEl>
                                          <p:spTgt spid="301072"/>
                                        </p:tgtEl>
                                        <p:attrNameLst>
                                          <p:attrName>style.visibility</p:attrName>
                                        </p:attrNameLst>
                                      </p:cBhvr>
                                      <p:to>
                                        <p:strVal val="visible"/>
                                      </p:to>
                                    </p:set>
                                  </p:childTnLst>
                                </p:cTn>
                              </p:par>
                              <p:par>
                                <p:cTn id="47" presetID="1" presetClass="entr" presetSubtype="0" fill="hold" nodeType="withEffect">
                                  <p:stCondLst>
                                    <p:cond delay="0"/>
                                  </p:stCondLst>
                                  <p:childTnLst>
                                    <p:set>
                                      <p:cBhvr>
                                        <p:cTn id="48" dur="1" fill="hold">
                                          <p:stCondLst>
                                            <p:cond delay="0"/>
                                          </p:stCondLst>
                                        </p:cTn>
                                        <p:tgtEl>
                                          <p:spTgt spid="301075"/>
                                        </p:tgtEl>
                                        <p:attrNameLst>
                                          <p:attrName>style.visibility</p:attrName>
                                        </p:attrNameLst>
                                      </p:cBhvr>
                                      <p:to>
                                        <p:strVal val="visible"/>
                                      </p:to>
                                    </p:set>
                                  </p:childTnLst>
                                </p:cTn>
                              </p:par>
                            </p:childTnLst>
                          </p:cTn>
                        </p:par>
                      </p:childTnLst>
                    </p:cTn>
                  </p:par>
                  <p:par>
                    <p:cTn id="49" fill="hold" nodeType="clickPar">
                      <p:stCondLst>
                        <p:cond delay="indefinite"/>
                      </p:stCondLst>
                      <p:childTnLst>
                        <p:par>
                          <p:cTn id="50" fill="hold" nodeType="withGroup">
                            <p:stCondLst>
                              <p:cond delay="0"/>
                            </p:stCondLst>
                            <p:childTnLst>
                              <p:par>
                                <p:cTn id="51" presetID="1" presetClass="entr" presetSubtype="0" fill="hold" nodeType="clickEffect">
                                  <p:stCondLst>
                                    <p:cond delay="0"/>
                                  </p:stCondLst>
                                  <p:childTnLst>
                                    <p:set>
                                      <p:cBhvr>
                                        <p:cTn id="52" dur="1" fill="hold">
                                          <p:stCondLst>
                                            <p:cond delay="0"/>
                                          </p:stCondLst>
                                        </p:cTn>
                                        <p:tgtEl>
                                          <p:spTgt spid="301077"/>
                                        </p:tgtEl>
                                        <p:attrNameLst>
                                          <p:attrName>style.visibility</p:attrName>
                                        </p:attrNameLst>
                                      </p:cBhvr>
                                      <p:to>
                                        <p:strVal val="visible"/>
                                      </p:to>
                                    </p:set>
                                  </p:childTnLst>
                                </p:cTn>
                              </p:par>
                            </p:childTnLst>
                          </p:cTn>
                        </p:par>
                      </p:childTnLst>
                    </p:cTn>
                  </p:par>
                  <p:par>
                    <p:cTn id="53" fill="hold" nodeType="clickPar">
                      <p:stCondLst>
                        <p:cond delay="indefinite"/>
                      </p:stCondLst>
                      <p:childTnLst>
                        <p:par>
                          <p:cTn id="54" fill="hold" nodeType="withGroup">
                            <p:stCondLst>
                              <p:cond delay="0"/>
                            </p:stCondLst>
                            <p:childTnLst>
                              <p:par>
                                <p:cTn id="55" presetID="1" presetClass="entr" presetSubtype="0" fill="hold" nodeType="clickEffect">
                                  <p:stCondLst>
                                    <p:cond delay="0"/>
                                  </p:stCondLst>
                                  <p:childTnLst>
                                    <p:set>
                                      <p:cBhvr>
                                        <p:cTn id="56" dur="1" fill="hold">
                                          <p:stCondLst>
                                            <p:cond delay="0"/>
                                          </p:stCondLst>
                                        </p:cTn>
                                        <p:tgtEl>
                                          <p:spTgt spid="301064"/>
                                        </p:tgtEl>
                                        <p:attrNameLst>
                                          <p:attrName>style.visibility</p:attrName>
                                        </p:attrNameLst>
                                      </p:cBhvr>
                                      <p:to>
                                        <p:strVal val="visible"/>
                                      </p:to>
                                    </p:set>
                                  </p:childTnLst>
                                </p:cTn>
                              </p:par>
                            </p:childTnLst>
                          </p:cTn>
                        </p:par>
                      </p:childTnLst>
                    </p:cTn>
                  </p:par>
                  <p:par>
                    <p:cTn id="57" fill="hold" nodeType="clickPar">
                      <p:stCondLst>
                        <p:cond delay="indefinite"/>
                      </p:stCondLst>
                      <p:childTnLst>
                        <p:par>
                          <p:cTn id="58" fill="hold" nodeType="withGroup">
                            <p:stCondLst>
                              <p:cond delay="0"/>
                            </p:stCondLst>
                            <p:childTnLst>
                              <p:par>
                                <p:cTn id="59" presetID="1" presetClass="entr" presetSubtype="0" fill="hold" nodeType="clickEffect">
                                  <p:stCondLst>
                                    <p:cond delay="0"/>
                                  </p:stCondLst>
                                  <p:childTnLst>
                                    <p:set>
                                      <p:cBhvr>
                                        <p:cTn id="60" dur="1" fill="hold">
                                          <p:stCondLst>
                                            <p:cond delay="0"/>
                                          </p:stCondLst>
                                        </p:cTn>
                                        <p:tgtEl>
                                          <p:spTgt spid="301058"/>
                                        </p:tgtEl>
                                        <p:attrNameLst>
                                          <p:attrName>style.visibility</p:attrName>
                                        </p:attrNameLst>
                                      </p:cBhvr>
                                      <p:to>
                                        <p:strVal val="visible"/>
                                      </p:to>
                                    </p:set>
                                  </p:childTnLst>
                                </p:cTn>
                              </p:par>
                            </p:childTnLst>
                          </p:cTn>
                        </p:par>
                      </p:childTnLst>
                    </p:cTn>
                  </p:par>
                  <p:par>
                    <p:cTn id="61" fill="hold" nodeType="clickPar">
                      <p:stCondLst>
                        <p:cond delay="indefinite"/>
                      </p:stCondLst>
                      <p:childTnLst>
                        <p:par>
                          <p:cTn id="62" fill="hold" nodeType="withGroup">
                            <p:stCondLst>
                              <p:cond delay="0"/>
                            </p:stCondLst>
                            <p:childTnLst>
                              <p:par>
                                <p:cTn id="63" presetID="1" presetClass="entr" presetSubtype="0" fill="hold" nodeType="clickEffect">
                                  <p:stCondLst>
                                    <p:cond delay="0"/>
                                  </p:stCondLst>
                                  <p:childTnLst>
                                    <p:set>
                                      <p:cBhvr>
                                        <p:cTn id="64" dur="1" fill="hold">
                                          <p:stCondLst>
                                            <p:cond delay="0"/>
                                          </p:stCondLst>
                                        </p:cTn>
                                        <p:tgtEl>
                                          <p:spTgt spid="54"/>
                                        </p:tgtEl>
                                        <p:attrNameLst>
                                          <p:attrName>style.visibility</p:attrName>
                                        </p:attrNameLst>
                                      </p:cBhvr>
                                      <p:to>
                                        <p:strVal val="visible"/>
                                      </p:to>
                                    </p:set>
                                  </p:childTnLst>
                                </p:cTn>
                              </p:par>
                            </p:childTnLst>
                          </p:cTn>
                        </p:par>
                      </p:childTnLst>
                    </p:cTn>
                  </p:par>
                  <p:par>
                    <p:cTn id="65" fill="hold" nodeType="clickPar">
                      <p:stCondLst>
                        <p:cond delay="indefinite"/>
                      </p:stCondLst>
                      <p:childTnLst>
                        <p:par>
                          <p:cTn id="66" fill="hold" nodeType="withGroup">
                            <p:stCondLst>
                              <p:cond delay="0"/>
                            </p:stCondLst>
                            <p:childTnLst>
                              <p:par>
                                <p:cTn id="67" presetID="1" presetClass="entr" presetSubtype="0" fill="hold" nodeType="clickEffect">
                                  <p:stCondLst>
                                    <p:cond delay="0"/>
                                  </p:stCondLst>
                                  <p:childTnLst>
                                    <p:set>
                                      <p:cBhvr>
                                        <p:cTn id="68" dur="1" fill="hold">
                                          <p:stCondLst>
                                            <p:cond delay="0"/>
                                          </p:stCondLst>
                                        </p:cTn>
                                        <p:tgtEl>
                                          <p:spTgt spid="3010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23832271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CBE9B099-3B7A-4CE6-905F-8A5D0AB1F557}"/>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02F0D087-9108-4610-88E6-8AE0A7916BAF}"/>
              </a:ext>
            </a:extLst>
          </p:cNvPr>
          <p:cNvSpPr txBox="1"/>
          <p:nvPr/>
        </p:nvSpPr>
        <p:spPr>
          <a:xfrm>
            <a:off x="471267" y="281588"/>
            <a:ext cx="8454683" cy="323165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لكِنْ أَقُولُ لَكُمْ: إِنَّ إِيلِيَّا أَيْضًا قَدْ أَتَى، وَعَمِلُوا بِهِ كُلَّ مَا أَرَادُوا، كَمَا هُوَ مَكْتُوبٌ عَنْهُ».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3061997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7312738" cy="1938992"/>
          </a:xfrm>
          <a:prstGeom prst="rect">
            <a:avLst/>
          </a:prstGeom>
        </p:spPr>
        <p:txBody>
          <a:bodyPr wrap="square">
            <a:spAutoFit/>
          </a:bodyPr>
          <a:lstStyle/>
          <a:p>
            <a:pPr marL="0" marR="0" lvl="0" indent="0" algn="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سؤال جيد</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يأتي إيليا أولاً ؟</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2474893"/>
            <a:ext cx="8600460" cy="523220"/>
          </a:xfrm>
          <a:prstGeom prst="rect">
            <a:avLst/>
          </a:prstGeom>
          <a:solidFill>
            <a:srgbClr val="F2F2F2">
              <a:alpha val="80000"/>
            </a:srgbClr>
          </a:solidFill>
        </p:spPr>
        <p:txBody>
          <a:bodyPr wrap="square">
            <a:spAutoFit/>
          </a:bodyPr>
          <a:lstStyle/>
          <a:p>
            <a:pPr lvl="0" algn="r">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3: 1</a:t>
            </a:r>
            <a:r>
              <a:rPr kumimoji="0" lang="ar-JO" sz="2800" b="1" i="0"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هأَنَذَا أُرْسِلُ مَلاَكِي فَيُهَيِّئُ الطَّرِيقَ أَمَامِي.</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3429000"/>
            <a:ext cx="8600460" cy="523220"/>
          </a:xfrm>
          <a:prstGeom prst="rect">
            <a:avLst/>
          </a:prstGeom>
          <a:solidFill>
            <a:srgbClr val="F2F2F2">
              <a:alpha val="80000"/>
            </a:srgbClr>
          </a:solidFill>
        </p:spPr>
        <p:txBody>
          <a:bodyPr wrap="square">
            <a:spAutoFit/>
          </a:bodyPr>
          <a:lstStyle/>
          <a:p>
            <a:pPr lvl="0" algn="r">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ملا 4: 5</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هأَنَذَا أُرْسِلُ إِلَيْكُمْ إِيلِيَّا النَّبِيَّ قَبْلَ مَجِيءِ يَوْمِ الرَّبِّ</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123778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D1936EF-55DF-4DC8-9D48-90A642FE752A}"/>
              </a:ext>
            </a:extLst>
          </p:cNvPr>
          <p:cNvSpPr/>
          <p:nvPr/>
        </p:nvSpPr>
        <p:spPr>
          <a:xfrm>
            <a:off x="477479" y="140553"/>
            <a:ext cx="6540009" cy="1938992"/>
          </a:xfrm>
          <a:prstGeom prst="rect">
            <a:avLst/>
          </a:prstGeom>
        </p:spPr>
        <p:txBody>
          <a:bodyPr wrap="square">
            <a:spAutoFit/>
          </a:bodyPr>
          <a:lstStyle/>
          <a:p>
            <a:pPr marL="0" marR="0" lvl="0" indent="0" algn="ctr" defTabSz="457177" rtl="0" eaLnBrk="1" fontAlgn="auto" latinLnBrk="0" hangingPunct="1">
              <a:lnSpc>
                <a:spcPct val="100000"/>
              </a:lnSpc>
              <a:spcBef>
                <a:spcPts val="0"/>
              </a:spcBef>
              <a:spcAft>
                <a:spcPts val="0"/>
              </a:spcAft>
              <a:buClrTx/>
              <a:buSzTx/>
              <a:buFontTx/>
              <a:buNone/>
              <a:tabLst/>
              <a:defRPr/>
            </a:pP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اثبات</a:t>
            </a:r>
            <a:r>
              <a:rPr kumimoji="0" lang="ar-LB"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اً</a:t>
            </a: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 </a:t>
            </a:r>
            <a:r>
              <a:rPr kumimoji="0" lang="ar-LB"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ل</a:t>
            </a:r>
            <a:r>
              <a:rPr kumimoji="0" lang="ar-JO" sz="48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سلطة الكتاب المقدس</a:t>
            </a:r>
            <a:endPar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س: لماذا يجب أن يعاني المسيح؟</a:t>
            </a:r>
          </a:p>
          <a:p>
            <a:pPr marL="571500" marR="0" lvl="0" indent="-571500" algn="r" defTabSz="457177" rtl="1"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ar-JO" sz="36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rPr>
              <a:t>ج: هكذا يقول الكتاب</a:t>
            </a:r>
            <a:endParaRPr kumimoji="0" lang="en-GB" sz="4000" b="1" i="0" u="none" strike="noStrike" kern="0" cap="none" spc="0" normalizeH="0" baseline="0" noProof="0" dirty="0">
              <a:ln>
                <a:noFill/>
              </a:ln>
              <a:solidFill>
                <a:prstClr val="white"/>
              </a:solidFill>
              <a:effectLst>
                <a:glow rad="127000">
                  <a:srgbClr val="000000"/>
                </a:glow>
              </a:effectLst>
              <a:uLnTx/>
              <a:uFillTx/>
              <a:latin typeface="Arial" panose="020B0604020202020204" pitchFamily="34" charset="0"/>
              <a:ea typeface="ＭＳ Ｐゴシック" charset="0"/>
              <a:cs typeface="Arial" panose="020B0604020202020204" pitchFamily="34" charset="0"/>
            </a:endParaRPr>
          </a:p>
        </p:txBody>
      </p:sp>
      <p:sp>
        <p:nvSpPr>
          <p:cNvPr id="4" name="TextBox 3">
            <a:extLst>
              <a:ext uri="{FF2B5EF4-FFF2-40B4-BE49-F238E27FC236}">
                <a16:creationId xmlns:a16="http://schemas.microsoft.com/office/drawing/2014/main" id="{F40EB9DD-400E-417F-B572-81C28323AC52}"/>
              </a:ext>
            </a:extLst>
          </p:cNvPr>
          <p:cNvSpPr txBox="1"/>
          <p:nvPr/>
        </p:nvSpPr>
        <p:spPr>
          <a:xfrm>
            <a:off x="276840" y="3998018"/>
            <a:ext cx="7017095" cy="1384995"/>
          </a:xfrm>
          <a:prstGeom prst="rect">
            <a:avLst/>
          </a:prstGeom>
          <a:solidFill>
            <a:srgbClr val="F2F2F2">
              <a:alpha val="80000"/>
            </a:srgbClr>
          </a:solidFill>
        </p:spPr>
        <p:txBody>
          <a:bodyPr wrap="square">
            <a:spAutoFit/>
          </a:bodyPr>
          <a:lstStyle/>
          <a:p>
            <a:pPr lvl="0" algn="r" rtl="1">
              <a:defRPr/>
            </a:pPr>
            <a:r>
              <a:rPr kumimoji="0" lang="ar-JO" sz="2800" b="1" i="0" u="sng"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مز 69: 20-21</a:t>
            </a:r>
            <a:r>
              <a:rPr kumimoji="0" lang="ar-JO" sz="28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r>
              <a:rPr lang="ar-JO" sz="2800" b="1" dirty="0">
                <a:solidFill>
                  <a:srgbClr val="000000"/>
                </a:solidFill>
                <a:latin typeface="Arial" panose="020B0604020202020204" pitchFamily="34" charset="0"/>
              </a:rPr>
              <a:t> الْعَارُ قَدْ كَسَرَ قَلْبِي فَمَرِضْتُ. انْتَظَرْتُ رِقَّةً فَلَمْ تَكُنْ، وَمُعَزِّينَ فَلَمْ أَجِدْ. وَيَجْعَلُونَ فِي طَعَامِي عَلْقَمًا، وَفِي عَطَشِي يَسْقُونَنِي خَلاُ. </a:t>
            </a:r>
            <a:endParaRPr kumimoji="0" lang="en-US" sz="28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6877C563-89B8-4735-9A9C-A20D79AFFBF2}"/>
              </a:ext>
            </a:extLst>
          </p:cNvPr>
          <p:cNvSpPr txBox="1"/>
          <p:nvPr/>
        </p:nvSpPr>
        <p:spPr>
          <a:xfrm>
            <a:off x="276840" y="5384841"/>
            <a:ext cx="7017095" cy="954107"/>
          </a:xfrm>
          <a:prstGeom prst="rect">
            <a:avLst/>
          </a:prstGeom>
          <a:solidFill>
            <a:srgbClr val="F2F2F2">
              <a:alpha val="80000"/>
            </a:srgbClr>
          </a:solidFill>
        </p:spPr>
        <p:txBody>
          <a:bodyPr wrap="square">
            <a:spAutoFit/>
          </a:bodyPr>
          <a:lstStyle/>
          <a:p>
            <a:pPr lvl="0" algn="r" rtl="1">
              <a:defRPr/>
            </a:pPr>
            <a:r>
              <a:rPr kumimoji="0" lang="ar-JO" sz="2800" b="1" i="0" u="sng"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أشعياء 53: 5</a:t>
            </a:r>
            <a:r>
              <a:rPr kumimoji="0" lang="ar-JO" sz="2800" b="1" i="0"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  </a:t>
            </a:r>
            <a:r>
              <a:rPr lang="ar-JO" sz="2800" b="1" dirty="0">
                <a:solidFill>
                  <a:prstClr val="black"/>
                </a:solidFill>
                <a:latin typeface="system-ui"/>
              </a:rPr>
              <a:t>وَهُوَ مَجْرُوحٌ لأَجْلِ مَعَاصِينَا، مَسْحُوقٌ لأَجْلِ آثَامِنَا. تَأْدِيبُ سَلاَمِنَا عَلَيْهِ، وَبِحُبُرِهِ شُفِينَا. </a:t>
            </a:r>
            <a:endParaRPr kumimoji="0" lang="en-US" sz="2400" b="0" i="0" u="none" strike="noStrike" kern="1200" cap="none" spc="0" normalizeH="0" baseline="0" noProof="0" dirty="0">
              <a:ln>
                <a:noFill/>
              </a:ln>
              <a:solidFill>
                <a:prstClr val="black"/>
              </a:solidFill>
              <a:effectLst/>
              <a:uLnTx/>
              <a:uFillTx/>
              <a:latin typeface="system-ui"/>
              <a:ea typeface="+mn-ea"/>
              <a:cs typeface="+mn-cs"/>
            </a:endParaRPr>
          </a:p>
        </p:txBody>
      </p:sp>
    </p:spTree>
    <p:extLst>
      <p:ext uri="{BB962C8B-B14F-4D97-AF65-F5344CB8AC3E}">
        <p14:creationId xmlns:p14="http://schemas.microsoft.com/office/powerpoint/2010/main" val="20858682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fade">
                                      <p:cBhvr>
                                        <p:cTn id="12" dur="500"/>
                                        <p:tgtEl>
                                          <p:spTgt spid="2">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fade">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34D167-497A-C3F5-EB07-C5F6651A0042}"/>
            </a:ext>
          </a:extLst>
        </p:cNvPr>
        <p:cNvGrpSpPr/>
        <p:nvPr/>
      </p:nvGrpSpPr>
      <p:grpSpPr>
        <a:xfrm>
          <a:off x="0" y="0"/>
          <a:ext cx="0" cy="0"/>
          <a:chOff x="0" y="0"/>
          <a:chExt cx="0" cy="0"/>
        </a:xfrm>
      </p:grpSpPr>
      <p:sp>
        <p:nvSpPr>
          <p:cNvPr id="10" name="TextBox 9">
            <a:extLst>
              <a:ext uri="{FF2B5EF4-FFF2-40B4-BE49-F238E27FC236}">
                <a16:creationId xmlns:a16="http://schemas.microsoft.com/office/drawing/2014/main" id="{34DAFBF1-9431-C4DF-6D17-2B322D795BCE}"/>
              </a:ext>
            </a:extLst>
          </p:cNvPr>
          <p:cNvSpPr txBox="1"/>
          <p:nvPr/>
        </p:nvSpPr>
        <p:spPr>
          <a:xfrm>
            <a:off x="629082" y="6110476"/>
            <a:ext cx="3581674" cy="58477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ar-JO"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مرقس 9: </a:t>
            </a:r>
            <a:r>
              <a:rPr kumimoji="0" lang="ar-LB" sz="3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11 - 13</a:t>
            </a:r>
            <a:endParaRPr kumimoji="0" lang="en-US" sz="3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TextBox 4">
            <a:extLst>
              <a:ext uri="{FF2B5EF4-FFF2-40B4-BE49-F238E27FC236}">
                <a16:creationId xmlns:a16="http://schemas.microsoft.com/office/drawing/2014/main" id="{5FD2AB25-FA3B-4736-9BB9-B050E38CFFCE}"/>
              </a:ext>
            </a:extLst>
          </p:cNvPr>
          <p:cNvSpPr txBox="1"/>
          <p:nvPr/>
        </p:nvSpPr>
        <p:spPr>
          <a:xfrm>
            <a:off x="471267" y="281588"/>
            <a:ext cx="8454683" cy="3231654"/>
          </a:xfrm>
          <a:prstGeom prst="rect">
            <a:avLst/>
          </a:prstGeom>
          <a:noFill/>
        </p:spPr>
        <p:txBody>
          <a:bodyPr wrap="square">
            <a:spAutoFit/>
          </a:bodyPr>
          <a:lstStyle/>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11  فَسَأَلُوهُ قَائِليِنَ: «لِمَاذَا يَقُولُ الْكَتَبَةُ: إِنَّ إِيلِيَّا يَنْبَغِي أَنْ يَأْتِيَ أَوَّلاً؟» 12  فَأَجَابَ وَقَالَ لَهُمْ: «إِنَّ إِيلِيَّا يَأْتِي أَوَّلاً وَيَرُدُّ كُلَّ شَيْءٍ. وَكَيْفَ هُوَ مَكْتُوبٌ عَنِ ابْنِ الإِنْسَانِ أَنْ يَتَأَلَّمَ كَثِيرًا وَيُرْذَلَ. 13  </a:t>
            </a:r>
            <a:r>
              <a:rPr kumimoji="0" lang="ar-JO" sz="3400" b="1" i="0" u="none" strike="noStrike" kern="1200" cap="none" spc="0" normalizeH="0" baseline="0" noProof="0" dirty="0">
                <a:ln>
                  <a:noFill/>
                </a:ln>
                <a:solidFill>
                  <a:srgbClr val="000000"/>
                </a:solidFill>
                <a:effectLst/>
                <a:highlight>
                  <a:srgbClr val="FFFF00"/>
                </a:highlight>
                <a:uLnTx/>
                <a:uFillTx/>
                <a:latin typeface="Arial" panose="020B0604020202020204" pitchFamily="34" charset="0"/>
                <a:ea typeface="+mn-ea"/>
                <a:cs typeface="Arial" panose="020B0604020202020204" pitchFamily="34" charset="0"/>
              </a:rPr>
              <a:t>لكِنْ أَقُولُ لَكُمْ: إِنَّ إِيلِيَّا أَيْضًا قَدْ أَتَى</a:t>
            </a: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وَعَمِلُوا بِهِ كُلَّ مَا أَرَادُوا، كَمَا هُوَ مَكْتُوبٌ عَنْهُ». </a:t>
            </a:r>
          </a:p>
          <a:p>
            <a:pPr marL="0" marR="0" lvl="0" indent="0" algn="r" defTabSz="457200" rtl="1" eaLnBrk="1" fontAlgn="auto" latinLnBrk="0" hangingPunct="1">
              <a:lnSpc>
                <a:spcPct val="100000"/>
              </a:lnSpc>
              <a:spcBef>
                <a:spcPts val="0"/>
              </a:spcBef>
              <a:spcAft>
                <a:spcPts val="0"/>
              </a:spcAft>
              <a:buClrTx/>
              <a:buSzTx/>
              <a:buFontTx/>
              <a:buNone/>
              <a:tabLst/>
              <a:defRPr/>
            </a:pPr>
            <a:r>
              <a:rPr kumimoji="0" lang="ar-JO"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 </a:t>
            </a:r>
            <a:endParaRPr kumimoji="0" lang="en-US" sz="3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4074872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E91DC736-0EF8-4F87-9146-EBF1D2EE4D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Checkmate in a chess game">
            <a:extLst>
              <a:ext uri="{FF2B5EF4-FFF2-40B4-BE49-F238E27FC236}">
                <a16:creationId xmlns:a16="http://schemas.microsoft.com/office/drawing/2014/main" id="{45979FAF-ABC7-46ED-A19A-3AC47474DFB1}"/>
              </a:ext>
            </a:extLst>
          </p:cNvPr>
          <p:cNvPicPr>
            <a:picLocks noChangeAspect="1"/>
          </p:cNvPicPr>
          <p:nvPr/>
        </p:nvPicPr>
        <p:blipFill rotWithShape="1">
          <a:blip r:embed="rId2"/>
          <a:srcRect l="2107" r="26083" b="2"/>
          <a:stretch/>
        </p:blipFill>
        <p:spPr>
          <a:xfrm>
            <a:off x="2642616" y="10"/>
            <a:ext cx="6501384" cy="6857990"/>
          </a:xfrm>
          <a:prstGeom prst="rect">
            <a:avLst/>
          </a:prstGeom>
        </p:spPr>
      </p:pic>
      <p:sp>
        <p:nvSpPr>
          <p:cNvPr id="10" name="Rectangle 9">
            <a:extLst>
              <a:ext uri="{FF2B5EF4-FFF2-40B4-BE49-F238E27FC236}">
                <a16:creationId xmlns:a16="http://schemas.microsoft.com/office/drawing/2014/main" id="{097CD68E-23E3-4007-8847-CD0944C4F7B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7317450"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F0803BD3-8ADA-4C8E-87DD-CC2499F95862}"/>
              </a:ext>
            </a:extLst>
          </p:cNvPr>
          <p:cNvSpPr txBox="1"/>
          <p:nvPr/>
        </p:nvSpPr>
        <p:spPr>
          <a:xfrm>
            <a:off x="129921" y="824294"/>
            <a:ext cx="4442079" cy="3700814"/>
          </a:xfrm>
          <a:prstGeom prst="rect">
            <a:avLst/>
          </a:prstGeom>
        </p:spPr>
        <p:txBody>
          <a:bodyPr vert="horz" lIns="91440" tIns="45720" rIns="91440" bIns="45720" rtlCol="0" anchor="b">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بأي سلطان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يستطيع يسوع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أن يصرح بأن </a:t>
            </a:r>
          </a:p>
          <a:p>
            <a:pPr marL="0" marR="0" lvl="0" indent="0" algn="ctr" defTabSz="914400" rtl="0" eaLnBrk="1" fontAlgn="auto" latinLnBrk="0" hangingPunct="1">
              <a:lnSpc>
                <a:spcPct val="90000"/>
              </a:lnSpc>
              <a:spcBef>
                <a:spcPct val="0"/>
              </a:spcBef>
              <a:spcAft>
                <a:spcPts val="600"/>
              </a:spcAft>
              <a:buClrTx/>
              <a:buSzTx/>
              <a:buFontTx/>
              <a:buNone/>
              <a:tabLst/>
              <a:defRPr/>
            </a:pPr>
            <a:r>
              <a:rPr kumimoji="0" lang="ar-JO"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يوحنا المعمدان تمم النبوات عن إيليا؟</a:t>
            </a:r>
            <a:endParaRPr kumimoji="0" lang="en-US" sz="4200" b="1"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2" name="Rectangle 11">
            <a:extLst>
              <a:ext uri="{FF2B5EF4-FFF2-40B4-BE49-F238E27FC236}">
                <a16:creationId xmlns:a16="http://schemas.microsoft.com/office/drawing/2014/main" id="{AF2F604E-43BE-4DC3-B983-E071523364F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51653" y="434802"/>
            <a:ext cx="146304" cy="52806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08C9B587-E65E-4B52-B37C-ABEBB6E879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60771" y="4546920"/>
            <a:ext cx="298323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92851410"/>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aphicFrame>
        <p:nvGraphicFramePr>
          <p:cNvPr id="2" name="Table 1">
            <a:extLst>
              <a:ext uri="{FF2B5EF4-FFF2-40B4-BE49-F238E27FC236}">
                <a16:creationId xmlns:a16="http://schemas.microsoft.com/office/drawing/2014/main" id="{09947853-AA95-486C-9773-0D24F9636DA8}"/>
              </a:ext>
            </a:extLst>
          </p:cNvPr>
          <p:cNvGraphicFramePr>
            <a:graphicFrameLocks noGrp="1"/>
          </p:cNvGraphicFramePr>
          <p:nvPr>
            <p:extLst>
              <p:ext uri="{D42A27DB-BD31-4B8C-83A1-F6EECF244321}">
                <p14:modId xmlns:p14="http://schemas.microsoft.com/office/powerpoint/2010/main" val="3361833325"/>
              </p:ext>
            </p:extLst>
          </p:nvPr>
        </p:nvGraphicFramePr>
        <p:xfrm>
          <a:off x="357759" y="836080"/>
          <a:ext cx="8428480" cy="4027812"/>
        </p:xfrm>
        <a:graphic>
          <a:graphicData uri="http://schemas.openxmlformats.org/drawingml/2006/table">
            <a:tbl>
              <a:tblPr firstRow="1" bandRow="1">
                <a:noFill/>
                <a:tableStyleId>{5C22544A-7EE6-4342-B048-85BDC9FD1C3A}</a:tableStyleId>
              </a:tblPr>
              <a:tblGrid>
                <a:gridCol w="439348">
                  <a:extLst>
                    <a:ext uri="{9D8B030D-6E8A-4147-A177-3AD203B41FA5}">
                      <a16:colId xmlns:a16="http://schemas.microsoft.com/office/drawing/2014/main" val="343343791"/>
                    </a:ext>
                  </a:extLst>
                </a:gridCol>
                <a:gridCol w="3138525">
                  <a:extLst>
                    <a:ext uri="{9D8B030D-6E8A-4147-A177-3AD203B41FA5}">
                      <a16:colId xmlns:a16="http://schemas.microsoft.com/office/drawing/2014/main" val="3589267237"/>
                    </a:ext>
                  </a:extLst>
                </a:gridCol>
                <a:gridCol w="1223785">
                  <a:extLst>
                    <a:ext uri="{9D8B030D-6E8A-4147-A177-3AD203B41FA5}">
                      <a16:colId xmlns:a16="http://schemas.microsoft.com/office/drawing/2014/main" val="2403966217"/>
                    </a:ext>
                  </a:extLst>
                </a:gridCol>
                <a:gridCol w="1273281">
                  <a:extLst>
                    <a:ext uri="{9D8B030D-6E8A-4147-A177-3AD203B41FA5}">
                      <a16:colId xmlns:a16="http://schemas.microsoft.com/office/drawing/2014/main" val="3204653995"/>
                    </a:ext>
                  </a:extLst>
                </a:gridCol>
                <a:gridCol w="308119">
                  <a:extLst>
                    <a:ext uri="{9D8B030D-6E8A-4147-A177-3AD203B41FA5}">
                      <a16:colId xmlns:a16="http://schemas.microsoft.com/office/drawing/2014/main" val="3192729003"/>
                    </a:ext>
                  </a:extLst>
                </a:gridCol>
                <a:gridCol w="978420">
                  <a:extLst>
                    <a:ext uri="{9D8B030D-6E8A-4147-A177-3AD203B41FA5}">
                      <a16:colId xmlns:a16="http://schemas.microsoft.com/office/drawing/2014/main" val="1365574229"/>
                    </a:ext>
                  </a:extLst>
                </a:gridCol>
                <a:gridCol w="1067002">
                  <a:extLst>
                    <a:ext uri="{9D8B030D-6E8A-4147-A177-3AD203B41FA5}">
                      <a16:colId xmlns:a16="http://schemas.microsoft.com/office/drawing/2014/main" val="3821379385"/>
                    </a:ext>
                  </a:extLst>
                </a:gridCol>
              </a:tblGrid>
              <a:tr h="463089">
                <a:tc>
                  <a:txBody>
                    <a:bodyPr/>
                    <a:lstStyle/>
                    <a:p>
                      <a:pPr algn="ctr" rtl="1" fontAlgn="b"/>
                      <a:r>
                        <a:rPr lang="en-US" sz="1600" b="1" i="0" u="sng" strike="noStrike" cap="none" spc="0" dirty="0">
                          <a:solidFill>
                            <a:schemeClr val="bg1"/>
                          </a:solidFill>
                          <a:effectLst/>
                          <a:latin typeface="Arial" panose="020B0604020202020204" pitchFamily="34" charset="0"/>
                          <a:cs typeface="Arial" panose="020B0604020202020204" pitchFamily="34" charset="0"/>
                        </a:rPr>
                        <a:t>#</a:t>
                      </a: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العنوان</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مت</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مر</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gridSpan="2">
                  <a:txBody>
                    <a:bodyPr/>
                    <a:lstStyle/>
                    <a:p>
                      <a:pPr algn="ctr" rtl="1" fontAlgn="b"/>
                      <a:r>
                        <a:rPr lang="ar-JO" sz="1600" b="1" i="0" u="sng" strike="noStrike" cap="none" spc="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hMerge="1">
                  <a:txBody>
                    <a:bodyPr/>
                    <a:lstStyle/>
                    <a:p>
                      <a:pPr algn="ctr" rtl="1" fontAlgn="b"/>
                      <a:r>
                        <a:rPr lang="ar-JO" sz="1600" b="1" i="0" u="sng" strike="noStrike" cap="none" spc="0" dirty="0">
                          <a:solidFill>
                            <a:schemeClr val="bg1"/>
                          </a:solidFill>
                          <a:effectLst/>
                          <a:latin typeface="Arial" panose="020B0604020202020204" pitchFamily="34" charset="0"/>
                          <a:cs typeface="Arial" panose="020B0604020202020204" pitchFamily="34" charset="0"/>
                        </a:rPr>
                        <a:t>لو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tc>
                  <a:txBody>
                    <a:bodyPr/>
                    <a:lstStyle/>
                    <a:p>
                      <a:pPr algn="ctr" rtl="1" fontAlgn="b"/>
                      <a:r>
                        <a:rPr lang="ar-JO" sz="1600" b="1" i="0" u="sng" strike="noStrike" cap="none" spc="0">
                          <a:solidFill>
                            <a:schemeClr val="bg1"/>
                          </a:solidFill>
                          <a:effectLst/>
                          <a:latin typeface="Arial" panose="020B0604020202020204" pitchFamily="34" charset="0"/>
                          <a:cs typeface="Arial" panose="020B0604020202020204" pitchFamily="34" charset="0"/>
                        </a:rPr>
                        <a:t>يو</a:t>
                      </a:r>
                      <a:endParaRPr lang="en-US" sz="1600" b="1" i="0" u="sng" strike="noStrike" cap="none" spc="0" dirty="0">
                        <a:solidFill>
                          <a:schemeClr val="bg1"/>
                        </a:solidFill>
                        <a:effectLst/>
                        <a:latin typeface="Arial" panose="020B0604020202020204" pitchFamily="34" charset="0"/>
                        <a:cs typeface="Arial" panose="020B0604020202020204" pitchFamily="34" charset="0"/>
                      </a:endParaRPr>
                    </a:p>
                  </a:txBody>
                  <a:tcPr marL="66675" marR="47625" marT="95250" marB="95250" anchor="ctr">
                    <a:lnL w="12700" cmpd="sng">
                      <a:noFill/>
                    </a:lnL>
                    <a:lnR w="12700" cmpd="sng">
                      <a:noFill/>
                    </a:lnR>
                    <a:lnT w="19050" cap="flat" cmpd="sng" algn="ctr">
                      <a:noFill/>
                      <a:prstDash val="solid"/>
                    </a:lnT>
                    <a:lnB w="38100" cmpd="sng">
                      <a:noFill/>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2794264724"/>
                  </a:ext>
                </a:extLst>
              </a:tr>
              <a:tr h="57331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الكثيرين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4: 23-24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32-34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38100" cmpd="sng">
                      <a:noFill/>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819180551"/>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2</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يطرد الشياطين</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4: 24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39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18-23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847976166"/>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3</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يطهر الأبرص</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8: 1-4</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مر 1: 40-45</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gridSpan="2">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5: 12-16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mpd="sng">
                      <a:noFill/>
                      <a:prstDash val="solid"/>
                    </a:lnT>
                    <a:lnB w="12700" cap="flat" cmpd="sng" algn="ctr">
                      <a:noFill/>
                      <a:prstDash val="solid"/>
                    </a:lnB>
                    <a:lnTlToBr w="12700" cmpd="sng">
                      <a:noFill/>
                      <a:prstDash val="solid"/>
                    </a:lnTlToBr>
                    <a:lnBlToTr w="12700" cmpd="sng">
                      <a:noFill/>
                      <a:prstDash val="solid"/>
                    </a:lnBlToTr>
                    <a:noFill/>
                  </a:tcPr>
                </a:tc>
                <a:extLst>
                  <a:ext uri="{0D108BD9-81ED-4DB2-BD59-A6C34878D82A}">
                    <a16:rowId xmlns:a16="http://schemas.microsoft.com/office/drawing/2014/main" val="1536342928"/>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4</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يشفي عبد قائد المئة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مت 8: 5-13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لو 7: 1-10</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4070352664"/>
                  </a:ext>
                </a:extLst>
              </a:tr>
              <a:tr h="359983">
                <a:tc gridSpan="7">
                  <a:txBody>
                    <a:bodyPr/>
                    <a:lstStyle/>
                    <a:p>
                      <a:pPr algn="ctr" rtl="1" fontAlgn="b"/>
                      <a:r>
                        <a:rPr lang="en-US" sz="2000" b="1" i="0" u="none" strike="noStrike" cap="none" spc="0" dirty="0">
                          <a:solidFill>
                            <a:schemeClr val="tx1"/>
                          </a:solidFill>
                          <a:effectLst/>
                          <a:latin typeface="Arial" panose="020B0604020202020204" pitchFamily="34" charset="0"/>
                          <a:cs typeface="Arial" panose="020B0604020202020204" pitchFamily="34" charset="0"/>
                        </a:rPr>
                        <a:t>-----------------------------------------</a:t>
                      </a: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20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ctr"/>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tc hMerge="1">
                  <a:txBody>
                    <a:bodyPr/>
                    <a:lstStyle/>
                    <a:p>
                      <a:pPr algn="l" fontAlgn="b"/>
                      <a:endParaRPr lang="en-US" sz="1200" b="0" i="0" u="none" strike="noStrike" cap="none" spc="0" dirty="0">
                        <a:solidFill>
                          <a:schemeClr val="tx1"/>
                        </a:solidFill>
                        <a:effectLst/>
                        <a:latin typeface="Calibri" panose="020F0502020204030204" pitchFamily="34" charset="0"/>
                      </a:endParaRPr>
                    </a:p>
                  </a:txBody>
                  <a:tcPr marL="110176" marR="16395" marT="31479" marB="236091"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endParaRPr lang="en-GB"/>
                    </a:p>
                  </a:txBody>
                  <a:tcPr/>
                </a:tc>
                <a:extLst>
                  <a:ext uri="{0D108BD9-81ED-4DB2-BD59-A6C34878D82A}">
                    <a16:rowId xmlns:a16="http://schemas.microsoft.com/office/drawing/2014/main" val="2048702653"/>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59</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يو 20: 19-23</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3964899302"/>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60</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يظهر في غرفة مغلقة لتوما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a:solidFill>
                            <a:srgbClr val="000000"/>
                          </a:solidFill>
                          <a:effectLst/>
                          <a:latin typeface="Arial" panose="020B0604020202020204" pitchFamily="34" charset="0"/>
                          <a:cs typeface="Arial" panose="020B0604020202020204" pitchFamily="34" charset="0"/>
                        </a:rPr>
                        <a:t>يو 20: 26-29</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526288230"/>
                  </a:ext>
                </a:extLst>
              </a:tr>
              <a:tr h="359983">
                <a:tc>
                  <a:txBody>
                    <a:bodyPr/>
                    <a:lstStyle/>
                    <a:p>
                      <a:pPr algn="ctr" rtl="1" fontAlgn="b"/>
                      <a:r>
                        <a:rPr lang="ar-JO" sz="2000" b="1" i="0" u="none" strike="noStrike" dirty="0">
                          <a:solidFill>
                            <a:srgbClr val="000000"/>
                          </a:solidFill>
                          <a:effectLst/>
                          <a:latin typeface="Arial" panose="020B0604020202020204" pitchFamily="34" charset="0"/>
                          <a:cs typeface="Arial" panose="020B0604020202020204" pitchFamily="34" charset="0"/>
                        </a:rPr>
                        <a:t>61</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ctr"/>
                      <a:r>
                        <a:rPr lang="ar-JO" sz="2000" b="1" i="0" u="none" strike="noStrike" dirty="0">
                          <a:solidFill>
                            <a:srgbClr val="000000"/>
                          </a:solidFill>
                          <a:effectLst/>
                          <a:latin typeface="Arial" panose="020B0604020202020204" pitchFamily="34" charset="0"/>
                          <a:cs typeface="Arial" panose="020B0604020202020204" pitchFamily="34" charset="0"/>
                        </a:rPr>
                        <a:t>يسوع يصنع صيد سمك معجزي (يوحنا)</a:t>
                      </a:r>
                      <a:endParaRPr lang="en-US" sz="20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ctr">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gridSpan="2">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hMerge="1">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tc>
                  <a:txBody>
                    <a:bodyPr/>
                    <a:lstStyle/>
                    <a:p>
                      <a:pPr algn="ctr" rtl="1" fontAlgn="b"/>
                      <a:r>
                        <a:rPr lang="ar-JO" sz="1100" b="1" i="0" u="none" strike="noStrike" dirty="0">
                          <a:solidFill>
                            <a:srgbClr val="000000"/>
                          </a:solidFill>
                          <a:effectLst/>
                          <a:latin typeface="Arial" panose="020B0604020202020204" pitchFamily="34" charset="0"/>
                          <a:cs typeface="Arial" panose="020B0604020202020204" pitchFamily="34" charset="0"/>
                        </a:rPr>
                        <a:t>يو 21: 4-6</a:t>
                      </a:r>
                      <a:endParaRPr lang="en-US" sz="1100" b="1" i="0" u="none" strike="noStrike" dirty="0">
                        <a:solidFill>
                          <a:srgbClr val="000000"/>
                        </a:solidFill>
                        <a:effectLst/>
                        <a:latin typeface="Arial" panose="020B0604020202020204" pitchFamily="34" charset="0"/>
                        <a:cs typeface="Arial" panose="020B0604020202020204" pitchFamily="34" charset="0"/>
                      </a:endParaRPr>
                    </a:p>
                  </a:txBody>
                  <a:tcPr marL="9525" marR="9525" marT="9525" marB="0" anchor="b">
                    <a:lnL w="12700" cmpd="sng">
                      <a:noFill/>
                      <a:prstDash val="solid"/>
                    </a:lnL>
                    <a:lnR w="12700" cmpd="sng">
                      <a:noFill/>
                      <a:prstDash val="solid"/>
                    </a:lnR>
                    <a:lnT w="12700" cap="flat" cmpd="sng" algn="ctr">
                      <a:noFill/>
                      <a:prstDash val="solid"/>
                    </a:lnT>
                    <a:lnB w="12700" cmpd="sng">
                      <a:noFill/>
                      <a:prstDash val="soli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182059051"/>
                  </a:ext>
                </a:extLst>
              </a:tr>
            </a:tbl>
          </a:graphicData>
        </a:graphic>
      </p:graphicFrame>
      <p:sp>
        <p:nvSpPr>
          <p:cNvPr id="3" name="Rectangle 2">
            <a:extLst>
              <a:ext uri="{FF2B5EF4-FFF2-40B4-BE49-F238E27FC236}">
                <a16:creationId xmlns:a16="http://schemas.microsoft.com/office/drawing/2014/main" id="{4D2E7549-4E47-3774-9B85-DCA2A23AE2EF}"/>
              </a:ext>
            </a:extLst>
          </p:cNvPr>
          <p:cNvSpPr/>
          <p:nvPr/>
        </p:nvSpPr>
        <p:spPr>
          <a:xfrm rot="21072619">
            <a:off x="979037" y="2463746"/>
            <a:ext cx="7185925" cy="1862048"/>
          </a:xfrm>
          <a:prstGeom prst="rect">
            <a:avLst/>
          </a:prstGeom>
          <a:noFill/>
          <a:effectLst>
            <a:glow rad="127000">
              <a:schemeClr val="tx1"/>
            </a:glow>
          </a:effectLst>
        </p:spPr>
        <p:txBody>
          <a:bodyPr wrap="square" lIns="91440" tIns="45720" rIns="91440" bIns="45720">
            <a:spAutoFit/>
            <a:scene3d>
              <a:camera prst="orthographicFront"/>
              <a:lightRig rig="soft" dir="t">
                <a:rot lat="0" lon="0" rev="15600000"/>
              </a:lightRig>
            </a:scene3d>
            <a:sp3d extrusionH="57150" prstMaterial="softEdge">
              <a:bevelT w="25400" h="38100"/>
            </a:sp3d>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ar-JO" sz="11500" b="1" i="0" u="none" strike="noStrike" kern="1200" cap="none" spc="0" normalizeH="0" baseline="0" noProof="0" dirty="0">
                <a:ln/>
                <a:solidFill>
                  <a:srgbClr val="FF0000"/>
                </a:solidFill>
                <a:effectLst/>
                <a:uLnTx/>
                <a:uFillTx/>
                <a:latin typeface="Calibri" panose="020F0502020204030204"/>
                <a:ea typeface="+mn-ea"/>
                <a:cs typeface="Arial" panose="020B0604020202020204" pitchFamily="34" charset="0"/>
              </a:rPr>
              <a:t>61 معجزة</a:t>
            </a:r>
            <a:endParaRPr kumimoji="0" lang="en-US" sz="11500" b="1" i="0" u="none" strike="noStrike" kern="1200" cap="none" spc="0" normalizeH="0" baseline="0" noProof="0" dirty="0">
              <a:ln/>
              <a:solidFill>
                <a:srgbClr val="FF0000"/>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466074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by="(-#ppt_w*2)" calcmode="lin" valueType="num">
                                      <p:cBhvr rctx="PPT">
                                        <p:cTn id="7" dur="500" autoRev="1" fill="hold">
                                          <p:stCondLst>
                                            <p:cond delay="0"/>
                                          </p:stCondLst>
                                        </p:cTn>
                                        <p:tgtEl>
                                          <p:spTgt spid="3"/>
                                        </p:tgtEl>
                                        <p:attrNameLst>
                                          <p:attrName>ppt_w</p:attrName>
                                        </p:attrNameLst>
                                      </p:cBhvr>
                                    </p:anim>
                                    <p:anim by="(#ppt_w*0.50)" calcmode="lin" valueType="num">
                                      <p:cBhvr>
                                        <p:cTn id="8" dur="500" decel="50000" autoRev="1" fill="hold">
                                          <p:stCondLst>
                                            <p:cond delay="0"/>
                                          </p:stCondLst>
                                        </p:cTn>
                                        <p:tgtEl>
                                          <p:spTgt spid="3"/>
                                        </p:tgtEl>
                                        <p:attrNameLst>
                                          <p:attrName>ppt_x</p:attrName>
                                        </p:attrNameLst>
                                      </p:cBhvr>
                                    </p:anim>
                                    <p:anim from="(-#ppt_h/2)" to="(#ppt_y)" calcmode="lin" valueType="num">
                                      <p:cBhvr>
                                        <p:cTn id="9" dur="1000" fill="hold">
                                          <p:stCondLst>
                                            <p:cond delay="0"/>
                                          </p:stCondLst>
                                        </p:cTn>
                                        <p:tgtEl>
                                          <p:spTgt spid="3"/>
                                        </p:tgtEl>
                                        <p:attrNameLst>
                                          <p:attrName>ppt_y</p:attrName>
                                        </p:attrNameLst>
                                      </p:cBhvr>
                                    </p:anim>
                                    <p:animRot by="21600000">
                                      <p:cBhvr>
                                        <p:cTn id="10" dur="1000" fill="hold">
                                          <p:stCondLst>
                                            <p:cond delay="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Straight Connector 16">
            <a:extLst>
              <a:ext uri="{FF2B5EF4-FFF2-40B4-BE49-F238E27FC236}">
                <a16:creationId xmlns:a16="http://schemas.microsoft.com/office/drawing/2014/main" id="{06551C1A-1463-43C4-A75F-8A9D47B56761}"/>
              </a:ext>
            </a:extLst>
          </p:cNvPr>
          <p:cNvSpPr/>
          <p:nvPr/>
        </p:nvSpPr>
        <p:spPr>
          <a:xfrm>
            <a:off x="3757612" y="1907485"/>
            <a:ext cx="4869656" cy="0"/>
          </a:xfrm>
          <a:prstGeom prst="line">
            <a:avLst/>
          </a:prstGeom>
        </p:spPr>
        <p:style>
          <a:lnRef idx="2">
            <a:schemeClr val="accent2">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Straight Connector 17">
            <a:extLst>
              <a:ext uri="{FF2B5EF4-FFF2-40B4-BE49-F238E27FC236}">
                <a16:creationId xmlns:a16="http://schemas.microsoft.com/office/drawing/2014/main" id="{6048C3F7-68D9-45DC-AD07-CCD5AA629E4F}"/>
              </a:ext>
            </a:extLst>
          </p:cNvPr>
          <p:cNvSpPr/>
          <p:nvPr/>
        </p:nvSpPr>
        <p:spPr>
          <a:xfrm>
            <a:off x="3757612" y="3410404"/>
            <a:ext cx="4869656" cy="0"/>
          </a:xfrm>
          <a:prstGeom prst="line">
            <a:avLst/>
          </a:prstGeom>
        </p:spPr>
        <p:style>
          <a:lnRef idx="2">
            <a:schemeClr val="accent2">
              <a:hueOff val="-727682"/>
              <a:satOff val="-41964"/>
              <a:lumOff val="4314"/>
              <a:alphaOff val="0"/>
            </a:schemeClr>
          </a:lnRef>
          <a:fillRef idx="1">
            <a:schemeClr val="accent2">
              <a:hueOff val="-727682"/>
              <a:satOff val="-41964"/>
              <a:lumOff val="4314"/>
              <a:alphaOff val="0"/>
            </a:schemeClr>
          </a:fillRef>
          <a:effectRef idx="0">
            <a:schemeClr val="accent2">
              <a:hueOff val="-727682"/>
              <a:satOff val="-41964"/>
              <a:lumOff val="4314"/>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Straight Connector 18">
            <a:extLst>
              <a:ext uri="{FF2B5EF4-FFF2-40B4-BE49-F238E27FC236}">
                <a16:creationId xmlns:a16="http://schemas.microsoft.com/office/drawing/2014/main" id="{A77E8DE6-1EEB-47BE-A7F0-DA2E8824EC60}"/>
              </a:ext>
            </a:extLst>
          </p:cNvPr>
          <p:cNvSpPr/>
          <p:nvPr/>
        </p:nvSpPr>
        <p:spPr>
          <a:xfrm>
            <a:off x="3757612" y="4895387"/>
            <a:ext cx="4869656" cy="0"/>
          </a:xfrm>
          <a:prstGeom prst="line">
            <a:avLst/>
          </a:prstGeom>
        </p:spPr>
        <p:style>
          <a:lnRef idx="2">
            <a:schemeClr val="accent2">
              <a:hueOff val="-1455363"/>
              <a:satOff val="-83928"/>
              <a:lumOff val="8628"/>
              <a:alphaOff val="0"/>
            </a:schemeClr>
          </a:lnRef>
          <a:fillRef idx="1">
            <a:schemeClr val="accent2">
              <a:hueOff val="-1455363"/>
              <a:satOff val="-83928"/>
              <a:lumOff val="8628"/>
              <a:alphaOff val="0"/>
            </a:schemeClr>
          </a:fillRef>
          <a:effectRef idx="0">
            <a:schemeClr val="accent2">
              <a:hueOff val="-1455363"/>
              <a:satOff val="-83928"/>
              <a:lumOff val="8628"/>
              <a:alphaOff val="0"/>
            </a:schemeClr>
          </a:effectRef>
          <a:fontRef idx="minor">
            <a:schemeClr val="lt1"/>
          </a:fontRef>
        </p:style>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Shape 6">
            <a:extLst>
              <a:ext uri="{FF2B5EF4-FFF2-40B4-BE49-F238E27FC236}">
                <a16:creationId xmlns:a16="http://schemas.microsoft.com/office/drawing/2014/main" id="{D7C091AE-E0EF-4253-BEB2-5391D10668F2}"/>
              </a:ext>
            </a:extLst>
          </p:cNvPr>
          <p:cNvSpPr/>
          <p:nvPr/>
        </p:nvSpPr>
        <p:spPr>
          <a:xfrm>
            <a:off x="1504950" y="669788"/>
            <a:ext cx="7446168" cy="5481231"/>
          </a:xfrm>
          <a:custGeom>
            <a:avLst/>
            <a:gdLst>
              <a:gd name="connsiteX0" fmla="*/ 0 w 4869656"/>
              <a:gd name="connsiteY0" fmla="*/ 0 h 1700138"/>
              <a:gd name="connsiteX1" fmla="*/ 4869656 w 4869656"/>
              <a:gd name="connsiteY1" fmla="*/ 0 h 1700138"/>
              <a:gd name="connsiteX2" fmla="*/ 4869656 w 4869656"/>
              <a:gd name="connsiteY2" fmla="*/ 1700138 h 1700138"/>
              <a:gd name="connsiteX3" fmla="*/ 0 w 4869656"/>
              <a:gd name="connsiteY3" fmla="*/ 1700138 h 1700138"/>
              <a:gd name="connsiteX4" fmla="*/ 0 w 4869656"/>
              <a:gd name="connsiteY4" fmla="*/ 0 h 17001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69656" h="1700138">
                <a:moveTo>
                  <a:pt x="0" y="0"/>
                </a:moveTo>
                <a:lnTo>
                  <a:pt x="4869656" y="0"/>
                </a:lnTo>
                <a:lnTo>
                  <a:pt x="4869656" y="1700138"/>
                </a:lnTo>
                <a:lnTo>
                  <a:pt x="0" y="1700138"/>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29540" tIns="129540" rIns="129540" bIns="129540" numCol="1" spcCol="1270" anchor="t" anchorCtr="0">
            <a:noAutofit/>
          </a:bodyPr>
          <a:lstStyle/>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مرتعبين</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a:t>
            </a: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في محضر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استمع التلاميذ</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 للرب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endParaRPr kumimoji="0" lang="en-US" sz="3600" b="1"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a:p>
            <a:pPr marL="0" marR="0" lvl="0" indent="0" algn="r" defTabSz="1511300" rtl="0" eaLnBrk="1" fontAlgn="auto" latinLnBrk="0" hangingPunct="1">
              <a:lnSpc>
                <a:spcPct val="90000"/>
              </a:lnSpc>
              <a:spcBef>
                <a:spcPct val="0"/>
              </a:spcBef>
              <a:spcAft>
                <a:spcPts val="0"/>
              </a:spcAft>
              <a:buClrTx/>
              <a:buSzTx/>
              <a:buFontTx/>
              <a:buNone/>
              <a:tabLst/>
              <a:defRPr/>
            </a:pPr>
            <a:r>
              <a:rPr kumimoji="0" lang="ar-JO" sz="3600" b="1"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أسئلة التلاميذ أجيبت من </a:t>
            </a:r>
            <a:r>
              <a:rPr kumimoji="0" lang="ar-JO" sz="3600" b="1" i="0" u="none" strike="noStrike" kern="1200" cap="none" spc="0" normalizeH="0" baseline="0" noProof="0" dirty="0">
                <a:ln>
                  <a:noFill/>
                </a:ln>
                <a:solidFill>
                  <a:srgbClr val="0000FF"/>
                </a:solidFill>
                <a:effectLst/>
                <a:uLnTx/>
                <a:uFillTx/>
                <a:latin typeface="Calibri" panose="020F0502020204030204"/>
                <a:ea typeface="+mn-ea"/>
                <a:cs typeface="Arial" panose="020B0604020202020204" pitchFamily="34" charset="0"/>
              </a:rPr>
              <a:t>الرب</a:t>
            </a:r>
            <a:endParaRPr kumimoji="0" lang="en-US" sz="3600" b="1" i="0" u="none" strike="noStrike" kern="1200" cap="none" spc="0" normalizeH="0" baseline="0" noProof="0" dirty="0">
              <a:ln>
                <a:noFill/>
              </a:ln>
              <a:solidFill>
                <a:srgbClr val="0000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49825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
                                            <p:txEl>
                                              <p:pRg st="9" end="9"/>
                                            </p:txEl>
                                          </p:spTgt>
                                        </p:tgtEl>
                                        <p:attrNameLst>
                                          <p:attrName>style.visibility</p:attrName>
                                        </p:attrNameLst>
                                      </p:cBhvr>
                                      <p:to>
                                        <p:strVal val="visible"/>
                                      </p:to>
                                    </p:set>
                                    <p:animEffect transition="in" filter="fade">
                                      <p:cBhvr>
                                        <p:cTn id="7" dur="500"/>
                                        <p:tgtEl>
                                          <p:spTgt spid="7">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FB5B0058-AF13-4859-B429-4EDDE2A26F7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2" name="TextBox 1">
            <a:extLst>
              <a:ext uri="{FF2B5EF4-FFF2-40B4-BE49-F238E27FC236}">
                <a16:creationId xmlns:a16="http://schemas.microsoft.com/office/drawing/2014/main" id="{BBEADEBC-53EA-4BFC-8CD3-69D96FCFA13D}"/>
              </a:ext>
            </a:extLst>
          </p:cNvPr>
          <p:cNvSpPr txBox="1"/>
          <p:nvPr/>
        </p:nvSpPr>
        <p:spPr>
          <a:xfrm>
            <a:off x="94654" y="2073715"/>
            <a:ext cx="8954691" cy="2993042"/>
          </a:xfrm>
          <a:prstGeom prst="rect">
            <a:avLst/>
          </a:prstGeom>
        </p:spPr>
        <p:txBody>
          <a:bodyPr vert="horz" lIns="91440" tIns="45720" rIns="91440" bIns="45720" rtlCol="0" anchor="ctr">
            <a:normAutofit/>
          </a:bodyPr>
          <a:lstStyle/>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ك</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ن م</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ت</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ح</a:t>
            </a:r>
            <a:r>
              <a:rPr kumimoji="0" lang="ar-LB"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ـ</a:t>
            </a: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ولاً</a:t>
            </a:r>
          </a:p>
          <a:p>
            <a:pPr marL="0" marR="0" lvl="0" indent="0" algn="ctr" defTabSz="914400" rtl="1" eaLnBrk="1" fontAlgn="auto" latinLnBrk="0" hangingPunct="1">
              <a:lnSpc>
                <a:spcPct val="90000"/>
              </a:lnSpc>
              <a:spcBef>
                <a:spcPct val="0"/>
              </a:spcBef>
              <a:spcAft>
                <a:spcPts val="600"/>
              </a:spcAft>
              <a:buClrTx/>
              <a:buSzTx/>
              <a:buFontTx/>
              <a:buNone/>
              <a:tabLst/>
              <a:defRPr/>
            </a:pPr>
            <a:r>
              <a:rPr kumimoji="0" lang="ar-JO" sz="7700" b="1" i="0" u="none" strike="noStrike" kern="1200" cap="none" spc="0" normalizeH="0" baseline="0" noProof="0" dirty="0">
                <a:ln>
                  <a:noFill/>
                </a:ln>
                <a:solidFill>
                  <a:prstClr val="white"/>
                </a:solidFill>
                <a:effectLst/>
                <a:uLnTx/>
                <a:uFillTx/>
                <a:latin typeface="Calibri Light" panose="020F0302020204030204"/>
                <a:ea typeface="+mn-ea"/>
                <a:cs typeface="Times New Roman" panose="02020603050405020304" pitchFamily="18" charset="0"/>
              </a:rPr>
              <a:t>لا مرتعباً</a:t>
            </a:r>
            <a:endParaRPr kumimoji="0" lang="en-US" sz="7700" b="1" i="0" u="none" strike="noStrike" kern="1200" cap="none" spc="0" normalizeH="0" baseline="0" noProof="0" dirty="0">
              <a:ln>
                <a:noFill/>
              </a:ln>
              <a:solidFill>
                <a:prstClr val="white"/>
              </a:solidFill>
              <a:effectLst/>
              <a:uLnTx/>
              <a:uFillTx/>
              <a:latin typeface="Calibri Light" panose="020F0302020204030204"/>
              <a:ea typeface="+mn-ea"/>
              <a:cs typeface="+mn-cs"/>
            </a:endParaRPr>
          </a:p>
        </p:txBody>
      </p:sp>
      <p:sp>
        <p:nvSpPr>
          <p:cNvPr id="20" name="Rectangle 19">
            <a:extLst>
              <a:ext uri="{FF2B5EF4-FFF2-40B4-BE49-F238E27FC236}">
                <a16:creationId xmlns:a16="http://schemas.microsoft.com/office/drawing/2014/main" id="{81BD432D-FAB3-4B5D-BF27-4DA7C75B32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4654" y="115193"/>
            <a:ext cx="8954691" cy="6627614"/>
          </a:xfrm>
          <a:prstGeom prst="rect">
            <a:avLst/>
          </a:prstGeom>
          <a:noFill/>
          <a:ln w="127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22" name="Straight Connector 21">
            <a:extLst>
              <a:ext uri="{FF2B5EF4-FFF2-40B4-BE49-F238E27FC236}">
                <a16:creationId xmlns:a16="http://schemas.microsoft.com/office/drawing/2014/main" id="{E6D6B450-4278-45B8-88C7-C061710E3C7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1883640"/>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4234A4C-A256-4139-A5F4-27078F0D6796}"/>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799424" y="5066757"/>
            <a:ext cx="5201820"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428099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67270C9-4B92-48A1-8B07-2B5DFFD48B1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ط. تعليمات بخصوص التبعية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89</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14-21</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14-29</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37-43أ</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4216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إن عدم قدرة التلاميذ على طرد الشيطان 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مهم الاعتماد على يسوع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لأنه يستطيع أن 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خلص</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إسرائيل إذا آمنت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643372444"/>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4E19C54-BE14-4F6F-BF96-9F2D37151C4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ظ. تعليمات إضافية بخصوص موته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90</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22-23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30-32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43ب-45</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90205"/>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يتنبأ يسوع بموته وقيامته مرة أخرى ليعل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 أن الألم يجب أن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يسبق المجد في نفس المسيح، وليس في مسيحين اثنين</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1973263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07636595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D9F9DB3-C7CC-46BB-A6CF-918C6FC178A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ع. تعليمات بخصوص البنوية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91</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17: 24-27</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0596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طلب يسوع من بطرس أن يدفع ضريبة الهيكل لتجنب</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الاتهامات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على الرغم من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أن</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تلاميذه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معفيون منها</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لأنهم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أبناء الملك</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104914493"/>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695EAF7-DFFB-44E6-9B72-7EF427E229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غ. تعليمات بخصوص الإتضاع</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92</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18: 1-5</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33-37</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49-50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36263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بعد أن تجادل التلاميذ من هو الأعظم في الملكوت، عل</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مهم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يسوع التواضع والاعتماد على العظمة الحقيقية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79918707"/>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8CBF46C-AEEF-4509-A7C8-EA698F604E0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ف. تعليمات بخصوص الكبرياء</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93</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18: 6-14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9: 38-50</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49-50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4061"/>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يوبخ يسوع كبرياء تلاميذه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الناتجة من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عدم قدرة الآخرين على</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طرد الشيطان</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وذلك</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لمساعدتهم على تقدير التواضع الذي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يثمّنه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الله</a:t>
            </a:r>
          </a:p>
        </p:txBody>
      </p:sp>
    </p:spTree>
    <p:extLst>
      <p:ext uri="{BB962C8B-B14F-4D97-AF65-F5344CB8AC3E}">
        <p14:creationId xmlns:p14="http://schemas.microsoft.com/office/powerpoint/2010/main" val="755108106"/>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DD2F055-AD21-45C1-BA12-1B01B655D4C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ق. تعليمات بخصوص الغفران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94</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18: 15-35</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885869"/>
            <a:ext cx="9144000" cy="2232248"/>
          </a:xfrm>
          <a:prstGeom prst="rect">
            <a:avLst/>
          </a:prstGeom>
          <a:noFill/>
          <a:ln w="9525">
            <a:noFill/>
            <a:miter lim="800000"/>
            <a:headEnd/>
            <a:tailEnd/>
          </a:ln>
          <a:effectLst/>
        </p:spPr>
        <p:txBody>
          <a:bodyPr anchor="ctr"/>
          <a:lstStyle/>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يعلم المسيح تلاميذه أن عليهم أن يغفروا تمامًا و</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بشكل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غير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مشروط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كما </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غفر بها الله لهم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4000439333"/>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21" name="Picture 1" descr="reconci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938" y="6350"/>
            <a:ext cx="9136062" cy="68516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8" name="Subtitle 2"/>
          <p:cNvSpPr txBox="1">
            <a:spLocks/>
          </p:cNvSpPr>
          <p:nvPr/>
        </p:nvSpPr>
        <p:spPr bwMode="auto">
          <a:xfrm>
            <a:off x="-36513" y="5263026"/>
            <a:ext cx="9288463" cy="1594973"/>
          </a:xfrm>
          <a:prstGeom prst="rect">
            <a:avLst/>
          </a:prstGeom>
          <a:noFill/>
          <a:ln>
            <a:noFill/>
          </a:ln>
          <a:extLs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algn="ctr" eaLnBrk="0" fontAlgn="base" hangingPunct="0">
              <a:spcBef>
                <a:spcPct val="0"/>
              </a:spcBef>
              <a:spcAft>
                <a:spcPct val="0"/>
              </a:spcAft>
              <a:defRPr sz="6600" b="1">
                <a:solidFill>
                  <a:srgbClr val="FFFFFF"/>
                </a:solidFill>
                <a:effectLst>
                  <a:glow rad="266700">
                    <a:srgbClr val="000000">
                      <a:alpha val="89000"/>
                    </a:srgbClr>
                  </a:glow>
                </a:effectLst>
                <a:latin typeface="Arial" charset="0"/>
                <a:ea typeface="ＭＳ Ｐゴシック" charset="0"/>
                <a:cs typeface="Arial"/>
              </a:defRPr>
            </a:lvl1pPr>
            <a:lvl2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2pPr>
            <a:lvl3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3pPr>
            <a:lvl4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4pPr>
            <a:lvl5pPr algn="ctr" eaLnBrk="0" fontAlgn="base" hangingPunct="0">
              <a:spcBef>
                <a:spcPct val="0"/>
              </a:spcBef>
              <a:spcAft>
                <a:spcPct val="0"/>
              </a:spcAft>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د. ريك جريفيث</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مؤسسة الدراسات اللاهوتية الأردنية</a:t>
            </a:r>
            <a:endPar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8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cs typeface="Arial" panose="020B0604020202020204" pitchFamily="34" charset="0"/>
              </a:rPr>
              <a:t>BibleStudyDownloads.org</a:t>
            </a:r>
          </a:p>
        </p:txBody>
      </p:sp>
      <p:sp>
        <p:nvSpPr>
          <p:cNvPr id="26625" name="Rectangle 2"/>
          <p:cNvSpPr>
            <a:spLocks noGrp="1" noChangeArrowheads="1"/>
          </p:cNvSpPr>
          <p:nvPr>
            <p:ph type="ctrTitle"/>
          </p:nvPr>
        </p:nvSpPr>
        <p:spPr>
          <a:xfrm>
            <a:off x="0" y="404813"/>
            <a:ext cx="4859338" cy="2447925"/>
          </a:xfrm>
        </p:spPr>
        <p:txBody>
          <a:bodyPr/>
          <a:lstStyle/>
          <a:p>
            <a:pPr eaLnBrk="1" hangingPunct="1">
              <a:defRPr/>
            </a:pPr>
            <a:r>
              <a:rPr lang="ar-JO" sz="4800" dirty="0">
                <a:ea typeface="ＭＳ Ｐゴシック" charset="0"/>
                <a:cs typeface="Arial" panose="020B0604020202020204" pitchFamily="34" charset="0"/>
              </a:rPr>
              <a:t>كيف تسترد</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العلاقات؟</a:t>
            </a:r>
            <a:endParaRPr lang="en-US" dirty="0">
              <a:ea typeface="ＭＳ Ｐゴシック" charset="0"/>
              <a:cs typeface="Arial" panose="020B0604020202020204" pitchFamily="34" charset="0"/>
            </a:endParaRPr>
          </a:p>
        </p:txBody>
      </p:sp>
      <p:sp>
        <p:nvSpPr>
          <p:cNvPr id="235524" name="Rectangle 3"/>
          <p:cNvSpPr>
            <a:spLocks noGrp="1" noChangeArrowheads="1"/>
          </p:cNvSpPr>
          <p:nvPr>
            <p:ph type="subTitle" idx="1"/>
          </p:nvPr>
        </p:nvSpPr>
        <p:spPr>
          <a:xfrm>
            <a:off x="1258888" y="6858000"/>
            <a:ext cx="6400800" cy="1752600"/>
          </a:xfrm>
        </p:spPr>
        <p:txBody>
          <a:bodyPr/>
          <a:lstStyle/>
          <a:p>
            <a:pPr eaLnBrk="1" hangingPunct="1"/>
            <a:r>
              <a:rPr lang="ar-JO" sz="4400" dirty="0">
                <a:ea typeface="ＭＳ Ｐゴシック" charset="0"/>
                <a:cs typeface="Arial" panose="020B0604020202020204" pitchFamily="34" charset="0"/>
              </a:rPr>
              <a:t>10 كانون أول 2006</a:t>
            </a:r>
            <a:endParaRPr lang="en-US" sz="4400" dirty="0">
              <a:ea typeface="ＭＳ Ｐゴシック" charset="0"/>
              <a:cs typeface="Arial" panose="020B0604020202020204" pitchFamily="34" charset="0"/>
            </a:endParaRPr>
          </a:p>
          <a:p>
            <a:pPr eaLnBrk="1" hangingPunct="1"/>
            <a:r>
              <a:rPr lang="ar-JO" sz="4400" dirty="0">
                <a:ea typeface="ＭＳ Ｐゴシック" charset="0"/>
                <a:cs typeface="Arial" panose="020B0604020202020204" pitchFamily="34" charset="0"/>
              </a:rPr>
              <a:t>6 آذار 2011</a:t>
            </a:r>
            <a:endParaRPr lang="en-US" sz="4400" dirty="0">
              <a:ea typeface="ＭＳ Ｐゴシック" charset="0"/>
              <a:cs typeface="Arial" panose="020B0604020202020204" pitchFamily="34" charset="0"/>
            </a:endParaRPr>
          </a:p>
        </p:txBody>
      </p:sp>
      <p:sp>
        <p:nvSpPr>
          <p:cNvPr id="235525" name="Rectangle 4"/>
          <p:cNvSpPr>
            <a:spLocks noChangeArrowheads="1"/>
          </p:cNvSpPr>
          <p:nvPr/>
        </p:nvSpPr>
        <p:spPr bwMode="auto">
          <a:xfrm>
            <a:off x="7685088" y="1062038"/>
            <a:ext cx="18415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35526" name="Picture 5" descr="oth-tick"/>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4427538" y="15875"/>
            <a:ext cx="1482725" cy="13620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6" name="Rectangle 2"/>
          <p:cNvSpPr txBox="1">
            <a:spLocks noChangeArrowheads="1"/>
          </p:cNvSpPr>
          <p:nvPr/>
        </p:nvSpPr>
        <p:spPr bwMode="auto">
          <a:xfrm>
            <a:off x="1907704" y="3356992"/>
            <a:ext cx="6980312" cy="1296169"/>
          </a:xfrm>
          <a:prstGeom prst="rect">
            <a:avLst/>
          </a:prstGeom>
          <a:noFill/>
          <a:ln>
            <a:noFill/>
          </a:ln>
        </p:spPr>
        <p:txBody>
          <a:bodyPr anchor="ctr"/>
          <a:lstStyle>
            <a:defPPr>
              <a:defRPr lang="en-US"/>
            </a:defPPr>
            <a:lvl1pPr algn="ctr">
              <a:defRPr sz="2800" b="1">
                <a:solidFill>
                  <a:srgbClr val="FFFFFF"/>
                </a:solidFill>
                <a:effectLst>
                  <a:glow rad="266700">
                    <a:srgbClr val="000000">
                      <a:alpha val="89000"/>
                    </a:srgbClr>
                  </a:glow>
                </a:effectLst>
                <a:cs typeface="Arial"/>
              </a:defRPr>
            </a:lvl1pPr>
            <a:lvl2pPr algn="ctr">
              <a:defRPr sz="4400">
                <a:solidFill>
                  <a:schemeClr val="tx2"/>
                </a:solidFill>
                <a:latin typeface="Arial" pitchFamily="-112" charset="0"/>
                <a:ea typeface="ＭＳ Ｐゴシック" pitchFamily="-108" charset="-128"/>
                <a:cs typeface="ＭＳ Ｐゴシック" pitchFamily="-108" charset="-128"/>
              </a:defRPr>
            </a:lvl2pPr>
            <a:lvl3pPr algn="ctr">
              <a:defRPr sz="4400">
                <a:solidFill>
                  <a:schemeClr val="tx2"/>
                </a:solidFill>
                <a:latin typeface="Arial" pitchFamily="-112" charset="0"/>
                <a:ea typeface="ＭＳ Ｐゴシック" pitchFamily="-108" charset="-128"/>
                <a:cs typeface="ＭＳ Ｐゴシック" pitchFamily="-108" charset="-128"/>
              </a:defRPr>
            </a:lvl3pPr>
            <a:lvl4pPr algn="ctr">
              <a:defRPr sz="4400">
                <a:solidFill>
                  <a:schemeClr val="tx2"/>
                </a:solidFill>
                <a:latin typeface="Arial" pitchFamily="-112" charset="0"/>
                <a:ea typeface="ＭＳ Ｐゴシック" pitchFamily="-108" charset="-128"/>
                <a:cs typeface="ＭＳ Ｐゴシック" pitchFamily="-108" charset="-128"/>
              </a:defRPr>
            </a:lvl4pPr>
            <a:lvl5pPr algn="ctr">
              <a:defRPr sz="4400">
                <a:solidFill>
                  <a:schemeClr val="tx2"/>
                </a:solidFill>
                <a:latin typeface="Arial" pitchFamily="-112" charset="0"/>
                <a:ea typeface="ＭＳ Ｐゴシック" pitchFamily="-108" charset="-128"/>
                <a:cs typeface="ＭＳ Ｐゴシック" pitchFamily="-108" charset="-128"/>
              </a:defRPr>
            </a:lvl5pPr>
            <a:lvl6pPr marL="457200" algn="ctr" fontAlgn="base">
              <a:spcBef>
                <a:spcPct val="0"/>
              </a:spcBef>
              <a:spcAft>
                <a:spcPct val="0"/>
              </a:spcAft>
              <a:defRPr sz="4400">
                <a:solidFill>
                  <a:schemeClr val="tx2"/>
                </a:solidFill>
                <a:latin typeface="Arial" pitchFamily="-112" charset="0"/>
              </a:defRPr>
            </a:lvl6pPr>
            <a:lvl7pPr marL="914400" algn="ctr" fontAlgn="base">
              <a:spcBef>
                <a:spcPct val="0"/>
              </a:spcBef>
              <a:spcAft>
                <a:spcPct val="0"/>
              </a:spcAft>
              <a:defRPr sz="4400">
                <a:solidFill>
                  <a:schemeClr val="tx2"/>
                </a:solidFill>
                <a:latin typeface="Arial" pitchFamily="-112" charset="0"/>
              </a:defRPr>
            </a:lvl7pPr>
            <a:lvl8pPr marL="1371600" algn="ctr" fontAlgn="base">
              <a:spcBef>
                <a:spcPct val="0"/>
              </a:spcBef>
              <a:spcAft>
                <a:spcPct val="0"/>
              </a:spcAft>
              <a:defRPr sz="4400">
                <a:solidFill>
                  <a:schemeClr val="tx2"/>
                </a:solidFill>
                <a:latin typeface="Arial" pitchFamily="-112" charset="0"/>
              </a:defRPr>
            </a:lvl8pPr>
            <a:lvl9pPr marL="1828800" algn="ctr" fontAlgn="base">
              <a:spcBef>
                <a:spcPct val="0"/>
              </a:spcBef>
              <a:spcAft>
                <a:spcPct val="0"/>
              </a:spcAft>
              <a:defRPr sz="4400">
                <a:solidFill>
                  <a:schemeClr val="tx2"/>
                </a:solidFill>
                <a:latin typeface="Arial" pitchFamily="-112"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rPr>
              <a:t>متى 18: 15-20</a:t>
            </a:r>
            <a:endParaRPr kumimoji="0" lang="en-US" sz="4000" u="none" strike="noStrike" kern="1200" cap="none" spc="0" normalizeH="0" baseline="0" noProof="0" dirty="0">
              <a:ln>
                <a:noFill/>
              </a:ln>
              <a:solidFill>
                <a:srgbClr val="FFFFFF"/>
              </a:solidFill>
              <a:effectLst>
                <a:glow rad="266700">
                  <a:srgbClr val="000000">
                    <a:alpha val="89000"/>
                  </a:srgbClr>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5531760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rtl="1" eaLnBrk="1" hangingPunct="1"/>
            <a:r>
              <a:rPr kumimoji="0" lang="ar-JO" sz="2800" dirty="0">
                <a:latin typeface="Arial" panose="020B0604020202020204" pitchFamily="34" charset="0"/>
                <a:ea typeface="ＭＳ Ｐゴシック" charset="0"/>
                <a:cs typeface="Arial" panose="020B0604020202020204" pitchFamily="34" charset="0"/>
              </a:rPr>
              <a:t>(15-17) </a:t>
            </a:r>
            <a:r>
              <a:rPr kumimoji="0" lang="ar-JO" sz="2800" dirty="0">
                <a:solidFill>
                  <a:srgbClr val="FFFF00"/>
                </a:solidFill>
                <a:latin typeface="Arial" panose="020B0604020202020204" pitchFamily="34" charset="0"/>
                <a:ea typeface="ＭＳ Ｐゴシック" charset="0"/>
                <a:cs typeface="Arial" panose="020B0604020202020204" pitchFamily="34" charset="0"/>
              </a:rPr>
              <a:t>الطريقة</a:t>
            </a:r>
            <a:r>
              <a:rPr kumimoji="0" lang="ar-JO" sz="2800" dirty="0">
                <a:latin typeface="Arial" panose="020B0604020202020204" pitchFamily="34" charset="0"/>
                <a:ea typeface="ＭＳ Ｐゴシック" charset="0"/>
                <a:cs typeface="Arial" panose="020B0604020202020204" pitchFamily="34" charset="0"/>
              </a:rPr>
              <a:t> التي يجب على الكنيسة أن تسترد من خلالها مؤمناً خاطئاً هي حفظ الأمر سرياً قدر</a:t>
            </a:r>
            <a:r>
              <a:rPr kumimoji="0" lang="ar-LB" sz="2800" dirty="0">
                <a:latin typeface="Arial" panose="020B0604020202020204" pitchFamily="34" charset="0"/>
                <a:ea typeface="ＭＳ Ｐゴシック" charset="0"/>
                <a:cs typeface="Arial" panose="020B0604020202020204" pitchFamily="34" charset="0"/>
              </a:rPr>
              <a:t> ا</a:t>
            </a:r>
            <a:r>
              <a:rPr kumimoji="0" lang="ar-JO" sz="2800" dirty="0">
                <a:latin typeface="Arial" panose="020B0604020202020204" pitchFamily="34" charset="0"/>
                <a:ea typeface="ＭＳ Ｐゴシック" charset="0"/>
                <a:cs typeface="Arial" panose="020B0604020202020204" pitchFamily="34" charset="0"/>
              </a:rPr>
              <a:t>لإمكان</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5170"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33667" y="1577165"/>
            <a:ext cx="9083635" cy="5257800"/>
          </a:xfrm>
          <a:prstGeom prst="rect">
            <a:avLst/>
          </a:prstGeom>
          <a:noFill/>
          <a:ln>
            <a:noFill/>
          </a:ln>
          <a:effectLst/>
        </p:spPr>
        <p:txBody>
          <a:bodyPr anchor="ctr"/>
          <a:lstStyle/>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(15)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 التعامل مع أي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خطية سرية فقط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بين المشتركين المباشرين </a:t>
            </a:r>
            <a:r>
              <a:rPr lang="ar-LB" sz="2800" b="1" dirty="0">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بهذه الخطية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حتى يُ</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سترداد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لشخص المخطئ بسهولة</a:t>
            </a:r>
          </a:p>
          <a:p>
            <a:pPr marL="914400" marR="0" lvl="1" indent="-457200" algn="r" defTabSz="914400" rtl="1" eaLnBrk="0" fontAlgn="base" latinLnBrk="0" hangingPunct="0">
              <a:lnSpc>
                <a:spcPct val="100000"/>
              </a:lnSpc>
              <a:spcBef>
                <a:spcPct val="0"/>
              </a:spcBef>
              <a:spcAft>
                <a:spcPct val="0"/>
              </a:spcAft>
              <a:buClrTx/>
              <a:buSzTx/>
              <a:tabLst/>
              <a:defRPr/>
            </a:pPr>
            <a:endParaRPr kumimoji="0" lang="en-US" sz="14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(16)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 عرض أي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خطية غير معترف بها</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بعد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مواجهة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المباشرة،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على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شخص أو اثنين آخرين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لتسهيل استرداد الخاطئ</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endParaRPr kumimoji="0" lang="en-US" sz="14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 (17أ) بعد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فشل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مجموعة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صغيرة في الإسترداد يجب أن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تُعرض</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الخطية الغير معترف بها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أمام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الكنيسة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كرادع لخطية مستمرة </a:t>
            </a:r>
            <a:endPar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LB" sz="14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p>
          <a:p>
            <a:pPr marL="914400" marR="0" lvl="1"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ث. (17ب) بعد عرض</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الخطية الغير معترف بها</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على الكنيسة</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يجب</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الطلب من كل عضو في الكنيسة أن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يتعامل مع المخطئ كونه غير مؤمن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(هذا يشمل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الغاء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عضوي</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ته</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p>
        </p:txBody>
      </p:sp>
      <p:sp>
        <p:nvSpPr>
          <p:cNvPr id="135172"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8361588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4" end="4"/>
                                            </p:txEl>
                                          </p:spTgt>
                                        </p:tgtEl>
                                        <p:attrNameLst>
                                          <p:attrName>style.visibility</p:attrName>
                                        </p:attrNameLst>
                                      </p:cBhvr>
                                      <p:to>
                                        <p:strVal val="visible"/>
                                      </p:to>
                                    </p:set>
                                    <p:animEffect transition="in" filter="fade">
                                      <p:cBhvr>
                                        <p:cTn id="13" dur="2000"/>
                                        <p:tgtEl>
                                          <p:spTgt spid="40">
                                            <p:txEl>
                                              <p:pRg st="4" end="4"/>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xEl>
                                              <p:pRg st="6" end="6"/>
                                            </p:txEl>
                                          </p:spTgt>
                                        </p:tgtEl>
                                        <p:attrNameLst>
                                          <p:attrName>style.visibility</p:attrName>
                                        </p:attrNameLst>
                                      </p:cBhvr>
                                      <p:to>
                                        <p:strVal val="visible"/>
                                      </p:to>
                                    </p:set>
                                    <p:animEffect transition="in" filter="fade">
                                      <p:cBhvr>
                                        <p:cTn id="19" dur="2000"/>
                                        <p:tgtEl>
                                          <p:spTgt spid="40">
                                            <p:txEl>
                                              <p:pRg st="6" end="6"/>
                                            </p:txEl>
                                          </p:spTgt>
                                        </p:tgtEl>
                                      </p:cBhvr>
                                    </p:animEffect>
                                  </p:childTnLst>
                                </p:cTn>
                              </p:par>
                            </p:childTnLst>
                          </p:cTn>
                        </p:par>
                      </p:childTnLst>
                    </p:cTn>
                  </p:par>
                  <p:par>
                    <p:cTn id="20" fill="hold" nodeType="clickPar">
                      <p:stCondLst>
                        <p:cond delay="indefinite"/>
                      </p:stCondLst>
                      <p:childTnLst>
                        <p:par>
                          <p:cTn id="21" fill="hold" nodeType="withGroup">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58000" cy="1524000"/>
          </a:xfrm>
          <a:solidFill>
            <a:srgbClr val="000000"/>
          </a:solidFill>
        </p:spPr>
        <p:txBody>
          <a:bodyPr/>
          <a:lstStyle/>
          <a:p>
            <a:pPr marL="447675" indent="-447675" algn="r" rtl="1" eaLnBrk="1" hangingPunct="1"/>
            <a:r>
              <a:rPr lang="ar-JO" sz="2800" dirty="0">
                <a:latin typeface="Arial" panose="020B0604020202020204" pitchFamily="34" charset="0"/>
                <a:cs typeface="Arial" panose="020B0604020202020204" pitchFamily="34" charset="0"/>
              </a:rPr>
              <a:t> 2) (١٨-٢٠): السبب في قدرة الكنيسة على استعادة المؤمنين الضالين أو الاستمرار في السعي لإصلاحهم هو أنها تمد سلط</a:t>
            </a:r>
            <a:r>
              <a:rPr lang="ar-LB" sz="2800" dirty="0">
                <a:latin typeface="Arial" panose="020B0604020202020204" pitchFamily="34" charset="0"/>
                <a:cs typeface="Arial" panose="020B0604020202020204" pitchFamily="34" charset="0"/>
              </a:rPr>
              <a:t>تها من</a:t>
            </a:r>
            <a:r>
              <a:rPr lang="ar-JO" sz="2800" dirty="0">
                <a:latin typeface="Arial" panose="020B0604020202020204" pitchFamily="34" charset="0"/>
                <a:cs typeface="Arial" panose="020B0604020202020204" pitchFamily="34" charset="0"/>
              </a:rPr>
              <a:t> الله نفسه.</a:t>
            </a:r>
            <a:endParaRPr kumimoji="0" lang="en-US" sz="2800" dirty="0">
              <a:solidFill>
                <a:srgbClr val="FFFF00"/>
              </a:solidFill>
              <a:latin typeface="Arial" panose="020B0604020202020204" pitchFamily="34" charset="0"/>
              <a:ea typeface="ＭＳ Ｐゴシック" charset="0"/>
              <a:cs typeface="Arial" panose="020B0604020202020204" pitchFamily="34" charset="0"/>
            </a:endParaRPr>
          </a:p>
        </p:txBody>
      </p:sp>
      <p:pic>
        <p:nvPicPr>
          <p:cNvPr id="137218"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858000" y="0"/>
            <a:ext cx="2300288" cy="1524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671087"/>
            <a:ext cx="9067800" cy="4419600"/>
          </a:xfrm>
          <a:prstGeom prst="rect">
            <a:avLst/>
          </a:prstGeom>
          <a:noFill/>
          <a:ln>
            <a:noFill/>
          </a:ln>
          <a:effectLst/>
        </p:spPr>
        <p:txBody>
          <a:bodyPr anchor="ctr"/>
          <a:lstStyle/>
          <a:p>
            <a:pPr marL="914400" lvl="1" indent="-457200" algn="r" defTabSz="914400" rtl="1" eaLnBrk="0" fontAlgn="base" hangingPunct="0">
              <a:spcBef>
                <a:spcPct val="0"/>
              </a:spcBef>
              <a:spcAft>
                <a:spcPct val="0"/>
              </a:spcAf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أ. (18-19) 18-19) الكنائس التي تسترد بالصلاة أو تستمر في السعي إلى رد المؤمنين الخطاة تعمل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بالنيابة ع</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ن </a:t>
            </a:r>
            <a:r>
              <a:rPr lang="ar-JO" sz="2800" b="1" dirty="0">
                <a:solidFill>
                  <a:srgbClr val="BBE0E3"/>
                </a:solidFill>
                <a:effectLst>
                  <a:glow rad="177800">
                    <a:srgbClr val="000000">
                      <a:alpha val="75000"/>
                    </a:srgbClr>
                  </a:glow>
                </a:effectLst>
                <a:highlight>
                  <a:srgbClr val="FFFF00"/>
                </a:highlight>
                <a:latin typeface="Arial" panose="020B0604020202020204" pitchFamily="34" charset="0"/>
                <a:ea typeface="ＭＳ Ｐゴシック" charset="-128"/>
                <a:cs typeface="Arial" panose="020B0604020202020204" pitchFamily="34" charset="0"/>
              </a:rPr>
              <a:t>الآب</a:t>
            </a:r>
            <a:endParaRPr lang="ar-LB" sz="2800" b="1" dirty="0">
              <a:solidFill>
                <a:srgbClr val="BBE0E3"/>
              </a:solidFill>
              <a:effectLst>
                <a:glow rad="177800">
                  <a:srgbClr val="000000">
                    <a:alpha val="75000"/>
                  </a:srgbClr>
                </a:glow>
              </a:effectLst>
              <a:highlight>
                <a:srgbClr val="FFFF00"/>
              </a:highlight>
              <a:latin typeface="Arial" panose="020B0604020202020204" pitchFamily="34" charset="0"/>
              <a:ea typeface="ＭＳ Ｐゴシック" charset="-128"/>
              <a:cs typeface="Arial" panose="020B0604020202020204" pitchFamily="34" charset="0"/>
            </a:endParaRPr>
          </a:p>
          <a:p>
            <a:pPr marL="914400" lvl="1" indent="-457200" algn="r" defTabSz="914400" rtl="1" eaLnBrk="0" fontAlgn="base" hangingPunct="0">
              <a:spcBef>
                <a:spcPct val="0"/>
              </a:spcBef>
              <a:spcAft>
                <a:spcPct val="0"/>
              </a:spcAft>
              <a:defRPr/>
            </a:pPr>
            <a:endParaRPr kumimoji="0" lang="en-US" sz="14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 (18) على الكنيسة أن تعلن حالة الذنب أو عدم البراءة بالإعتماد على ما حدده الله سل</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بق</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1371600" marR="0" lvl="2" indent="-457200" algn="r" defTabSz="914400" rtl="1" eaLnBrk="0" fontAlgn="base" latinLnBrk="0" hangingPunct="0">
              <a:lnSpc>
                <a:spcPct val="100000"/>
              </a:lnSpc>
              <a:spcBef>
                <a:spcPct val="0"/>
              </a:spcBef>
              <a:spcAft>
                <a:spcPct val="0"/>
              </a:spcAft>
              <a:buClrTx/>
              <a:buSzTx/>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(19) قادة الكنيسة الذين يحكمون بروح الصلاة يمكنهم أن يثقوا أنهم يتصرفون بحسب مشيئة الله</a:t>
            </a:r>
          </a:p>
          <a:p>
            <a:pPr marL="1371600" marR="0" lvl="2" indent="-457200" algn="r" defTabSz="914400" rtl="1" eaLnBrk="0" fontAlgn="base" latinLnBrk="0" hangingPunct="0">
              <a:lnSpc>
                <a:spcPct val="100000"/>
              </a:lnSpc>
              <a:spcBef>
                <a:spcPct val="0"/>
              </a:spcBef>
              <a:spcAft>
                <a:spcPct val="0"/>
              </a:spcAft>
              <a:buClrTx/>
              <a:buSzTx/>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14400" marR="0" lvl="1" indent="-457200" algn="r" defTabSz="914400" rtl="1" eaLnBrk="0" fontAlgn="base" latinLnBrk="0" hangingPunct="0">
              <a:lnSpc>
                <a:spcPct val="100000"/>
              </a:lnSpc>
              <a:spcBef>
                <a:spcPct val="0"/>
              </a:spcBef>
              <a:spcAft>
                <a:spcPct val="0"/>
              </a:spcAft>
              <a:buClrTx/>
              <a:buSzTx/>
              <a:tabLst/>
              <a:defRPr/>
            </a:pPr>
            <a:r>
              <a:rPr lang="ar-JO" sz="2800" b="1" noProof="0"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 (20) الكنائس التي تسترد أو تسعى في طلب استرداد المؤمنين الخطاة يتصرفون في حضور </a:t>
            </a:r>
            <a:r>
              <a:rPr lang="ar-JO" sz="2800" b="1" noProof="0"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يسوع</a:t>
            </a:r>
            <a:endParaRPr kumimoji="0" lang="en-US" sz="2800" b="1" u="none" strike="noStrike" kern="1200" cap="none" spc="0" normalizeH="0" baseline="0" noProof="0" dirty="0">
              <a:ln>
                <a:noFill/>
              </a:ln>
              <a:solidFill>
                <a:srgbClr val="FFFF00"/>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7220"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633377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0">
                                            <p:txEl>
                                              <p:pRg st="2" end="2"/>
                                            </p:txEl>
                                          </p:spTgt>
                                        </p:tgtEl>
                                        <p:attrNameLst>
                                          <p:attrName>style.visibility</p:attrName>
                                        </p:attrNameLst>
                                      </p:cBhvr>
                                      <p:to>
                                        <p:strVal val="visible"/>
                                      </p:to>
                                    </p:set>
                                    <p:animEffect transition="in" filter="fade">
                                      <p:cBhvr>
                                        <p:cTn id="10" dur="2000"/>
                                        <p:tgtEl>
                                          <p:spTgt spid="40">
                                            <p:txEl>
                                              <p:pRg st="2" end="2"/>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40">
                                            <p:txEl>
                                              <p:pRg st="3" end="3"/>
                                            </p:txEl>
                                          </p:spTgt>
                                        </p:tgtEl>
                                        <p:attrNameLst>
                                          <p:attrName>style.visibility</p:attrName>
                                        </p:attrNameLst>
                                      </p:cBhvr>
                                      <p:to>
                                        <p:strVal val="visible"/>
                                      </p:to>
                                    </p:set>
                                    <p:animEffect transition="in" filter="fade">
                                      <p:cBhvr>
                                        <p:cTn id="13" dur="2000"/>
                                        <p:tgtEl>
                                          <p:spTgt spid="40">
                                            <p:txEl>
                                              <p:pRg st="3" end="3"/>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40">
                                            <p:txEl>
                                              <p:pRg st="5" end="5"/>
                                            </p:txEl>
                                          </p:spTgt>
                                        </p:tgtEl>
                                        <p:attrNameLst>
                                          <p:attrName>style.visibility</p:attrName>
                                        </p:attrNameLst>
                                      </p:cBhvr>
                                      <p:to>
                                        <p:strVal val="visible"/>
                                      </p:to>
                                    </p:set>
                                    <p:animEffect transition="in" filter="fade">
                                      <p:cBhvr>
                                        <p:cTn id="16" dur="2000"/>
                                        <p:tgtEl>
                                          <p:spTgt spid="40">
                                            <p:txEl>
                                              <p:pRg st="5" end="5"/>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0" y="0"/>
            <a:ext cx="6877341" cy="1524000"/>
          </a:xfrm>
          <a:solidFill>
            <a:srgbClr val="000000"/>
          </a:solidFill>
        </p:spPr>
        <p:txBody>
          <a:bodyPr/>
          <a:lstStyle/>
          <a:p>
            <a:pPr algn="r" rtl="1" eaLnBrk="1" hangingPunct="1"/>
            <a:r>
              <a:rPr lang="ar-JO" sz="2800" dirty="0">
                <a:latin typeface="Arial" panose="020B0604020202020204" pitchFamily="34" charset="0"/>
                <a:ea typeface="ＭＳ Ｐゴシック" charset="0"/>
                <a:cs typeface="Arial" panose="020B0604020202020204" pitchFamily="34" charset="0"/>
              </a:rPr>
              <a:t>فكرة تفسيرية</a:t>
            </a:r>
            <a:r>
              <a:rPr lang="ar-JO" sz="2800" dirty="0">
                <a:solidFill>
                  <a:srgbClr val="FFFFFF"/>
                </a:solidFill>
                <a:latin typeface="Arial" panose="020B0604020202020204" pitchFamily="34" charset="0"/>
                <a:ea typeface="ＭＳ Ｐゴシック" charset="0"/>
                <a:cs typeface="Arial" panose="020B0604020202020204" pitchFamily="34" charset="0"/>
              </a:rPr>
              <a:t>: </a:t>
            </a:r>
            <a:r>
              <a:rPr lang="ar-JO" sz="2800" dirty="0">
                <a:solidFill>
                  <a:srgbClr val="FFFC00"/>
                </a:solidFill>
                <a:latin typeface="Arial" panose="020B0604020202020204" pitchFamily="34" charset="0"/>
                <a:ea typeface="ＭＳ Ｐゴシック" charset="0"/>
                <a:cs typeface="Arial" panose="020B0604020202020204" pitchFamily="34" charset="0"/>
              </a:rPr>
              <a:t>السبب</a:t>
            </a:r>
            <a:r>
              <a:rPr lang="ar-JO" sz="2800" dirty="0">
                <a:solidFill>
                  <a:srgbClr val="FFFFFF"/>
                </a:solidFill>
                <a:latin typeface="Arial" panose="020B0604020202020204" pitchFamily="34" charset="0"/>
                <a:ea typeface="ＭＳ Ｐゴシック" charset="0"/>
                <a:cs typeface="Arial" panose="020B0604020202020204" pitchFamily="34" charset="0"/>
              </a:rPr>
              <a:t> الذي يجعل الكنيسة ت</a:t>
            </a:r>
            <a:r>
              <a:rPr lang="ar-LB" sz="2800" dirty="0">
                <a:solidFill>
                  <a:srgbClr val="FFFFFF"/>
                </a:solidFill>
                <a:latin typeface="Arial" panose="020B0604020202020204" pitchFamily="34" charset="0"/>
                <a:ea typeface="ＭＳ Ｐゴシック" charset="0"/>
                <a:cs typeface="Arial" panose="020B0604020202020204" pitchFamily="34" charset="0"/>
              </a:rPr>
              <a:t>ست</a:t>
            </a:r>
            <a:r>
              <a:rPr lang="ar-JO" sz="2800" dirty="0">
                <a:solidFill>
                  <a:srgbClr val="FFFFFF"/>
                </a:solidFill>
                <a:latin typeface="Arial" panose="020B0604020202020204" pitchFamily="34" charset="0"/>
                <a:ea typeface="ＭＳ Ｐゴシック" charset="0"/>
                <a:cs typeface="Arial" panose="020B0604020202020204" pitchFamily="34" charset="0"/>
              </a:rPr>
              <a:t>رد مسيحي خاطئ بشكل صحيح هو أنها توسع سلطان الله</a:t>
            </a:r>
            <a:endParaRPr kumimoji="0" lang="en-US" sz="2800" dirty="0">
              <a:solidFill>
                <a:srgbClr val="FFFFFF"/>
              </a:solidFill>
              <a:latin typeface="Arial" panose="020B0604020202020204" pitchFamily="34" charset="0"/>
              <a:ea typeface="ＭＳ Ｐゴシック" charset="0"/>
              <a:cs typeface="Arial" panose="020B0604020202020204" pitchFamily="34" charset="0"/>
            </a:endParaRPr>
          </a:p>
        </p:txBody>
      </p:sp>
      <p:pic>
        <p:nvPicPr>
          <p:cNvPr id="139266"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8" y="0"/>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40" name="Rectangle 2"/>
          <p:cNvSpPr txBox="1">
            <a:spLocks noChangeArrowheads="1"/>
          </p:cNvSpPr>
          <p:nvPr/>
        </p:nvSpPr>
        <p:spPr bwMode="auto">
          <a:xfrm>
            <a:off x="76200" y="1524000"/>
            <a:ext cx="9067800" cy="4343400"/>
          </a:xfrm>
          <a:prstGeom prst="rect">
            <a:avLst/>
          </a:prstGeom>
          <a:noFill/>
          <a:ln>
            <a:noFill/>
          </a:ln>
          <a:effectLst/>
        </p:spPr>
        <p:txBody>
          <a:bodyPr anchor="ctr"/>
          <a:lstStyle/>
          <a:p>
            <a:pPr marL="971550" marR="0" lvl="1" indent="-514350" algn="r" defTabSz="914400" rtl="1" eaLnBrk="0" fontAlgn="base" latinLnBrk="0" hangingPunct="0">
              <a:lnSpc>
                <a:spcPct val="100000"/>
              </a:lnSpc>
              <a:spcBef>
                <a:spcPct val="0"/>
              </a:spcBef>
              <a:spcAft>
                <a:spcPct val="0"/>
              </a:spcAft>
              <a:buClrTx/>
              <a:buSzTx/>
              <a:buAutoNum type="arabicPeriod"/>
              <a:tabLs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(15-17)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الطريقة</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التي يجب على الكنيسة أن تسترد مؤمناً </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خاطئ</a:t>
            </a:r>
          </a:p>
          <a:p>
            <a:pPr marR="0" lvl="1" algn="r" defTabSz="914400" rtl="1" eaLnBrk="0" fontAlgn="base" latinLnBrk="0" hangingPunct="0">
              <a:lnSpc>
                <a:spcPct val="100000"/>
              </a:lnSpc>
              <a:spcBef>
                <a:spcPct val="0"/>
              </a:spcBef>
              <a:spcAft>
                <a:spcPct val="0"/>
              </a:spcAft>
              <a:buClrTx/>
              <a:buSzTx/>
              <a:tabLst/>
              <a:defRPr/>
            </a:pP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      </a:t>
            </a: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بشكل صحيح هي المحافظة على سرية الأمر قدر الإمكان</a:t>
            </a:r>
            <a:r>
              <a:rPr lang="ar-LB"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a:t>
            </a: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marR="0" lvl="1" indent="-514350" algn="r" defTabSz="914400" rtl="1" eaLnBrk="0" fontAlgn="base" latinLnBrk="0" hangingPunct="0">
              <a:lnSpc>
                <a:spcPct val="100000"/>
              </a:lnSpc>
              <a:spcBef>
                <a:spcPct val="0"/>
              </a:spcBef>
              <a:spcAft>
                <a:spcPct val="0"/>
              </a:spcAft>
              <a:buClrTx/>
              <a:buSzTx/>
              <a:buFontTx/>
              <a:buAutoNum type="romanUcPeriod"/>
              <a:tabLst/>
              <a:defRPr/>
            </a:pPr>
            <a:endParaRPr kumimoji="0" lang="en-US" sz="2800" b="1" u="none" strike="noStrike" kern="1200" cap="none" spc="0" normalizeH="0" baseline="0" noProof="0" dirty="0">
              <a:ln>
                <a:noFill/>
              </a:ln>
              <a:solidFill>
                <a:srgbClr val="BBE0E3"/>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a:p>
            <a:pPr marL="971550" lvl="1" indent="-514350" algn="r" defTabSz="914400" rtl="1" eaLnBrk="0" fontAlgn="base" hangingPunct="0">
              <a:spcBef>
                <a:spcPct val="0"/>
              </a:spcBef>
              <a:spcAft>
                <a:spcPct val="0"/>
              </a:spcAft>
              <a:defRPr/>
            </a:pPr>
            <a:r>
              <a:rPr lang="ar-JO" sz="2800" b="1" dirty="0">
                <a:solidFill>
                  <a:srgbClr val="BBE0E3"/>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2. (18-20) </a:t>
            </a:r>
            <a:r>
              <a:rPr lang="ar-JO" sz="2800" b="1" dirty="0">
                <a:solidFill>
                  <a:srgbClr val="FFFF00"/>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السبب </a:t>
            </a:r>
            <a:r>
              <a:rPr lang="ar-JO" sz="2800" b="1" dirty="0">
                <a:solidFill>
                  <a:srgbClr val="FFFFFF"/>
                </a:solidFill>
                <a:effectLst>
                  <a:glow rad="177800">
                    <a:srgbClr val="000000">
                      <a:alpha val="75000"/>
                    </a:srgbClr>
                  </a:glow>
                </a:effectLst>
                <a:latin typeface="Arial" panose="020B0604020202020204" pitchFamily="34" charset="0"/>
                <a:ea typeface="ＭＳ Ｐゴシック" charset="-128"/>
                <a:cs typeface="Arial" panose="020B0604020202020204" pitchFamily="34" charset="0"/>
              </a:rPr>
              <a:t>وراء قدرة الكنيسة على استعادة المؤمنين الضالين أو الاستمرار في السعي إلى ردهم هو أن ذلك يوسع سلطان الله نفسه.</a:t>
            </a:r>
            <a:endParaRPr kumimoji="0" lang="en-US" sz="2800" b="1" u="none" strike="noStrike" kern="1200" cap="none" spc="0" normalizeH="0" baseline="0" noProof="0" dirty="0">
              <a:ln>
                <a:noFill/>
              </a:ln>
              <a:solidFill>
                <a:srgbClr val="FFFFFF"/>
              </a:solidFill>
              <a:effectLst>
                <a:glow rad="177800">
                  <a:srgbClr val="000000">
                    <a:alpha val="75000"/>
                  </a:srgbClr>
                </a:glow>
              </a:effectLst>
              <a:uLnTx/>
              <a:uFillTx/>
              <a:latin typeface="Arial" panose="020B0604020202020204" pitchFamily="34" charset="0"/>
              <a:ea typeface="ＭＳ Ｐゴシック" charset="-128"/>
              <a:cs typeface="Arial" panose="020B0604020202020204" pitchFamily="34" charset="0"/>
            </a:endParaRPr>
          </a:p>
        </p:txBody>
      </p:sp>
      <p:sp>
        <p:nvSpPr>
          <p:cNvPr id="139268" name="Text Box 15"/>
          <p:cNvSpPr txBox="1">
            <a:spLocks noChangeArrowheads="1"/>
          </p:cNvSpPr>
          <p:nvPr/>
        </p:nvSpPr>
        <p:spPr bwMode="auto">
          <a:xfrm>
            <a:off x="8299450" y="76200"/>
            <a:ext cx="817853" cy="523220"/>
          </a:xfrm>
          <a:prstGeom prst="rect">
            <a:avLst/>
          </a:prstGeom>
          <a:solidFill>
            <a:srgbClr val="000000"/>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34ت</a:t>
            </a:r>
            <a:endParaRPr kumimoji="0" lang="en-US" sz="28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
        <p:nvSpPr>
          <p:cNvPr id="6" name="TextBox 4"/>
          <p:cNvSpPr txBox="1">
            <a:spLocks noChangeArrowheads="1"/>
          </p:cNvSpPr>
          <p:nvPr/>
        </p:nvSpPr>
        <p:spPr bwMode="auto">
          <a:xfrm>
            <a:off x="0" y="5830888"/>
            <a:ext cx="9144000" cy="83099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rPr>
              <a:t>متى 18: 15-20</a:t>
            </a:r>
            <a:endParaRPr kumimoji="0" lang="en-US" sz="4800" b="1" u="none" strike="noStrike" kern="1200" cap="none" spc="0" normalizeH="0" baseline="0" noProof="0" dirty="0">
              <a:ln>
                <a:noFill/>
              </a:ln>
              <a:solidFill>
                <a:srgbClr val="BBE0E3"/>
              </a:solidFill>
              <a:effectLst>
                <a:outerShdw blurRad="222250" dist="127000" dir="2700000" algn="tl" rotWithShape="0">
                  <a:srgbClr val="000000">
                    <a:alpha val="89000"/>
                  </a:srgbClr>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158094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0">
                                            <p:txEl>
                                              <p:pRg st="0" end="0"/>
                                            </p:txEl>
                                          </p:spTgt>
                                        </p:tgtEl>
                                        <p:attrNameLst>
                                          <p:attrName>style.visibility</p:attrName>
                                        </p:attrNameLst>
                                      </p:cBhvr>
                                      <p:to>
                                        <p:strVal val="visible"/>
                                      </p:to>
                                    </p:set>
                                    <p:animEffect transition="in" filter="fade">
                                      <p:cBhvr>
                                        <p:cTn id="7" dur="2000"/>
                                        <p:tgtEl>
                                          <p:spTgt spid="4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0">
                                            <p:txEl>
                                              <p:pRg st="1" end="1"/>
                                            </p:txEl>
                                          </p:spTgt>
                                        </p:tgtEl>
                                        <p:attrNameLst>
                                          <p:attrName>style.visibility</p:attrName>
                                        </p:attrNameLst>
                                      </p:cBhvr>
                                      <p:to>
                                        <p:strVal val="visible"/>
                                      </p:to>
                                    </p:set>
                                    <p:animEffect transition="in" filter="fade">
                                      <p:cBhvr>
                                        <p:cTn id="12" dur="2000"/>
                                        <p:tgtEl>
                                          <p:spTgt spid="4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0">
                                            <p:txEl>
                                              <p:pRg st="3" end="3"/>
                                            </p:txEl>
                                          </p:spTgt>
                                        </p:tgtEl>
                                        <p:attrNameLst>
                                          <p:attrName>style.visibility</p:attrName>
                                        </p:attrNameLst>
                                      </p:cBhvr>
                                      <p:to>
                                        <p:strVal val="visible"/>
                                      </p:to>
                                    </p:set>
                                    <p:animEffect transition="in" filter="fade">
                                      <p:cBhvr>
                                        <p:cTn id="17" dur="2000"/>
                                        <p:tgtEl>
                                          <p:spTgt spid="40">
                                            <p:txEl>
                                              <p:pRg st="3" end="3"/>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9656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34" grpId="0" animBg="1"/>
      <p:bldP spid="40" grpId="0" build="p"/>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4433" name="Rectangle 2"/>
          <p:cNvSpPr>
            <a:spLocks noChangeArrowheads="1"/>
          </p:cNvSpPr>
          <p:nvPr/>
        </p:nvSpPr>
        <p:spPr bwMode="auto">
          <a:xfrm>
            <a:off x="0" y="0"/>
            <a:ext cx="9144000" cy="6858000"/>
          </a:xfrm>
          <a:prstGeom prst="rect">
            <a:avLst/>
          </a:prstGeom>
          <a:solidFill>
            <a:schemeClr val="bg1"/>
          </a:soli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endParaRPr>
          </a:p>
        </p:txBody>
      </p:sp>
      <p:sp>
        <p:nvSpPr>
          <p:cNvPr id="274434" name="Rectangle 2"/>
          <p:cNvSpPr>
            <a:spLocks noGrp="1" noChangeArrowheads="1"/>
          </p:cNvSpPr>
          <p:nvPr>
            <p:ph type="title" idx="4294967295"/>
          </p:nvPr>
        </p:nvSpPr>
        <p:spPr>
          <a:xfrm>
            <a:off x="1066800" y="381000"/>
            <a:ext cx="3360738" cy="4848225"/>
          </a:xfrm>
        </p:spPr>
        <p:txBody>
          <a:bodyPr/>
          <a:lstStyle/>
          <a:p>
            <a:pPr algn="ctr" eaLnBrk="1" hangingPunct="1"/>
            <a:r>
              <a:rPr lang="en-US" b="1" dirty="0">
                <a:latin typeface="Arial" panose="020B0604020202020204" pitchFamily="34" charset="0"/>
                <a:ea typeface="ＭＳ Ｐゴシック" charset="0"/>
              </a:rPr>
              <a:t>The Point of Verses 15-17</a:t>
            </a:r>
            <a:endParaRPr lang="en-US" dirty="0">
              <a:latin typeface="Times New Roman" charset="0"/>
              <a:ea typeface="ＭＳ Ｐゴシック" charset="0"/>
            </a:endParaRPr>
          </a:p>
        </p:txBody>
      </p:sp>
      <p:pic>
        <p:nvPicPr>
          <p:cNvPr id="274435" name="Picture 1" descr="reconciliation.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957388"/>
            <a:ext cx="5478463" cy="4900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74436" name="Text Box 3"/>
          <p:cNvSpPr txBox="1">
            <a:spLocks noChangeArrowheads="1"/>
          </p:cNvSpPr>
          <p:nvPr/>
        </p:nvSpPr>
        <p:spPr bwMode="auto">
          <a:xfrm>
            <a:off x="4986662" y="381000"/>
            <a:ext cx="3572540" cy="280076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1. حافظ على </a:t>
            </a:r>
          </a:p>
          <a:p>
            <a:pPr marL="857250" marR="0" lvl="0" indent="-857250" algn="r" defTabSz="914400" rtl="0" eaLnBrk="0" fontAlgn="base" latinLnBrk="0" hangingPunct="0">
              <a:lnSpc>
                <a:spcPct val="100000"/>
              </a:lnSpc>
              <a:spcBef>
                <a:spcPct val="0"/>
              </a:spcBef>
              <a:spcAft>
                <a:spcPct val="0"/>
              </a:spcAft>
              <a:buClrTx/>
              <a:buSzTx/>
              <a:tabLst/>
              <a:defRPr/>
            </a:pPr>
            <a:r>
              <a:rPr lang="ar-LB" altLang="ja-JP" sz="4400" b="1" u="sng" dirty="0">
                <a:solidFill>
                  <a:srgbClr val="00B050"/>
                </a:solidFill>
                <a:latin typeface="Arial" panose="020B0604020202020204" pitchFamily="34" charset="0"/>
                <a:cs typeface="Arial" panose="020B0604020202020204" pitchFamily="34" charset="0"/>
              </a:rPr>
              <a:t>خصوصية</a:t>
            </a:r>
            <a:r>
              <a:rPr lang="ar-JO" altLang="ja-JP" sz="4400" b="1" dirty="0">
                <a:solidFill>
                  <a:srgbClr val="000000"/>
                </a:solidFill>
                <a:latin typeface="Arial" panose="020B0604020202020204" pitchFamily="34" charset="0"/>
                <a:cs typeface="Arial" panose="020B0604020202020204" pitchFamily="34" charset="0"/>
              </a:rPr>
              <a:t> الأمر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قدر الإمكان </a:t>
            </a:r>
          </a:p>
          <a:p>
            <a:pPr marL="857250" marR="0" lvl="0" indent="-857250" algn="r" defTabSz="914400" rtl="0" eaLnBrk="0" fontAlgn="base" latinLnBrk="0" hangingPunct="0">
              <a:lnSpc>
                <a:spcPct val="100000"/>
              </a:lnSpc>
              <a:spcBef>
                <a:spcPct val="0"/>
              </a:spcBef>
              <a:spcAft>
                <a:spcPct val="0"/>
              </a:spcAft>
              <a:buClrTx/>
              <a:buSzTx/>
              <a:tabLst/>
              <a:defRPr/>
            </a:pPr>
            <a:r>
              <a:rPr lang="ar-JO" altLang="ja-JP" sz="4400" b="1" dirty="0">
                <a:solidFill>
                  <a:srgbClr val="000000"/>
                </a:solidFill>
                <a:latin typeface="Arial" panose="020B0604020202020204" pitchFamily="34" charset="0"/>
                <a:cs typeface="Arial" panose="020B0604020202020204" pitchFamily="34" charset="0"/>
              </a:rPr>
              <a:t>(15-17)</a:t>
            </a:r>
            <a:r>
              <a:rPr kumimoji="0" lang="en-US" altLang="ja-JP"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50909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0577" name="Rectangle 2"/>
          <p:cNvSpPr>
            <a:spLocks noGrp="1" noChangeArrowheads="1"/>
          </p:cNvSpPr>
          <p:nvPr>
            <p:ph type="ctrTitle"/>
          </p:nvPr>
        </p:nvSpPr>
        <p:spPr>
          <a:xfrm>
            <a:off x="0" y="152400"/>
            <a:ext cx="4853354" cy="1828800"/>
          </a:xfrm>
        </p:spPr>
        <p:txBody>
          <a:bodyPr/>
          <a:lstStyle/>
          <a:p>
            <a:pPr algn="ctr" rtl="1" eaLnBrk="1" hangingPunct="1"/>
            <a:r>
              <a:rPr lang="ar-JO" sz="4800" dirty="0">
                <a:ea typeface="ＭＳ Ｐゴシック" charset="0"/>
                <a:cs typeface="Arial" panose="020B0604020202020204" pitchFamily="34" charset="0"/>
              </a:rPr>
              <a:t>4 خطوات في </a:t>
            </a:r>
            <a:br>
              <a:rPr lang="ar-JO" sz="4800" dirty="0">
                <a:ea typeface="ＭＳ Ｐゴシック" charset="0"/>
                <a:cs typeface="Arial" panose="020B0604020202020204" pitchFamily="34" charset="0"/>
              </a:rPr>
            </a:br>
            <a:r>
              <a:rPr lang="ar-JO" sz="4800" dirty="0">
                <a:ea typeface="ＭＳ Ｐゴシック" charset="0"/>
                <a:cs typeface="Arial" panose="020B0604020202020204" pitchFamily="34" charset="0"/>
              </a:rPr>
              <a:t>عملية الإسترداد الإلهي</a:t>
            </a:r>
            <a:endParaRPr lang="en-US" sz="4800" dirty="0">
              <a:ea typeface="ＭＳ Ｐゴシック" charset="0"/>
              <a:cs typeface="Arial" panose="020B0604020202020204" pitchFamily="34" charset="0"/>
            </a:endParaRPr>
          </a:p>
        </p:txBody>
      </p:sp>
      <p:sp>
        <p:nvSpPr>
          <p:cNvPr id="280578" name="AutoShape 6"/>
          <p:cNvSpPr>
            <a:spLocks noChangeArrowheads="1"/>
          </p:cNvSpPr>
          <p:nvPr/>
        </p:nvSpPr>
        <p:spPr bwMode="auto">
          <a:xfrm rot="5400000" flipV="1">
            <a:off x="2057400" y="-685800"/>
            <a:ext cx="5410200" cy="8001000"/>
          </a:xfrm>
          <a:prstGeom prst="triangle">
            <a:avLst>
              <a:gd name="adj" fmla="val 50000"/>
            </a:avLst>
          </a:prstGeom>
          <a:solidFill>
            <a:srgbClr val="6601FF"/>
          </a:solidFill>
          <a:ln w="9525">
            <a:solidFill>
              <a:schemeClr val="tx1"/>
            </a:solidFill>
            <a:miter lim="800000"/>
            <a:headEnd/>
            <a:tailEnd/>
          </a:ln>
        </p:spPr>
        <p:txBody>
          <a:bodyPr vert="eaVert" wrap="none" anchor="ctr"/>
          <a:lstStyle/>
          <a:p>
            <a:pPr marL="0" marR="0" lvl="0" indent="0" algn="ctr" defTabSz="91440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1075208" name="Text Box 8"/>
          <p:cNvSpPr txBox="1">
            <a:spLocks noChangeArrowheads="1"/>
          </p:cNvSpPr>
          <p:nvPr/>
        </p:nvSpPr>
        <p:spPr bwMode="auto">
          <a:xfrm>
            <a:off x="1676400" y="2947988"/>
            <a:ext cx="444352" cy="64633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1</a:t>
            </a:r>
            <a:endParaRPr kumimoji="0" lang="en-US" sz="3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09" name="Text Box 9"/>
          <p:cNvSpPr txBox="1">
            <a:spLocks noChangeArrowheads="1"/>
          </p:cNvSpPr>
          <p:nvPr/>
        </p:nvSpPr>
        <p:spPr bwMode="auto">
          <a:xfrm>
            <a:off x="2751138" y="2414588"/>
            <a:ext cx="947695" cy="1723549"/>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2</a:t>
            </a:r>
            <a:endParaRPr kumimoji="0" lang="en-US" sz="106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1" name="Text Box 11"/>
          <p:cNvSpPr txBox="1">
            <a:spLocks noChangeArrowheads="1"/>
          </p:cNvSpPr>
          <p:nvPr/>
        </p:nvSpPr>
        <p:spPr bwMode="auto">
          <a:xfrm>
            <a:off x="4321175" y="1782763"/>
            <a:ext cx="1545616" cy="3000821"/>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3</a:t>
            </a:r>
            <a:endParaRPr kumimoji="0" lang="en-US" sz="189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1075212" name="Text Box 12"/>
          <p:cNvSpPr txBox="1">
            <a:spLocks noChangeArrowheads="1"/>
          </p:cNvSpPr>
          <p:nvPr/>
        </p:nvSpPr>
        <p:spPr bwMode="auto">
          <a:xfrm>
            <a:off x="6477000" y="898525"/>
            <a:ext cx="2380780" cy="4785926"/>
          </a:xfrm>
          <a:prstGeom prst="rect">
            <a:avLst/>
          </a:prstGeom>
          <a:noFill/>
          <a:ln>
            <a:noFill/>
          </a:ln>
          <a:effectLst/>
        </p:spPr>
        <p:txBody>
          <a:bodyPr wrap="none">
            <a:spAutoFit/>
          </a:bodyPr>
          <a:lstStyle/>
          <a:p>
            <a:pPr marL="0" marR="0" lvl="0" indent="0" algn="l" defTabSz="914400" eaLnBrk="0" fontAlgn="base" latinLnBrk="0" hangingPunct="0">
              <a:lnSpc>
                <a:spcPct val="100000"/>
              </a:lnSpc>
              <a:spcBef>
                <a:spcPct val="0"/>
              </a:spcBef>
              <a:spcAft>
                <a:spcPct val="0"/>
              </a:spcAft>
              <a:buClrTx/>
              <a:buSzTx/>
              <a:buFontTx/>
              <a:buNone/>
              <a:tabLst/>
              <a:defRPr/>
            </a:pPr>
            <a:r>
              <a:rPr kumimoji="0" lang="ar-JO"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rPr>
              <a:t>4</a:t>
            </a:r>
            <a:endParaRPr kumimoji="0" lang="en-US" sz="305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0"/>
              <a:cs typeface="Arial" panose="020B0604020202020204" pitchFamily="34" charset="0"/>
            </a:endParaRPr>
          </a:p>
        </p:txBody>
      </p:sp>
      <p:sp>
        <p:nvSpPr>
          <p:cNvPr id="280583" name="Rectangle 13"/>
          <p:cNvSpPr>
            <a:spLocks noChangeArrowheads="1"/>
          </p:cNvSpPr>
          <p:nvPr/>
        </p:nvSpPr>
        <p:spPr bwMode="auto">
          <a:xfrm>
            <a:off x="0" y="4816540"/>
            <a:ext cx="4853354" cy="182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b"/>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إعلان الأمر</a:t>
            </a: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 لعدد أكبر </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800" b="1" u="none" strike="noStrike" kern="1200" cap="none" spc="0" normalizeH="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rPr>
              <a:t>من الناس في كل خطوة</a:t>
            </a:r>
            <a:endParaRPr kumimoji="0" lang="en-US" sz="4800" b="1" u="none" strike="noStrike" kern="1200" cap="none" spc="0" normalizeH="0" baseline="0" noProof="0" dirty="0">
              <a:ln>
                <a:noFill/>
              </a:ln>
              <a:solidFill>
                <a:srgbClr val="333399"/>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35501393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075208">
                                            <p:txEl>
                                              <p:pRg st="0" end="0"/>
                                            </p:txEl>
                                          </p:spTgt>
                                        </p:tgtEl>
                                        <p:attrNameLst>
                                          <p:attrName>style.visibility</p:attrName>
                                        </p:attrNameLst>
                                      </p:cBhvr>
                                      <p:to>
                                        <p:strVal val="visible"/>
                                      </p:to>
                                    </p:set>
                                    <p:animEffect transition="in" filter="dissolve">
                                      <p:cBhvr>
                                        <p:cTn id="7" dur="2000"/>
                                        <p:tgtEl>
                                          <p:spTgt spid="1075208">
                                            <p:txEl>
                                              <p:pRg st="0" end="0"/>
                                            </p:txEl>
                                          </p:spTgt>
                                        </p:tgtEl>
                                      </p:cBhvr>
                                    </p:animEffect>
                                  </p:childTnLst>
                                </p:cTn>
                              </p:par>
                            </p:childTnLst>
                          </p:cTn>
                        </p:par>
                        <p:par>
                          <p:cTn id="8" fill="hold" nodeType="afterGroup">
                            <p:stCondLst>
                              <p:cond delay="2000"/>
                            </p:stCondLst>
                            <p:childTnLst>
                              <p:par>
                                <p:cTn id="9" presetID="9" presetClass="entr" presetSubtype="0" fill="hold" grpId="0" nodeType="afterEffect">
                                  <p:stCondLst>
                                    <p:cond delay="0"/>
                                  </p:stCondLst>
                                  <p:childTnLst>
                                    <p:set>
                                      <p:cBhvr>
                                        <p:cTn id="10" dur="1" fill="hold">
                                          <p:stCondLst>
                                            <p:cond delay="0"/>
                                          </p:stCondLst>
                                        </p:cTn>
                                        <p:tgtEl>
                                          <p:spTgt spid="1075209">
                                            <p:txEl>
                                              <p:pRg st="0" end="0"/>
                                            </p:txEl>
                                          </p:spTgt>
                                        </p:tgtEl>
                                        <p:attrNameLst>
                                          <p:attrName>style.visibility</p:attrName>
                                        </p:attrNameLst>
                                      </p:cBhvr>
                                      <p:to>
                                        <p:strVal val="visible"/>
                                      </p:to>
                                    </p:set>
                                    <p:animEffect transition="in" filter="dissolve">
                                      <p:cBhvr>
                                        <p:cTn id="11" dur="2000"/>
                                        <p:tgtEl>
                                          <p:spTgt spid="1075209">
                                            <p:txEl>
                                              <p:pRg st="0" end="0"/>
                                            </p:txEl>
                                          </p:spTgt>
                                        </p:tgtEl>
                                      </p:cBhvr>
                                    </p:animEffect>
                                  </p:childTnLst>
                                </p:cTn>
                              </p:par>
                            </p:childTnLst>
                          </p:cTn>
                        </p:par>
                        <p:par>
                          <p:cTn id="12" fill="hold" nodeType="afterGroup">
                            <p:stCondLst>
                              <p:cond delay="4000"/>
                            </p:stCondLst>
                            <p:childTnLst>
                              <p:par>
                                <p:cTn id="13" presetID="9" presetClass="entr" presetSubtype="0" fill="hold" grpId="0" nodeType="afterEffect">
                                  <p:stCondLst>
                                    <p:cond delay="0"/>
                                  </p:stCondLst>
                                  <p:childTnLst>
                                    <p:set>
                                      <p:cBhvr>
                                        <p:cTn id="14" dur="1" fill="hold">
                                          <p:stCondLst>
                                            <p:cond delay="0"/>
                                          </p:stCondLst>
                                        </p:cTn>
                                        <p:tgtEl>
                                          <p:spTgt spid="1075211">
                                            <p:txEl>
                                              <p:pRg st="0" end="0"/>
                                            </p:txEl>
                                          </p:spTgt>
                                        </p:tgtEl>
                                        <p:attrNameLst>
                                          <p:attrName>style.visibility</p:attrName>
                                        </p:attrNameLst>
                                      </p:cBhvr>
                                      <p:to>
                                        <p:strVal val="visible"/>
                                      </p:to>
                                    </p:set>
                                    <p:animEffect transition="in" filter="dissolve">
                                      <p:cBhvr>
                                        <p:cTn id="15" dur="2000"/>
                                        <p:tgtEl>
                                          <p:spTgt spid="1075211">
                                            <p:txEl>
                                              <p:pRg st="0" end="0"/>
                                            </p:txEl>
                                          </p:spTgt>
                                        </p:tgtEl>
                                      </p:cBhvr>
                                    </p:animEffect>
                                  </p:childTnLst>
                                </p:cTn>
                              </p:par>
                            </p:childTnLst>
                          </p:cTn>
                        </p:par>
                        <p:par>
                          <p:cTn id="16" fill="hold" nodeType="afterGroup">
                            <p:stCondLst>
                              <p:cond delay="6000"/>
                            </p:stCondLst>
                            <p:childTnLst>
                              <p:par>
                                <p:cTn id="17" presetID="9" presetClass="entr" presetSubtype="0" fill="hold" grpId="0" nodeType="afterEffect">
                                  <p:stCondLst>
                                    <p:cond delay="0"/>
                                  </p:stCondLst>
                                  <p:childTnLst>
                                    <p:set>
                                      <p:cBhvr>
                                        <p:cTn id="18" dur="1" fill="hold">
                                          <p:stCondLst>
                                            <p:cond delay="0"/>
                                          </p:stCondLst>
                                        </p:cTn>
                                        <p:tgtEl>
                                          <p:spTgt spid="1075212">
                                            <p:txEl>
                                              <p:pRg st="0" end="0"/>
                                            </p:txEl>
                                          </p:spTgt>
                                        </p:tgtEl>
                                        <p:attrNameLst>
                                          <p:attrName>style.visibility</p:attrName>
                                        </p:attrNameLst>
                                      </p:cBhvr>
                                      <p:to>
                                        <p:strVal val="visible"/>
                                      </p:to>
                                    </p:set>
                                    <p:animEffect transition="in" filter="dissolve">
                                      <p:cBhvr>
                                        <p:cTn id="19" dur="2000"/>
                                        <p:tgtEl>
                                          <p:spTgt spid="1075212">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5208" grpId="0" build="p" autoUpdateAnimBg="0"/>
      <p:bldP spid="1075209" grpId="0" build="p" autoUpdateAnimBg="0"/>
      <p:bldP spid="1075211" grpId="0" build="p" autoUpdateAnimBg="0"/>
      <p:bldP spid="1075212" grpId="0" build="p" autoUpdateAnimBg="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67659029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5634" name="Rectangle 2"/>
          <p:cNvSpPr>
            <a:spLocks noGrp="1" noChangeArrowheads="1"/>
          </p:cNvSpPr>
          <p:nvPr>
            <p:ph type="title"/>
          </p:nvPr>
        </p:nvSpPr>
        <p:spPr>
          <a:xfrm>
            <a:off x="34924" y="251635"/>
            <a:ext cx="9109075"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1 في </a:t>
            </a:r>
            <a:r>
              <a:rPr kumimoji="0" lang="ar-LB" dirty="0">
                <a:latin typeface="Arial" panose="020B0604020202020204" pitchFamily="34" charset="0"/>
                <a:ea typeface="ＭＳ Ｐゴシック" charset="0"/>
                <a:cs typeface="Arial" panose="020B0604020202020204" pitchFamily="34" charset="0"/>
              </a:rPr>
              <a:t>عملية </a:t>
            </a:r>
            <a:r>
              <a:rPr kumimoji="0" lang="ar-JO" dirty="0">
                <a:latin typeface="Arial" panose="020B0604020202020204" pitchFamily="34" charset="0"/>
                <a:ea typeface="ＭＳ Ｐゴシック" charset="0"/>
                <a:cs typeface="Arial" panose="020B0604020202020204" pitchFamily="34" charset="0"/>
              </a:rPr>
              <a:t>الاسترداد</a:t>
            </a:r>
            <a:br>
              <a:rPr kumimoji="0" lang="ar-JO" sz="3600" dirty="0">
                <a:latin typeface="Arial" panose="020B0604020202020204" pitchFamily="34" charset="0"/>
                <a:ea typeface="ＭＳ Ｐゴシック" charset="0"/>
                <a:cs typeface="Arial" panose="020B0604020202020204" pitchFamily="34" charset="0"/>
              </a:rPr>
            </a:br>
            <a:r>
              <a:rPr kumimoji="0" lang="ar-JO" sz="3200" dirty="0">
                <a:latin typeface="Arial" panose="020B0604020202020204" pitchFamily="34" charset="0"/>
                <a:ea typeface="ＭＳ Ｐゴシック" charset="0"/>
                <a:cs typeface="Arial" panose="020B0604020202020204" pitchFamily="34" charset="0"/>
              </a:rPr>
              <a:t>تحدث </a:t>
            </a:r>
            <a:r>
              <a:rPr kumimoji="0" lang="ar-LB" sz="3200" dirty="0">
                <a:solidFill>
                  <a:srgbClr val="FFFC00"/>
                </a:solidFill>
                <a:latin typeface="Arial" panose="020B0604020202020204" pitchFamily="34" charset="0"/>
                <a:ea typeface="ＭＳ Ｐゴシック" charset="0"/>
                <a:cs typeface="Arial" panose="020B0604020202020204" pitchFamily="34" charset="0"/>
              </a:rPr>
              <a:t>شخصياً</a:t>
            </a:r>
            <a:r>
              <a:rPr kumimoji="0" lang="ar-LB" sz="3200" dirty="0">
                <a:latin typeface="Arial" panose="020B0604020202020204" pitchFamily="34" charset="0"/>
                <a:ea typeface="ＭＳ Ｐゴシック" charset="0"/>
                <a:cs typeface="Arial" panose="020B0604020202020204" pitchFamily="34" charset="0"/>
              </a:rPr>
              <a:t> مع</a:t>
            </a:r>
            <a:r>
              <a:rPr kumimoji="0" lang="ar-JO" sz="3200" dirty="0">
                <a:latin typeface="Arial" panose="020B0604020202020204" pitchFamily="34" charset="0"/>
                <a:ea typeface="ＭＳ Ｐゴシック" charset="0"/>
                <a:cs typeface="Arial" panose="020B0604020202020204" pitchFamily="34" charset="0"/>
              </a:rPr>
              <a:t> الشخص </a:t>
            </a:r>
            <a:r>
              <a:rPr kumimoji="0" lang="ar-LB" sz="3200" u="sng" dirty="0">
                <a:solidFill>
                  <a:srgbClr val="FFFFFF"/>
                </a:solidFill>
                <a:latin typeface="Arial" panose="020B0604020202020204" pitchFamily="34" charset="0"/>
                <a:ea typeface="ＭＳ Ｐゴシック" charset="0"/>
                <a:cs typeface="Arial" panose="020B0604020202020204" pitchFamily="34" charset="0"/>
              </a:rPr>
              <a:t>المخطئ</a:t>
            </a:r>
            <a:endParaRPr kumimoji="0" lang="en-US" sz="3200" dirty="0">
              <a:solidFill>
                <a:srgbClr val="FFFFFF"/>
              </a:solidFill>
              <a:latin typeface="Arial" panose="020B0604020202020204" pitchFamily="34" charset="0"/>
              <a:ea typeface="ＭＳ Ｐゴシック" charset="0"/>
              <a:cs typeface="Arial" panose="020B0604020202020204" pitchFamily="34" charset="0"/>
            </a:endParaRPr>
          </a:p>
        </p:txBody>
      </p:sp>
      <p:sp>
        <p:nvSpPr>
          <p:cNvPr id="965635"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6"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5637"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lvl="0" defTabSz="914400" eaLnBrk="0" fontAlgn="base" hangingPunct="0">
              <a:spcBef>
                <a:spcPct val="0"/>
              </a:spcBef>
              <a:spcAft>
                <a:spcPct val="0"/>
              </a:spcAft>
              <a:defRPr/>
            </a:pPr>
            <a:r>
              <a:rPr lang="ar-SA" sz="3200" b="1" dirty="0" err="1">
                <a:solidFill>
                  <a:srgbClr val="99CCFF"/>
                </a:solidFill>
                <a:latin typeface="Arial" panose="020B0604020202020204" pitchFamily="34" charset="0"/>
                <a:cs typeface="Arial" panose="020B0604020202020204" pitchFamily="34" charset="0"/>
              </a:rPr>
              <a:t>ع</a:t>
            </a:r>
            <a:endParaRPr lang="ar-SA" sz="3200" b="1" dirty="0">
              <a:solidFill>
                <a:srgbClr val="99CCFF"/>
              </a:solidFill>
              <a:latin typeface="Arial" panose="020B0604020202020204" pitchFamily="34" charset="0"/>
              <a:cs typeface="Arial" panose="020B0604020202020204" pitchFamily="34" charset="0"/>
            </a:endParaRPr>
          </a:p>
        </p:txBody>
      </p:sp>
      <p:sp>
        <p:nvSpPr>
          <p:cNvPr id="965638"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39"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0"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1"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2"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3"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4" name="Text Box 12"/>
          <p:cNvSpPr txBox="1">
            <a:spLocks noChangeArrowheads="1"/>
          </p:cNvSpPr>
          <p:nvPr/>
        </p:nvSpPr>
        <p:spPr bwMode="auto">
          <a:xfrm>
            <a:off x="1918648" y="1684361"/>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5"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6"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7"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8"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49" name="Text Box 17"/>
          <p:cNvSpPr txBox="1">
            <a:spLocks noChangeArrowheads="1"/>
          </p:cNvSpPr>
          <p:nvPr/>
        </p:nvSpPr>
        <p:spPr bwMode="auto">
          <a:xfrm>
            <a:off x="2743200" y="1924334"/>
            <a:ext cx="568325" cy="584775"/>
          </a:xfrm>
          <a:prstGeom prst="rect">
            <a:avLst/>
          </a:prstGeom>
          <a:noFill/>
          <a:ln>
            <a:noFill/>
          </a:ln>
          <a:effectLst>
            <a:outerShdw blurRad="63500" dist="71842" dir="2700000" algn="ctr" rotWithShape="0">
              <a:srgbClr val="000000">
                <a:alpha val="74998"/>
              </a:srgbClr>
            </a:outerShdw>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0"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1"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2"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3"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4"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5"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6"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7"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8"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59"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0"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1"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2"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3"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4"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5665"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6"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7" name="Line 35"/>
          <p:cNvSpPr>
            <a:spLocks noChangeShapeType="1"/>
          </p:cNvSpPr>
          <p:nvPr/>
        </p:nvSpPr>
        <p:spPr bwMode="auto">
          <a:xfrm rot="-10800000" flipH="1" flipV="1">
            <a:off x="1371600" y="29718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8" name="Line 36"/>
          <p:cNvSpPr>
            <a:spLocks noChangeShapeType="1"/>
          </p:cNvSpPr>
          <p:nvPr/>
        </p:nvSpPr>
        <p:spPr bwMode="auto">
          <a:xfrm rot="-7245430" flipH="1" flipV="1">
            <a:off x="1943100" y="26289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69" name="Line 37"/>
          <p:cNvSpPr>
            <a:spLocks noChangeShapeType="1"/>
          </p:cNvSpPr>
          <p:nvPr/>
        </p:nvSpPr>
        <p:spPr bwMode="auto">
          <a:xfrm rot="7240121" flipH="1" flipV="1">
            <a:off x="1409700" y="35052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5670"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pic>
        <p:nvPicPr>
          <p:cNvPr id="282662" name="Picture 2" descr="handshake.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904037" y="5372973"/>
            <a:ext cx="2239962" cy="1484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24381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5665"/>
                                        </p:tgtEl>
                                        <p:attrNameLst>
                                          <p:attrName>style.visibility</p:attrName>
                                        </p:attrNameLst>
                                      </p:cBhvr>
                                      <p:to>
                                        <p:strVal val="visible"/>
                                      </p:to>
                                    </p:set>
                                    <p:animEffect transition="in" filter="wipe(right)">
                                      <p:cBhvr>
                                        <p:cTn id="7" dur="500"/>
                                        <p:tgtEl>
                                          <p:spTgt spid="96566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2" fill="hold" nodeType="clickEffect">
                                  <p:stCondLst>
                                    <p:cond delay="0"/>
                                  </p:stCondLst>
                                  <p:childTnLst>
                                    <p:set>
                                      <p:cBhvr>
                                        <p:cTn id="11" dur="1" fill="hold">
                                          <p:stCondLst>
                                            <p:cond delay="0"/>
                                          </p:stCondLst>
                                        </p:cTn>
                                        <p:tgtEl>
                                          <p:spTgt spid="965667"/>
                                        </p:tgtEl>
                                        <p:attrNameLst>
                                          <p:attrName>style.visibility</p:attrName>
                                        </p:attrNameLst>
                                      </p:cBhvr>
                                      <p:to>
                                        <p:strVal val="visible"/>
                                      </p:to>
                                    </p:set>
                                    <p:animEffect transition="in" filter="wipe(right)">
                                      <p:cBhvr>
                                        <p:cTn id="12" dur="500"/>
                                        <p:tgtEl>
                                          <p:spTgt spid="965667"/>
                                        </p:tgtEl>
                                      </p:cBhvr>
                                    </p:animEffect>
                                  </p:childTnLst>
                                </p:cTn>
                              </p:par>
                            </p:childTnLst>
                          </p:cTn>
                        </p:par>
                        <p:par>
                          <p:cTn id="13" fill="hold" nodeType="afterGroup">
                            <p:stCondLst>
                              <p:cond delay="500"/>
                            </p:stCondLst>
                            <p:childTnLst>
                              <p:par>
                                <p:cTn id="14" presetID="22" presetClass="entr" presetSubtype="4" fill="hold" nodeType="afterEffect">
                                  <p:stCondLst>
                                    <p:cond delay="0"/>
                                  </p:stCondLst>
                                  <p:childTnLst>
                                    <p:set>
                                      <p:cBhvr>
                                        <p:cTn id="15" dur="1" fill="hold">
                                          <p:stCondLst>
                                            <p:cond delay="0"/>
                                          </p:stCondLst>
                                        </p:cTn>
                                        <p:tgtEl>
                                          <p:spTgt spid="965668"/>
                                        </p:tgtEl>
                                        <p:attrNameLst>
                                          <p:attrName>style.visibility</p:attrName>
                                        </p:attrNameLst>
                                      </p:cBhvr>
                                      <p:to>
                                        <p:strVal val="visible"/>
                                      </p:to>
                                    </p:set>
                                    <p:animEffect transition="in" filter="wipe(down)">
                                      <p:cBhvr>
                                        <p:cTn id="16" dur="500"/>
                                        <p:tgtEl>
                                          <p:spTgt spid="965668"/>
                                        </p:tgtEl>
                                      </p:cBhvr>
                                    </p:animEffect>
                                  </p:childTnLst>
                                </p:cTn>
                              </p:par>
                            </p:childTnLst>
                          </p:cTn>
                        </p:par>
                        <p:par>
                          <p:cTn id="17" fill="hold" nodeType="afterGroup">
                            <p:stCondLst>
                              <p:cond delay="1000"/>
                            </p:stCondLst>
                            <p:childTnLst>
                              <p:par>
                                <p:cTn id="18" presetID="22" presetClass="entr" presetSubtype="1" fill="hold" nodeType="afterEffect">
                                  <p:stCondLst>
                                    <p:cond delay="0"/>
                                  </p:stCondLst>
                                  <p:childTnLst>
                                    <p:set>
                                      <p:cBhvr>
                                        <p:cTn id="19" dur="1" fill="hold">
                                          <p:stCondLst>
                                            <p:cond delay="0"/>
                                          </p:stCondLst>
                                        </p:cTn>
                                        <p:tgtEl>
                                          <p:spTgt spid="965669"/>
                                        </p:tgtEl>
                                        <p:attrNameLst>
                                          <p:attrName>style.visibility</p:attrName>
                                        </p:attrNameLst>
                                      </p:cBhvr>
                                      <p:to>
                                        <p:strVal val="visible"/>
                                      </p:to>
                                    </p:set>
                                    <p:animEffect transition="in" filter="wipe(up)">
                                      <p:cBhvr>
                                        <p:cTn id="20" dur="500"/>
                                        <p:tgtEl>
                                          <p:spTgt spid="965669"/>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3" presetClass="exit" presetSubtype="10" fill="hold" nodeType="clickEffect">
                                  <p:stCondLst>
                                    <p:cond delay="0"/>
                                  </p:stCondLst>
                                  <p:childTnLst>
                                    <p:animEffect transition="out" filter="blinds(horizontal)">
                                      <p:cBhvr>
                                        <p:cTn id="24" dur="500"/>
                                        <p:tgtEl>
                                          <p:spTgt spid="965669"/>
                                        </p:tgtEl>
                                      </p:cBhvr>
                                    </p:animEffect>
                                    <p:set>
                                      <p:cBhvr>
                                        <p:cTn id="25" dur="1" fill="hold">
                                          <p:stCondLst>
                                            <p:cond delay="499"/>
                                          </p:stCondLst>
                                        </p:cTn>
                                        <p:tgtEl>
                                          <p:spTgt spid="965669"/>
                                        </p:tgtEl>
                                        <p:attrNameLst>
                                          <p:attrName>style.visibility</p:attrName>
                                        </p:attrNameLst>
                                      </p:cBhvr>
                                      <p:to>
                                        <p:strVal val="hidden"/>
                                      </p:to>
                                    </p:set>
                                  </p:childTnLst>
                                </p:cTn>
                              </p:par>
                              <p:par>
                                <p:cTn id="26" presetID="3" presetClass="exit" presetSubtype="10" fill="hold" nodeType="withEffect">
                                  <p:stCondLst>
                                    <p:cond delay="0"/>
                                  </p:stCondLst>
                                  <p:childTnLst>
                                    <p:animEffect transition="out" filter="blinds(horizontal)">
                                      <p:cBhvr>
                                        <p:cTn id="27" dur="500"/>
                                        <p:tgtEl>
                                          <p:spTgt spid="965668"/>
                                        </p:tgtEl>
                                      </p:cBhvr>
                                    </p:animEffect>
                                    <p:set>
                                      <p:cBhvr>
                                        <p:cTn id="28" dur="1" fill="hold">
                                          <p:stCondLst>
                                            <p:cond delay="499"/>
                                          </p:stCondLst>
                                        </p:cTn>
                                        <p:tgtEl>
                                          <p:spTgt spid="965668"/>
                                        </p:tgtEl>
                                        <p:attrNameLst>
                                          <p:attrName>style.visibility</p:attrName>
                                        </p:attrNameLst>
                                      </p:cBhvr>
                                      <p:to>
                                        <p:strVal val="hidden"/>
                                      </p:to>
                                    </p:set>
                                  </p:childTnLst>
                                </p:cTn>
                              </p:par>
                              <p:par>
                                <p:cTn id="29" presetID="3" presetClass="exit" presetSubtype="10" fill="hold" nodeType="withEffect">
                                  <p:stCondLst>
                                    <p:cond delay="0"/>
                                  </p:stCondLst>
                                  <p:childTnLst>
                                    <p:animEffect transition="out" filter="blinds(horizontal)">
                                      <p:cBhvr>
                                        <p:cTn id="30" dur="500"/>
                                        <p:tgtEl>
                                          <p:spTgt spid="965667"/>
                                        </p:tgtEl>
                                      </p:cBhvr>
                                    </p:animEffect>
                                    <p:set>
                                      <p:cBhvr>
                                        <p:cTn id="31" dur="1" fill="hold">
                                          <p:stCondLst>
                                            <p:cond delay="499"/>
                                          </p:stCondLst>
                                        </p:cTn>
                                        <p:tgtEl>
                                          <p:spTgt spid="965667"/>
                                        </p:tgtEl>
                                        <p:attrNameLst>
                                          <p:attrName>style.visibility</p:attrName>
                                        </p:attrNameLst>
                                      </p:cBhvr>
                                      <p:to>
                                        <p:strVal val="hidden"/>
                                      </p:to>
                                    </p:set>
                                  </p:childTnLst>
                                </p:cTn>
                              </p:par>
                            </p:childTnLst>
                          </p:cTn>
                        </p:par>
                        <p:par>
                          <p:cTn id="32" fill="hold" nodeType="withGroup">
                            <p:stCondLst>
                              <p:cond delay="500"/>
                            </p:stCondLst>
                            <p:childTnLst>
                              <p:par>
                                <p:cTn id="33" presetID="22" presetClass="entr" presetSubtype="8" fill="hold" nodeType="afterEffect">
                                  <p:stCondLst>
                                    <p:cond delay="0"/>
                                  </p:stCondLst>
                                  <p:childTnLst>
                                    <p:set>
                                      <p:cBhvr>
                                        <p:cTn id="34" dur="1" fill="hold">
                                          <p:stCondLst>
                                            <p:cond delay="0"/>
                                          </p:stCondLst>
                                        </p:cTn>
                                        <p:tgtEl>
                                          <p:spTgt spid="965666"/>
                                        </p:tgtEl>
                                        <p:attrNameLst>
                                          <p:attrName>style.visibility</p:attrName>
                                        </p:attrNameLst>
                                      </p:cBhvr>
                                      <p:to>
                                        <p:strVal val="visible"/>
                                      </p:to>
                                    </p:set>
                                    <p:animEffect transition="in" filter="wipe(left)">
                                      <p:cBhvr>
                                        <p:cTn id="35" dur="500"/>
                                        <p:tgtEl>
                                          <p:spTgt spid="965666"/>
                                        </p:tgtEl>
                                      </p:cBhvr>
                                    </p:animEffect>
                                  </p:childTnLst>
                                </p:cTn>
                              </p:par>
                            </p:childTnLst>
                          </p:cTn>
                        </p:par>
                        <p:par>
                          <p:cTn id="36" fill="hold" nodeType="withGroup">
                            <p:stCondLst>
                              <p:cond delay="1000"/>
                            </p:stCondLst>
                            <p:childTnLst>
                              <p:par>
                                <p:cTn id="37" presetID="31" presetClass="entr" presetSubtype="0" fill="hold" grpId="0" nodeType="afterEffect">
                                  <p:stCondLst>
                                    <p:cond delay="0"/>
                                  </p:stCondLst>
                                  <p:iterate type="lt">
                                    <p:tmPct val="5000"/>
                                  </p:iterate>
                                  <p:childTnLst>
                                    <p:set>
                                      <p:cBhvr>
                                        <p:cTn id="38" dur="1" fill="hold">
                                          <p:stCondLst>
                                            <p:cond delay="0"/>
                                          </p:stCondLst>
                                        </p:cTn>
                                        <p:tgtEl>
                                          <p:spTgt spid="965670"/>
                                        </p:tgtEl>
                                        <p:attrNameLst>
                                          <p:attrName>style.visibility</p:attrName>
                                        </p:attrNameLst>
                                      </p:cBhvr>
                                      <p:to>
                                        <p:strVal val="visible"/>
                                      </p:to>
                                    </p:set>
                                    <p:anim calcmode="lin" valueType="num">
                                      <p:cBhvr>
                                        <p:cTn id="39" dur="1000" fill="hold"/>
                                        <p:tgtEl>
                                          <p:spTgt spid="965670"/>
                                        </p:tgtEl>
                                        <p:attrNameLst>
                                          <p:attrName>ppt_w</p:attrName>
                                        </p:attrNameLst>
                                      </p:cBhvr>
                                      <p:tavLst>
                                        <p:tav tm="0">
                                          <p:val>
                                            <p:fltVal val="0"/>
                                          </p:val>
                                        </p:tav>
                                        <p:tav tm="100000">
                                          <p:val>
                                            <p:strVal val="#ppt_w"/>
                                          </p:val>
                                        </p:tav>
                                      </p:tavLst>
                                    </p:anim>
                                    <p:anim calcmode="lin" valueType="num">
                                      <p:cBhvr>
                                        <p:cTn id="40" dur="1000" fill="hold"/>
                                        <p:tgtEl>
                                          <p:spTgt spid="965670"/>
                                        </p:tgtEl>
                                        <p:attrNameLst>
                                          <p:attrName>ppt_h</p:attrName>
                                        </p:attrNameLst>
                                      </p:cBhvr>
                                      <p:tavLst>
                                        <p:tav tm="0">
                                          <p:val>
                                            <p:fltVal val="0"/>
                                          </p:val>
                                        </p:tav>
                                        <p:tav tm="100000">
                                          <p:val>
                                            <p:strVal val="#ppt_h"/>
                                          </p:val>
                                        </p:tav>
                                      </p:tavLst>
                                    </p:anim>
                                    <p:anim calcmode="lin" valueType="num">
                                      <p:cBhvr>
                                        <p:cTn id="41" dur="1000" fill="hold"/>
                                        <p:tgtEl>
                                          <p:spTgt spid="965670"/>
                                        </p:tgtEl>
                                        <p:attrNameLst>
                                          <p:attrName>style.rotation</p:attrName>
                                        </p:attrNameLst>
                                      </p:cBhvr>
                                      <p:tavLst>
                                        <p:tav tm="0">
                                          <p:val>
                                            <p:fltVal val="90"/>
                                          </p:val>
                                        </p:tav>
                                        <p:tav tm="100000">
                                          <p:val>
                                            <p:fltVal val="0"/>
                                          </p:val>
                                        </p:tav>
                                      </p:tavLst>
                                    </p:anim>
                                    <p:animEffect transition="in" filter="fade">
                                      <p:cBhvr>
                                        <p:cTn id="42" dur="1000"/>
                                        <p:tgtEl>
                                          <p:spTgt spid="9656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5670"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84674" name="Picture 2"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021"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3994"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p:cNvSpPr>
            <a:spLocks noChangeArrowheads="1"/>
          </p:cNvSpPr>
          <p:nvPr/>
        </p:nvSpPr>
        <p:spPr bwMode="auto">
          <a:xfrm>
            <a:off x="332092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p:cNvSpPr>
            <a:spLocks noChangeArrowheads="1"/>
          </p:cNvSpPr>
          <p:nvPr/>
        </p:nvSpPr>
        <p:spPr bwMode="auto">
          <a:xfrm>
            <a:off x="6496434" y="3276600"/>
            <a:ext cx="2633311"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p:cNvSpPr>
            <a:spLocks noChangeArrowheads="1"/>
          </p:cNvSpPr>
          <p:nvPr/>
        </p:nvSpPr>
        <p:spPr bwMode="auto">
          <a:xfrm>
            <a:off x="6485860" y="4426430"/>
            <a:ext cx="2643884"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شكلة: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p:cNvSpPr>
            <a:spLocks noChangeArrowheads="1"/>
          </p:cNvSpPr>
          <p:nvPr/>
        </p:nvSpPr>
        <p:spPr bwMode="auto">
          <a:xfrm>
            <a:off x="3152561" y="3269637"/>
            <a:ext cx="289641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p:cNvSpPr>
            <a:spLocks noChangeArrowheads="1"/>
          </p:cNvSpPr>
          <p:nvPr/>
        </p:nvSpPr>
        <p:spPr bwMode="auto">
          <a:xfrm>
            <a:off x="14255" y="3248499"/>
            <a:ext cx="269084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p:cNvSpPr>
            <a:spLocks noChangeArrowheads="1"/>
          </p:cNvSpPr>
          <p:nvPr/>
        </p:nvSpPr>
        <p:spPr bwMode="auto">
          <a:xfrm>
            <a:off x="3111802" y="4449468"/>
            <a:ext cx="299305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r>
              <a:rPr kumimoji="0" lang="ar-LB"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p:cNvSpPr>
            <a:spLocks noChangeArrowheads="1"/>
          </p:cNvSpPr>
          <p:nvPr/>
        </p:nvSpPr>
        <p:spPr bwMode="auto">
          <a:xfrm>
            <a:off x="46058" y="4432257"/>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p:cNvSpPr>
            <a:spLocks noChangeArrowheads="1"/>
          </p:cNvSpPr>
          <p:nvPr/>
        </p:nvSpPr>
        <p:spPr bwMode="auto">
          <a:xfrm>
            <a:off x="46058" y="1898671"/>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726879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a:extLst>
            <a:ext uri="{FF2B5EF4-FFF2-40B4-BE49-F238E27FC236}">
              <a16:creationId xmlns:a16="http://schemas.microsoft.com/office/drawing/2014/main" id="{22E9C278-B20B-9592-83BB-E8BF2830AFB3}"/>
            </a:ext>
          </a:extLst>
        </p:cNvPr>
        <p:cNvGrpSpPr/>
        <p:nvPr/>
      </p:nvGrpSpPr>
      <p:grpSpPr>
        <a:xfrm>
          <a:off x="0" y="0"/>
          <a:ext cx="0" cy="0"/>
          <a:chOff x="0" y="0"/>
          <a:chExt cx="0" cy="0"/>
        </a:xfrm>
      </p:grpSpPr>
      <p:pic>
        <p:nvPicPr>
          <p:cNvPr id="284674" name="Picture 2" descr="roman column">
            <a:extLst>
              <a:ext uri="{FF2B5EF4-FFF2-40B4-BE49-F238E27FC236}">
                <a16:creationId xmlns:a16="http://schemas.microsoft.com/office/drawing/2014/main" id="{CBC620D3-CD2B-1B04-9836-628407BF0338}"/>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2527021"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284675" name="Picture 3" descr="roman column">
            <a:extLst>
              <a:ext uri="{FF2B5EF4-FFF2-40B4-BE49-F238E27FC236}">
                <a16:creationId xmlns:a16="http://schemas.microsoft.com/office/drawing/2014/main" id="{F17EF522-18FD-52B2-AFB5-69A86973FEA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753994" y="2819400"/>
            <a:ext cx="1158875" cy="403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955396" name="Rectangle 4">
            <a:extLst>
              <a:ext uri="{FF2B5EF4-FFF2-40B4-BE49-F238E27FC236}">
                <a16:creationId xmlns:a16="http://schemas.microsoft.com/office/drawing/2014/main" id="{DE8F8BA5-F223-16BB-33AF-F6E44B3D5101}"/>
              </a:ext>
            </a:extLst>
          </p:cNvPr>
          <p:cNvSpPr>
            <a:spLocks noGrp="1" noChangeArrowheads="1"/>
          </p:cNvSpPr>
          <p:nvPr>
            <p:ph type="title"/>
          </p:nvPr>
        </p:nvSpPr>
        <p:spPr>
          <a:xfrm>
            <a:off x="457200" y="0"/>
            <a:ext cx="8686800" cy="1143000"/>
          </a:xfrm>
          <a:solidFill>
            <a:srgbClr val="800080"/>
          </a:solidFill>
        </p:spPr>
        <p:txBody>
          <a:bodyPr/>
          <a:lstStyle/>
          <a:p>
            <a:pPr algn="r" eaLnBrk="1" hangingPunct="1">
              <a:defRPr/>
            </a:pPr>
            <a:r>
              <a:rPr lang="en-US" dirty="0">
                <a:effectLst>
                  <a:outerShdw blurRad="38100" dist="38100" dir="2700000" algn="tl">
                    <a:srgbClr val="FFFFFF"/>
                  </a:outerShdw>
                </a:effectLst>
                <a:ea typeface="ＭＳ Ｐゴシック" charset="0"/>
              </a:rPr>
              <a:t>Matthew</a:t>
            </a:r>
            <a:r>
              <a:rPr lang="mr-IN" altLang="ja-JP" dirty="0">
                <a:effectLst>
                  <a:outerShdw blurRad="38100" dist="38100" dir="2700000" algn="tl">
                    <a:srgbClr val="FFFFFF"/>
                  </a:outerShdw>
                </a:effectLst>
                <a:ea typeface="ＭＳ Ｐゴシック" charset="0"/>
              </a:rPr>
              <a:t>'</a:t>
            </a:r>
            <a:r>
              <a:rPr lang="en-US" dirty="0">
                <a:effectLst>
                  <a:outerShdw blurRad="38100" dist="38100" dir="2700000" algn="tl">
                    <a:srgbClr val="FFFFFF"/>
                  </a:outerShdw>
                </a:effectLst>
                <a:ea typeface="ＭＳ Ｐゴシック" charset="0"/>
              </a:rPr>
              <a:t>s Relational Pillars</a:t>
            </a:r>
            <a:endParaRPr lang="en-US" dirty="0">
              <a:ea typeface="ＭＳ Ｐゴシック" charset="0"/>
            </a:endParaRPr>
          </a:p>
        </p:txBody>
      </p:sp>
      <p:sp>
        <p:nvSpPr>
          <p:cNvPr id="284677" name="Rectangle 5">
            <a:extLst>
              <a:ext uri="{FF2B5EF4-FFF2-40B4-BE49-F238E27FC236}">
                <a16:creationId xmlns:a16="http://schemas.microsoft.com/office/drawing/2014/main" id="{EBA07617-15D9-5944-6202-D21496E568BB}"/>
              </a:ext>
            </a:extLst>
          </p:cNvPr>
          <p:cNvSpPr>
            <a:spLocks noChangeArrowheads="1"/>
          </p:cNvSpPr>
          <p:nvPr/>
        </p:nvSpPr>
        <p:spPr bwMode="auto">
          <a:xfrm>
            <a:off x="3320920" y="1905000"/>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5: 23-24</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8" name="Rectangle 6">
            <a:extLst>
              <a:ext uri="{FF2B5EF4-FFF2-40B4-BE49-F238E27FC236}">
                <a16:creationId xmlns:a16="http://schemas.microsoft.com/office/drawing/2014/main" id="{1D197557-8435-BDCE-2B1C-4B9CDB433D8B}"/>
              </a:ext>
            </a:extLst>
          </p:cNvPr>
          <p:cNvSpPr>
            <a:spLocks noChangeArrowheads="1"/>
          </p:cNvSpPr>
          <p:nvPr/>
        </p:nvSpPr>
        <p:spPr bwMode="auto">
          <a:xfrm>
            <a:off x="6496434" y="3276600"/>
            <a:ext cx="2633311"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أنت</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79" name="Rectangle 7">
            <a:extLst>
              <a:ext uri="{FF2B5EF4-FFF2-40B4-BE49-F238E27FC236}">
                <a16:creationId xmlns:a16="http://schemas.microsoft.com/office/drawing/2014/main" id="{93327BFC-A189-0692-7F4F-195716223A45}"/>
              </a:ext>
            </a:extLst>
          </p:cNvPr>
          <p:cNvSpPr>
            <a:spLocks noChangeArrowheads="1"/>
          </p:cNvSpPr>
          <p:nvPr/>
        </p:nvSpPr>
        <p:spPr bwMode="auto">
          <a:xfrm>
            <a:off x="6485860" y="4426430"/>
            <a:ext cx="2643884"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شكلة: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0" name="Rectangle 8">
            <a:extLst>
              <a:ext uri="{FF2B5EF4-FFF2-40B4-BE49-F238E27FC236}">
                <a16:creationId xmlns:a16="http://schemas.microsoft.com/office/drawing/2014/main" id="{0331D279-82C2-E750-E18D-673DEC9BF403}"/>
              </a:ext>
            </a:extLst>
          </p:cNvPr>
          <p:cNvSpPr>
            <a:spLocks noChangeArrowheads="1"/>
          </p:cNvSpPr>
          <p:nvPr/>
        </p:nvSpPr>
        <p:spPr bwMode="auto">
          <a:xfrm>
            <a:off x="3152561" y="3269637"/>
            <a:ext cx="289641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1" name="Rectangle 9">
            <a:extLst>
              <a:ext uri="{FF2B5EF4-FFF2-40B4-BE49-F238E27FC236}">
                <a16:creationId xmlns:a16="http://schemas.microsoft.com/office/drawing/2014/main" id="{8B4EECC7-BA6B-10C4-5ACC-02D17505AB1C}"/>
              </a:ext>
            </a:extLst>
          </p:cNvPr>
          <p:cNvSpPr>
            <a:spLocks noChangeArrowheads="1"/>
          </p:cNvSpPr>
          <p:nvPr/>
        </p:nvSpPr>
        <p:spPr bwMode="auto">
          <a:xfrm>
            <a:off x="14255" y="3248499"/>
            <a:ext cx="2690843"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a:t>
            </a: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مخطَئ إليك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284682" name="Rectangle 10">
            <a:extLst>
              <a:ext uri="{FF2B5EF4-FFF2-40B4-BE49-F238E27FC236}">
                <a16:creationId xmlns:a16="http://schemas.microsoft.com/office/drawing/2014/main" id="{19979832-82C4-5D91-CBB1-1A4DFDD49EF4}"/>
              </a:ext>
            </a:extLst>
          </p:cNvPr>
          <p:cNvSpPr>
            <a:spLocks noChangeArrowheads="1"/>
          </p:cNvSpPr>
          <p:nvPr/>
        </p:nvSpPr>
        <p:spPr bwMode="auto">
          <a:xfrm>
            <a:off x="3111802" y="4449468"/>
            <a:ext cx="2993059"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عام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3" name="Rectangle 11">
            <a:extLst>
              <a:ext uri="{FF2B5EF4-FFF2-40B4-BE49-F238E27FC236}">
                <a16:creationId xmlns:a16="http://schemas.microsoft.com/office/drawing/2014/main" id="{8CC1FEB4-3F2D-3EA3-8352-CCB283CA9260}"/>
              </a:ext>
            </a:extLst>
          </p:cNvPr>
          <p:cNvSpPr>
            <a:spLocks noChangeArrowheads="1"/>
          </p:cNvSpPr>
          <p:nvPr/>
        </p:nvSpPr>
        <p:spPr bwMode="auto">
          <a:xfrm>
            <a:off x="46058" y="4432257"/>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خطية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4" name="Rectangle 12">
            <a:extLst>
              <a:ext uri="{FF2B5EF4-FFF2-40B4-BE49-F238E27FC236}">
                <a16:creationId xmlns:a16="http://schemas.microsoft.com/office/drawing/2014/main" id="{9CBFB220-2D5D-8598-A5AD-A22ED960ADF0}"/>
              </a:ext>
            </a:extLst>
          </p:cNvPr>
          <p:cNvSpPr>
            <a:spLocks noChangeArrowheads="1"/>
          </p:cNvSpPr>
          <p:nvPr/>
        </p:nvSpPr>
        <p:spPr bwMode="auto">
          <a:xfrm>
            <a:off x="46058" y="1898671"/>
            <a:ext cx="274320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18: 15-17</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955406" name="Rectangle 14">
            <a:extLst>
              <a:ext uri="{FF2B5EF4-FFF2-40B4-BE49-F238E27FC236}">
                <a16:creationId xmlns:a16="http://schemas.microsoft.com/office/drawing/2014/main" id="{78B12FAE-27D4-4785-3A09-DDAD4BCCCF5B}"/>
              </a:ext>
            </a:extLst>
          </p:cNvPr>
          <p:cNvSpPr>
            <a:spLocks noChangeArrowheads="1"/>
          </p:cNvSpPr>
          <p:nvPr/>
        </p:nvSpPr>
        <p:spPr bwMode="auto">
          <a:xfrm>
            <a:off x="457200" y="152400"/>
            <a:ext cx="8686800" cy="1143000"/>
          </a:xfrm>
          <a:prstGeom prst="rect">
            <a:avLst/>
          </a:prstGeom>
          <a:solidFill>
            <a:srgbClr val="800080"/>
          </a:solidFill>
          <a:ln>
            <a:noFill/>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أعمدة متى العلاقاتية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pic>
        <p:nvPicPr>
          <p:cNvPr id="284686" name="Picture 13" descr="roman column 3">
            <a:extLst>
              <a:ext uri="{FF2B5EF4-FFF2-40B4-BE49-F238E27FC236}">
                <a16:creationId xmlns:a16="http://schemas.microsoft.com/office/drawing/2014/main" id="{D7E8836D-8DAB-1C64-E169-B1A8DD5BE43B}"/>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0" y="0"/>
            <a:ext cx="1490663" cy="1676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2" name="Rectangle 7">
            <a:extLst>
              <a:ext uri="{FF2B5EF4-FFF2-40B4-BE49-F238E27FC236}">
                <a16:creationId xmlns:a16="http://schemas.microsoft.com/office/drawing/2014/main" id="{36B68EAA-AFB7-6EA7-F353-BA9A76E07A9A}"/>
              </a:ext>
            </a:extLst>
          </p:cNvPr>
          <p:cNvSpPr>
            <a:spLocks noChangeArrowheads="1"/>
          </p:cNvSpPr>
          <p:nvPr/>
        </p:nvSpPr>
        <p:spPr bwMode="auto">
          <a:xfrm>
            <a:off x="6542563" y="5323124"/>
            <a:ext cx="2587181"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الم</a:t>
            </a: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بادرة:</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 name="Rectangle 7">
            <a:extLst>
              <a:ext uri="{FF2B5EF4-FFF2-40B4-BE49-F238E27FC236}">
                <a16:creationId xmlns:a16="http://schemas.microsoft.com/office/drawing/2014/main" id="{BAEABCF4-2AB6-EACC-6291-A8F837141850}"/>
              </a:ext>
            </a:extLst>
          </p:cNvPr>
          <p:cNvSpPr>
            <a:spLocks noChangeArrowheads="1"/>
          </p:cNvSpPr>
          <p:nvPr/>
        </p:nvSpPr>
        <p:spPr bwMode="auto">
          <a:xfrm>
            <a:off x="3320921" y="5323124"/>
            <a:ext cx="2783940"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4" name="Rectangle 7">
            <a:extLst>
              <a:ext uri="{FF2B5EF4-FFF2-40B4-BE49-F238E27FC236}">
                <a16:creationId xmlns:a16="http://schemas.microsoft.com/office/drawing/2014/main" id="{C9095610-6643-0785-D9C2-7760579A84C9}"/>
              </a:ext>
            </a:extLst>
          </p:cNvPr>
          <p:cNvSpPr>
            <a:spLocks noChangeArrowheads="1"/>
          </p:cNvSpPr>
          <p:nvPr/>
        </p:nvSpPr>
        <p:spPr bwMode="auto">
          <a:xfrm>
            <a:off x="46058" y="5339378"/>
            <a:ext cx="2881265" cy="990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LB" sz="4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منك!</a:t>
            </a:r>
            <a:endParaRPr kumimoji="0" lang="en-US" sz="4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79454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955404">
                                            <p:txEl>
                                              <p:pRg st="0" end="0"/>
                                            </p:txEl>
                                          </p:spTgt>
                                        </p:tgtEl>
                                        <p:attrNameLst>
                                          <p:attrName>style.visibility</p:attrName>
                                        </p:attrNameLst>
                                      </p:cBhvr>
                                      <p:to>
                                        <p:strVal val="visible"/>
                                      </p:to>
                                    </p:set>
                                    <p:animEffect transition="in" filter="fade">
                                      <p:cBhvr>
                                        <p:cTn id="7" dur="500"/>
                                        <p:tgtEl>
                                          <p:spTgt spid="955404">
                                            <p:txEl>
                                              <p:pRg st="0" end="0"/>
                                            </p:txEl>
                                          </p:spTgt>
                                        </p:tgtEl>
                                      </p:cBhvr>
                                    </p:animEffect>
                                  </p:childTnLst>
                                </p:cTn>
                              </p:par>
                            </p:childTnLst>
                          </p:cTn>
                        </p:par>
                        <p:par>
                          <p:cTn id="8" fill="hold" nodeType="withGroup">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55401">
                                            <p:txEl>
                                              <p:pRg st="0" end="0"/>
                                            </p:txEl>
                                          </p:spTgt>
                                        </p:tgtEl>
                                        <p:attrNameLst>
                                          <p:attrName>style.visibility</p:attrName>
                                        </p:attrNameLst>
                                      </p:cBhvr>
                                      <p:to>
                                        <p:strVal val="visible"/>
                                      </p:to>
                                    </p:set>
                                    <p:animEffect transition="in" filter="fade">
                                      <p:cBhvr>
                                        <p:cTn id="11" dur="500"/>
                                        <p:tgtEl>
                                          <p:spTgt spid="955401">
                                            <p:txEl>
                                              <p:pRg st="0" end="0"/>
                                            </p:txEl>
                                          </p:spTgt>
                                        </p:tgtEl>
                                      </p:cBhvr>
                                    </p:animEffect>
                                  </p:childTnLst>
                                </p:cTn>
                              </p:par>
                            </p:childTnLst>
                          </p:cTn>
                        </p:par>
                        <p:par>
                          <p:cTn id="12" fill="hold" nodeType="withGroup">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55403">
                                            <p:txEl>
                                              <p:pRg st="0" end="0"/>
                                            </p:txEl>
                                          </p:spTgt>
                                        </p:tgtEl>
                                        <p:attrNameLst>
                                          <p:attrName>style.visibility</p:attrName>
                                        </p:attrNameLst>
                                      </p:cBhvr>
                                      <p:to>
                                        <p:strVal val="visible"/>
                                      </p:to>
                                    </p:set>
                                    <p:animEffect transition="in" filter="fade">
                                      <p:cBhvr>
                                        <p:cTn id="15" dur="500"/>
                                        <p:tgtEl>
                                          <p:spTgt spid="9554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5401" grpId="0" build="p" autoUpdateAnimBg="0"/>
      <p:bldP spid="955403" grpId="0" build="p" autoUpdateAnimBg="0"/>
      <p:bldP spid="955404" grpId="0" build="p" autoUpdateAnimBg="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5218" name="Rectangle 2"/>
          <p:cNvSpPr>
            <a:spLocks noGrp="1" noChangeArrowheads="1"/>
          </p:cNvSpPr>
          <p:nvPr>
            <p:ph type="title"/>
          </p:nvPr>
        </p:nvSpPr>
        <p:spPr>
          <a:xfrm>
            <a:off x="0" y="251635"/>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الثانية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dirty="0">
                <a:latin typeface="Arial" panose="020B0604020202020204" pitchFamily="34" charset="0"/>
                <a:ea typeface="ＭＳ Ｐゴシック" charset="0"/>
                <a:cs typeface="Arial" panose="020B0604020202020204" pitchFamily="34" charset="0"/>
              </a:rPr>
            </a:br>
            <a:r>
              <a:rPr kumimoji="0" lang="en-US" sz="3200" dirty="0">
                <a:latin typeface="Arial" panose="020B0604020202020204" pitchFamily="34" charset="0"/>
                <a:ea typeface="ＭＳ Ｐゴシック" charset="0"/>
                <a:cs typeface="Arial" panose="020B0604020202020204" pitchFamily="34" charset="0"/>
              </a:rPr>
              <a:t> </a:t>
            </a:r>
            <a:r>
              <a:rPr kumimoji="0" lang="ar-JO" sz="3200" dirty="0">
                <a:latin typeface="Arial" panose="020B0604020202020204" pitchFamily="34" charset="0"/>
                <a:ea typeface="ＭＳ Ｐゴシック" charset="0"/>
                <a:cs typeface="Arial" panose="020B0604020202020204" pitchFamily="34" charset="0"/>
              </a:rPr>
              <a:t>خذ </a:t>
            </a:r>
            <a:r>
              <a:rPr kumimoji="0" lang="ar-JO" sz="3200" dirty="0">
                <a:solidFill>
                  <a:srgbClr val="FFFF00"/>
                </a:solidFill>
                <a:latin typeface="Arial" panose="020B0604020202020204" pitchFamily="34" charset="0"/>
                <a:ea typeface="ＭＳ Ｐゴシック" charset="0"/>
                <a:cs typeface="Arial" panose="020B0604020202020204" pitchFamily="34" charset="0"/>
              </a:rPr>
              <a:t>1-2</a:t>
            </a:r>
            <a:r>
              <a:rPr kumimoji="0" lang="ar-JO" sz="3200" dirty="0">
                <a:latin typeface="Arial" panose="020B0604020202020204" pitchFamily="34" charset="0"/>
                <a:ea typeface="ＭＳ Ｐゴシック" charset="0"/>
                <a:cs typeface="Arial" panose="020B0604020202020204" pitchFamily="34" charset="0"/>
              </a:rPr>
              <a:t> آخرين معك</a:t>
            </a:r>
            <a:endParaRPr kumimoji="0" lang="en-US" sz="3200" u="sng" dirty="0">
              <a:solidFill>
                <a:schemeClr val="hlink"/>
              </a:solidFill>
              <a:latin typeface="Arial" panose="020B0604020202020204" pitchFamily="34" charset="0"/>
              <a:ea typeface="ＭＳ Ｐゴシック" charset="0"/>
              <a:cs typeface="Arial" panose="020B0604020202020204" pitchFamily="34" charset="0"/>
            </a:endParaRPr>
          </a:p>
        </p:txBody>
      </p:sp>
      <p:sp>
        <p:nvSpPr>
          <p:cNvPr id="905219"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0"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05221"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2"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3"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4"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5"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6"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7"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8"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29"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0"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1"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2"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3"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4"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5"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6"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7"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8"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39"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0"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1"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2"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3"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4"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5"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6"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7"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8"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05249"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0"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4" name="Oval 38"/>
          <p:cNvSpPr>
            <a:spLocks noChangeArrowheads="1"/>
          </p:cNvSpPr>
          <p:nvPr/>
        </p:nvSpPr>
        <p:spPr bwMode="auto">
          <a:xfrm rot="1717289">
            <a:off x="1752600" y="32004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5" name="Oval 39"/>
          <p:cNvSpPr>
            <a:spLocks noChangeArrowheads="1"/>
          </p:cNvSpPr>
          <p:nvPr/>
        </p:nvSpPr>
        <p:spPr bwMode="auto">
          <a:xfrm rot="1717289">
            <a:off x="1878013" y="26701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05256"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729339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05249"/>
                                        </p:tgtEl>
                                        <p:attrNameLst>
                                          <p:attrName>style.visibility</p:attrName>
                                        </p:attrNameLst>
                                      </p:cBhvr>
                                      <p:to>
                                        <p:strVal val="visible"/>
                                      </p:to>
                                    </p:set>
                                    <p:animEffect transition="in" filter="wipe(right)">
                                      <p:cBhvr>
                                        <p:cTn id="7" dur="500"/>
                                        <p:tgtEl>
                                          <p:spTgt spid="905249"/>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05250"/>
                                        </p:tgtEl>
                                        <p:attrNameLst>
                                          <p:attrName>style.visibility</p:attrName>
                                        </p:attrNameLst>
                                      </p:cBhvr>
                                      <p:to>
                                        <p:strVal val="visible"/>
                                      </p:to>
                                    </p:set>
                                    <p:animEffect transition="in" filter="wipe(left)">
                                      <p:cBhvr>
                                        <p:cTn id="11" dur="500"/>
                                        <p:tgtEl>
                                          <p:spTgt spid="905250"/>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05254"/>
                                        </p:tgtEl>
                                        <p:attrNameLst>
                                          <p:attrName>style.visibility</p:attrName>
                                        </p:attrNameLst>
                                      </p:cBhvr>
                                      <p:to>
                                        <p:strVal val="visible"/>
                                      </p:to>
                                    </p:set>
                                    <p:anim calcmode="lin" valueType="num">
                                      <p:cBhvr>
                                        <p:cTn id="15" dur="1000" fill="hold"/>
                                        <p:tgtEl>
                                          <p:spTgt spid="905254"/>
                                        </p:tgtEl>
                                        <p:attrNameLst>
                                          <p:attrName>ppt_w</p:attrName>
                                        </p:attrNameLst>
                                      </p:cBhvr>
                                      <p:tavLst>
                                        <p:tav tm="0">
                                          <p:val>
                                            <p:fltVal val="0"/>
                                          </p:val>
                                        </p:tav>
                                        <p:tav tm="100000">
                                          <p:val>
                                            <p:strVal val="#ppt_w"/>
                                          </p:val>
                                        </p:tav>
                                      </p:tavLst>
                                    </p:anim>
                                    <p:anim calcmode="lin" valueType="num">
                                      <p:cBhvr>
                                        <p:cTn id="16" dur="1000" fill="hold"/>
                                        <p:tgtEl>
                                          <p:spTgt spid="905254"/>
                                        </p:tgtEl>
                                        <p:attrNameLst>
                                          <p:attrName>ppt_h</p:attrName>
                                        </p:attrNameLst>
                                      </p:cBhvr>
                                      <p:tavLst>
                                        <p:tav tm="0">
                                          <p:val>
                                            <p:fltVal val="0"/>
                                          </p:val>
                                        </p:tav>
                                        <p:tav tm="100000">
                                          <p:val>
                                            <p:strVal val="#ppt_h"/>
                                          </p:val>
                                        </p:tav>
                                      </p:tavLst>
                                    </p:anim>
                                    <p:anim calcmode="lin" valueType="num">
                                      <p:cBhvr>
                                        <p:cTn id="17" dur="1000" fill="hold"/>
                                        <p:tgtEl>
                                          <p:spTgt spid="905254"/>
                                        </p:tgtEl>
                                        <p:attrNameLst>
                                          <p:attrName>style.rotation</p:attrName>
                                        </p:attrNameLst>
                                      </p:cBhvr>
                                      <p:tavLst>
                                        <p:tav tm="0">
                                          <p:val>
                                            <p:fltVal val="90"/>
                                          </p:val>
                                        </p:tav>
                                        <p:tav tm="100000">
                                          <p:val>
                                            <p:fltVal val="0"/>
                                          </p:val>
                                        </p:tav>
                                      </p:tavLst>
                                    </p:anim>
                                    <p:animEffect transition="in" filter="fade">
                                      <p:cBhvr>
                                        <p:cTn id="18" dur="1000"/>
                                        <p:tgtEl>
                                          <p:spTgt spid="905254"/>
                                        </p:tgtEl>
                                      </p:cBhvr>
                                    </p:animEffect>
                                  </p:childTnLst>
                                </p:cTn>
                              </p:par>
                            </p:childTnLst>
                          </p:cTn>
                        </p:par>
                        <p:par>
                          <p:cTn id="19" fill="hold" nodeType="with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05254"/>
                                        </p:tgtEl>
                                      </p:cBhvr>
                                    </p:animEffect>
                                    <p:set>
                                      <p:cBhvr>
                                        <p:cTn id="22" dur="1" fill="hold">
                                          <p:stCondLst>
                                            <p:cond delay="499"/>
                                          </p:stCondLst>
                                        </p:cTn>
                                        <p:tgtEl>
                                          <p:spTgt spid="905254"/>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05256"/>
                                        </p:tgtEl>
                                        <p:attrNameLst>
                                          <p:attrName>style.visibility</p:attrName>
                                        </p:attrNameLst>
                                      </p:cBhvr>
                                      <p:to>
                                        <p:strVal val="visible"/>
                                      </p:to>
                                    </p:set>
                                    <p:animEffect transition="in" filter="wipe(left)">
                                      <p:cBhvr>
                                        <p:cTn id="26" dur="500"/>
                                        <p:tgtEl>
                                          <p:spTgt spid="905256"/>
                                        </p:tgtEl>
                                      </p:cBhvr>
                                    </p:animEffect>
                                  </p:childTnLst>
                                </p:cTn>
                              </p:par>
                            </p:childTnLst>
                          </p:cTn>
                        </p:par>
                        <p:par>
                          <p:cTn id="27" fill="hold" nodeType="with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05255"/>
                                        </p:tgtEl>
                                        <p:attrNameLst>
                                          <p:attrName>style.visibility</p:attrName>
                                        </p:attrNameLst>
                                      </p:cBhvr>
                                      <p:to>
                                        <p:strVal val="visible"/>
                                      </p:to>
                                    </p:set>
                                    <p:anim calcmode="lin" valueType="num">
                                      <p:cBhvr>
                                        <p:cTn id="30" dur="1000" fill="hold"/>
                                        <p:tgtEl>
                                          <p:spTgt spid="905255"/>
                                        </p:tgtEl>
                                        <p:attrNameLst>
                                          <p:attrName>ppt_w</p:attrName>
                                        </p:attrNameLst>
                                      </p:cBhvr>
                                      <p:tavLst>
                                        <p:tav tm="0">
                                          <p:val>
                                            <p:fltVal val="0"/>
                                          </p:val>
                                        </p:tav>
                                        <p:tav tm="100000">
                                          <p:val>
                                            <p:strVal val="#ppt_w"/>
                                          </p:val>
                                        </p:tav>
                                      </p:tavLst>
                                    </p:anim>
                                    <p:anim calcmode="lin" valueType="num">
                                      <p:cBhvr>
                                        <p:cTn id="31" dur="1000" fill="hold"/>
                                        <p:tgtEl>
                                          <p:spTgt spid="905255"/>
                                        </p:tgtEl>
                                        <p:attrNameLst>
                                          <p:attrName>ppt_h</p:attrName>
                                        </p:attrNameLst>
                                      </p:cBhvr>
                                      <p:tavLst>
                                        <p:tav tm="0">
                                          <p:val>
                                            <p:fltVal val="0"/>
                                          </p:val>
                                        </p:tav>
                                        <p:tav tm="100000">
                                          <p:val>
                                            <p:strVal val="#ppt_h"/>
                                          </p:val>
                                        </p:tav>
                                      </p:tavLst>
                                    </p:anim>
                                    <p:anim calcmode="lin" valueType="num">
                                      <p:cBhvr>
                                        <p:cTn id="32" dur="1000" fill="hold"/>
                                        <p:tgtEl>
                                          <p:spTgt spid="905255"/>
                                        </p:tgtEl>
                                        <p:attrNameLst>
                                          <p:attrName>style.rotation</p:attrName>
                                        </p:attrNameLst>
                                      </p:cBhvr>
                                      <p:tavLst>
                                        <p:tav tm="0">
                                          <p:val>
                                            <p:fltVal val="90"/>
                                          </p:val>
                                        </p:tav>
                                        <p:tav tm="100000">
                                          <p:val>
                                            <p:fltVal val="0"/>
                                          </p:val>
                                        </p:tav>
                                      </p:tavLst>
                                    </p:anim>
                                    <p:animEffect transition="in" filter="fade">
                                      <p:cBhvr>
                                        <p:cTn id="33" dur="1000"/>
                                        <p:tgtEl>
                                          <p:spTgt spid="9052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5254" grpId="0" animBg="1"/>
      <p:bldP spid="905254" grpId="1" animBg="1"/>
      <p:bldP spid="905255" grpId="0" animBg="1"/>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7682" name="Rectangle 2"/>
          <p:cNvSpPr>
            <a:spLocks noGrp="1" noChangeArrowheads="1"/>
          </p:cNvSpPr>
          <p:nvPr>
            <p:ph type="title"/>
          </p:nvPr>
        </p:nvSpPr>
        <p:spPr>
          <a:xfrm>
            <a:off x="0" y="219736"/>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الثالثة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sz="3200" dirty="0">
                <a:latin typeface="Arial" panose="020B0604020202020204" pitchFamily="34" charset="0"/>
                <a:ea typeface="ＭＳ Ｐゴシック" charset="0"/>
                <a:cs typeface="Arial" panose="020B0604020202020204" pitchFamily="34" charset="0"/>
              </a:rPr>
            </a:br>
            <a:r>
              <a:rPr kumimoji="0" lang="en-US" sz="3200" dirty="0">
                <a:latin typeface="Arial" panose="020B0604020202020204" pitchFamily="34" charset="0"/>
                <a:ea typeface="ＭＳ Ｐゴシック" charset="0"/>
                <a:cs typeface="Arial" panose="020B0604020202020204" pitchFamily="34" charset="0"/>
              </a:rPr>
              <a:t> </a:t>
            </a:r>
            <a:r>
              <a:rPr kumimoji="0" lang="ar-JO" sz="3200" dirty="0">
                <a:latin typeface="Arial" panose="020B0604020202020204" pitchFamily="34" charset="0"/>
                <a:ea typeface="ＭＳ Ｐゴシック" charset="0"/>
                <a:cs typeface="Arial" panose="020B0604020202020204" pitchFamily="34" charset="0"/>
              </a:rPr>
              <a:t>اعرض الخطية على </a:t>
            </a:r>
            <a:r>
              <a:rPr kumimoji="0" lang="ar-JO" sz="3200" dirty="0">
                <a:solidFill>
                  <a:srgbClr val="FFFF00"/>
                </a:solidFill>
                <a:latin typeface="Arial" panose="020B0604020202020204" pitchFamily="34" charset="0"/>
                <a:ea typeface="ＭＳ Ｐゴシック" charset="0"/>
                <a:cs typeface="Arial" panose="020B0604020202020204" pitchFamily="34" charset="0"/>
              </a:rPr>
              <a:t>الكنيسة</a:t>
            </a:r>
            <a:r>
              <a:rPr kumimoji="0" lang="ar-JO" sz="3200" dirty="0">
                <a:latin typeface="Arial" panose="020B0604020202020204" pitchFamily="34" charset="0"/>
                <a:ea typeface="ＭＳ Ｐゴシック" charset="0"/>
                <a:cs typeface="Arial" panose="020B0604020202020204" pitchFamily="34" charset="0"/>
              </a:rPr>
              <a:t> بالكامل</a:t>
            </a:r>
            <a:endParaRPr kumimoji="0"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7683"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4"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7685"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6"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7"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8"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89"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0"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1"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2"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3"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4"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5"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6"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7"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8"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699"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0"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1"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2"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3"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4"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5"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6"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7"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8"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09"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0"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1"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2"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7713" name="Line 33"/>
          <p:cNvSpPr>
            <a:spLocks noChangeShapeType="1"/>
          </p:cNvSpPr>
          <p:nvPr/>
        </p:nvSpPr>
        <p:spPr bwMode="auto">
          <a:xfrm flipH="1" flipV="1">
            <a:off x="2590800" y="3657600"/>
            <a:ext cx="685800" cy="304800"/>
          </a:xfrm>
          <a:prstGeom prst="line">
            <a:avLst/>
          </a:prstGeom>
          <a:noFill/>
          <a:ln w="57150">
            <a:solidFill>
              <a:srgbClr val="FFFF00"/>
            </a:solidFill>
            <a:round/>
            <a:headEnd/>
            <a:tailEnd type="arrow"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4" name="Line 34"/>
          <p:cNvSpPr>
            <a:spLocks noChangeShapeType="1"/>
          </p:cNvSpPr>
          <p:nvPr/>
        </p:nvSpPr>
        <p:spPr bwMode="auto">
          <a:xfrm flipH="1" flipV="1">
            <a:off x="2667000" y="34290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8" name="Oval 38"/>
          <p:cNvSpPr>
            <a:spLocks noChangeArrowheads="1"/>
          </p:cNvSpPr>
          <p:nvPr/>
        </p:nvSpPr>
        <p:spPr bwMode="auto">
          <a:xfrm rot="1717289">
            <a:off x="1752600" y="3276600"/>
            <a:ext cx="2286000" cy="8382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19" name="Oval 39"/>
          <p:cNvSpPr>
            <a:spLocks noChangeArrowheads="1"/>
          </p:cNvSpPr>
          <p:nvPr/>
        </p:nvSpPr>
        <p:spPr bwMode="auto">
          <a:xfrm rot="1717289">
            <a:off x="1878013" y="2746375"/>
            <a:ext cx="2286000" cy="137160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0" name="Line 40"/>
          <p:cNvSpPr>
            <a:spLocks noChangeShapeType="1"/>
          </p:cNvSpPr>
          <p:nvPr/>
        </p:nvSpPr>
        <p:spPr bwMode="auto">
          <a:xfrm rot="1841959" flipH="1" flipV="1">
            <a:off x="2971800" y="3200400"/>
            <a:ext cx="685800" cy="304800"/>
          </a:xfrm>
          <a:prstGeom prst="line">
            <a:avLst/>
          </a:prstGeom>
          <a:noFill/>
          <a:ln w="5715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7721" name="Oval 41"/>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4488859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2" fill="hold" nodeType="afterEffect">
                                  <p:stCondLst>
                                    <p:cond delay="0"/>
                                  </p:stCondLst>
                                  <p:childTnLst>
                                    <p:set>
                                      <p:cBhvr>
                                        <p:cTn id="6" dur="1" fill="hold">
                                          <p:stCondLst>
                                            <p:cond delay="0"/>
                                          </p:stCondLst>
                                        </p:cTn>
                                        <p:tgtEl>
                                          <p:spTgt spid="967713"/>
                                        </p:tgtEl>
                                        <p:attrNameLst>
                                          <p:attrName>style.visibility</p:attrName>
                                        </p:attrNameLst>
                                      </p:cBhvr>
                                      <p:to>
                                        <p:strVal val="visible"/>
                                      </p:to>
                                    </p:set>
                                    <p:animEffect transition="in" filter="wipe(right)">
                                      <p:cBhvr>
                                        <p:cTn id="7" dur="500"/>
                                        <p:tgtEl>
                                          <p:spTgt spid="967713"/>
                                        </p:tgtEl>
                                      </p:cBhvr>
                                    </p:animEffect>
                                  </p:childTnLst>
                                </p:cTn>
                              </p:par>
                            </p:childTnLst>
                          </p:cTn>
                        </p:par>
                        <p:par>
                          <p:cTn id="8" fill="hold" nodeType="afterGroup">
                            <p:stCondLst>
                              <p:cond delay="500"/>
                            </p:stCondLst>
                            <p:childTnLst>
                              <p:par>
                                <p:cTn id="9" presetID="22" presetClass="entr" presetSubtype="8" fill="hold" nodeType="afterEffect">
                                  <p:stCondLst>
                                    <p:cond delay="0"/>
                                  </p:stCondLst>
                                  <p:childTnLst>
                                    <p:set>
                                      <p:cBhvr>
                                        <p:cTn id="10" dur="1" fill="hold">
                                          <p:stCondLst>
                                            <p:cond delay="0"/>
                                          </p:stCondLst>
                                        </p:cTn>
                                        <p:tgtEl>
                                          <p:spTgt spid="967714"/>
                                        </p:tgtEl>
                                        <p:attrNameLst>
                                          <p:attrName>style.visibility</p:attrName>
                                        </p:attrNameLst>
                                      </p:cBhvr>
                                      <p:to>
                                        <p:strVal val="visible"/>
                                      </p:to>
                                    </p:set>
                                    <p:animEffect transition="in" filter="wipe(left)">
                                      <p:cBhvr>
                                        <p:cTn id="11" dur="500"/>
                                        <p:tgtEl>
                                          <p:spTgt spid="967714"/>
                                        </p:tgtEl>
                                      </p:cBhvr>
                                    </p:animEffect>
                                  </p:childTnLst>
                                </p:cTn>
                              </p:par>
                            </p:childTnLst>
                          </p:cTn>
                        </p:par>
                        <p:par>
                          <p:cTn id="12" fill="hold" nodeType="afterGroup">
                            <p:stCondLst>
                              <p:cond delay="1000"/>
                            </p:stCondLst>
                            <p:childTnLst>
                              <p:par>
                                <p:cTn id="13" presetID="31" presetClass="entr" presetSubtype="0" fill="hold" grpId="0" nodeType="afterEffect">
                                  <p:stCondLst>
                                    <p:cond delay="0"/>
                                  </p:stCondLst>
                                  <p:iterate type="lt">
                                    <p:tmPct val="5000"/>
                                  </p:iterate>
                                  <p:childTnLst>
                                    <p:set>
                                      <p:cBhvr>
                                        <p:cTn id="14" dur="1" fill="hold">
                                          <p:stCondLst>
                                            <p:cond delay="0"/>
                                          </p:stCondLst>
                                        </p:cTn>
                                        <p:tgtEl>
                                          <p:spTgt spid="967718"/>
                                        </p:tgtEl>
                                        <p:attrNameLst>
                                          <p:attrName>style.visibility</p:attrName>
                                        </p:attrNameLst>
                                      </p:cBhvr>
                                      <p:to>
                                        <p:strVal val="visible"/>
                                      </p:to>
                                    </p:set>
                                    <p:anim calcmode="lin" valueType="num">
                                      <p:cBhvr>
                                        <p:cTn id="15" dur="1000" fill="hold"/>
                                        <p:tgtEl>
                                          <p:spTgt spid="967718"/>
                                        </p:tgtEl>
                                        <p:attrNameLst>
                                          <p:attrName>ppt_w</p:attrName>
                                        </p:attrNameLst>
                                      </p:cBhvr>
                                      <p:tavLst>
                                        <p:tav tm="0">
                                          <p:val>
                                            <p:fltVal val="0"/>
                                          </p:val>
                                        </p:tav>
                                        <p:tav tm="100000">
                                          <p:val>
                                            <p:strVal val="#ppt_w"/>
                                          </p:val>
                                        </p:tav>
                                      </p:tavLst>
                                    </p:anim>
                                    <p:anim calcmode="lin" valueType="num">
                                      <p:cBhvr>
                                        <p:cTn id="16" dur="1000" fill="hold"/>
                                        <p:tgtEl>
                                          <p:spTgt spid="967718"/>
                                        </p:tgtEl>
                                        <p:attrNameLst>
                                          <p:attrName>ppt_h</p:attrName>
                                        </p:attrNameLst>
                                      </p:cBhvr>
                                      <p:tavLst>
                                        <p:tav tm="0">
                                          <p:val>
                                            <p:fltVal val="0"/>
                                          </p:val>
                                        </p:tav>
                                        <p:tav tm="100000">
                                          <p:val>
                                            <p:strVal val="#ppt_h"/>
                                          </p:val>
                                        </p:tav>
                                      </p:tavLst>
                                    </p:anim>
                                    <p:anim calcmode="lin" valueType="num">
                                      <p:cBhvr>
                                        <p:cTn id="17" dur="1000" fill="hold"/>
                                        <p:tgtEl>
                                          <p:spTgt spid="967718"/>
                                        </p:tgtEl>
                                        <p:attrNameLst>
                                          <p:attrName>style.rotation</p:attrName>
                                        </p:attrNameLst>
                                      </p:cBhvr>
                                      <p:tavLst>
                                        <p:tav tm="0">
                                          <p:val>
                                            <p:fltVal val="90"/>
                                          </p:val>
                                        </p:tav>
                                        <p:tav tm="100000">
                                          <p:val>
                                            <p:fltVal val="0"/>
                                          </p:val>
                                        </p:tav>
                                      </p:tavLst>
                                    </p:anim>
                                    <p:animEffect transition="in" filter="fade">
                                      <p:cBhvr>
                                        <p:cTn id="18" dur="1000"/>
                                        <p:tgtEl>
                                          <p:spTgt spid="967718"/>
                                        </p:tgtEl>
                                      </p:cBhvr>
                                    </p:animEffect>
                                  </p:childTnLst>
                                </p:cTn>
                              </p:par>
                            </p:childTnLst>
                          </p:cTn>
                        </p:par>
                        <p:par>
                          <p:cTn id="19" fill="hold" nodeType="afterGroup">
                            <p:stCondLst>
                              <p:cond delay="2000"/>
                            </p:stCondLst>
                            <p:childTnLst>
                              <p:par>
                                <p:cTn id="20" presetID="3" presetClass="exit" presetSubtype="10" fill="hold" grpId="1" nodeType="afterEffect">
                                  <p:stCondLst>
                                    <p:cond delay="0"/>
                                  </p:stCondLst>
                                  <p:iterate type="lt">
                                    <p:tmPct val="0"/>
                                  </p:iterate>
                                  <p:childTnLst>
                                    <p:animEffect transition="out" filter="blinds(horizontal)">
                                      <p:cBhvr>
                                        <p:cTn id="21" dur="500"/>
                                        <p:tgtEl>
                                          <p:spTgt spid="967718"/>
                                        </p:tgtEl>
                                      </p:cBhvr>
                                    </p:animEffect>
                                    <p:set>
                                      <p:cBhvr>
                                        <p:cTn id="22" dur="1" fill="hold">
                                          <p:stCondLst>
                                            <p:cond delay="499"/>
                                          </p:stCondLst>
                                        </p:cTn>
                                        <p:tgtEl>
                                          <p:spTgt spid="967718"/>
                                        </p:tgtEl>
                                        <p:attrNameLst>
                                          <p:attrName>style.visibility</p:attrName>
                                        </p:attrNameLst>
                                      </p:cBhvr>
                                      <p:to>
                                        <p:strVal val="hidden"/>
                                      </p:to>
                                    </p:set>
                                  </p:childTnLst>
                                </p:cTn>
                              </p:par>
                            </p:childTnLst>
                          </p:cTn>
                        </p:par>
                        <p:par>
                          <p:cTn id="23" fill="hold" nodeType="afterGroup">
                            <p:stCondLst>
                              <p:cond delay="2500"/>
                            </p:stCondLst>
                            <p:childTnLst>
                              <p:par>
                                <p:cTn id="24" presetID="22" presetClass="entr" presetSubtype="8" fill="hold" nodeType="afterEffect">
                                  <p:stCondLst>
                                    <p:cond delay="0"/>
                                  </p:stCondLst>
                                  <p:childTnLst>
                                    <p:set>
                                      <p:cBhvr>
                                        <p:cTn id="25" dur="1" fill="hold">
                                          <p:stCondLst>
                                            <p:cond delay="0"/>
                                          </p:stCondLst>
                                        </p:cTn>
                                        <p:tgtEl>
                                          <p:spTgt spid="967720"/>
                                        </p:tgtEl>
                                        <p:attrNameLst>
                                          <p:attrName>style.visibility</p:attrName>
                                        </p:attrNameLst>
                                      </p:cBhvr>
                                      <p:to>
                                        <p:strVal val="visible"/>
                                      </p:to>
                                    </p:set>
                                    <p:animEffect transition="in" filter="wipe(left)">
                                      <p:cBhvr>
                                        <p:cTn id="26" dur="500"/>
                                        <p:tgtEl>
                                          <p:spTgt spid="967720"/>
                                        </p:tgtEl>
                                      </p:cBhvr>
                                    </p:animEffect>
                                  </p:childTnLst>
                                </p:cTn>
                              </p:par>
                            </p:childTnLst>
                          </p:cTn>
                        </p:par>
                        <p:par>
                          <p:cTn id="27" fill="hold" nodeType="afterGroup">
                            <p:stCondLst>
                              <p:cond delay="3000"/>
                            </p:stCondLst>
                            <p:childTnLst>
                              <p:par>
                                <p:cTn id="28" presetID="31" presetClass="entr" presetSubtype="0" fill="hold" grpId="0" nodeType="afterEffect">
                                  <p:stCondLst>
                                    <p:cond delay="0"/>
                                  </p:stCondLst>
                                  <p:iterate type="lt">
                                    <p:tmPct val="5000"/>
                                  </p:iterate>
                                  <p:childTnLst>
                                    <p:set>
                                      <p:cBhvr>
                                        <p:cTn id="29" dur="1" fill="hold">
                                          <p:stCondLst>
                                            <p:cond delay="0"/>
                                          </p:stCondLst>
                                        </p:cTn>
                                        <p:tgtEl>
                                          <p:spTgt spid="967719"/>
                                        </p:tgtEl>
                                        <p:attrNameLst>
                                          <p:attrName>style.visibility</p:attrName>
                                        </p:attrNameLst>
                                      </p:cBhvr>
                                      <p:to>
                                        <p:strVal val="visible"/>
                                      </p:to>
                                    </p:set>
                                    <p:anim calcmode="lin" valueType="num">
                                      <p:cBhvr>
                                        <p:cTn id="30" dur="1000" fill="hold"/>
                                        <p:tgtEl>
                                          <p:spTgt spid="967719"/>
                                        </p:tgtEl>
                                        <p:attrNameLst>
                                          <p:attrName>ppt_w</p:attrName>
                                        </p:attrNameLst>
                                      </p:cBhvr>
                                      <p:tavLst>
                                        <p:tav tm="0">
                                          <p:val>
                                            <p:fltVal val="0"/>
                                          </p:val>
                                        </p:tav>
                                        <p:tav tm="100000">
                                          <p:val>
                                            <p:strVal val="#ppt_w"/>
                                          </p:val>
                                        </p:tav>
                                      </p:tavLst>
                                    </p:anim>
                                    <p:anim calcmode="lin" valueType="num">
                                      <p:cBhvr>
                                        <p:cTn id="31" dur="1000" fill="hold"/>
                                        <p:tgtEl>
                                          <p:spTgt spid="967719"/>
                                        </p:tgtEl>
                                        <p:attrNameLst>
                                          <p:attrName>ppt_h</p:attrName>
                                        </p:attrNameLst>
                                      </p:cBhvr>
                                      <p:tavLst>
                                        <p:tav tm="0">
                                          <p:val>
                                            <p:fltVal val="0"/>
                                          </p:val>
                                        </p:tav>
                                        <p:tav tm="100000">
                                          <p:val>
                                            <p:strVal val="#ppt_h"/>
                                          </p:val>
                                        </p:tav>
                                      </p:tavLst>
                                    </p:anim>
                                    <p:anim calcmode="lin" valueType="num">
                                      <p:cBhvr>
                                        <p:cTn id="32" dur="1000" fill="hold"/>
                                        <p:tgtEl>
                                          <p:spTgt spid="967719"/>
                                        </p:tgtEl>
                                        <p:attrNameLst>
                                          <p:attrName>style.rotation</p:attrName>
                                        </p:attrNameLst>
                                      </p:cBhvr>
                                      <p:tavLst>
                                        <p:tav tm="0">
                                          <p:val>
                                            <p:fltVal val="90"/>
                                          </p:val>
                                        </p:tav>
                                        <p:tav tm="100000">
                                          <p:val>
                                            <p:fltVal val="0"/>
                                          </p:val>
                                        </p:tav>
                                      </p:tavLst>
                                    </p:anim>
                                    <p:animEffect transition="in" filter="fade">
                                      <p:cBhvr>
                                        <p:cTn id="33" dur="1000"/>
                                        <p:tgtEl>
                                          <p:spTgt spid="967719"/>
                                        </p:tgtEl>
                                      </p:cBhvr>
                                    </p:animEffect>
                                  </p:childTnLst>
                                </p:cTn>
                              </p:par>
                            </p:childTnLst>
                          </p:cTn>
                        </p:par>
                        <p:par>
                          <p:cTn id="34" fill="hold" nodeType="afterGroup">
                            <p:stCondLst>
                              <p:cond delay="4000"/>
                            </p:stCondLst>
                            <p:childTnLst>
                              <p:par>
                                <p:cTn id="35" presetID="3" presetClass="exit" presetSubtype="10" fill="hold" grpId="1" nodeType="afterEffect">
                                  <p:stCondLst>
                                    <p:cond delay="0"/>
                                  </p:stCondLst>
                                  <p:iterate type="lt">
                                    <p:tmPct val="0"/>
                                  </p:iterate>
                                  <p:childTnLst>
                                    <p:animEffect transition="out" filter="blinds(horizontal)">
                                      <p:cBhvr>
                                        <p:cTn id="36" dur="500"/>
                                        <p:tgtEl>
                                          <p:spTgt spid="967719"/>
                                        </p:tgtEl>
                                      </p:cBhvr>
                                    </p:animEffect>
                                    <p:set>
                                      <p:cBhvr>
                                        <p:cTn id="37" dur="1" fill="hold">
                                          <p:stCondLst>
                                            <p:cond delay="499"/>
                                          </p:stCondLst>
                                        </p:cTn>
                                        <p:tgtEl>
                                          <p:spTgt spid="967719"/>
                                        </p:tgtEl>
                                        <p:attrNameLst>
                                          <p:attrName>style.visibility</p:attrName>
                                        </p:attrNameLst>
                                      </p:cBhvr>
                                      <p:to>
                                        <p:strVal val="hidden"/>
                                      </p:to>
                                    </p:set>
                                  </p:childTnLst>
                                </p:cTn>
                              </p:par>
                            </p:childTnLst>
                          </p:cTn>
                        </p:par>
                        <p:par>
                          <p:cTn id="38" fill="hold" nodeType="withGroup">
                            <p:stCondLst>
                              <p:cond delay="4500"/>
                            </p:stCondLst>
                            <p:childTnLst>
                              <p:par>
                                <p:cTn id="39" presetID="31" presetClass="entr" presetSubtype="0" fill="hold" grpId="0" nodeType="afterEffect">
                                  <p:stCondLst>
                                    <p:cond delay="0"/>
                                  </p:stCondLst>
                                  <p:iterate type="lt">
                                    <p:tmPct val="5000"/>
                                  </p:iterate>
                                  <p:childTnLst>
                                    <p:set>
                                      <p:cBhvr>
                                        <p:cTn id="40" dur="1" fill="hold">
                                          <p:stCondLst>
                                            <p:cond delay="0"/>
                                          </p:stCondLst>
                                        </p:cTn>
                                        <p:tgtEl>
                                          <p:spTgt spid="967721"/>
                                        </p:tgtEl>
                                        <p:attrNameLst>
                                          <p:attrName>style.visibility</p:attrName>
                                        </p:attrNameLst>
                                      </p:cBhvr>
                                      <p:to>
                                        <p:strVal val="visible"/>
                                      </p:to>
                                    </p:set>
                                    <p:anim calcmode="lin" valueType="num">
                                      <p:cBhvr>
                                        <p:cTn id="41" dur="1000" fill="hold"/>
                                        <p:tgtEl>
                                          <p:spTgt spid="967721"/>
                                        </p:tgtEl>
                                        <p:attrNameLst>
                                          <p:attrName>ppt_w</p:attrName>
                                        </p:attrNameLst>
                                      </p:cBhvr>
                                      <p:tavLst>
                                        <p:tav tm="0">
                                          <p:val>
                                            <p:fltVal val="0"/>
                                          </p:val>
                                        </p:tav>
                                        <p:tav tm="100000">
                                          <p:val>
                                            <p:strVal val="#ppt_w"/>
                                          </p:val>
                                        </p:tav>
                                      </p:tavLst>
                                    </p:anim>
                                    <p:anim calcmode="lin" valueType="num">
                                      <p:cBhvr>
                                        <p:cTn id="42" dur="1000" fill="hold"/>
                                        <p:tgtEl>
                                          <p:spTgt spid="967721"/>
                                        </p:tgtEl>
                                        <p:attrNameLst>
                                          <p:attrName>ppt_h</p:attrName>
                                        </p:attrNameLst>
                                      </p:cBhvr>
                                      <p:tavLst>
                                        <p:tav tm="0">
                                          <p:val>
                                            <p:fltVal val="0"/>
                                          </p:val>
                                        </p:tav>
                                        <p:tav tm="100000">
                                          <p:val>
                                            <p:strVal val="#ppt_h"/>
                                          </p:val>
                                        </p:tav>
                                      </p:tavLst>
                                    </p:anim>
                                    <p:anim calcmode="lin" valueType="num">
                                      <p:cBhvr>
                                        <p:cTn id="43" dur="1000" fill="hold"/>
                                        <p:tgtEl>
                                          <p:spTgt spid="967721"/>
                                        </p:tgtEl>
                                        <p:attrNameLst>
                                          <p:attrName>style.rotation</p:attrName>
                                        </p:attrNameLst>
                                      </p:cBhvr>
                                      <p:tavLst>
                                        <p:tav tm="0">
                                          <p:val>
                                            <p:fltVal val="90"/>
                                          </p:val>
                                        </p:tav>
                                        <p:tav tm="100000">
                                          <p:val>
                                            <p:fltVal val="0"/>
                                          </p:val>
                                        </p:tav>
                                      </p:tavLst>
                                    </p:anim>
                                    <p:animEffect transition="in" filter="fade">
                                      <p:cBhvr>
                                        <p:cTn id="44" dur="1000"/>
                                        <p:tgtEl>
                                          <p:spTgt spid="9677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7718" grpId="0" animBg="1"/>
      <p:bldP spid="967718" grpId="1" animBg="1"/>
      <p:bldP spid="967719" grpId="0" animBg="1"/>
      <p:bldP spid="967719" grpId="1" animBg="1"/>
      <p:bldP spid="967721" grpId="0" animBg="1"/>
    </p:bld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30" name="Rectangle 2"/>
          <p:cNvSpPr>
            <a:spLocks noGrp="1" noChangeArrowheads="1"/>
          </p:cNvSpPr>
          <p:nvPr>
            <p:ph type="title"/>
          </p:nvPr>
        </p:nvSpPr>
        <p:spPr>
          <a:xfrm>
            <a:off x="0" y="251635"/>
            <a:ext cx="9144000" cy="1143000"/>
          </a:xfrm>
          <a:effectLst>
            <a:outerShdw blurRad="63500" dist="155023" dir="12899521" algn="ctr" rotWithShape="0">
              <a:srgbClr val="07070B">
                <a:alpha val="74998"/>
              </a:srgbClr>
            </a:outerShdw>
          </a:effectLst>
        </p:spPr>
        <p:txBody>
          <a:bodyPr/>
          <a:lstStyle/>
          <a:p>
            <a:pPr rtl="1" eaLnBrk="1" hangingPunct="1">
              <a:defRPr/>
            </a:pPr>
            <a:r>
              <a:rPr kumimoji="0" lang="ar-JO" dirty="0">
                <a:latin typeface="Arial" panose="020B0604020202020204" pitchFamily="34" charset="0"/>
                <a:ea typeface="ＭＳ Ｐゴシック" charset="0"/>
                <a:cs typeface="Arial" panose="020B0604020202020204" pitchFamily="34" charset="0"/>
              </a:rPr>
              <a:t>الخطوة </a:t>
            </a:r>
            <a:r>
              <a:rPr kumimoji="0" lang="ar-LB" dirty="0">
                <a:latin typeface="Arial" panose="020B0604020202020204" pitchFamily="34" charset="0"/>
                <a:ea typeface="ＭＳ Ｐゴシック" charset="0"/>
                <a:cs typeface="Arial" panose="020B0604020202020204" pitchFamily="34" charset="0"/>
              </a:rPr>
              <a:t>الرابعة</a:t>
            </a:r>
            <a:r>
              <a:rPr kumimoji="0" lang="ar-JO" dirty="0">
                <a:latin typeface="Arial" panose="020B0604020202020204" pitchFamily="34" charset="0"/>
                <a:ea typeface="ＭＳ Ｐゴシック" charset="0"/>
                <a:cs typeface="Arial" panose="020B0604020202020204" pitchFamily="34" charset="0"/>
              </a:rPr>
              <a:t> في الإسترداد</a:t>
            </a:r>
            <a:br>
              <a:rPr kumimoji="0" lang="en-US" dirty="0">
                <a:latin typeface="Arial" panose="020B0604020202020204" pitchFamily="34" charset="0"/>
                <a:ea typeface="ＭＳ Ｐゴシック" charset="0"/>
                <a:cs typeface="Arial" panose="020B0604020202020204" pitchFamily="34" charset="0"/>
              </a:rPr>
            </a:br>
            <a:r>
              <a:rPr kumimoji="0" lang="ar-JO" sz="3200" dirty="0">
                <a:latin typeface="Arial" panose="020B0604020202020204" pitchFamily="34" charset="0"/>
                <a:ea typeface="ＭＳ Ｐゴシック" charset="0"/>
                <a:cs typeface="Arial" panose="020B0604020202020204" pitchFamily="34" charset="0"/>
              </a:rPr>
              <a:t>عامل الشخص كأنه </a:t>
            </a:r>
            <a:r>
              <a:rPr kumimoji="0" lang="ar-JO" sz="3200" dirty="0">
                <a:solidFill>
                  <a:srgbClr val="FFFF00"/>
                </a:solidFill>
                <a:latin typeface="Arial" panose="020B0604020202020204" pitchFamily="34" charset="0"/>
                <a:ea typeface="ＭＳ Ｐゴシック" charset="0"/>
                <a:cs typeface="Arial" panose="020B0604020202020204" pitchFamily="34" charset="0"/>
              </a:rPr>
              <a:t>غير مؤمن</a:t>
            </a:r>
            <a:endParaRPr kumimoji="0" lang="en-US" sz="3200" dirty="0">
              <a:solidFill>
                <a:srgbClr val="FFFF00"/>
              </a:solidFill>
              <a:latin typeface="Arial" panose="020B0604020202020204" pitchFamily="34" charset="0"/>
              <a:ea typeface="ＭＳ Ｐゴシック" charset="0"/>
              <a:cs typeface="Arial" panose="020B0604020202020204" pitchFamily="34" charset="0"/>
            </a:endParaRPr>
          </a:p>
        </p:txBody>
      </p:sp>
      <p:sp>
        <p:nvSpPr>
          <p:cNvPr id="969731" name="Text Box 3"/>
          <p:cNvSpPr txBox="1">
            <a:spLocks noChangeArrowheads="1"/>
          </p:cNvSpPr>
          <p:nvPr/>
        </p:nvSpPr>
        <p:spPr bwMode="auto">
          <a:xfrm>
            <a:off x="3276600" y="3581400"/>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2" name="Text Box 4"/>
          <p:cNvSpPr txBox="1">
            <a:spLocks noChangeArrowheads="1"/>
          </p:cNvSpPr>
          <p:nvPr/>
        </p:nvSpPr>
        <p:spPr bwMode="auto">
          <a:xfrm>
            <a:off x="152400" y="5735638"/>
            <a:ext cx="1653017"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r>
              <a:rPr kumimoji="0" lang="en-US"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خاطئ</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
        <p:nvSpPr>
          <p:cNvPr id="969733" name="Text Box 5"/>
          <p:cNvSpPr txBox="1">
            <a:spLocks noChangeArrowheads="1"/>
          </p:cNvSpPr>
          <p:nvPr/>
        </p:nvSpPr>
        <p:spPr bwMode="auto">
          <a:xfrm>
            <a:off x="2057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4" name="Text Box 6"/>
          <p:cNvSpPr txBox="1">
            <a:spLocks noChangeArrowheads="1"/>
          </p:cNvSpPr>
          <p:nvPr/>
        </p:nvSpPr>
        <p:spPr bwMode="auto">
          <a:xfrm>
            <a:off x="152400" y="6192838"/>
            <a:ext cx="1601721"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r>
              <a:rPr kumimoji="0" lang="en-US"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 </a:t>
            </a: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عضو</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5" name="Text Box 7"/>
          <p:cNvSpPr txBox="1">
            <a:spLocks noChangeArrowheads="1"/>
          </p:cNvSpPr>
          <p:nvPr/>
        </p:nvSpPr>
        <p:spPr bwMode="auto">
          <a:xfrm>
            <a:off x="2362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6" name="Text Box 8"/>
          <p:cNvSpPr txBox="1">
            <a:spLocks noChangeArrowheads="1"/>
          </p:cNvSpPr>
          <p:nvPr/>
        </p:nvSpPr>
        <p:spPr bwMode="auto">
          <a:xfrm>
            <a:off x="3276600" y="4267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7" name="Text Box 9"/>
          <p:cNvSpPr txBox="1">
            <a:spLocks noChangeArrowheads="1"/>
          </p:cNvSpPr>
          <p:nvPr/>
        </p:nvSpPr>
        <p:spPr bwMode="auto">
          <a:xfrm>
            <a:off x="4191000" y="4114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8" name="Text Box 10"/>
          <p:cNvSpPr txBox="1">
            <a:spLocks noChangeArrowheads="1"/>
          </p:cNvSpPr>
          <p:nvPr/>
        </p:nvSpPr>
        <p:spPr bwMode="auto">
          <a:xfrm>
            <a:off x="4800600" y="3276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39" name="Text Box 11"/>
          <p:cNvSpPr txBox="1">
            <a:spLocks noChangeArrowheads="1"/>
          </p:cNvSpPr>
          <p:nvPr/>
        </p:nvSpPr>
        <p:spPr bwMode="auto">
          <a:xfrm>
            <a:off x="39624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0" name="Text Box 12"/>
          <p:cNvSpPr txBox="1">
            <a:spLocks noChangeArrowheads="1"/>
          </p:cNvSpPr>
          <p:nvPr/>
        </p:nvSpPr>
        <p:spPr bwMode="auto">
          <a:xfrm>
            <a:off x="19050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1" name="Text Box 13"/>
          <p:cNvSpPr txBox="1">
            <a:spLocks noChangeArrowheads="1"/>
          </p:cNvSpPr>
          <p:nvPr/>
        </p:nvSpPr>
        <p:spPr bwMode="auto">
          <a:xfrm>
            <a:off x="838200"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2" name="Text Box 14"/>
          <p:cNvSpPr txBox="1">
            <a:spLocks noChangeArrowheads="1"/>
          </p:cNvSpPr>
          <p:nvPr/>
        </p:nvSpPr>
        <p:spPr bwMode="auto">
          <a:xfrm>
            <a:off x="1752600" y="3810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3" name="Text Box 15"/>
          <p:cNvSpPr txBox="1">
            <a:spLocks noChangeArrowheads="1"/>
          </p:cNvSpPr>
          <p:nvPr/>
        </p:nvSpPr>
        <p:spPr bwMode="auto">
          <a:xfrm>
            <a:off x="2784475" y="2514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4" name="Text Box 16"/>
          <p:cNvSpPr txBox="1">
            <a:spLocks noChangeArrowheads="1"/>
          </p:cNvSpPr>
          <p:nvPr/>
        </p:nvSpPr>
        <p:spPr bwMode="auto">
          <a:xfrm>
            <a:off x="35814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5" name="Text Box 17"/>
          <p:cNvSpPr txBox="1">
            <a:spLocks noChangeArrowheads="1"/>
          </p:cNvSpPr>
          <p:nvPr/>
        </p:nvSpPr>
        <p:spPr bwMode="auto">
          <a:xfrm>
            <a:off x="2743200" y="1752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6" name="Text Box 18"/>
          <p:cNvSpPr txBox="1">
            <a:spLocks noChangeArrowheads="1"/>
          </p:cNvSpPr>
          <p:nvPr/>
        </p:nvSpPr>
        <p:spPr bwMode="auto">
          <a:xfrm>
            <a:off x="4724400" y="2743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7" name="Text Box 19"/>
          <p:cNvSpPr txBox="1">
            <a:spLocks noChangeArrowheads="1"/>
          </p:cNvSpPr>
          <p:nvPr/>
        </p:nvSpPr>
        <p:spPr bwMode="auto">
          <a:xfrm>
            <a:off x="5029200" y="3962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8" name="Text Box 20"/>
          <p:cNvSpPr txBox="1">
            <a:spLocks noChangeArrowheads="1"/>
          </p:cNvSpPr>
          <p:nvPr/>
        </p:nvSpPr>
        <p:spPr bwMode="auto">
          <a:xfrm>
            <a:off x="5867400" y="3886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49" name="Text Box 21"/>
          <p:cNvSpPr txBox="1">
            <a:spLocks noChangeArrowheads="1"/>
          </p:cNvSpPr>
          <p:nvPr/>
        </p:nvSpPr>
        <p:spPr bwMode="auto">
          <a:xfrm>
            <a:off x="67818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0" name="Text Box 22"/>
          <p:cNvSpPr txBox="1">
            <a:spLocks noChangeArrowheads="1"/>
          </p:cNvSpPr>
          <p:nvPr/>
        </p:nvSpPr>
        <p:spPr bwMode="auto">
          <a:xfrm>
            <a:off x="7391400" y="28956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1" name="Text Box 23"/>
          <p:cNvSpPr txBox="1">
            <a:spLocks noChangeArrowheads="1"/>
          </p:cNvSpPr>
          <p:nvPr/>
        </p:nvSpPr>
        <p:spPr bwMode="auto">
          <a:xfrm>
            <a:off x="6553200" y="2667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2" name="Text Box 24"/>
          <p:cNvSpPr txBox="1">
            <a:spLocks noChangeArrowheads="1"/>
          </p:cNvSpPr>
          <p:nvPr/>
        </p:nvSpPr>
        <p:spPr bwMode="auto">
          <a:xfrm>
            <a:off x="4648200" y="2057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3" name="Text Box 25"/>
          <p:cNvSpPr txBox="1">
            <a:spLocks noChangeArrowheads="1"/>
          </p:cNvSpPr>
          <p:nvPr/>
        </p:nvSpPr>
        <p:spPr bwMode="auto">
          <a:xfrm>
            <a:off x="5181600" y="2438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4" name="Text Box 26"/>
          <p:cNvSpPr txBox="1">
            <a:spLocks noChangeArrowheads="1"/>
          </p:cNvSpPr>
          <p:nvPr/>
        </p:nvSpPr>
        <p:spPr bwMode="auto">
          <a:xfrm>
            <a:off x="5638800" y="3200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5" name="Text Box 27"/>
          <p:cNvSpPr txBox="1">
            <a:spLocks noChangeArrowheads="1"/>
          </p:cNvSpPr>
          <p:nvPr/>
        </p:nvSpPr>
        <p:spPr bwMode="auto">
          <a:xfrm>
            <a:off x="6553200" y="30480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6" name="Text Box 28"/>
          <p:cNvSpPr txBox="1">
            <a:spLocks noChangeArrowheads="1"/>
          </p:cNvSpPr>
          <p:nvPr/>
        </p:nvSpPr>
        <p:spPr bwMode="auto">
          <a:xfrm>
            <a:off x="62484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7" name="Text Box 29"/>
          <p:cNvSpPr txBox="1">
            <a:spLocks noChangeArrowheads="1"/>
          </p:cNvSpPr>
          <p:nvPr/>
        </p:nvSpPr>
        <p:spPr bwMode="auto">
          <a:xfrm>
            <a:off x="6324600" y="1981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8" name="Text Box 30"/>
          <p:cNvSpPr txBox="1">
            <a:spLocks noChangeArrowheads="1"/>
          </p:cNvSpPr>
          <p:nvPr/>
        </p:nvSpPr>
        <p:spPr bwMode="auto">
          <a:xfrm>
            <a:off x="3810000" y="47244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59" name="Text Box 31"/>
          <p:cNvSpPr txBox="1">
            <a:spLocks noChangeArrowheads="1"/>
          </p:cNvSpPr>
          <p:nvPr/>
        </p:nvSpPr>
        <p:spPr bwMode="auto">
          <a:xfrm>
            <a:off x="2590800" y="46482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0" name="Text Box 32"/>
          <p:cNvSpPr txBox="1">
            <a:spLocks noChangeArrowheads="1"/>
          </p:cNvSpPr>
          <p:nvPr/>
        </p:nvSpPr>
        <p:spPr bwMode="auto">
          <a:xfrm>
            <a:off x="914400" y="3733800"/>
            <a:ext cx="407484"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ع</a:t>
            </a: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cs typeface="Arial" panose="020B0604020202020204" pitchFamily="34" charset="0"/>
            </a:endParaRPr>
          </a:p>
        </p:txBody>
      </p:sp>
      <p:sp>
        <p:nvSpPr>
          <p:cNvPr id="969765" name="Line 37"/>
          <p:cNvSpPr>
            <a:spLocks noChangeShapeType="1"/>
          </p:cNvSpPr>
          <p:nvPr/>
        </p:nvSpPr>
        <p:spPr bwMode="auto">
          <a:xfrm rot="1841959" flipH="1" flipV="1">
            <a:off x="3235325" y="4775200"/>
            <a:ext cx="2860675" cy="950913"/>
          </a:xfrm>
          <a:prstGeom prst="line">
            <a:avLst/>
          </a:prstGeom>
          <a:noFill/>
          <a:ln w="76200">
            <a:solidFill>
              <a:schemeClr val="hlink"/>
            </a:solidFill>
            <a:round/>
            <a:headEnd type="arrow" w="med" len="med"/>
            <a:tailEnd type="none" w="med" len="lg"/>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6" name="Oval 38"/>
          <p:cNvSpPr>
            <a:spLocks noChangeArrowheads="1"/>
          </p:cNvSpPr>
          <p:nvPr/>
        </p:nvSpPr>
        <p:spPr bwMode="auto">
          <a:xfrm rot="188795">
            <a:off x="457200" y="1504950"/>
            <a:ext cx="8010525" cy="4743450"/>
          </a:xfrm>
          <a:prstGeom prst="ellipse">
            <a:avLst/>
          </a:prstGeom>
          <a:noFill/>
          <a:ln w="76200">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BBE0E3"/>
              </a:solidFill>
              <a:effectLst/>
              <a:uLnTx/>
              <a:uFillTx/>
              <a:latin typeface="Arial" panose="020B0604020202020204" pitchFamily="34" charset="0"/>
              <a:ea typeface="ＭＳ Ｐゴシック" charset="0"/>
              <a:cs typeface="Arial" panose="020B0604020202020204" pitchFamily="34" charset="0"/>
            </a:endParaRPr>
          </a:p>
        </p:txBody>
      </p:sp>
      <p:sp>
        <p:nvSpPr>
          <p:cNvPr id="969767" name="Text Box 39"/>
          <p:cNvSpPr txBox="1">
            <a:spLocks noChangeArrowheads="1"/>
          </p:cNvSpPr>
          <p:nvPr/>
        </p:nvSpPr>
        <p:spPr bwMode="auto">
          <a:xfrm>
            <a:off x="5618163" y="6269038"/>
            <a:ext cx="421910" cy="584775"/>
          </a:xfrm>
          <a:prstGeom prst="rect">
            <a:avLst/>
          </a:prstGeom>
          <a:noFill/>
          <a:ln>
            <a:noFill/>
          </a:ln>
          <a:effectLst>
            <a:outerShdw blurRad="63500" dist="71842" dir="2700000" algn="ctr" rotWithShape="0">
              <a:srgbClr val="000000">
                <a:alpha val="74998"/>
              </a:srgbClr>
            </a:outerShdw>
          </a:effectLst>
        </p:spPr>
        <p:txBody>
          <a:bodyPr wrap="none">
            <a:spAutoFit/>
          </a:bodyP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3200" b="1" i="0"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rPr>
              <a:t>خ</a:t>
            </a:r>
            <a:endParaRPr kumimoji="0" lang="en-US" sz="2400" b="1" u="none" strike="noStrike" kern="1200" cap="none" spc="0" normalizeH="0" baseline="0" noProof="0" dirty="0">
              <a:ln>
                <a:noFill/>
              </a:ln>
              <a:solidFill>
                <a:srgbClr val="FFFF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778416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969765"/>
                                        </p:tgtEl>
                                        <p:attrNameLst>
                                          <p:attrName>style.visibility</p:attrName>
                                        </p:attrNameLst>
                                      </p:cBhvr>
                                      <p:to>
                                        <p:strVal val="visible"/>
                                      </p:to>
                                    </p:set>
                                    <p:animEffect transition="in" filter="wipe(left)">
                                      <p:cBhvr>
                                        <p:cTn id="7" dur="500"/>
                                        <p:tgtEl>
                                          <p:spTgt spid="969765"/>
                                        </p:tgtEl>
                                      </p:cBhvr>
                                    </p:animEffect>
                                  </p:childTnLst>
                                </p:cTn>
                              </p:par>
                            </p:childTnLst>
                          </p:cTn>
                        </p:par>
                        <p:par>
                          <p:cTn id="8" fill="hold" nodeType="afterGroup">
                            <p:stCondLst>
                              <p:cond delay="500"/>
                            </p:stCondLst>
                            <p:childTnLst>
                              <p:par>
                                <p:cTn id="9" presetID="1" presetClass="exit" presetSubtype="0" fill="hold" grpId="0" nodeType="afterEffect">
                                  <p:stCondLst>
                                    <p:cond delay="0"/>
                                  </p:stCondLst>
                                  <p:childTnLst>
                                    <p:set>
                                      <p:cBhvr>
                                        <p:cTn id="10" dur="1" fill="hold">
                                          <p:stCondLst>
                                            <p:cond delay="0"/>
                                          </p:stCondLst>
                                        </p:cTn>
                                        <p:tgtEl>
                                          <p:spTgt spid="969731"/>
                                        </p:tgtEl>
                                        <p:attrNameLst>
                                          <p:attrName>style.visibility</p:attrName>
                                        </p:attrNameLst>
                                      </p:cBhvr>
                                      <p:to>
                                        <p:strVal val="hidden"/>
                                      </p:to>
                                    </p:set>
                                  </p:childTnLst>
                                </p:cTn>
                              </p:par>
                            </p:childTnLst>
                          </p:cTn>
                        </p:par>
                        <p:par>
                          <p:cTn id="11" fill="hold" nodeType="afterGroup">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96976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9731" grpId="0"/>
      <p:bldP spid="969767"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1523" name="Rectangle 3"/>
          <p:cNvSpPr>
            <a:spLocks noGrp="1" noChangeArrowheads="1"/>
          </p:cNvSpPr>
          <p:nvPr>
            <p:ph type="title"/>
          </p:nvPr>
        </p:nvSpPr>
        <p:spPr>
          <a:xfrm>
            <a:off x="457200" y="304800"/>
            <a:ext cx="8229600" cy="1143000"/>
          </a:xfrm>
          <a:effectLst>
            <a:outerShdw blurRad="63500" dist="35921" dir="2700000" algn="ctr" rotWithShape="0">
              <a:schemeClr val="tx2">
                <a:alpha val="74998"/>
              </a:schemeClr>
            </a:outerShdw>
          </a:effectLst>
        </p:spPr>
        <p:txBody>
          <a:bodyPr/>
          <a:lstStyle/>
          <a:p>
            <a:pPr eaLnBrk="1" hangingPunct="1">
              <a:defRPr/>
            </a:pPr>
            <a:r>
              <a:rPr lang="en-US" dirty="0">
                <a:ea typeface="ＭＳ Ｐゴシック" charset="0"/>
              </a:rPr>
              <a:t>Sins Worthy of Discipline</a:t>
            </a:r>
          </a:p>
        </p:txBody>
      </p:sp>
      <p:sp>
        <p:nvSpPr>
          <p:cNvPr id="1131524" name="Rectangle 4"/>
          <p:cNvSpPr>
            <a:spLocks noChangeArrowheads="1"/>
          </p:cNvSpPr>
          <p:nvPr/>
        </p:nvSpPr>
        <p:spPr bwMode="auto">
          <a:xfrm>
            <a:off x="0" y="0"/>
            <a:ext cx="7451725" cy="1219200"/>
          </a:xfrm>
          <a:prstGeom prst="rect">
            <a:avLst/>
          </a:prstGeom>
          <a:solidFill>
            <a:schemeClr val="tx1"/>
          </a:solidFill>
          <a:ln>
            <a:noFill/>
          </a:ln>
          <a:effectLst>
            <a:outerShdw blurRad="63500" dist="35921" dir="2700000" algn="ctr" rotWithShape="0">
              <a:schemeClr val="tx2">
                <a:alpha val="74998"/>
              </a:schemeClr>
            </a:outerShdw>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كيفية التأديب</a:t>
            </a:r>
            <a:endParaRPr kumimoji="0" lang="en-US" sz="4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1131526" name="Text Box 6"/>
          <p:cNvSpPr txBox="1">
            <a:spLocks noChangeArrowheads="1"/>
          </p:cNvSpPr>
          <p:nvPr/>
        </p:nvSpPr>
        <p:spPr bwMode="auto">
          <a:xfrm>
            <a:off x="88900" y="1665288"/>
            <a:ext cx="7454900" cy="22463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تدعوه مسيحياً</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بشر هذا الشخص</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لا تدعه يشترك في مائدة الرب</a:t>
            </a:r>
            <a:endParaRPr kumimoji="0" lang="en-US" altLang="ja-JP"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LB" sz="2800" b="1" dirty="0">
                <a:solidFill>
                  <a:srgbClr val="000000"/>
                </a:solidFill>
                <a:latin typeface="Arial" panose="020B0604020202020204" pitchFamily="34" charset="0"/>
                <a:cs typeface="Arial" panose="020B0604020202020204" pitchFamily="34" charset="0"/>
              </a:rPr>
              <a:t>ا</a:t>
            </a:r>
            <a:r>
              <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لغي عضوية</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هذا الشخص </a:t>
            </a:r>
            <a:endPar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kumimoji="0" lang="ar-LB"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الغي أي دور له في</a:t>
            </a:r>
            <a:r>
              <a:rPr kumimoji="0" lang="ar-JO"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الكنسية</a:t>
            </a:r>
            <a:r>
              <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a:t>
            </a:r>
          </a:p>
        </p:txBody>
      </p:sp>
      <p:sp>
        <p:nvSpPr>
          <p:cNvPr id="1131527" name="Text Box 7"/>
          <p:cNvSpPr txBox="1">
            <a:spLocks noChangeArrowheads="1"/>
          </p:cNvSpPr>
          <p:nvPr/>
        </p:nvSpPr>
        <p:spPr bwMode="auto">
          <a:xfrm>
            <a:off x="88900" y="4494213"/>
            <a:ext cx="7403721" cy="138499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spAutoFit/>
          </a:bodyPr>
          <a:lstStyle>
            <a:lvl1pPr marL="285750" indent="-285750">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altLang="ja-JP" sz="2800" b="1" dirty="0">
                <a:solidFill>
                  <a:srgbClr val="000000"/>
                </a:solidFill>
                <a:latin typeface="Arial" panose="020B0604020202020204" pitchFamily="34" charset="0"/>
                <a:cs typeface="Arial" panose="020B0604020202020204" pitchFamily="34" charset="0"/>
              </a:rPr>
              <a:t>سلمه للشيطان شخص في خطية جنسية (1 كو 5: 5)</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dirty="0">
                <a:solidFill>
                  <a:srgbClr val="000000"/>
                </a:solidFill>
                <a:latin typeface="Arial" panose="020B0604020202020204" pitchFamily="34" charset="0"/>
                <a:cs typeface="Arial" panose="020B0604020202020204" pitchFamily="34" charset="0"/>
              </a:rPr>
              <a:t>لا تأكل معه (1 كو 5: 11)</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a:p>
            <a:pPr marL="285750" marR="0" lvl="0" indent="-285750" algn="r" defTabSz="914400" rtl="1" eaLnBrk="0" fontAlgn="base" latinLnBrk="0" hangingPunct="0">
              <a:lnSpc>
                <a:spcPct val="100000"/>
              </a:lnSpc>
              <a:spcBef>
                <a:spcPct val="0"/>
              </a:spcBef>
              <a:spcAft>
                <a:spcPct val="0"/>
              </a:spcAft>
              <a:buClrTx/>
              <a:buSzTx/>
              <a:buFontTx/>
              <a:buChar char="•"/>
              <a:tabLst/>
              <a:defRPr/>
            </a:pPr>
            <a:r>
              <a:rPr lang="ar-JO" sz="2800" b="1" noProof="0" dirty="0">
                <a:solidFill>
                  <a:srgbClr val="000000"/>
                </a:solidFill>
                <a:latin typeface="Arial" panose="020B0604020202020204" pitchFamily="34" charset="0"/>
                <a:cs typeface="Arial" panose="020B0604020202020204" pitchFamily="34" charset="0"/>
              </a:rPr>
              <a:t>امنعه من حضور الكنيسة؟</a:t>
            </a:r>
            <a:endParaRPr kumimoji="0" lang="en-US" sz="28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nvGrpSpPr>
          <p:cNvPr id="2" name="Group 12"/>
          <p:cNvGrpSpPr>
            <a:grpSpLocks/>
          </p:cNvGrpSpPr>
          <p:nvPr/>
        </p:nvGrpSpPr>
        <p:grpSpPr bwMode="auto">
          <a:xfrm>
            <a:off x="7189788" y="3771900"/>
            <a:ext cx="1314450" cy="2682875"/>
            <a:chOff x="4529" y="881"/>
            <a:chExt cx="828" cy="1690"/>
          </a:xfrm>
        </p:grpSpPr>
        <p:sp>
          <p:nvSpPr>
            <p:cNvPr id="310282" name="AutoShape 13"/>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3" name="Text Box 14"/>
            <p:cNvSpPr txBox="1">
              <a:spLocks noChangeArrowheads="1"/>
            </p:cNvSpPr>
            <p:nvPr/>
          </p:nvSpPr>
          <p:spPr bwMode="auto">
            <a:xfrm rot="-5400000">
              <a:off x="4326" y="1547"/>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lang="ar-JO" sz="3200" b="1" dirty="0">
                  <a:solidFill>
                    <a:srgbClr val="000000"/>
                  </a:solidFill>
                  <a:latin typeface="Arial" panose="020B0604020202020204" pitchFamily="34" charset="0"/>
                  <a:cs typeface="Arial" panose="020B0604020202020204" pitchFamily="34" charset="0"/>
                </a:rPr>
                <a:t>أسوأ</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pic>
        <p:nvPicPr>
          <p:cNvPr id="310278" name="Picture 11" descr="excommunicationpuzzle.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7380288" y="0"/>
            <a:ext cx="1800225" cy="16621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3" name="Group 11"/>
          <p:cNvGrpSpPr>
            <a:grpSpLocks/>
          </p:cNvGrpSpPr>
          <p:nvPr/>
        </p:nvGrpSpPr>
        <p:grpSpPr bwMode="auto">
          <a:xfrm>
            <a:off x="7189788" y="1409700"/>
            <a:ext cx="1303337" cy="2682875"/>
            <a:chOff x="4529" y="888"/>
            <a:chExt cx="821" cy="1690"/>
          </a:xfrm>
        </p:grpSpPr>
        <p:sp>
          <p:nvSpPr>
            <p:cNvPr id="310280" name="AutoShape 8"/>
            <p:cNvSpPr>
              <a:spLocks/>
            </p:cNvSpPr>
            <p:nvPr/>
          </p:nvSpPr>
          <p:spPr bwMode="auto">
            <a:xfrm>
              <a:off x="4529" y="1008"/>
              <a:ext cx="432" cy="1488"/>
            </a:xfrm>
            <a:prstGeom prst="rightBrace">
              <a:avLst>
                <a:gd name="adj1" fmla="val 28704"/>
                <a:gd name="adj2" fmla="val 50000"/>
              </a:avLst>
            </a:prstGeom>
            <a:noFill/>
            <a:ln w="76200">
              <a:solidFill>
                <a:schemeClr val="tx1"/>
              </a:solidFill>
              <a:round/>
              <a:headEnd/>
              <a:tailEnd/>
            </a:ln>
            <a:extLst>
              <a:ext uri="{909E8E84-426E-40dd-AFC4-6F175D3DCCD1}">
                <a14:hiddenFill xmlns="" xmlns:a14="http://schemas.microsoft.com/office/drawing/2010/main">
                  <a:solidFill>
                    <a:srgbClr val="FFFFFF"/>
                  </a:solidFill>
                </a14:hiddenFill>
              </a:ext>
            </a:ex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1" u="none" strike="noStrike" kern="1200" cap="none" spc="0" normalizeH="0" baseline="0" noProof="0" dirty="0">
                <a:ln>
                  <a:noFill/>
                </a:ln>
                <a:solidFill>
                  <a:srgbClr val="000000"/>
                </a:solidFill>
                <a:effectLst/>
                <a:uLnTx/>
                <a:uFillTx/>
                <a:latin typeface="Arial" panose="020B0604020202020204" pitchFamily="34" charset="0"/>
                <a:ea typeface="ＭＳ Ｐゴシック" charset="0"/>
                <a:cs typeface="Arial" panose="020B0604020202020204" pitchFamily="34" charset="0"/>
              </a:endParaRPr>
            </a:p>
          </p:txBody>
        </p:sp>
        <p:sp>
          <p:nvSpPr>
            <p:cNvPr id="310281" name="Text Box 10"/>
            <p:cNvSpPr txBox="1">
              <a:spLocks noChangeArrowheads="1"/>
            </p:cNvSpPr>
            <p:nvPr/>
          </p:nvSpPr>
          <p:spPr bwMode="auto">
            <a:xfrm rot="-5400000">
              <a:off x="4323" y="1554"/>
              <a:ext cx="1690" cy="36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غير مؤمن</a:t>
              </a:r>
              <a:endParaRPr kumimoji="0" 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8117103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8"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131526">
                                            <p:txEl>
                                              <p:pRg st="0" end="0"/>
                                            </p:txEl>
                                          </p:spTgt>
                                        </p:tgtEl>
                                        <p:attrNameLst>
                                          <p:attrName>style.visibility</p:attrName>
                                        </p:attrNameLst>
                                      </p:cBhvr>
                                      <p:to>
                                        <p:strVal val="visible"/>
                                      </p:to>
                                    </p:set>
                                    <p:animEffect transition="in" filter="wipe(left)">
                                      <p:cBhvr>
                                        <p:cTn id="12" dur="500"/>
                                        <p:tgtEl>
                                          <p:spTgt spid="1131526">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131526">
                                            <p:txEl>
                                              <p:pRg st="1" end="1"/>
                                            </p:txEl>
                                          </p:spTgt>
                                        </p:tgtEl>
                                        <p:attrNameLst>
                                          <p:attrName>style.visibility</p:attrName>
                                        </p:attrNameLst>
                                      </p:cBhvr>
                                      <p:to>
                                        <p:strVal val="visible"/>
                                      </p:to>
                                    </p:set>
                                    <p:animEffect transition="in" filter="wipe(left)">
                                      <p:cBhvr>
                                        <p:cTn id="17" dur="500"/>
                                        <p:tgtEl>
                                          <p:spTgt spid="1131526">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131526">
                                            <p:txEl>
                                              <p:pRg st="2" end="2"/>
                                            </p:txEl>
                                          </p:spTgt>
                                        </p:tgtEl>
                                        <p:attrNameLst>
                                          <p:attrName>style.visibility</p:attrName>
                                        </p:attrNameLst>
                                      </p:cBhvr>
                                      <p:to>
                                        <p:strVal val="visible"/>
                                      </p:to>
                                    </p:set>
                                    <p:animEffect transition="in" filter="wipe(left)">
                                      <p:cBhvr>
                                        <p:cTn id="22" dur="500"/>
                                        <p:tgtEl>
                                          <p:spTgt spid="1131526">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131526">
                                            <p:txEl>
                                              <p:pRg st="3" end="3"/>
                                            </p:txEl>
                                          </p:spTgt>
                                        </p:tgtEl>
                                        <p:attrNameLst>
                                          <p:attrName>style.visibility</p:attrName>
                                        </p:attrNameLst>
                                      </p:cBhvr>
                                      <p:to>
                                        <p:strVal val="visible"/>
                                      </p:to>
                                    </p:set>
                                    <p:animEffect transition="in" filter="wipe(left)">
                                      <p:cBhvr>
                                        <p:cTn id="27" dur="500"/>
                                        <p:tgtEl>
                                          <p:spTgt spid="1131526">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1131526">
                                            <p:txEl>
                                              <p:pRg st="4" end="4"/>
                                            </p:txEl>
                                          </p:spTgt>
                                        </p:tgtEl>
                                        <p:attrNameLst>
                                          <p:attrName>style.visibility</p:attrName>
                                        </p:attrNameLst>
                                      </p:cBhvr>
                                      <p:to>
                                        <p:strVal val="visible"/>
                                      </p:to>
                                    </p:set>
                                    <p:animEffect transition="in" filter="wipe(left)">
                                      <p:cBhvr>
                                        <p:cTn id="32" dur="500"/>
                                        <p:tgtEl>
                                          <p:spTgt spid="1131526">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nodeType="click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wipe(left)">
                                      <p:cBhvr>
                                        <p:cTn id="37" dur="500"/>
                                        <p:tgtEl>
                                          <p:spTgt spid="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131527">
                                            <p:txEl>
                                              <p:pRg st="0" end="0"/>
                                            </p:txEl>
                                          </p:spTgt>
                                        </p:tgtEl>
                                        <p:attrNameLst>
                                          <p:attrName>style.visibility</p:attrName>
                                        </p:attrNameLst>
                                      </p:cBhvr>
                                      <p:to>
                                        <p:strVal val="visible"/>
                                      </p:to>
                                    </p:set>
                                    <p:animEffect transition="in" filter="wipe(left)">
                                      <p:cBhvr>
                                        <p:cTn id="42" dur="500"/>
                                        <p:tgtEl>
                                          <p:spTgt spid="1131527">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131527">
                                            <p:txEl>
                                              <p:pRg st="1" end="1"/>
                                            </p:txEl>
                                          </p:spTgt>
                                        </p:tgtEl>
                                        <p:attrNameLst>
                                          <p:attrName>style.visibility</p:attrName>
                                        </p:attrNameLst>
                                      </p:cBhvr>
                                      <p:to>
                                        <p:strVal val="visible"/>
                                      </p:to>
                                    </p:set>
                                    <p:animEffect transition="in" filter="wipe(left)">
                                      <p:cBhvr>
                                        <p:cTn id="47" dur="500"/>
                                        <p:tgtEl>
                                          <p:spTgt spid="1131527">
                                            <p:txEl>
                                              <p:pRg st="1" end="1"/>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1131527">
                                            <p:txEl>
                                              <p:pRg st="2" end="2"/>
                                            </p:txEl>
                                          </p:spTgt>
                                        </p:tgtEl>
                                        <p:attrNameLst>
                                          <p:attrName>style.visibility</p:attrName>
                                        </p:attrNameLst>
                                      </p:cBhvr>
                                      <p:to>
                                        <p:strVal val="visible"/>
                                      </p:to>
                                    </p:set>
                                    <p:animEffect transition="in" filter="wipe(left)">
                                      <p:cBhvr>
                                        <p:cTn id="52" dur="500"/>
                                        <p:tgtEl>
                                          <p:spTgt spid="113152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31526" grpId="0" build="p" autoUpdateAnimBg="0"/>
      <p:bldP spid="1131527" grpId="0" build="p" autoUpdateAnimBg="0"/>
    </p:bld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6417" name="Picture 1" descr="conflicresolution.pn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1588" y="0"/>
            <a:ext cx="9167813" cy="51577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36290" name="Rectangle 2"/>
          <p:cNvSpPr>
            <a:spLocks noGrp="1" noChangeArrowheads="1"/>
          </p:cNvSpPr>
          <p:nvPr>
            <p:ph type="title" idx="4294967295"/>
          </p:nvPr>
        </p:nvSpPr>
        <p:spPr>
          <a:xfrm>
            <a:off x="0" y="4343400"/>
            <a:ext cx="9144000" cy="2541588"/>
          </a:xfrm>
          <a:solidFill>
            <a:srgbClr val="000000"/>
          </a:solidFill>
          <a:effectLst>
            <a:outerShdw blurRad="63500" dist="35921" dir="2700000" algn="ctr" rotWithShape="0">
              <a:srgbClr val="000000">
                <a:alpha val="74998"/>
              </a:srgbClr>
            </a:outerShdw>
          </a:effectLst>
        </p:spPr>
        <p:txBody>
          <a:bodyPr/>
          <a:lstStyle/>
          <a:p>
            <a:pPr eaLnBrk="1" hangingPunct="1">
              <a:defRPr/>
            </a:pPr>
            <a:r>
              <a:rPr lang="ar-JO" sz="4000" dirty="0">
                <a:solidFill>
                  <a:schemeClr val="bg1"/>
                </a:solidFill>
                <a:ea typeface="ＭＳ Ｐゴシック" charset="0"/>
              </a:rPr>
              <a:t>سؤالنا الثاني تم الإجابة عليه</a:t>
            </a:r>
            <a:br>
              <a:rPr lang="ar-JO" sz="4000" dirty="0">
                <a:solidFill>
                  <a:schemeClr val="bg1"/>
                </a:solidFill>
                <a:ea typeface="ＭＳ Ｐゴシック" charset="0"/>
              </a:rPr>
            </a:br>
            <a:r>
              <a:rPr lang="ar-JO" sz="4000" dirty="0">
                <a:solidFill>
                  <a:schemeClr val="bg1"/>
                </a:solidFill>
                <a:ea typeface="ＭＳ Ｐゴシック" charset="0"/>
              </a:rPr>
              <a:t> في الأعداد 18-20:</a:t>
            </a:r>
            <a:br>
              <a:rPr lang="en-US" sz="4000" dirty="0">
                <a:solidFill>
                  <a:schemeClr val="bg1"/>
                </a:solidFill>
                <a:ea typeface="ＭＳ Ｐゴシック" charset="0"/>
              </a:rPr>
            </a:br>
            <a:r>
              <a:rPr lang="ar-JO" sz="4000" dirty="0">
                <a:solidFill>
                  <a:srgbClr val="FFFF00"/>
                </a:solidFill>
                <a:ea typeface="ＭＳ Ｐゴシック" charset="0"/>
              </a:rPr>
              <a:t>لماذا</a:t>
            </a:r>
            <a:r>
              <a:rPr lang="ar-JO" sz="4000" dirty="0">
                <a:solidFill>
                  <a:schemeClr val="bg1"/>
                </a:solidFill>
                <a:ea typeface="ＭＳ Ｐゴシック" charset="0"/>
              </a:rPr>
              <a:t> نسترد المؤمنين المخطئين </a:t>
            </a:r>
            <a:br>
              <a:rPr lang="ar-JO" sz="4000" dirty="0">
                <a:solidFill>
                  <a:schemeClr val="bg1"/>
                </a:solidFill>
                <a:ea typeface="ＭＳ Ｐゴシック" charset="0"/>
              </a:rPr>
            </a:br>
            <a:r>
              <a:rPr lang="ar-JO" sz="4000" dirty="0">
                <a:solidFill>
                  <a:schemeClr val="bg1"/>
                </a:solidFill>
                <a:ea typeface="ＭＳ Ｐゴシック" charset="0"/>
              </a:rPr>
              <a:t>بشكل مناسب؟</a:t>
            </a:r>
            <a:endParaRPr lang="en-US" sz="3600" dirty="0">
              <a:solidFill>
                <a:schemeClr val="bg1"/>
              </a:solidFill>
              <a:latin typeface="Times New Roman" charset="0"/>
              <a:ea typeface="ＭＳ Ｐゴシック" charset="0"/>
            </a:endParaRPr>
          </a:p>
        </p:txBody>
      </p:sp>
    </p:spTree>
    <p:extLst>
      <p:ext uri="{BB962C8B-B14F-4D97-AF65-F5344CB8AC3E}">
        <p14:creationId xmlns:p14="http://schemas.microsoft.com/office/powerpoint/2010/main" val="309680573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8465" name="Picture 1" descr="unitycooperation1-300x219.jpg"/>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9525" y="0"/>
            <a:ext cx="9153525" cy="68707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18466" name="Rectangle 2"/>
          <p:cNvSpPr>
            <a:spLocks noGrp="1" noChangeArrowheads="1"/>
          </p:cNvSpPr>
          <p:nvPr>
            <p:ph type="title" idx="4294967295"/>
          </p:nvPr>
        </p:nvSpPr>
        <p:spPr>
          <a:xfrm>
            <a:off x="2484438" y="1196975"/>
            <a:ext cx="4770437" cy="1895475"/>
          </a:xfrm>
        </p:spPr>
        <p:txBody>
          <a:bodyPr/>
          <a:lstStyle/>
          <a:p>
            <a:pPr algn="ctr" eaLnBrk="1" hangingPunct="1"/>
            <a:r>
              <a:rPr lang="ar-JO" b="1" dirty="0">
                <a:latin typeface="Arial" panose="020B0604020202020204" pitchFamily="34" charset="0"/>
                <a:ea typeface="ＭＳ Ｐゴシック" charset="0"/>
                <a:cs typeface="Arial" panose="020B0604020202020204" pitchFamily="34" charset="0"/>
              </a:rPr>
              <a:t>الفكرة في الأعداد</a:t>
            </a:r>
            <a:br>
              <a:rPr lang="ar-JO" b="1" dirty="0">
                <a:latin typeface="Arial" panose="020B0604020202020204" pitchFamily="34" charset="0"/>
                <a:ea typeface="ＭＳ Ｐゴシック" charset="0"/>
                <a:cs typeface="Arial" panose="020B0604020202020204" pitchFamily="34" charset="0"/>
              </a:rPr>
            </a:br>
            <a:r>
              <a:rPr lang="ar-JO" b="1" dirty="0">
                <a:latin typeface="Arial" panose="020B0604020202020204" pitchFamily="34" charset="0"/>
                <a:ea typeface="ＭＳ Ｐゴシック" charset="0"/>
                <a:cs typeface="Arial" panose="020B0604020202020204" pitchFamily="34" charset="0"/>
              </a:rPr>
              <a:t>18-20</a:t>
            </a:r>
            <a:endParaRPr lang="en-US" dirty="0">
              <a:latin typeface="Arial" panose="020B0604020202020204" pitchFamily="34" charset="0"/>
              <a:ea typeface="ＭＳ Ｐゴシック" charset="0"/>
              <a:cs typeface="Arial" panose="020B0604020202020204" pitchFamily="34" charset="0"/>
            </a:endParaRPr>
          </a:p>
        </p:txBody>
      </p:sp>
      <p:sp>
        <p:nvSpPr>
          <p:cNvPr id="1078275" name="Text Box 3"/>
          <p:cNvSpPr txBox="1">
            <a:spLocks noChangeArrowheads="1"/>
          </p:cNvSpPr>
          <p:nvPr/>
        </p:nvSpPr>
        <p:spPr bwMode="auto">
          <a:xfrm>
            <a:off x="1979613" y="3578225"/>
            <a:ext cx="5832475" cy="156966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dirty="0">
                <a:solidFill>
                  <a:srgbClr val="000000"/>
                </a:solidFill>
                <a:latin typeface="Arial" panose="020B0604020202020204" pitchFamily="34" charset="0"/>
                <a:cs typeface="Arial" panose="020B0604020202020204" pitchFamily="34" charset="0"/>
              </a:rPr>
              <a:t>2. كنيستنا </a:t>
            </a:r>
            <a:r>
              <a:rPr lang="ar-LB" sz="4800" b="1" dirty="0">
                <a:solidFill>
                  <a:srgbClr val="000000"/>
                </a:solidFill>
                <a:latin typeface="Arial" panose="020B0604020202020204" pitchFamily="34" charset="0"/>
                <a:cs typeface="Arial" panose="020B0604020202020204" pitchFamily="34" charset="0"/>
              </a:rPr>
              <a:t>تمدد</a:t>
            </a:r>
            <a:r>
              <a:rPr lang="ar-JO" sz="4800" b="1" dirty="0">
                <a:solidFill>
                  <a:srgbClr val="000000"/>
                </a:solidFill>
                <a:latin typeface="Arial" panose="020B0604020202020204" pitchFamily="34" charset="0"/>
                <a:cs typeface="Arial" panose="020B0604020202020204" pitchFamily="34" charset="0"/>
              </a:rPr>
              <a:t> </a:t>
            </a:r>
          </a:p>
          <a:p>
            <a:pPr marL="0" marR="0" lvl="0" indent="0" algn="ctr" defTabSz="914400" rtl="0" eaLnBrk="0" fontAlgn="base" latinLnBrk="0" hangingPunct="0">
              <a:lnSpc>
                <a:spcPct val="100000"/>
              </a:lnSpc>
              <a:spcBef>
                <a:spcPct val="0"/>
              </a:spcBef>
              <a:spcAft>
                <a:spcPct val="0"/>
              </a:spcAft>
              <a:buClrTx/>
              <a:buSzTx/>
              <a:buFont typeface="Arial" charset="0"/>
              <a:buNone/>
              <a:tabLst/>
              <a:defRPr/>
            </a:pPr>
            <a:r>
              <a:rPr lang="ar-JO" sz="4800" b="1" u="sng" dirty="0">
                <a:solidFill>
                  <a:srgbClr val="002060"/>
                </a:solidFill>
                <a:latin typeface="Arial" panose="020B0604020202020204" pitchFamily="34" charset="0"/>
                <a:cs typeface="Arial" panose="020B0604020202020204" pitchFamily="34" charset="0"/>
              </a:rPr>
              <a:t>سلط</a:t>
            </a:r>
            <a:r>
              <a:rPr lang="ar-LB" sz="4800" b="1" u="sng" dirty="0">
                <a:solidFill>
                  <a:srgbClr val="002060"/>
                </a:solidFill>
                <a:latin typeface="Arial" panose="020B0604020202020204" pitchFamily="34" charset="0"/>
                <a:cs typeface="Arial" panose="020B0604020202020204" pitchFamily="34" charset="0"/>
              </a:rPr>
              <a:t>ان</a:t>
            </a:r>
            <a:r>
              <a:rPr lang="ar-JO" sz="4800" b="1" dirty="0">
                <a:solidFill>
                  <a:srgbClr val="000000"/>
                </a:solidFill>
                <a:latin typeface="Arial" panose="020B0604020202020204" pitchFamily="34" charset="0"/>
                <a:cs typeface="Arial" panose="020B0604020202020204" pitchFamily="34" charset="0"/>
              </a:rPr>
              <a:t> الله نفسه</a:t>
            </a:r>
            <a:endParaRPr kumimoji="0" lang="en-US" sz="48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3879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599"/>
                                          </p:stCondLst>
                                        </p:cTn>
                                        <p:tgtEl>
                                          <p:spTgt spid="1078275">
                                            <p:txEl>
                                              <p:pRg st="0" end="0"/>
                                            </p:txEl>
                                          </p:spTgt>
                                        </p:tgtEl>
                                        <p:attrNameLst>
                                          <p:attrName>style.visibility</p:attrName>
                                        </p:attrNameLst>
                                      </p:cBhvr>
                                      <p:to>
                                        <p:strVal val="visible"/>
                                      </p:to>
                                    </p:set>
                                  </p:childTnLst>
                                </p:cTn>
                              </p:par>
                            </p:childTnLst>
                          </p:cTn>
                        </p:par>
                        <p:par>
                          <p:cTn id="7" fill="hold">
                            <p:stCondLst>
                              <p:cond delay="600"/>
                            </p:stCondLst>
                            <p:childTnLst>
                              <p:par>
                                <p:cTn id="8" presetID="1" presetClass="entr" presetSubtype="0" fill="hold" grpId="0" nodeType="afterEffect">
                                  <p:stCondLst>
                                    <p:cond delay="0"/>
                                  </p:stCondLst>
                                  <p:childTnLst>
                                    <p:set>
                                      <p:cBhvr>
                                        <p:cTn id="9" dur="1" fill="hold">
                                          <p:stCondLst>
                                            <p:cond delay="599"/>
                                          </p:stCondLst>
                                        </p:cTn>
                                        <p:tgtEl>
                                          <p:spTgt spid="1078275">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78275" grpId="0" build="p"/>
    </p:bld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5" descr="relationships on beach.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5544"/>
            <a:ext cx="9144000" cy="70215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82371" name="Rectangle 3"/>
          <p:cNvSpPr>
            <a:spLocks noGrp="1" noChangeArrowheads="1"/>
          </p:cNvSpPr>
          <p:nvPr>
            <p:ph type="title" idx="4294967295"/>
          </p:nvPr>
        </p:nvSpPr>
        <p:spPr>
          <a:xfrm>
            <a:off x="0" y="228600"/>
            <a:ext cx="9144000" cy="1447800"/>
          </a:xfrm>
          <a:effectLst>
            <a:outerShdw blurRad="63500" dist="35921" dir="2700000" algn="ctr" rotWithShape="0">
              <a:schemeClr val="tx2">
                <a:alpha val="74998"/>
              </a:schemeClr>
            </a:outerShdw>
          </a:effectLst>
        </p:spPr>
        <p:txBody>
          <a:bodyPr/>
          <a:lstStyle/>
          <a:p>
            <a:pPr eaLnBrk="1" hangingPunct="1">
              <a:defRPr/>
            </a:pPr>
            <a:r>
              <a:rPr lang="ar-JO" sz="6600" dirty="0">
                <a:solidFill>
                  <a:srgbClr val="FFFFFF"/>
                </a:solidFill>
                <a:ea typeface="ＭＳ Ｐゴシック" charset="0"/>
              </a:rPr>
              <a:t>لماذا التأديب؟</a:t>
            </a:r>
            <a:br>
              <a:rPr lang="en-US" sz="6000" dirty="0">
                <a:solidFill>
                  <a:srgbClr val="FFFFFF"/>
                </a:solidFill>
                <a:ea typeface="ＭＳ Ｐゴシック" charset="0"/>
              </a:rPr>
            </a:br>
            <a:r>
              <a:rPr lang="ar-JO" sz="4000" dirty="0">
                <a:solidFill>
                  <a:srgbClr val="FFFFFF"/>
                </a:solidFill>
                <a:ea typeface="ＭＳ Ｐゴシック" charset="0"/>
              </a:rPr>
              <a:t>عندما نسعى لاسترداد شخص ما ....</a:t>
            </a:r>
            <a:endParaRPr lang="en-US" sz="4000" dirty="0">
              <a:solidFill>
                <a:srgbClr val="FFFFFF"/>
              </a:solidFill>
              <a:ea typeface="ＭＳ Ｐゴシック" charset="0"/>
            </a:endParaRPr>
          </a:p>
        </p:txBody>
      </p:sp>
      <p:sp>
        <p:nvSpPr>
          <p:cNvPr id="1082372" name="Text Box 4"/>
          <p:cNvSpPr txBox="1">
            <a:spLocks noChangeArrowheads="1"/>
          </p:cNvSpPr>
          <p:nvPr/>
        </p:nvSpPr>
        <p:spPr bwMode="auto">
          <a:xfrm>
            <a:off x="3281921" y="2385239"/>
            <a:ext cx="5862078" cy="3170099"/>
          </a:xfrm>
          <a:prstGeom prst="rect">
            <a:avLst/>
          </a:prstGeom>
          <a:noFill/>
          <a:ln>
            <a:noFill/>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مكان</a:t>
            </a: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الآب</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18-19</a:t>
            </a: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
        <p:nvSpPr>
          <p:cNvPr id="1082373" name="Text Box 5"/>
          <p:cNvSpPr txBox="1">
            <a:spLocks noChangeArrowheads="1"/>
          </p:cNvSpPr>
          <p:nvPr/>
        </p:nvSpPr>
        <p:spPr bwMode="auto">
          <a:xfrm>
            <a:off x="0" y="2342709"/>
            <a:ext cx="6308645" cy="3170099"/>
          </a:xfrm>
          <a:prstGeom prst="rect">
            <a:avLst/>
          </a:prstGeom>
          <a:noFill/>
          <a:ln>
            <a:noFill/>
          </a:ln>
          <a:effectLst/>
        </p:spPr>
        <p:txBody>
          <a:bodyPr wrap="square">
            <a:spAutoFit/>
          </a:bodyPr>
          <a:lstStyle>
            <a:lvl1pPr>
              <a:defRPr sz="2400">
                <a:solidFill>
                  <a:schemeClr val="tx1"/>
                </a:solidFill>
                <a:latin typeface="Arial" charset="0"/>
                <a:ea typeface="ＭＳ Ｐゴシック" charset="0"/>
                <a:cs typeface="ＭＳ Ｐゴシック" charset="0"/>
              </a:defRPr>
            </a:lvl1pPr>
            <a:lvl2pPr marL="1260475">
              <a:defRPr sz="2400">
                <a:solidFill>
                  <a:schemeClr val="tx1"/>
                </a:solidFill>
                <a:latin typeface="Arial" charset="0"/>
                <a:ea typeface="ＭＳ Ｐゴシック" charset="0"/>
              </a:defRPr>
            </a:lvl2pPr>
            <a:lvl3pPr marL="1374775">
              <a:defRPr sz="2400">
                <a:solidFill>
                  <a:schemeClr val="tx1"/>
                </a:solidFill>
                <a:latin typeface="Arial" charset="0"/>
                <a:ea typeface="ＭＳ Ｐゴシック" charset="0"/>
              </a:defRPr>
            </a:lvl3pPr>
            <a:lvl4pPr marL="1489075">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eaLnBrk="0" fontAlgn="base" hangingPunct="0">
              <a:spcBef>
                <a:spcPct val="0"/>
              </a:spcBef>
              <a:spcAft>
                <a:spcPct val="0"/>
              </a:spcAft>
              <a:defRPr sz="2400">
                <a:solidFill>
                  <a:schemeClr val="tx1"/>
                </a:solidFill>
                <a:latin typeface="Arial" charset="0"/>
                <a:ea typeface="ＭＳ Ｐゴシック" charset="0"/>
              </a:defRPr>
            </a:lvl6pPr>
            <a:lvl7pPr eaLnBrk="0" fontAlgn="base" hangingPunct="0">
              <a:spcBef>
                <a:spcPct val="0"/>
              </a:spcBef>
              <a:spcAft>
                <a:spcPct val="0"/>
              </a:spcAft>
              <a:defRPr sz="2400">
                <a:solidFill>
                  <a:schemeClr val="tx1"/>
                </a:solidFill>
                <a:latin typeface="Arial" charset="0"/>
                <a:ea typeface="ＭＳ Ｐゴシック" charset="0"/>
              </a:defRPr>
            </a:lvl7pPr>
            <a:lvl8pPr eaLnBrk="0" fontAlgn="base" hangingPunct="0">
              <a:spcBef>
                <a:spcPct val="0"/>
              </a:spcBef>
              <a:spcAft>
                <a:spcPct val="0"/>
              </a:spcAft>
              <a:defRPr sz="2400">
                <a:solidFill>
                  <a:schemeClr val="tx1"/>
                </a:solidFill>
                <a:latin typeface="Arial" charset="0"/>
                <a:ea typeface="ＭＳ Ｐゴシック" charset="0"/>
              </a:defRPr>
            </a:lvl8pPr>
            <a:lvl9pPr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نتصرف</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في حضور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وسلطة </a:t>
            </a:r>
            <a:r>
              <a:rPr kumimoji="0" lang="ar-JO" sz="4000" b="1" u="none" strike="noStrike" kern="1200" cap="none" spc="0" normalizeH="0" baseline="0" noProof="0" dirty="0">
                <a:ln>
                  <a:noFill/>
                </a:ln>
                <a:solidFill>
                  <a:srgbClr val="FFFF00"/>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المسيح</a:t>
            </a: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br>
              <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b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r>
              <a:rPr lang="ar-JO" sz="4000" b="1" dirty="0">
                <a:solidFill>
                  <a:srgbClr val="FFFFFF"/>
                </a:solidFill>
                <a:effectLst>
                  <a:outerShdw blurRad="50800" dist="63500" dir="2700000" algn="tl" rotWithShape="0">
                    <a:srgbClr val="000000"/>
                  </a:outerShdw>
                </a:effectLst>
                <a:latin typeface="Arial" panose="020B0604020202020204" pitchFamily="34" charset="0"/>
                <a:cs typeface="Arial" panose="020B0604020202020204" pitchFamily="34" charset="0"/>
              </a:rPr>
              <a:t>20</a:t>
            </a:r>
            <a:r>
              <a:rPr kumimoji="0" lang="ar-LB"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rPr>
              <a:t>)</a:t>
            </a:r>
            <a:endParaRPr kumimoji="0" lang="en-US" sz="4000" b="1" u="none" strike="noStrike" kern="1200" cap="none" spc="0" normalizeH="0" baseline="0" noProof="0" dirty="0">
              <a:ln>
                <a:noFill/>
              </a:ln>
              <a:solidFill>
                <a:srgbClr val="FFFFFF"/>
              </a:solidFill>
              <a:effectLst>
                <a:outerShdw blurRad="50800" dist="63500" dir="2700000" algn="tl" rotWithShape="0">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829514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082372">
                                            <p:txEl>
                                              <p:pRg st="0" end="0"/>
                                            </p:txEl>
                                          </p:spTgt>
                                        </p:tgtEl>
                                        <p:attrNameLst>
                                          <p:attrName>style.visibility</p:attrName>
                                        </p:attrNameLst>
                                      </p:cBhvr>
                                      <p:to>
                                        <p:strVal val="visible"/>
                                      </p:to>
                                    </p:set>
                                    <p:anim calcmode="lin" valueType="num">
                                      <p:cBhvr additive="base">
                                        <p:cTn id="7" dur="500" fill="hold"/>
                                        <p:tgtEl>
                                          <p:spTgt spid="108237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1082372">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1082372">
                                            <p:txEl>
                                              <p:pRg st="1" end="1"/>
                                            </p:txEl>
                                          </p:spTgt>
                                        </p:tgtEl>
                                        <p:attrNameLst>
                                          <p:attrName>style.visibility</p:attrName>
                                        </p:attrNameLst>
                                      </p:cBhvr>
                                      <p:to>
                                        <p:strVal val="visible"/>
                                      </p:to>
                                    </p:set>
                                    <p:anim calcmode="lin" valueType="num">
                                      <p:cBhvr additive="base">
                                        <p:cTn id="13" dur="500" fill="hold"/>
                                        <p:tgtEl>
                                          <p:spTgt spid="108237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1082372">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1082373">
                                            <p:txEl>
                                              <p:pRg st="0" end="0"/>
                                            </p:txEl>
                                          </p:spTgt>
                                        </p:tgtEl>
                                        <p:attrNameLst>
                                          <p:attrName>style.visibility</p:attrName>
                                        </p:attrNameLst>
                                      </p:cBhvr>
                                      <p:to>
                                        <p:strVal val="visible"/>
                                      </p:to>
                                    </p:set>
                                    <p:anim calcmode="lin" valueType="num">
                                      <p:cBhvr additive="base">
                                        <p:cTn id="19" dur="500" fill="hold"/>
                                        <p:tgtEl>
                                          <p:spTgt spid="1082373">
                                            <p:txEl>
                                              <p:pRg st="0" end="0"/>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108237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1082373">
                                            <p:txEl>
                                              <p:pRg st="1" end="1"/>
                                            </p:txEl>
                                          </p:spTgt>
                                        </p:tgtEl>
                                        <p:attrNameLst>
                                          <p:attrName>style.visibility</p:attrName>
                                        </p:attrNameLst>
                                      </p:cBhvr>
                                      <p:to>
                                        <p:strVal val="visible"/>
                                      </p:to>
                                    </p:set>
                                    <p:anim calcmode="lin" valueType="num">
                                      <p:cBhvr additive="base">
                                        <p:cTn id="25" dur="500" fill="hold"/>
                                        <p:tgtEl>
                                          <p:spTgt spid="1082373">
                                            <p:txEl>
                                              <p:pRg st="1" end="1"/>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108237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grpId="0" nodeType="clickEffect">
                                  <p:stCondLst>
                                    <p:cond delay="0"/>
                                  </p:stCondLst>
                                  <p:childTnLst>
                                    <p:set>
                                      <p:cBhvr>
                                        <p:cTn id="30" dur="1" fill="hold">
                                          <p:stCondLst>
                                            <p:cond delay="0"/>
                                          </p:stCondLst>
                                        </p:cTn>
                                        <p:tgtEl>
                                          <p:spTgt spid="1082373">
                                            <p:txEl>
                                              <p:pRg st="2" end="2"/>
                                            </p:txEl>
                                          </p:spTgt>
                                        </p:tgtEl>
                                        <p:attrNameLst>
                                          <p:attrName>style.visibility</p:attrName>
                                        </p:attrNameLst>
                                      </p:cBhvr>
                                      <p:to>
                                        <p:strVal val="visible"/>
                                      </p:to>
                                    </p:set>
                                    <p:anim calcmode="lin" valueType="num">
                                      <p:cBhvr additive="base">
                                        <p:cTn id="31" dur="500" fill="hold"/>
                                        <p:tgtEl>
                                          <p:spTgt spid="1082373">
                                            <p:txEl>
                                              <p:pRg st="2" end="2"/>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1082373">
                                            <p:txEl>
                                              <p:pRg st="2" end="2"/>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82372" grpId="0" build="p" autoUpdateAnimBg="0"/>
      <p:bldP spid="1082373" grpId="0" build="p" autoUpdateAnimBg="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46938674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C4F2963-2E3F-46D3-AC31-FE8FFC7BA5F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ك. تعليمات بخصوص التلمذة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95</a:t>
            </a:r>
            <a:endParaRPr lang="fi-FI"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8: 19-22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57-62</a:t>
            </a:r>
            <a:endParaRPr lang="fi-FI"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29017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يعل</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م يسوع من خلال ثلاثة رجال أن التلمذة تكلف غالياً</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a:t>
            </a: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a:t>
            </a:r>
            <a:r>
              <a:rPr kumimoji="0" lang="ar-LB"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هؤلاء الرجال </a:t>
            </a:r>
          </a:p>
          <a:p>
            <a:pPr lvl="0" algn="ctr" defTabSz="914400" rtl="1" fontAlgn="base">
              <a:spcBef>
                <a:spcPct val="20000"/>
              </a:spcBef>
              <a:buClr>
                <a:srgbClr val="FFCC00"/>
              </a:buClr>
              <a:buSzPct val="70000"/>
              <a:defRPr/>
            </a:pPr>
            <a:r>
              <a:rPr kumimoji="0" lang="ar-JO"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يقدرون الراحة، أو مال الأب، أو العائلة أكثر من المسيح</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9581505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8BAF90A-D135-4478-AF34-A09B230220E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ل. تحدي إخوته</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96</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 7: 2-9</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2722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رفض يسوع مشورة إخوته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الغير النقية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بالكشف عن نفسه في أورشليم للحفاظ على توقيت الله ليكون ملكًا وخروف الفصح.</a:t>
            </a:r>
          </a:p>
        </p:txBody>
      </p:sp>
    </p:spTree>
    <p:extLst>
      <p:ext uri="{BB962C8B-B14F-4D97-AF65-F5344CB8AC3E}">
        <p14:creationId xmlns:p14="http://schemas.microsoft.com/office/powerpoint/2010/main" val="2531392159"/>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otched Right Arrow 5">
            <a:extLst>
              <a:ext uri="{FF2B5EF4-FFF2-40B4-BE49-F238E27FC236}">
                <a16:creationId xmlns:a16="http://schemas.microsoft.com/office/drawing/2014/main" id="{87BA09A8-B026-487B-BE36-BFD050FAB08D}"/>
              </a:ext>
            </a:extLst>
          </p:cNvPr>
          <p:cNvSpPr>
            <a:spLocks noChangeArrowheads="1"/>
          </p:cNvSpPr>
          <p:nvPr/>
        </p:nvSpPr>
        <p:spPr bwMode="auto">
          <a:xfrm>
            <a:off x="0" y="3581400"/>
            <a:ext cx="8839200" cy="762000"/>
          </a:xfrm>
          <a:prstGeom prst="notchedRightArrow">
            <a:avLst>
              <a:gd name="adj1" fmla="val 50000"/>
              <a:gd name="adj2" fmla="val 49998"/>
            </a:avLst>
          </a:prstGeom>
          <a:gradFill rotWithShape="1">
            <a:gsLst>
              <a:gs pos="0">
                <a:srgbClr val="CBFFFF"/>
              </a:gs>
              <a:gs pos="100000">
                <a:srgbClr val="B5E5E9"/>
              </a:gs>
            </a:gsLst>
            <a:lin ang="5400000"/>
          </a:gradFill>
          <a:ln w="9525">
            <a:solidFill>
              <a:srgbClr val="B6DCDF"/>
            </a:solidFill>
            <a:miter lim="800000"/>
            <a:headEnd/>
            <a:tailEnd/>
          </a:ln>
          <a:effectLst>
            <a:outerShdw blurRad="40000" dist="23000" dir="5400000" rotWithShape="0">
              <a:srgbClr val="808080">
                <a:alpha val="34999"/>
              </a:srgbClr>
            </a:outerShdw>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2" name="Title 1">
            <a:extLst>
              <a:ext uri="{FF2B5EF4-FFF2-40B4-BE49-F238E27FC236}">
                <a16:creationId xmlns:a16="http://schemas.microsoft.com/office/drawing/2014/main" id="{AE9DA2AF-1393-46D6-828D-CCBC47F8E937}"/>
              </a:ext>
            </a:extLst>
          </p:cNvPr>
          <p:cNvSpPr>
            <a:spLocks noGrp="1"/>
          </p:cNvSpPr>
          <p:nvPr>
            <p:ph type="title" idx="4294967295"/>
          </p:nvPr>
        </p:nvSpPr>
        <p:spPr>
          <a:xfrm>
            <a:off x="0" y="0"/>
            <a:ext cx="9144000" cy="990600"/>
          </a:xfrm>
          <a:gradFill flip="none" rotWithShape="1">
            <a:gsLst>
              <a:gs pos="32000">
                <a:schemeClr val="tx1"/>
              </a:gs>
              <a:gs pos="100000">
                <a:srgbClr val="000090"/>
              </a:gs>
            </a:gsLst>
            <a:path path="circle">
              <a:fillToRect l="100000" t="100000"/>
            </a:path>
            <a:tileRect r="-100000" b="-100000"/>
          </a:gradFill>
        </p:spPr>
        <p:txBody>
          <a:bodyP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eaLnBrk="1" hangingPunct="1"/>
            <a:r>
              <a:rPr lang="ar-JO" altLang="en-US" sz="3600" dirty="0">
                <a:solidFill>
                  <a:srgbClr val="FFFFFF"/>
                </a:solidFill>
                <a:effectLst>
                  <a:outerShdw blurRad="38100" dist="38100" dir="2700000" algn="tl">
                    <a:srgbClr val="808080"/>
                  </a:outerShdw>
                </a:effectLst>
                <a:cs typeface="Arial" panose="020B0604020202020204" pitchFamily="34" charset="0"/>
              </a:rPr>
              <a:t>شخص مثير للجدل في يوحنا 1-6</a:t>
            </a:r>
            <a:endParaRPr lang="en-US" altLang="en-US" sz="3600" dirty="0">
              <a:solidFill>
                <a:srgbClr val="FFFFFF"/>
              </a:solidFill>
              <a:effectLst>
                <a:outerShdw blurRad="38100" dist="38100" dir="2700000" algn="tl">
                  <a:srgbClr val="808080"/>
                </a:outerShdw>
              </a:effectLst>
              <a:cs typeface="Arial" panose="020B0604020202020204" pitchFamily="34" charset="0"/>
            </a:endParaRPr>
          </a:p>
        </p:txBody>
      </p:sp>
      <p:sp>
        <p:nvSpPr>
          <p:cNvPr id="3" name="Title 1">
            <a:extLst>
              <a:ext uri="{FF2B5EF4-FFF2-40B4-BE49-F238E27FC236}">
                <a16:creationId xmlns:a16="http://schemas.microsoft.com/office/drawing/2014/main" id="{98B5CC6A-1B6D-420C-9663-B2650B6A0D09}"/>
              </a:ext>
            </a:extLst>
          </p:cNvPr>
          <p:cNvSpPr txBox="1">
            <a:spLocks/>
          </p:cNvSpPr>
          <p:nvPr/>
        </p:nvSpPr>
        <p:spPr bwMode="auto">
          <a:xfrm>
            <a:off x="0" y="1143000"/>
            <a:ext cx="1905000" cy="838200"/>
          </a:xfrm>
          <a:prstGeom prst="rect">
            <a:avLst/>
          </a:prstGeom>
          <a:noFill/>
          <a:ln w="9525">
            <a:noFill/>
            <a:miter lim="800000"/>
            <a:headEnd/>
            <a:tailEnd/>
          </a:ln>
          <a:effectLst/>
        </p:spPr>
        <p:txBody>
          <a:bodyPr anchor="ct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المؤمنون في</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 يوحنا 1-4</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5" name="Title 1">
            <a:extLst>
              <a:ext uri="{FF2B5EF4-FFF2-40B4-BE49-F238E27FC236}">
                <a16:creationId xmlns:a16="http://schemas.microsoft.com/office/drawing/2014/main" id="{C198309C-6770-4BB1-8384-21BEB9BD05FE}"/>
              </a:ext>
            </a:extLst>
          </p:cNvPr>
          <p:cNvSpPr txBox="1">
            <a:spLocks/>
          </p:cNvSpPr>
          <p:nvPr/>
        </p:nvSpPr>
        <p:spPr bwMode="auto">
          <a:xfrm>
            <a:off x="205565" y="3657600"/>
            <a:ext cx="1871332"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خط الإيمان</a:t>
            </a:r>
            <a:endParaRPr kumimoji="0" lang="en-US" sz="2800" b="1" i="0" u="none" strike="noStrike" kern="0" cap="none" spc="0" normalizeH="0" baseline="0" noProof="0" dirty="0">
              <a:ln>
                <a:noFill/>
              </a:ln>
              <a:solidFill>
                <a:srgbClr val="0000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Title 1">
            <a:extLst>
              <a:ext uri="{FF2B5EF4-FFF2-40B4-BE49-F238E27FC236}">
                <a16:creationId xmlns:a16="http://schemas.microsoft.com/office/drawing/2014/main" id="{B3F79951-6206-49FD-B21C-D14CB1A558E5}"/>
              </a:ext>
            </a:extLst>
          </p:cNvPr>
          <p:cNvSpPr txBox="1">
            <a:spLocks/>
          </p:cNvSpPr>
          <p:nvPr/>
        </p:nvSpPr>
        <p:spPr bwMode="auto">
          <a:xfrm>
            <a:off x="380999" y="3200400"/>
            <a:ext cx="2676099" cy="609600"/>
          </a:xfrm>
          <a:prstGeom prst="rect">
            <a:avLst/>
          </a:prstGeom>
          <a:noFill/>
          <a:ln w="9525">
            <a:noFill/>
            <a:miter lim="800000"/>
            <a:headEnd/>
            <a:tailEnd/>
          </a:ln>
          <a:effectLst/>
        </p:spPr>
        <p:txBody>
          <a:bodyPr anchor="ct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التلاميذ</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8" name="Title 1">
            <a:extLst>
              <a:ext uri="{FF2B5EF4-FFF2-40B4-BE49-F238E27FC236}">
                <a16:creationId xmlns:a16="http://schemas.microsoft.com/office/drawing/2014/main" id="{558CB38D-59D0-42C4-8B0B-23D13A071987}"/>
              </a:ext>
            </a:extLst>
          </p:cNvPr>
          <p:cNvSpPr txBox="1">
            <a:spLocks/>
          </p:cNvSpPr>
          <p:nvPr/>
        </p:nvSpPr>
        <p:spPr bwMode="auto">
          <a:xfrm>
            <a:off x="1066800" y="2773363"/>
            <a:ext cx="3048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يهود الفصح</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9" name="Title 1">
            <a:extLst>
              <a:ext uri="{FF2B5EF4-FFF2-40B4-BE49-F238E27FC236}">
                <a16:creationId xmlns:a16="http://schemas.microsoft.com/office/drawing/2014/main" id="{32B7AF40-DE34-45DE-9F5B-B9D59E11FD54}"/>
              </a:ext>
            </a:extLst>
          </p:cNvPr>
          <p:cNvSpPr txBox="1">
            <a:spLocks/>
          </p:cNvSpPr>
          <p:nvPr/>
        </p:nvSpPr>
        <p:spPr bwMode="auto">
          <a:xfrm>
            <a:off x="1524000" y="2346325"/>
            <a:ext cx="25908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نيقوديموس</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0" name="Title 1">
            <a:extLst>
              <a:ext uri="{FF2B5EF4-FFF2-40B4-BE49-F238E27FC236}">
                <a16:creationId xmlns:a16="http://schemas.microsoft.com/office/drawing/2014/main" id="{F2045FDA-F972-4419-8375-DEA1942C649F}"/>
              </a:ext>
            </a:extLst>
          </p:cNvPr>
          <p:cNvSpPr txBox="1">
            <a:spLocks/>
          </p:cNvSpPr>
          <p:nvPr/>
        </p:nvSpPr>
        <p:spPr bwMode="auto">
          <a:xfrm>
            <a:off x="1981200" y="1920875"/>
            <a:ext cx="32766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المعمدان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1" name="Title 1">
            <a:extLst>
              <a:ext uri="{FF2B5EF4-FFF2-40B4-BE49-F238E27FC236}">
                <a16:creationId xmlns:a16="http://schemas.microsoft.com/office/drawing/2014/main" id="{FEEA1DB7-8CCC-4A3C-A82D-364CFA79E92D}"/>
              </a:ext>
            </a:extLst>
          </p:cNvPr>
          <p:cNvSpPr txBox="1">
            <a:spLocks/>
          </p:cNvSpPr>
          <p:nvPr/>
        </p:nvSpPr>
        <p:spPr bwMode="auto">
          <a:xfrm>
            <a:off x="2438400" y="1493838"/>
            <a:ext cx="39624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المرأة السامرية</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2" name="Title 1">
            <a:extLst>
              <a:ext uri="{FF2B5EF4-FFF2-40B4-BE49-F238E27FC236}">
                <a16:creationId xmlns:a16="http://schemas.microsoft.com/office/drawing/2014/main" id="{750E9BA0-79C4-44A7-BA87-A84B1D52BF85}"/>
              </a:ext>
            </a:extLst>
          </p:cNvPr>
          <p:cNvSpPr txBox="1">
            <a:spLocks/>
          </p:cNvSpPr>
          <p:nvPr/>
        </p:nvSpPr>
        <p:spPr bwMode="auto">
          <a:xfrm>
            <a:off x="3048000" y="1066800"/>
            <a:ext cx="1905000" cy="60960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الجليليون</a:t>
            </a:r>
            <a:endParaRPr kumimoji="0" lang="en-US" sz="2800" b="1" i="0" u="none" strike="noStrike" kern="0" cap="none" spc="0" normalizeH="0" baseline="0" noProof="0" dirty="0">
              <a:ln>
                <a:noFill/>
              </a:ln>
              <a:solidFill>
                <a:srgbClr val="DAEDEF"/>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Title 1">
            <a:extLst>
              <a:ext uri="{FF2B5EF4-FFF2-40B4-BE49-F238E27FC236}">
                <a16:creationId xmlns:a16="http://schemas.microsoft.com/office/drawing/2014/main" id="{7D19F7D4-6CD0-401E-8275-27D05508AAB1}"/>
              </a:ext>
            </a:extLst>
          </p:cNvPr>
          <p:cNvSpPr txBox="1">
            <a:spLocks/>
          </p:cNvSpPr>
          <p:nvPr/>
        </p:nvSpPr>
        <p:spPr bwMode="auto">
          <a:xfrm>
            <a:off x="42532" y="4495800"/>
            <a:ext cx="1981200" cy="838200"/>
          </a:xfrm>
          <a:prstGeom prst="rect">
            <a:avLst/>
          </a:prstGeom>
          <a:noFill/>
          <a:ln w="9525">
            <a:noFill/>
            <a:miter lim="800000"/>
            <a:headEnd/>
            <a:tailEnd/>
          </a:ln>
          <a:effec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غير المؤمنون</a:t>
            </a:r>
          </a:p>
          <a:p>
            <a:pPr marL="0" marR="0" lvl="0" indent="0" algn="r" defTabSz="914400" rtl="1" eaLnBrk="1" fontAlgn="base" latinLnBrk="0" hangingPunct="1">
              <a:lnSpc>
                <a:spcPct val="100000"/>
              </a:lnSpc>
              <a:spcBef>
                <a:spcPct val="0"/>
              </a:spcBef>
              <a:spcAft>
                <a:spcPct val="0"/>
              </a:spcAft>
              <a:buClrTx/>
              <a:buSzTx/>
              <a:buFontTx/>
              <a:buNone/>
              <a:tabLst/>
              <a:defRPr/>
            </a:pPr>
            <a:r>
              <a:rPr kumimoji="0" lang="ar-JO"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rPr>
              <a:t> في يوحنا 5-6</a:t>
            </a:r>
            <a:endParaRPr kumimoji="0" lang="en-US" alt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Title 1">
            <a:extLst>
              <a:ext uri="{FF2B5EF4-FFF2-40B4-BE49-F238E27FC236}">
                <a16:creationId xmlns:a16="http://schemas.microsoft.com/office/drawing/2014/main" id="{3BC177C3-22C2-4783-BA06-17BF365ACE31}"/>
              </a:ext>
            </a:extLst>
          </p:cNvPr>
          <p:cNvSpPr txBox="1">
            <a:spLocks/>
          </p:cNvSpPr>
          <p:nvPr/>
        </p:nvSpPr>
        <p:spPr bwMode="auto">
          <a:xfrm>
            <a:off x="3810000" y="44196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قادة أورشليم</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5" name="Title 1">
            <a:extLst>
              <a:ext uri="{FF2B5EF4-FFF2-40B4-BE49-F238E27FC236}">
                <a16:creationId xmlns:a16="http://schemas.microsoft.com/office/drawing/2014/main" id="{616AC012-8682-40B4-8F43-B5FBA02AA413}"/>
              </a:ext>
            </a:extLst>
          </p:cNvPr>
          <p:cNvSpPr txBox="1">
            <a:spLocks/>
          </p:cNvSpPr>
          <p:nvPr/>
        </p:nvSpPr>
        <p:spPr bwMode="auto">
          <a:xfrm>
            <a:off x="4419600" y="4991100"/>
            <a:ext cx="38862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شعب الجليل</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6" name="Title 1">
            <a:extLst>
              <a:ext uri="{FF2B5EF4-FFF2-40B4-BE49-F238E27FC236}">
                <a16:creationId xmlns:a16="http://schemas.microsoft.com/office/drawing/2014/main" id="{B8A4A464-1A8C-4C2D-940C-8D2DD0658220}"/>
              </a:ext>
            </a:extLst>
          </p:cNvPr>
          <p:cNvSpPr txBox="1">
            <a:spLocks/>
          </p:cNvSpPr>
          <p:nvPr/>
        </p:nvSpPr>
        <p:spPr bwMode="auto">
          <a:xfrm>
            <a:off x="5029200" y="5509435"/>
            <a:ext cx="4114800" cy="609600"/>
          </a:xfrm>
          <a:prstGeom prst="rect">
            <a:avLst/>
          </a:prstGeom>
          <a:noFill/>
          <a:ln w="9525">
            <a:noFill/>
            <a:miter lim="800000"/>
            <a:headEnd/>
            <a:tailEnd/>
          </a:ln>
          <a:effectLst/>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rPr>
              <a:t>تلاميذ هجروا يسوع</a:t>
            </a:r>
            <a:endParaRPr kumimoji="0" lang="en-US" sz="2800" b="1" i="0" u="none" strike="noStrike" kern="0" cap="none" spc="0" normalizeH="0" baseline="0" noProof="0" dirty="0">
              <a:ln>
                <a:noFill/>
              </a:ln>
              <a:solidFill>
                <a:srgbClr val="FFFF00"/>
              </a:solidFill>
              <a:effectLst>
                <a:outerShdw blurRad="38100" dist="38100" dir="2700000" algn="tl">
                  <a:srgbClr val="000000">
                    <a:alpha val="43137"/>
                  </a:srgbClr>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7" name="Freeform 16">
            <a:extLst>
              <a:ext uri="{FF2B5EF4-FFF2-40B4-BE49-F238E27FC236}">
                <a16:creationId xmlns:a16="http://schemas.microsoft.com/office/drawing/2014/main" id="{D4885B12-9057-4149-B1A7-3A5A4A463DD4}"/>
              </a:ext>
            </a:extLst>
          </p:cNvPr>
          <p:cNvSpPr>
            <a:spLocks noChangeArrowheads="1"/>
          </p:cNvSpPr>
          <p:nvPr/>
        </p:nvSpPr>
        <p:spPr bwMode="auto">
          <a:xfrm>
            <a:off x="3810000" y="1344613"/>
            <a:ext cx="2543175" cy="3089275"/>
          </a:xfrm>
          <a:custGeom>
            <a:avLst/>
            <a:gdLst>
              <a:gd name="T0" fmla="*/ 1206481 w 2543214"/>
              <a:gd name="T1" fmla="*/ 21160 h 3090334"/>
              <a:gd name="T2" fmla="*/ 1418145 w 2543214"/>
              <a:gd name="T3" fmla="*/ 0 h 3090334"/>
              <a:gd name="T4" fmla="*/ 1820305 w 2543214"/>
              <a:gd name="T5" fmla="*/ 10580 h 3090334"/>
              <a:gd name="T6" fmla="*/ 2180134 w 2543214"/>
              <a:gd name="T7" fmla="*/ 42319 h 3090334"/>
              <a:gd name="T8" fmla="*/ 2317714 w 2543214"/>
              <a:gd name="T9" fmla="*/ 63478 h 3090334"/>
              <a:gd name="T10" fmla="*/ 2402380 w 2543214"/>
              <a:gd name="T11" fmla="*/ 84638 h 3090334"/>
              <a:gd name="T12" fmla="*/ 2444713 w 2543214"/>
              <a:gd name="T13" fmla="*/ 116377 h 3090334"/>
              <a:gd name="T14" fmla="*/ 2476462 w 2543214"/>
              <a:gd name="T15" fmla="*/ 190435 h 3090334"/>
              <a:gd name="T16" fmla="*/ 2508212 w 2543214"/>
              <a:gd name="T17" fmla="*/ 275073 h 3090334"/>
              <a:gd name="T18" fmla="*/ 2497629 w 2543214"/>
              <a:gd name="T19" fmla="*/ 814638 h 3090334"/>
              <a:gd name="T20" fmla="*/ 2476462 w 2543214"/>
              <a:gd name="T21" fmla="*/ 846377 h 3090334"/>
              <a:gd name="T22" fmla="*/ 2423546 w 2543214"/>
              <a:gd name="T23" fmla="*/ 973333 h 3090334"/>
              <a:gd name="T24" fmla="*/ 2391796 w 2543214"/>
              <a:gd name="T25" fmla="*/ 1026232 h 3090334"/>
              <a:gd name="T26" fmla="*/ 2317714 w 2543214"/>
              <a:gd name="T27" fmla="*/ 1174347 h 3090334"/>
              <a:gd name="T28" fmla="*/ 2243633 w 2543214"/>
              <a:gd name="T29" fmla="*/ 1280145 h 3090334"/>
              <a:gd name="T30" fmla="*/ 2211883 w 2543214"/>
              <a:gd name="T31" fmla="*/ 1322464 h 3090334"/>
              <a:gd name="T32" fmla="*/ 2148384 w 2543214"/>
              <a:gd name="T33" fmla="*/ 1407102 h 3090334"/>
              <a:gd name="T34" fmla="*/ 2127217 w 2543214"/>
              <a:gd name="T35" fmla="*/ 1438841 h 3090334"/>
              <a:gd name="T36" fmla="*/ 2053136 w 2543214"/>
              <a:gd name="T37" fmla="*/ 1502319 h 3090334"/>
              <a:gd name="T38" fmla="*/ 1968470 w 2543214"/>
              <a:gd name="T39" fmla="*/ 1597536 h 3090334"/>
              <a:gd name="T40" fmla="*/ 1799139 w 2543214"/>
              <a:gd name="T41" fmla="*/ 1724493 h 3090334"/>
              <a:gd name="T42" fmla="*/ 1619225 w 2543214"/>
              <a:gd name="T43" fmla="*/ 1872608 h 3090334"/>
              <a:gd name="T44" fmla="*/ 1449895 w 2543214"/>
              <a:gd name="T45" fmla="*/ 1967825 h 3090334"/>
              <a:gd name="T46" fmla="*/ 1386396 w 2543214"/>
              <a:gd name="T47" fmla="*/ 1999565 h 3090334"/>
              <a:gd name="T48" fmla="*/ 1333480 w 2543214"/>
              <a:gd name="T49" fmla="*/ 2010145 h 3090334"/>
              <a:gd name="T50" fmla="*/ 1238231 w 2543214"/>
              <a:gd name="T51" fmla="*/ 2041884 h 3090334"/>
              <a:gd name="T52" fmla="*/ 1164149 w 2543214"/>
              <a:gd name="T53" fmla="*/ 2073623 h 3090334"/>
              <a:gd name="T54" fmla="*/ 1058317 w 2543214"/>
              <a:gd name="T55" fmla="*/ 2094782 h 3090334"/>
              <a:gd name="T56" fmla="*/ 1015984 w 2543214"/>
              <a:gd name="T57" fmla="*/ 2105362 h 3090334"/>
              <a:gd name="T58" fmla="*/ 941903 w 2543214"/>
              <a:gd name="T59" fmla="*/ 2137101 h 3090334"/>
              <a:gd name="T60" fmla="*/ 814905 w 2543214"/>
              <a:gd name="T61" fmla="*/ 2200580 h 3090334"/>
              <a:gd name="T62" fmla="*/ 730239 w 2543214"/>
              <a:gd name="T63" fmla="*/ 2242898 h 3090334"/>
              <a:gd name="T64" fmla="*/ 624407 w 2543214"/>
              <a:gd name="T65" fmla="*/ 2295797 h 3090334"/>
              <a:gd name="T66" fmla="*/ 380994 w 2543214"/>
              <a:gd name="T67" fmla="*/ 2380434 h 3090334"/>
              <a:gd name="T68" fmla="*/ 211664 w 2543214"/>
              <a:gd name="T69" fmla="*/ 2486232 h 3090334"/>
              <a:gd name="T70" fmla="*/ 148165 w 2543214"/>
              <a:gd name="T71" fmla="*/ 2528550 h 3090334"/>
              <a:gd name="T72" fmla="*/ 95249 w 2543214"/>
              <a:gd name="T73" fmla="*/ 2592028 h 3090334"/>
              <a:gd name="T74" fmla="*/ 31750 w 2543214"/>
              <a:gd name="T75" fmla="*/ 2655507 h 3090334"/>
              <a:gd name="T76" fmla="*/ 0 w 2543214"/>
              <a:gd name="T77" fmla="*/ 2729564 h 3090334"/>
              <a:gd name="T78" fmla="*/ 21167 w 2543214"/>
              <a:gd name="T79" fmla="*/ 2867101 h 3090334"/>
              <a:gd name="T80" fmla="*/ 52916 w 2543214"/>
              <a:gd name="T81" fmla="*/ 2898840 h 3090334"/>
              <a:gd name="T82" fmla="*/ 63499 w 2543214"/>
              <a:gd name="T83" fmla="*/ 2930579 h 3090334"/>
              <a:gd name="T84" fmla="*/ 158748 w 2543214"/>
              <a:gd name="T85" fmla="*/ 3004637 h 3090334"/>
              <a:gd name="T86" fmla="*/ 190497 w 2543214"/>
              <a:gd name="T87" fmla="*/ 3089275 h 3090334"/>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2543214"/>
              <a:gd name="T133" fmla="*/ 0 h 3090334"/>
              <a:gd name="T134" fmla="*/ 2543214 w 2543214"/>
              <a:gd name="T135" fmla="*/ 3090334 h 3090334"/>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2543214" h="3090334">
                <a:moveTo>
                  <a:pt x="1206500" y="21167"/>
                </a:moveTo>
                <a:cubicBezTo>
                  <a:pt x="1278673" y="10857"/>
                  <a:pt x="1343195" y="0"/>
                  <a:pt x="1418167" y="0"/>
                </a:cubicBezTo>
                <a:cubicBezTo>
                  <a:pt x="1552269" y="0"/>
                  <a:pt x="1686278" y="7056"/>
                  <a:pt x="1820333" y="10584"/>
                </a:cubicBezTo>
                <a:cubicBezTo>
                  <a:pt x="2264556" y="59941"/>
                  <a:pt x="1772231" y="8339"/>
                  <a:pt x="2180167" y="42334"/>
                </a:cubicBezTo>
                <a:cubicBezTo>
                  <a:pt x="2227043" y="46240"/>
                  <a:pt x="2272133" y="52973"/>
                  <a:pt x="2317750" y="63500"/>
                </a:cubicBezTo>
                <a:cubicBezTo>
                  <a:pt x="2346096" y="70041"/>
                  <a:pt x="2402417" y="84667"/>
                  <a:pt x="2402417" y="84667"/>
                </a:cubicBezTo>
                <a:cubicBezTo>
                  <a:pt x="2416528" y="95250"/>
                  <a:pt x="2432277" y="103944"/>
                  <a:pt x="2444750" y="116417"/>
                </a:cubicBezTo>
                <a:cubicBezTo>
                  <a:pt x="2472653" y="144320"/>
                  <a:pt x="2464355" y="154065"/>
                  <a:pt x="2476500" y="190500"/>
                </a:cubicBezTo>
                <a:cubicBezTo>
                  <a:pt x="2486031" y="219095"/>
                  <a:pt x="2497667" y="246945"/>
                  <a:pt x="2508250" y="275167"/>
                </a:cubicBezTo>
                <a:cubicBezTo>
                  <a:pt x="2543214" y="484957"/>
                  <a:pt x="2532689" y="394651"/>
                  <a:pt x="2497667" y="814917"/>
                </a:cubicBezTo>
                <a:cubicBezTo>
                  <a:pt x="2496611" y="827593"/>
                  <a:pt x="2481879" y="835141"/>
                  <a:pt x="2476500" y="846667"/>
                </a:cubicBezTo>
                <a:cubicBezTo>
                  <a:pt x="2457106" y="888226"/>
                  <a:pt x="2447178" y="934341"/>
                  <a:pt x="2423583" y="973667"/>
                </a:cubicBezTo>
                <a:cubicBezTo>
                  <a:pt x="2413000" y="991306"/>
                  <a:pt x="2401032" y="1008185"/>
                  <a:pt x="2391833" y="1026584"/>
                </a:cubicBezTo>
                <a:cubicBezTo>
                  <a:pt x="2341041" y="1128168"/>
                  <a:pt x="2381710" y="1075901"/>
                  <a:pt x="2317750" y="1174750"/>
                </a:cubicBezTo>
                <a:cubicBezTo>
                  <a:pt x="2294357" y="1210904"/>
                  <a:pt x="2268696" y="1245543"/>
                  <a:pt x="2243667" y="1280584"/>
                </a:cubicBezTo>
                <a:cubicBezTo>
                  <a:pt x="2233415" y="1294937"/>
                  <a:pt x="2220992" y="1307792"/>
                  <a:pt x="2211917" y="1322917"/>
                </a:cubicBezTo>
                <a:cubicBezTo>
                  <a:pt x="2145200" y="1434113"/>
                  <a:pt x="2214552" y="1328223"/>
                  <a:pt x="2148417" y="1407584"/>
                </a:cubicBezTo>
                <a:cubicBezTo>
                  <a:pt x="2140274" y="1417355"/>
                  <a:pt x="2135393" y="1429563"/>
                  <a:pt x="2127250" y="1439334"/>
                </a:cubicBezTo>
                <a:cubicBezTo>
                  <a:pt x="2069648" y="1508456"/>
                  <a:pt x="2123241" y="1432760"/>
                  <a:pt x="2053167" y="1502834"/>
                </a:cubicBezTo>
                <a:cubicBezTo>
                  <a:pt x="1970933" y="1585068"/>
                  <a:pt x="2084118" y="1504488"/>
                  <a:pt x="1968500" y="1598084"/>
                </a:cubicBezTo>
                <a:cubicBezTo>
                  <a:pt x="1913661" y="1642477"/>
                  <a:pt x="1851901" y="1678210"/>
                  <a:pt x="1799167" y="1725084"/>
                </a:cubicBezTo>
                <a:cubicBezTo>
                  <a:pt x="1745227" y="1773030"/>
                  <a:pt x="1681698" y="1834220"/>
                  <a:pt x="1619250" y="1873250"/>
                </a:cubicBezTo>
                <a:cubicBezTo>
                  <a:pt x="1564333" y="1907573"/>
                  <a:pt x="1507841" y="1939538"/>
                  <a:pt x="1449917" y="1968500"/>
                </a:cubicBezTo>
                <a:cubicBezTo>
                  <a:pt x="1428750" y="1979083"/>
                  <a:pt x="1408657" y="1992163"/>
                  <a:pt x="1386417" y="2000250"/>
                </a:cubicBezTo>
                <a:cubicBezTo>
                  <a:pt x="1369512" y="2006397"/>
                  <a:pt x="1350796" y="2005892"/>
                  <a:pt x="1333500" y="2010834"/>
                </a:cubicBezTo>
                <a:cubicBezTo>
                  <a:pt x="1301320" y="2020028"/>
                  <a:pt x="1269587" y="2030833"/>
                  <a:pt x="1238250" y="2042584"/>
                </a:cubicBezTo>
                <a:cubicBezTo>
                  <a:pt x="1213094" y="2052018"/>
                  <a:pt x="1189942" y="2066753"/>
                  <a:pt x="1164167" y="2074334"/>
                </a:cubicBezTo>
                <a:cubicBezTo>
                  <a:pt x="1129652" y="2084485"/>
                  <a:pt x="1093511" y="2087962"/>
                  <a:pt x="1058333" y="2095500"/>
                </a:cubicBezTo>
                <a:cubicBezTo>
                  <a:pt x="1044111" y="2098548"/>
                  <a:pt x="1029670" y="2101113"/>
                  <a:pt x="1016000" y="2106084"/>
                </a:cubicBezTo>
                <a:cubicBezTo>
                  <a:pt x="990751" y="2115266"/>
                  <a:pt x="966197" y="2126333"/>
                  <a:pt x="941917" y="2137834"/>
                </a:cubicBezTo>
                <a:cubicBezTo>
                  <a:pt x="899143" y="2158095"/>
                  <a:pt x="857250" y="2180167"/>
                  <a:pt x="814917" y="2201334"/>
                </a:cubicBezTo>
                <a:lnTo>
                  <a:pt x="730250" y="2243667"/>
                </a:lnTo>
                <a:cubicBezTo>
                  <a:pt x="694972" y="2261306"/>
                  <a:pt x="662469" y="2286206"/>
                  <a:pt x="624417" y="2296584"/>
                </a:cubicBezTo>
                <a:cubicBezTo>
                  <a:pt x="528921" y="2322628"/>
                  <a:pt x="470829" y="2333127"/>
                  <a:pt x="381000" y="2381250"/>
                </a:cubicBezTo>
                <a:cubicBezTo>
                  <a:pt x="322327" y="2412682"/>
                  <a:pt x="267823" y="2451348"/>
                  <a:pt x="211667" y="2487084"/>
                </a:cubicBezTo>
                <a:cubicBezTo>
                  <a:pt x="190205" y="2500742"/>
                  <a:pt x="164453" y="2509874"/>
                  <a:pt x="148167" y="2529417"/>
                </a:cubicBezTo>
                <a:cubicBezTo>
                  <a:pt x="130528" y="2550584"/>
                  <a:pt x="113868" y="2572606"/>
                  <a:pt x="95250" y="2592917"/>
                </a:cubicBezTo>
                <a:cubicBezTo>
                  <a:pt x="75023" y="2614983"/>
                  <a:pt x="50450" y="2633042"/>
                  <a:pt x="31750" y="2656417"/>
                </a:cubicBezTo>
                <a:cubicBezTo>
                  <a:pt x="16802" y="2675101"/>
                  <a:pt x="7646" y="2707561"/>
                  <a:pt x="0" y="2730500"/>
                </a:cubicBezTo>
                <a:cubicBezTo>
                  <a:pt x="7056" y="2776361"/>
                  <a:pt x="7327" y="2823795"/>
                  <a:pt x="21167" y="2868084"/>
                </a:cubicBezTo>
                <a:cubicBezTo>
                  <a:pt x="25631" y="2882370"/>
                  <a:pt x="44615" y="2887381"/>
                  <a:pt x="52917" y="2899834"/>
                </a:cubicBezTo>
                <a:cubicBezTo>
                  <a:pt x="59105" y="2909116"/>
                  <a:pt x="55612" y="2923696"/>
                  <a:pt x="63500" y="2931584"/>
                </a:cubicBezTo>
                <a:cubicBezTo>
                  <a:pt x="91942" y="2960026"/>
                  <a:pt x="158750" y="3005667"/>
                  <a:pt x="158750" y="3005667"/>
                </a:cubicBezTo>
                <a:cubicBezTo>
                  <a:pt x="182412" y="3076651"/>
                  <a:pt x="169939" y="3049211"/>
                  <a:pt x="190500" y="3090334"/>
                </a:cubicBezTo>
              </a:path>
            </a:pathLst>
          </a:custGeom>
          <a:noFill/>
          <a:ln w="76200">
            <a:solidFill>
              <a:srgbClr val="FF0000"/>
            </a:solidFill>
            <a:round/>
            <a:headEnd/>
            <a:tailEnd type="triangle" w="lg" len="lg"/>
          </a:ln>
          <a:effectLst>
            <a:outerShdw blurRad="40000" dist="20000" dir="5400000" rotWithShape="0">
              <a:srgbClr val="808080">
                <a:alpha val="37999"/>
              </a:srgbClr>
            </a:outerShdw>
          </a:effectLst>
          <a:extLst>
            <a:ext uri="{909E8E84-426E-40DD-AFC4-6F175D3DCCD1}">
              <a14:hiddenFill xmlns:a14="http://schemas.microsoft.com/office/drawing/2010/main">
                <a:solidFill>
                  <a:srgbClr val="FFFFFF"/>
                </a:solidFill>
              </a14:hiddenFill>
            </a:ext>
          </a:extLst>
        </p:spPr>
        <p:txBody>
          <a:bodyPr anchor="ctr"/>
          <a:lstStyle>
            <a:lvl1pPr eaLnBrk="0" hangingPunct="0">
              <a:defRPr sz="2400">
                <a:solidFill>
                  <a:schemeClr val="tx1"/>
                </a:solidFill>
                <a:latin typeface="Arial" panose="020B0604020202020204" pitchFamily="34" charset="0"/>
                <a:ea typeface="ＭＳ Ｐゴシック" panose="020B0600070205080204" pitchFamily="34" charset="-128"/>
              </a:defRPr>
            </a:lvl1pPr>
            <a:lvl2pPr marL="37931725" indent="-37474525" eaLnBrk="0" hangingPunct="0">
              <a:defRPr sz="2400">
                <a:solidFill>
                  <a:schemeClr val="tx1"/>
                </a:solidFill>
                <a:latin typeface="Arial" panose="020B0604020202020204" pitchFamily="34" charset="0"/>
                <a:ea typeface="ＭＳ Ｐゴシック" panose="020B0600070205080204" pitchFamily="34" charset="-128"/>
              </a:defRPr>
            </a:lvl2pPr>
            <a:lvl3pPr eaLnBrk="0" hangingPunct="0">
              <a:defRPr sz="2400">
                <a:solidFill>
                  <a:schemeClr val="tx1"/>
                </a:solidFill>
                <a:latin typeface="Arial" panose="020B0604020202020204" pitchFamily="34" charset="0"/>
                <a:ea typeface="ＭＳ Ｐゴシック" panose="020B0600070205080204" pitchFamily="34" charset="-128"/>
              </a:defRPr>
            </a:lvl3pPr>
            <a:lvl4pPr eaLnBrk="0" hangingPunct="0">
              <a:defRPr sz="2400">
                <a:solidFill>
                  <a:schemeClr val="tx1"/>
                </a:solidFill>
                <a:latin typeface="Arial" panose="020B0604020202020204" pitchFamily="34" charset="0"/>
                <a:ea typeface="ＭＳ Ｐゴシック" panose="020B0600070205080204" pitchFamily="34" charset="-128"/>
              </a:defRPr>
            </a:lvl4pPr>
            <a:lvl5pPr eaLnBrk="0" hangingPunct="0">
              <a:defRPr sz="2400">
                <a:solidFill>
                  <a:schemeClr val="tx1"/>
                </a:solidFill>
                <a:latin typeface="Arial" panose="020B0604020202020204" pitchFamily="34"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18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5023819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wipe(up)">
                                      <p:cBhvr>
                                        <p:cTn id="31" dur="500"/>
                                        <p:tgtEl>
                                          <p:spTgt spid="17"/>
                                        </p:tgtEl>
                                      </p:cBhvr>
                                    </p:animEffect>
                                  </p:childTnLst>
                                </p:cTn>
                              </p:par>
                            </p:childTnLst>
                          </p:cTn>
                        </p:par>
                      </p:childTnLst>
                    </p:cTn>
                  </p:par>
                  <p:par>
                    <p:cTn id="32" fill="hold" nodeType="clickPar">
                      <p:stCondLst>
                        <p:cond delay="indefinite"/>
                      </p:stCondLst>
                      <p:childTnLst>
                        <p:par>
                          <p:cTn id="33" fill="hold" nodeType="withGroup">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4"/>
                                        </p:tgtEl>
                                        <p:attrNameLst>
                                          <p:attrName>style.visibility</p:attrName>
                                        </p:attrNameLst>
                                      </p:cBhvr>
                                      <p:to>
                                        <p:strVal val="visible"/>
                                      </p:to>
                                    </p:set>
                                  </p:childTnLst>
                                </p:cTn>
                              </p:par>
                            </p:childTnLst>
                          </p:cTn>
                        </p:par>
                      </p:childTnLst>
                    </p:cTn>
                  </p:par>
                  <p:par>
                    <p:cTn id="36" fill="hold" nodeType="clickPar">
                      <p:stCondLst>
                        <p:cond delay="indefinite"/>
                      </p:stCondLst>
                      <p:childTnLst>
                        <p:par>
                          <p:cTn id="37" fill="hold" nodeType="withGroup">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childTnLst>
                                </p:cTn>
                              </p:par>
                            </p:childTnLst>
                          </p:cTn>
                        </p:par>
                      </p:childTnLst>
                    </p:cTn>
                  </p:par>
                  <p:par>
                    <p:cTn id="40" fill="hold" nodeType="clickPar">
                      <p:stCondLst>
                        <p:cond delay="indefinite"/>
                      </p:stCondLst>
                      <p:childTnLst>
                        <p:par>
                          <p:cTn id="41" fill="hold" nodeType="withGroup">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4" grpId="0"/>
      <p:bldP spid="15" grpId="0"/>
      <p:bldP spid="16" grpId="0"/>
      <p:bldP spid="17" grpId="0" animBg="1"/>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rgbClr val="000090"/>
              </a:gs>
              <a:gs pos="100000">
                <a:srgbClr val="010101"/>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4941905"/>
            <a:ext cx="9037637" cy="830817"/>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أليس هذا هو النجار ابن مريم وأخو يعقوب و</a:t>
            </a:r>
            <a:r>
              <a:rPr kumimoji="0" lang="ar-JO" sz="24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1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ويهوذا وسمعان أو ليست </a:t>
            </a:r>
            <a:r>
              <a:rPr kumimoji="0" lang="ar-JO"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أخواته</a:t>
            </a:r>
            <a:r>
              <a:rPr kumimoji="0" lang="ar-LB" sz="24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 </a:t>
            </a: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ههنا عندنا فكانوا يعثرون به (مرقس 6: 3)</a:t>
            </a:r>
            <a:endParaRPr kumimoji="0" lang="en-US"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n-cs"/>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grpSp>
      </p:grpSp>
    </p:spTree>
    <p:extLst>
      <p:ext uri="{BB962C8B-B14F-4D97-AF65-F5344CB8AC3E}">
        <p14:creationId xmlns:p14="http://schemas.microsoft.com/office/powerpoint/2010/main" val="368655267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44">
                                            <p:txEl>
                                              <p:pRg st="0" end="0"/>
                                            </p:txEl>
                                          </p:spTgt>
                                        </p:tgtEl>
                                        <p:attrNameLst>
                                          <p:attrName>style.visibility</p:attrName>
                                        </p:attrNameLst>
                                      </p:cBhvr>
                                      <p:to>
                                        <p:strVal val="visible"/>
                                      </p:to>
                                    </p:set>
                                    <p:animEffect transition="in" filter="dissolve">
                                      <p:cBhvr>
                                        <p:cTn id="7" dur="500"/>
                                        <p:tgtEl>
                                          <p:spTgt spid="4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507931"/>
                                        </p:tgtEl>
                                        <p:attrNameLst>
                                          <p:attrName>style.visibility</p:attrName>
                                        </p:attrNameLst>
                                      </p:cBhvr>
                                      <p:to>
                                        <p:strVal val="visible"/>
                                      </p:to>
                                    </p:set>
                                  </p:childTnLst>
                                </p:cTn>
                              </p:par>
                            </p:childTnLst>
                          </p:cTn>
                        </p:par>
                      </p:childTnLst>
                    </p:cTn>
                  </p:par>
                  <p:par>
                    <p:cTn id="16" fill="hold" nodeType="clickPar">
                      <p:stCondLst>
                        <p:cond delay="indefinite"/>
                      </p:stCondLst>
                      <p:childTnLst>
                        <p:par>
                          <p:cTn id="17" fill="hold" nodeType="withGroup">
                            <p:stCondLst>
                              <p:cond delay="0"/>
                            </p:stCondLst>
                            <p:childTnLst>
                              <p:par>
                                <p:cTn id="18" presetID="1" presetClass="entr" presetSubtype="0" fill="hold" nodeType="clickEffect">
                                  <p:stCondLst>
                                    <p:cond delay="0"/>
                                  </p:stCondLst>
                                  <p:childTnLst>
                                    <p:set>
                                      <p:cBhvr>
                                        <p:cTn id="19" dur="1" fill="hold">
                                          <p:stCondLst>
                                            <p:cond delay="0"/>
                                          </p:stCondLst>
                                        </p:cTn>
                                        <p:tgtEl>
                                          <p:spTgt spid="9"/>
                                        </p:tgtEl>
                                        <p:attrNameLst>
                                          <p:attrName>style.visibility</p:attrName>
                                        </p:attrNameLst>
                                      </p:cBhvr>
                                      <p:to>
                                        <p:strVal val="visible"/>
                                      </p:to>
                                    </p:set>
                                  </p:childTnLst>
                                </p:cTn>
                              </p:par>
                              <p:par>
                                <p:cTn id="20" presetID="9" presetClass="entr" presetSubtype="0" fill="hold" grpId="0" nodeType="withEffect">
                                  <p:stCondLst>
                                    <p:cond delay="0"/>
                                  </p:stCondLst>
                                  <p:childTnLst>
                                    <p:set>
                                      <p:cBhvr>
                                        <p:cTn id="21" dur="1" fill="hold">
                                          <p:stCondLst>
                                            <p:cond delay="0"/>
                                          </p:stCondLst>
                                        </p:cTn>
                                        <p:tgtEl>
                                          <p:spTgt spid="45">
                                            <p:txEl>
                                              <p:pRg st="0" end="0"/>
                                            </p:txEl>
                                          </p:spTgt>
                                        </p:tgtEl>
                                        <p:attrNameLst>
                                          <p:attrName>style.visibility</p:attrName>
                                        </p:attrNameLst>
                                      </p:cBhvr>
                                      <p:to>
                                        <p:strVal val="visible"/>
                                      </p:to>
                                    </p:set>
                                    <p:animEffect transition="in" filter="dissolve">
                                      <p:cBhvr>
                                        <p:cTn id="22" dur="500"/>
                                        <p:tgtEl>
                                          <p:spTgt spid="45">
                                            <p:txEl>
                                              <p:pRg st="0" end="0"/>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507922"/>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7922" grpId="0"/>
      <p:bldP spid="507931" grpId="0"/>
      <p:bldP spid="44" grpId="0" build="p" autoUpdateAnimBg="0"/>
      <p:bldP spid="45" grpId="0" build="p" autoUpdateAnimBg="0"/>
    </p:bld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bwMode="auto">
          <a:xfrm>
            <a:off x="-36513" y="-26988"/>
            <a:ext cx="9215438" cy="6884988"/>
          </a:xfrm>
          <a:prstGeom prst="rect">
            <a:avLst/>
          </a:prstGeom>
          <a:gradFill flip="none" rotWithShape="1">
            <a:gsLst>
              <a:gs pos="0">
                <a:schemeClr val="accent6">
                  <a:lumMod val="50000"/>
                  <a:shade val="30000"/>
                  <a:satMod val="115000"/>
                </a:schemeClr>
              </a:gs>
              <a:gs pos="50000">
                <a:schemeClr val="accent6">
                  <a:lumMod val="50000"/>
                  <a:shade val="67500"/>
                  <a:satMod val="115000"/>
                </a:schemeClr>
              </a:gs>
              <a:gs pos="100000">
                <a:schemeClr val="accent6">
                  <a:lumMod val="50000"/>
                  <a:shade val="100000"/>
                  <a:satMod val="115000"/>
                </a:schemeClr>
              </a:gs>
            </a:gsLst>
            <a:path path="circle">
              <a:fillToRect l="50000" t="50000" r="50000" b="50000"/>
            </a:path>
            <a:tileRect/>
          </a:gradFill>
          <a:ln w="9525" cap="flat" cmpd="sng" algn="ctr">
            <a:noFill/>
            <a:prstDash val="solid"/>
            <a:round/>
            <a:headEnd type="none" w="med" len="med"/>
            <a:tailEnd type="none" w="med" len="med"/>
          </a:ln>
          <a:effectLst/>
        </p:spPr>
        <p:txBody>
          <a:bodyPr lIns="91261" tIns="45631" rIns="91261" bIns="45631"/>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507906" name="Rectangle 2"/>
          <p:cNvSpPr>
            <a:spLocks noGrp="1" noChangeArrowheads="1"/>
          </p:cNvSpPr>
          <p:nvPr>
            <p:ph type="ctrTitle"/>
          </p:nvPr>
        </p:nvSpPr>
        <p:spPr>
          <a:xfrm>
            <a:off x="-144016" y="-27384"/>
            <a:ext cx="9396536" cy="762000"/>
          </a:xfrm>
          <a:solidFill>
            <a:srgbClr val="701A1F"/>
          </a:solidFill>
          <a:effectLst>
            <a:outerShdw blurRad="63500" dist="35921" dir="2700000" algn="ctr" rotWithShape="0">
              <a:srgbClr val="000000">
                <a:alpha val="74998"/>
              </a:srgbClr>
            </a:outerShdw>
          </a:effectLst>
        </p:spPr>
        <p:txBody>
          <a:bodyPr/>
          <a:lstStyle/>
          <a:p>
            <a:pPr eaLnBrk="1" hangingPunct="1">
              <a:defRPr/>
            </a:pPr>
            <a:r>
              <a:rPr kumimoji="1" lang="ar-JO" sz="3600" dirty="0">
                <a:solidFill>
                  <a:schemeClr val="tx1"/>
                </a:solidFill>
                <a:cs typeface="Arial" panose="020B0604020202020204" pitchFamily="34" charset="0"/>
              </a:rPr>
              <a:t>اضطهاد مدينة المسيح له</a:t>
            </a:r>
            <a:endParaRPr kumimoji="1" lang="en-US" sz="3600" dirty="0">
              <a:solidFill>
                <a:schemeClr val="tx1"/>
              </a:solidFill>
              <a:cs typeface="Arial" panose="020B0604020202020204" pitchFamily="34" charset="0"/>
            </a:endParaRPr>
          </a:p>
        </p:txBody>
      </p:sp>
      <p:sp>
        <p:nvSpPr>
          <p:cNvPr id="507922" name="Text Box 18"/>
          <p:cNvSpPr txBox="1">
            <a:spLocks noChangeArrowheads="1"/>
          </p:cNvSpPr>
          <p:nvPr/>
        </p:nvSpPr>
        <p:spPr bwMode="auto">
          <a:xfrm>
            <a:off x="71439" y="5026969"/>
            <a:ext cx="9037637" cy="1569481"/>
          </a:xfrm>
          <a:prstGeom prst="rect">
            <a:avLst/>
          </a:prstGeom>
          <a:noFill/>
          <a:ln w="9525">
            <a:noFill/>
            <a:miter lim="800000"/>
            <a:headEnd/>
            <a:tailEnd/>
          </a:ln>
          <a:effectLst>
            <a:outerShdw blurRad="63500" dist="35921" dir="2700000" algn="ctr" rotWithShape="0">
              <a:srgbClr val="000000">
                <a:alpha val="74998"/>
              </a:srgbClr>
            </a:outerShdw>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فَقَالَ لَهُ إِخْوَتُهُ: «انْتَقِلْ مِنْ هُنَا وَاذْهَبْ إِلَى الْيَهُودِيَّةِ، لِكَيْ يَرَى تَلاَمِيذُكَ أَيْضًا أَعْمَالَكَ الَّتِي تَعْمَلُ، لأَنَّهُ لَيْسَ أَحَدٌ يَعْمَلُ شَيْئًا فِي الْخَفَاءِ وَهُوَ يُرِيدُ أَنْ يَكُونَ عَلاَنِيَةً. إِنْ كُنْتَ تَعْمَلُ هذِهِ الأَشْيَاءَ فَأَظْهِرْ نَفْسَكَ لِلْعَالَمِ». لأَنَّ إِخْوَتَهُ أَيْضًا لَمْ يَكُونُوا يُؤْمِنُونَ بِهِ.</a:t>
            </a:r>
            <a:endParaRPr kumimoji="0" lang="ar-LB"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LB" b="1" dirty="0">
                <a:solidFill>
                  <a:srgbClr val="FFFFFF"/>
                </a:solidFill>
                <a:latin typeface="Arial" panose="020B0604020202020204" pitchFamily="34" charset="0"/>
                <a:cs typeface="Arial" panose="020B0604020202020204" pitchFamily="34" charset="0"/>
                <a:sym typeface="Arial"/>
              </a:rPr>
              <a:t>يوحنا 7: 3-5</a:t>
            </a:r>
            <a:endParaRPr kumimoji="0" lang="ar-JO" sz="24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1" name="Text Box 27"/>
          <p:cNvSpPr txBox="1">
            <a:spLocks noChangeArrowheads="1"/>
          </p:cNvSpPr>
          <p:nvPr/>
        </p:nvSpPr>
        <p:spPr bwMode="auto">
          <a:xfrm>
            <a:off x="5508625" y="1125576"/>
            <a:ext cx="267537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rPr>
              <a:t>الرجال باللون الأبيض</a:t>
            </a: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32" name="Text Box 28"/>
          <p:cNvSpPr txBox="1">
            <a:spLocks noChangeArrowheads="1"/>
          </p:cNvSpPr>
          <p:nvPr/>
        </p:nvSpPr>
        <p:spPr bwMode="auto">
          <a:xfrm>
            <a:off x="5508663" y="1557376"/>
            <a:ext cx="2627281" cy="52304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النساء باللون الأصفر</a:t>
            </a:r>
            <a:endParaRPr kumimoji="0" lang="en-US" sz="20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10" name="Group 9"/>
          <p:cNvGrpSpPr>
            <a:grpSpLocks/>
          </p:cNvGrpSpPr>
          <p:nvPr/>
        </p:nvGrpSpPr>
        <p:grpSpPr bwMode="auto">
          <a:xfrm>
            <a:off x="1054138" y="2565465"/>
            <a:ext cx="8270875" cy="1655110"/>
            <a:chOff x="909936" y="2564904"/>
            <a:chExt cx="8270576" cy="1655528"/>
          </a:xfrm>
        </p:grpSpPr>
        <p:sp>
          <p:nvSpPr>
            <p:cNvPr id="507912" name="Text Box 8"/>
            <p:cNvSpPr txBox="1">
              <a:spLocks noChangeArrowheads="1"/>
            </p:cNvSpPr>
            <p:nvPr/>
          </p:nvSpPr>
          <p:spPr bwMode="auto">
            <a:xfrm>
              <a:off x="2195765" y="3284225"/>
              <a:ext cx="1944618"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4" name="Text Box 10"/>
            <p:cNvSpPr txBox="1">
              <a:spLocks noChangeArrowheads="1"/>
            </p:cNvSpPr>
            <p:nvPr/>
          </p:nvSpPr>
          <p:spPr bwMode="auto">
            <a:xfrm>
              <a:off x="3419683" y="3697080"/>
              <a:ext cx="1873182"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يهوذا</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4" name="Text Box 20"/>
            <p:cNvSpPr txBox="1">
              <a:spLocks noChangeArrowheads="1"/>
            </p:cNvSpPr>
            <p:nvPr/>
          </p:nvSpPr>
          <p:spPr bwMode="auto">
            <a:xfrm>
              <a:off x="909936" y="3697080"/>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يعقوب</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08" name="Line 4"/>
            <p:cNvSpPr>
              <a:spLocks noChangeShapeType="1"/>
            </p:cNvSpPr>
            <p:nvPr/>
          </p:nvSpPr>
          <p:spPr bwMode="auto">
            <a:xfrm>
              <a:off x="1956061" y="2980935"/>
              <a:ext cx="6216425" cy="1587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1" name="Line 7"/>
            <p:cNvSpPr>
              <a:spLocks noChangeShapeType="1"/>
            </p:cNvSpPr>
            <p:nvPr/>
          </p:nvSpPr>
          <p:spPr bwMode="auto">
            <a:xfrm>
              <a:off x="5597655"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13" name="Line 9"/>
            <p:cNvSpPr>
              <a:spLocks noChangeShapeType="1"/>
            </p:cNvSpPr>
            <p:nvPr/>
          </p:nvSpPr>
          <p:spPr bwMode="auto">
            <a:xfrm>
              <a:off x="8172486" y="2980935"/>
              <a:ext cx="0" cy="45731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7921" name="Line 17"/>
            <p:cNvSpPr>
              <a:spLocks noChangeShapeType="1"/>
            </p:cNvSpPr>
            <p:nvPr/>
          </p:nvSpPr>
          <p:spPr bwMode="auto">
            <a:xfrm>
              <a:off x="3129181" y="2564904"/>
              <a:ext cx="3175" cy="817771"/>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8" name="Text Box 8"/>
            <p:cNvSpPr txBox="1">
              <a:spLocks noChangeArrowheads="1"/>
            </p:cNvSpPr>
            <p:nvPr/>
          </p:nvSpPr>
          <p:spPr bwMode="auto">
            <a:xfrm>
              <a:off x="5796084" y="3697080"/>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1</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39" name="Text Box 10"/>
            <p:cNvSpPr txBox="1">
              <a:spLocks noChangeArrowheads="1"/>
            </p:cNvSpPr>
            <p:nvPr/>
          </p:nvSpPr>
          <p:spPr bwMode="auto">
            <a:xfrm>
              <a:off x="7164460" y="3284225"/>
              <a:ext cx="2016052" cy="523352"/>
            </a:xfrm>
            <a:prstGeom prst="rect">
              <a:avLst/>
            </a:prstGeom>
            <a:noFill/>
            <a:ln w="9525">
              <a:noFill/>
              <a:miter lim="800000"/>
              <a:headEnd/>
              <a:tailEnd/>
            </a:ln>
            <a:effectLst>
              <a:outerShdw blurRad="63500" dist="35921" dir="2700000" algn="ctr" rotWithShape="0">
                <a:srgbClr val="000000">
                  <a:alpha val="74998"/>
                </a:srgbClr>
              </a:outerShdw>
            </a:effectLst>
          </p:spPr>
          <p:txBody>
            <a:bodyPr>
              <a:spAutoFit/>
            </a:bodyPr>
            <a:lstStyle>
              <a:defPPr>
                <a:defRPr lang="en-US"/>
              </a:defPPr>
              <a:lvl1pPr eaLnBrk="0" hangingPunct="0">
                <a:defRPr sz="2000" b="1">
                  <a:solidFill>
                    <a:srgbClr val="F3B600"/>
                  </a:solidFill>
                  <a:latin typeface="Arial" charset="0"/>
                  <a:cs typeface="Arial" charset="0"/>
                </a:defRPr>
              </a:lvl1pPr>
              <a:lvl2pPr marL="37931725" indent="-37474525">
                <a:defRPr>
                  <a:latin typeface="Times" charset="0"/>
                </a:defRPr>
              </a:lvl2pPr>
              <a:lvl3pPr>
                <a:defRPr>
                  <a:latin typeface="Times" charset="0"/>
                </a:defRPr>
              </a:lvl3pPr>
              <a:lvl4pPr>
                <a:defRPr>
                  <a:latin typeface="Times" charset="0"/>
                </a:defRPr>
              </a:lvl4pPr>
              <a:lvl5pPr>
                <a:defRPr>
                  <a:latin typeface="Times" charset="0"/>
                </a:defRPr>
              </a:lvl5pPr>
              <a:lvl6pPr marL="457200" eaLnBrk="0" fontAlgn="base" hangingPunct="0">
                <a:spcBef>
                  <a:spcPct val="0"/>
                </a:spcBef>
                <a:spcAft>
                  <a:spcPct val="0"/>
                </a:spcAft>
                <a:defRPr>
                  <a:latin typeface="Times" charset="0"/>
                </a:defRPr>
              </a:lvl6pPr>
              <a:lvl7pPr marL="914400" eaLnBrk="0" fontAlgn="base" hangingPunct="0">
                <a:spcBef>
                  <a:spcPct val="0"/>
                </a:spcBef>
                <a:spcAft>
                  <a:spcPct val="0"/>
                </a:spcAft>
                <a:defRPr>
                  <a:latin typeface="Times" charset="0"/>
                </a:defRPr>
              </a:lvl7pPr>
              <a:lvl8pPr marL="1371600" eaLnBrk="0" fontAlgn="base" hangingPunct="0">
                <a:spcBef>
                  <a:spcPct val="0"/>
                </a:spcBef>
                <a:spcAft>
                  <a:spcPct val="0"/>
                </a:spcAft>
                <a:defRPr>
                  <a:latin typeface="Times" charset="0"/>
                </a:defRPr>
              </a:lvl8pPr>
              <a:lvl9pPr marL="1828800" eaLnBrk="0" fontAlgn="base" hangingPunct="0">
                <a:spcBef>
                  <a:spcPct val="0"/>
                </a:spcBef>
                <a:spcAft>
                  <a:spcPct val="0"/>
                </a:spcAft>
                <a:defRPr>
                  <a:latin typeface="Times"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أخت 2</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0" name="Text Box 20"/>
            <p:cNvSpPr txBox="1">
              <a:spLocks noChangeArrowheads="1"/>
            </p:cNvSpPr>
            <p:nvPr/>
          </p:nvSpPr>
          <p:spPr bwMode="auto">
            <a:xfrm>
              <a:off x="4581691" y="3284225"/>
              <a:ext cx="2057326" cy="523352"/>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سمعان</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sp>
          <p:nvSpPr>
            <p:cNvPr id="41" name="Line 7"/>
            <p:cNvSpPr>
              <a:spLocks noChangeShapeType="1"/>
            </p:cNvSpPr>
            <p:nvPr/>
          </p:nvSpPr>
          <p:spPr bwMode="auto">
            <a:xfrm>
              <a:off x="4427709" y="2980935"/>
              <a:ext cx="0" cy="720908"/>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2" name="Line 9"/>
            <p:cNvSpPr>
              <a:spLocks noChangeShapeType="1"/>
            </p:cNvSpPr>
            <p:nvPr/>
          </p:nvSpPr>
          <p:spPr bwMode="auto">
            <a:xfrm>
              <a:off x="6875545" y="2980935"/>
              <a:ext cx="0" cy="792364"/>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3" name="Line 19"/>
            <p:cNvSpPr>
              <a:spLocks noChangeShapeType="1"/>
            </p:cNvSpPr>
            <p:nvPr/>
          </p:nvSpPr>
          <p:spPr bwMode="auto">
            <a:xfrm>
              <a:off x="1956061" y="2980935"/>
              <a:ext cx="23811" cy="879699"/>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sp>
        <p:nvSpPr>
          <p:cNvPr id="44" name="Text Box 8"/>
          <p:cNvSpPr txBox="1">
            <a:spLocks noChangeArrowheads="1"/>
          </p:cNvSpPr>
          <p:nvPr/>
        </p:nvSpPr>
        <p:spPr bwMode="auto">
          <a:xfrm>
            <a:off x="1817689" y="1557376"/>
            <a:ext cx="719707" cy="52304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lIns="91261" tIns="45631" rIns="91261" bIns="45631">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rPr>
              <a:t>مريم</a:t>
            </a:r>
            <a:endParaRPr kumimoji="0" lang="en-US" sz="2800" b="1" i="0" u="none" strike="noStrike" kern="1200" cap="none" spc="0" normalizeH="0" baseline="0" noProof="0" dirty="0">
              <a:ln>
                <a:noFill/>
              </a:ln>
              <a:solidFill>
                <a:srgbClr val="FFFF00"/>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5" name="Text Box 20"/>
          <p:cNvSpPr txBox="1">
            <a:spLocks noChangeArrowheads="1"/>
          </p:cNvSpPr>
          <p:nvPr/>
        </p:nvSpPr>
        <p:spPr bwMode="auto">
          <a:xfrm>
            <a:off x="3203576" y="1557376"/>
            <a:ext cx="2057400" cy="523875"/>
          </a:xfrm>
          <a:prstGeom prst="rect">
            <a:avLst/>
          </a:prstGeom>
          <a:noFill/>
          <a:ln w="9525">
            <a:noFill/>
            <a:miter lim="800000"/>
            <a:headEnd/>
            <a:tailEnd/>
          </a:ln>
          <a:effectLst/>
        </p:spPr>
        <p:txBody>
          <a:bodyPr lIns="91261" tIns="45631" rIns="91261" bIns="45631">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يوسف</a:t>
            </a:r>
            <a:endParaRPr kumimoji="0" lang="en-US"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3" name="Group 12"/>
          <p:cNvGrpSpPr>
            <a:grpSpLocks/>
          </p:cNvGrpSpPr>
          <p:nvPr/>
        </p:nvGrpSpPr>
        <p:grpSpPr bwMode="auto">
          <a:xfrm>
            <a:off x="34925" y="149799"/>
            <a:ext cx="1657350" cy="1223963"/>
            <a:chOff x="-318282" y="980728"/>
            <a:chExt cx="1800200" cy="1224136"/>
          </a:xfrm>
        </p:grpSpPr>
        <p:sp>
          <p:nvSpPr>
            <p:cNvPr id="12" name="Cloud 11"/>
            <p:cNvSpPr/>
            <p:nvPr/>
          </p:nvSpPr>
          <p:spPr bwMode="auto">
            <a:xfrm>
              <a:off x="-318282" y="980728"/>
              <a:ext cx="1800200" cy="1224136"/>
            </a:xfrm>
            <a:prstGeom prst="cloud">
              <a:avLst/>
            </a:prstGeom>
            <a:solidFill>
              <a:srgbClr val="FFFFFF"/>
            </a:solidFill>
            <a:ln w="9525" cap="flat" cmpd="sng" algn="ctr">
              <a:solidFill>
                <a:schemeClr val="tx1"/>
              </a:solidFill>
              <a:prstDash val="solid"/>
              <a:round/>
              <a:headEnd type="none" w="med" len="med"/>
              <a:tailEnd type="none" w="med" len="me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Times" pitchFamily="-108" charset="0"/>
                <a:ea typeface="ＭＳ Ｐゴシック" charset="0"/>
                <a:cs typeface="+mj-cs"/>
                <a:sym typeface="Arial"/>
              </a:endParaRPr>
            </a:p>
          </p:txBody>
        </p:sp>
        <p:sp>
          <p:nvSpPr>
            <p:cNvPr id="300056" name="Text Box 8"/>
            <p:cNvSpPr txBox="1">
              <a:spLocks noChangeArrowheads="1"/>
            </p:cNvSpPr>
            <p:nvPr/>
          </p:nvSpPr>
          <p:spPr bwMode="auto">
            <a:xfrm>
              <a:off x="83882" y="1106741"/>
              <a:ext cx="1181353" cy="9542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rPr>
                <a:t>الروح القدس</a:t>
              </a:r>
              <a:endParaRPr kumimoji="0" lang="en-US" sz="2000" b="1" i="0" u="none" strike="noStrike" kern="1200" cap="none" spc="0" normalizeH="0" baseline="0" noProof="0" dirty="0">
                <a:ln>
                  <a:noFill/>
                </a:ln>
                <a:solidFill>
                  <a:srgbClr val="1822CD"/>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9" name="Group 8"/>
          <p:cNvGrpSpPr>
            <a:grpSpLocks/>
          </p:cNvGrpSpPr>
          <p:nvPr/>
        </p:nvGrpSpPr>
        <p:grpSpPr bwMode="auto">
          <a:xfrm>
            <a:off x="2411451" y="2108200"/>
            <a:ext cx="1728787" cy="457200"/>
            <a:chOff x="2267744" y="2107704"/>
            <a:chExt cx="1728192" cy="457200"/>
          </a:xfrm>
        </p:grpSpPr>
        <p:sp>
          <p:nvSpPr>
            <p:cNvPr id="46" name="Line 4"/>
            <p:cNvSpPr>
              <a:spLocks noChangeShapeType="1"/>
            </p:cNvSpPr>
            <p:nvPr/>
          </p:nvSpPr>
          <p:spPr bwMode="auto">
            <a:xfrm>
              <a:off x="2267744" y="2564904"/>
              <a:ext cx="1728192"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8" name="Line 17"/>
            <p:cNvSpPr>
              <a:spLocks noChangeShapeType="1"/>
            </p:cNvSpPr>
            <p:nvPr/>
          </p:nvSpPr>
          <p:spPr bwMode="auto">
            <a:xfrm>
              <a:off x="2267744"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49" name="Line 17"/>
            <p:cNvSpPr>
              <a:spLocks noChangeShapeType="1"/>
            </p:cNvSpPr>
            <p:nvPr/>
          </p:nvSpPr>
          <p:spPr bwMode="auto">
            <a:xfrm>
              <a:off x="3995936" y="2107704"/>
              <a:ext cx="0" cy="45720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nvGrpSpPr>
          <p:cNvPr id="11" name="Group 10"/>
          <p:cNvGrpSpPr>
            <a:grpSpLocks/>
          </p:cNvGrpSpPr>
          <p:nvPr/>
        </p:nvGrpSpPr>
        <p:grpSpPr bwMode="auto">
          <a:xfrm>
            <a:off x="144463" y="1229901"/>
            <a:ext cx="2124075" cy="2577858"/>
            <a:chOff x="0" y="1229256"/>
            <a:chExt cx="2123728" cy="2578293"/>
          </a:xfrm>
        </p:grpSpPr>
        <p:sp>
          <p:nvSpPr>
            <p:cNvPr id="507925" name="Text Box 21"/>
            <p:cNvSpPr txBox="1">
              <a:spLocks noChangeArrowheads="1"/>
            </p:cNvSpPr>
            <p:nvPr/>
          </p:nvSpPr>
          <p:spPr bwMode="auto">
            <a:xfrm>
              <a:off x="0" y="3284241"/>
              <a:ext cx="1476134" cy="523308"/>
            </a:xfrm>
            <a:prstGeom prst="rect">
              <a:avLst/>
            </a:prstGeom>
            <a:noFill/>
            <a:ln w="9525">
              <a:noFill/>
              <a:miter lim="800000"/>
              <a:headEnd/>
              <a:tailEnd/>
            </a:ln>
            <a:effectLst/>
          </p:spPr>
          <p:txBody>
            <a:bodyPr>
              <a:spAutoFit/>
            </a:bodyPr>
            <a:lstStyle>
              <a:lvl1pPr>
                <a:defRPr sz="2400">
                  <a:solidFill>
                    <a:schemeClr val="tx1"/>
                  </a:solidFill>
                  <a:latin typeface="Times" charset="0"/>
                  <a:ea typeface="ＭＳ Ｐゴシック" charset="0"/>
                  <a:cs typeface="ＭＳ Ｐゴシック" charset="0"/>
                </a:defRPr>
              </a:lvl1pPr>
              <a:lvl2pPr marL="37931725" indent="-37474525">
                <a:defRPr sz="2400">
                  <a:solidFill>
                    <a:schemeClr val="tx1"/>
                  </a:solidFill>
                  <a:latin typeface="Times" charset="0"/>
                  <a:ea typeface="ＭＳ Ｐゴシック" charset="0"/>
                </a:defRPr>
              </a:lvl2pPr>
              <a:lvl3pPr>
                <a:defRPr sz="2400">
                  <a:solidFill>
                    <a:schemeClr val="tx1"/>
                  </a:solidFill>
                  <a:latin typeface="Times" charset="0"/>
                  <a:ea typeface="ＭＳ Ｐゴシック" charset="0"/>
                </a:defRPr>
              </a:lvl3pPr>
              <a:lvl4pPr>
                <a:defRPr sz="2400">
                  <a:solidFill>
                    <a:schemeClr val="tx1"/>
                  </a:solidFill>
                  <a:latin typeface="Times" charset="0"/>
                  <a:ea typeface="ＭＳ Ｐゴシック" charset="0"/>
                </a:defRPr>
              </a:lvl4pPr>
              <a:lvl5pPr>
                <a:defRPr sz="2400">
                  <a:solidFill>
                    <a:schemeClr val="tx1"/>
                  </a:solidFill>
                  <a:latin typeface="Times" charset="0"/>
                  <a:ea typeface="ＭＳ Ｐゴシック" charset="0"/>
                </a:defRPr>
              </a:lvl5pPr>
              <a:lvl6pPr marL="457200" eaLnBrk="0" fontAlgn="base" hangingPunct="0">
                <a:spcBef>
                  <a:spcPct val="0"/>
                </a:spcBef>
                <a:spcAft>
                  <a:spcPct val="0"/>
                </a:spcAft>
                <a:defRPr sz="2400">
                  <a:solidFill>
                    <a:schemeClr val="tx1"/>
                  </a:solidFill>
                  <a:latin typeface="Times" charset="0"/>
                  <a:ea typeface="ＭＳ Ｐゴシック" charset="0"/>
                </a:defRPr>
              </a:lvl6pPr>
              <a:lvl7pPr marL="914400" eaLnBrk="0" fontAlgn="base" hangingPunct="0">
                <a:spcBef>
                  <a:spcPct val="0"/>
                </a:spcBef>
                <a:spcAft>
                  <a:spcPct val="0"/>
                </a:spcAft>
                <a:defRPr sz="2400">
                  <a:solidFill>
                    <a:schemeClr val="tx1"/>
                  </a:solidFill>
                  <a:latin typeface="Times" charset="0"/>
                  <a:ea typeface="ＭＳ Ｐゴシック" charset="0"/>
                </a:defRPr>
              </a:lvl7pPr>
              <a:lvl8pPr marL="1371600" eaLnBrk="0" fontAlgn="base" hangingPunct="0">
                <a:spcBef>
                  <a:spcPct val="0"/>
                </a:spcBef>
                <a:spcAft>
                  <a:spcPct val="0"/>
                </a:spcAft>
                <a:defRPr sz="2400">
                  <a:solidFill>
                    <a:schemeClr val="tx1"/>
                  </a:solidFill>
                  <a:latin typeface="Times" charset="0"/>
                  <a:ea typeface="ＭＳ Ｐゴシック" charset="0"/>
                </a:defRPr>
              </a:lvl8pPr>
              <a:lvl9pPr marL="1828800" eaLnBrk="0" fontAlgn="base" hangingPunct="0">
                <a:spcBef>
                  <a:spcPct val="0"/>
                </a:spcBef>
                <a:spcAft>
                  <a:spcPct val="0"/>
                </a:spcAft>
                <a:defRPr sz="2400">
                  <a:solidFill>
                    <a:schemeClr val="tx1"/>
                  </a:solidFill>
                  <a:latin typeface="Times"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sz="28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rPr>
                <a:t>يسوع</a:t>
              </a:r>
              <a:endParaRPr kumimoji="0" lang="en-US" sz="2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sym typeface="Arial"/>
              </a:endParaRPr>
            </a:p>
          </p:txBody>
        </p:sp>
        <p:grpSp>
          <p:nvGrpSpPr>
            <p:cNvPr id="300047" name="Group 7"/>
            <p:cNvGrpSpPr>
              <a:grpSpLocks/>
            </p:cNvGrpSpPr>
            <p:nvPr/>
          </p:nvGrpSpPr>
          <p:grpSpPr bwMode="auto">
            <a:xfrm>
              <a:off x="395222" y="1229256"/>
              <a:ext cx="1728506" cy="2199471"/>
              <a:chOff x="467230" y="1229256"/>
              <a:chExt cx="1728506" cy="2199471"/>
            </a:xfrm>
          </p:grpSpPr>
          <p:sp>
            <p:nvSpPr>
              <p:cNvPr id="507926" name="Line 22"/>
              <p:cNvSpPr>
                <a:spLocks noChangeShapeType="1"/>
              </p:cNvSpPr>
              <p:nvPr/>
            </p:nvSpPr>
            <p:spPr bwMode="auto">
              <a:xfrm>
                <a:off x="827534" y="2564981"/>
                <a:ext cx="4761" cy="863746"/>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0" name="Line 4"/>
              <p:cNvSpPr>
                <a:spLocks noChangeShapeType="1"/>
              </p:cNvSpPr>
              <p:nvPr/>
            </p:nvSpPr>
            <p:spPr bwMode="auto">
              <a:xfrm>
                <a:off x="467230" y="2564981"/>
                <a:ext cx="1728506" cy="0"/>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1" name="Line 17"/>
              <p:cNvSpPr>
                <a:spLocks noChangeShapeType="1"/>
              </p:cNvSpPr>
              <p:nvPr/>
            </p:nvSpPr>
            <p:spPr bwMode="auto">
              <a:xfrm>
                <a:off x="467230" y="1229256"/>
                <a:ext cx="0" cy="1335725"/>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sp>
            <p:nvSpPr>
              <p:cNvPr id="52" name="Line 17"/>
              <p:cNvSpPr>
                <a:spLocks noChangeShapeType="1"/>
              </p:cNvSpPr>
              <p:nvPr/>
            </p:nvSpPr>
            <p:spPr bwMode="auto">
              <a:xfrm>
                <a:off x="2195736" y="2107704"/>
                <a:ext cx="0" cy="457277"/>
              </a:xfrm>
              <a:prstGeom prst="line">
                <a:avLst/>
              </a:prstGeom>
              <a:noFill/>
              <a:ln w="9525">
                <a:solidFill>
                  <a:schemeClr val="tx1"/>
                </a:solidFill>
                <a:round/>
                <a:headEnd/>
                <a:tailEnd/>
              </a:ln>
              <a:effectLst>
                <a:outerShdw blurRad="63500" dist="35921" dir="2700000" algn="ctr" rotWithShape="0">
                  <a:srgbClr val="000000">
                    <a:alpha val="74998"/>
                  </a:srgbClr>
                </a:outerShdw>
              </a:effectLst>
            </p:spPr>
            <p:txBody>
              <a:bodyPr wrap="none" anchor="ct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2000" b="1" i="0"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sym typeface="Arial"/>
                </a:endParaRPr>
              </a:p>
            </p:txBody>
          </p:sp>
        </p:grpSp>
      </p:grpSp>
    </p:spTree>
    <p:extLst>
      <p:ext uri="{BB962C8B-B14F-4D97-AF65-F5344CB8AC3E}">
        <p14:creationId xmlns:p14="http://schemas.microsoft.com/office/powerpoint/2010/main" val="579522887"/>
      </p:ext>
    </p:extLst>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7BE2EE8-93A8-4AA2-A9E4-80BFA06991F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160551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م. الرحلة إلى أورشليم</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81401"/>
            <a:ext cx="9123337"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97</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لوقا 9: 51-56</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7: 10</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22154"/>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يمر يسوع عبر السامرة غير التائبة </a:t>
            </a:r>
            <a:r>
              <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ليواجه</a:t>
            </a: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 مقاومة قادة </a:t>
            </a:r>
            <a:endParaRPr kumimoji="0" lang="ar-LB"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kumimoji="0" lang="ar-JO"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rPr>
              <a:t>أورشليم التي ستنتهي بموته وقيامته</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1476301315"/>
      </p:ext>
    </p:extLst>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4" y="1417644"/>
            <a:ext cx="2678113" cy="2522537"/>
          </a:xfrm>
        </p:spPr>
        <p:txBody>
          <a:bodyPr/>
          <a:lstStyle/>
          <a:p>
            <a:pPr algn="r">
              <a:defRPr/>
            </a:pPr>
            <a:r>
              <a:rPr lang="en-US" dirty="0"/>
              <a:t>Black</a:t>
            </a:r>
          </a:p>
        </p:txBody>
      </p:sp>
    </p:spTree>
    <p:extLst>
      <p:ext uri="{BB962C8B-B14F-4D97-AF65-F5344CB8AC3E}">
        <p14:creationId xmlns:p14="http://schemas.microsoft.com/office/powerpoint/2010/main" val="3370254569"/>
      </p:ext>
    </p:extLst>
  </p:cSld>
  <p:clrMapOvr>
    <a:masterClrMapping/>
  </p:clrMapOvr>
  <p:transition/>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ar-JO" sz="2800" dirty="0">
                <a:solidFill>
                  <a:srgbClr val="FFFFFF"/>
                </a:solidFill>
                <a:ea typeface="ＭＳ Ｐゴシック" charset="0"/>
                <a:cs typeface="Arial" panose="020B0604020202020204" pitchFamily="34" charset="0"/>
              </a:rPr>
              <a:t>    حياة المسيح</a:t>
            </a:r>
            <a:r>
              <a:rPr lang="en-US" sz="2800" dirty="0">
                <a:solidFill>
                  <a:srgbClr val="FFFFFF"/>
                </a:solidFill>
                <a:ea typeface="ＭＳ Ｐゴシック" charset="0"/>
                <a:cs typeface="Arial" panose="020B0604020202020204" pitchFamily="34" charset="0"/>
              </a:rPr>
              <a:t>at BibleStudyDownloads.org</a:t>
            </a:r>
            <a:endParaRPr lang="en-US" sz="1050" dirty="0">
              <a:solidFill>
                <a:srgbClr val="FFFFFF"/>
              </a:solidFill>
              <a:ea typeface="ＭＳ Ｐゴシック" charset="0"/>
              <a:cs typeface="Arial" panose="020B0604020202020204" pitchFamily="34"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0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أحصل</a:t>
            </a:r>
            <a:r>
              <a:rPr kumimoji="0" lang="ar-JO" sz="4000" b="1" u="none" strike="noStrike" kern="1200" cap="none" spc="0" normalizeH="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rPr>
              <a:t> على العرض التقديمي مجاناً</a:t>
            </a:r>
            <a:endParaRPr kumimoji="0" lang="en-US" sz="1400" b="1" u="none" strike="noStrike" kern="1200" cap="none" spc="0" normalizeH="0" baseline="0" noProof="0" dirty="0">
              <a:ln>
                <a:noFill/>
              </a:ln>
              <a:solidFill>
                <a:srgbClr val="FFFFFF"/>
              </a:solidFill>
              <a:effectLst/>
              <a:uLnTx/>
              <a:uFillTx/>
              <a:latin typeface="Arial" panose="020B0604020202020204" pitchFamily="34" charset="0"/>
              <a:ea typeface="ＭＳ Ｐゴシック" charset="0"/>
              <a:cs typeface="Arial" panose="020B0604020202020204" pitchFamily="34"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166078788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7540564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8593501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8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8878744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tx1"/>
        </a:solidFill>
        <a:effectLst/>
      </p:bgPr>
    </p:bg>
    <p:spTree>
      <p:nvGrpSpPr>
        <p:cNvPr id="1" name=""/>
        <p:cNvGrpSpPr/>
        <p:nvPr/>
      </p:nvGrpSpPr>
      <p:grpSpPr>
        <a:xfrm>
          <a:off x="0" y="0"/>
          <a:ext cx="0" cy="0"/>
          <a:chOff x="0" y="0"/>
          <a:chExt cx="0" cy="0"/>
        </a:xfrm>
      </p:grpSpPr>
      <p:sp>
        <p:nvSpPr>
          <p:cNvPr id="5" name="Rectangle 4"/>
          <p:cNvSpPr/>
          <p:nvPr/>
        </p:nvSpPr>
        <p:spPr bwMode="auto">
          <a:xfrm>
            <a:off x="-76200" y="-76200"/>
            <a:ext cx="9296400" cy="7010400"/>
          </a:xfrm>
          <a:prstGeom prst="rect">
            <a:avLst/>
          </a:prstGeom>
          <a:gradFill flip="none" rotWithShape="1">
            <a:gsLst>
              <a:gs pos="0">
                <a:schemeClr val="accent1">
                  <a:lumMod val="50000"/>
                </a:schemeClr>
              </a:gs>
              <a:gs pos="100000">
                <a:schemeClr val="bg1"/>
              </a:gs>
            </a:gsLst>
            <a:path path="circle">
              <a:fillToRect l="50000" t="50000" r="50000" b="50000"/>
            </a:path>
            <a:tileRect/>
          </a:gradFill>
          <a:ln w="12700" cap="flat" cmpd="sng" algn="ctr">
            <a:solidFill>
              <a:schemeClr val="tx1"/>
            </a:solidFill>
            <a:prstDash val="solid"/>
            <a:round/>
            <a:headEnd type="none" w="sm" len="sm"/>
            <a:tailEnd type="none" w="sm" len="sm"/>
          </a:ln>
          <a:effectLst/>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FFFFCC"/>
              </a:solidFill>
              <a:effectLst/>
              <a:uLnTx/>
              <a:uFillTx/>
              <a:latin typeface="Times New Roman" charset="0"/>
              <a:ea typeface="ＭＳ Ｐゴシック" charset="0"/>
              <a:cs typeface="ＭＳ Ｐゴシック" charset="0"/>
            </a:endParaRPr>
          </a:p>
        </p:txBody>
      </p:sp>
      <p:sp>
        <p:nvSpPr>
          <p:cNvPr id="165893" name="Text Box 4"/>
          <p:cNvSpPr txBox="1">
            <a:spLocks noChangeArrowheads="1"/>
          </p:cNvSpPr>
          <p:nvPr/>
        </p:nvSpPr>
        <p:spPr bwMode="auto">
          <a:xfrm>
            <a:off x="8655050" y="76200"/>
            <a:ext cx="530915"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55</a:t>
            </a:r>
            <a:endParaRPr kumimoji="0" lang="en-US" sz="24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pic>
        <p:nvPicPr>
          <p:cNvPr id="165894" name="Picture 2"/>
          <p:cNvPicPr>
            <a:picLocks noChangeAspect="1" noChangeArrowheads="1"/>
          </p:cNvPicPr>
          <p:nvPr/>
        </p:nvPicPr>
        <p:blipFill>
          <a:blip r:embed="rId3" cstate="screen">
            <a:clrChange>
              <a:clrFrom>
                <a:srgbClr val="FFFFFF"/>
              </a:clrFrom>
              <a:clrTo>
                <a:srgbClr val="FFFFFF">
                  <a:alpha val="0"/>
                </a:srgbClr>
              </a:clrTo>
            </a:clrChange>
            <a:lum contrast="100000"/>
            <a:extLst>
              <a:ext uri="{28A0092B-C50C-407E-A947-70E740481C1C}">
                <a14:useLocalDpi xmlns:a14="http://schemas.microsoft.com/office/drawing/2010/main"/>
              </a:ext>
            </a:extLst>
          </a:blip>
          <a:srcRect/>
          <a:stretch>
            <a:fillRect/>
          </a:stretch>
        </p:blipFill>
        <p:spPr bwMode="auto">
          <a:xfrm>
            <a:off x="152400" y="-152400"/>
            <a:ext cx="8763000" cy="6718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5" name="Title 3"/>
          <p:cNvSpPr>
            <a:spLocks noGrp="1"/>
          </p:cNvSpPr>
          <p:nvPr>
            <p:ph type="title" idx="4294967295"/>
          </p:nvPr>
        </p:nvSpPr>
        <p:spPr>
          <a:xfrm>
            <a:off x="228600" y="76200"/>
            <a:ext cx="8458200" cy="609600"/>
          </a:xfrm>
          <a:solidFill>
            <a:srgbClr val="000090"/>
          </a:solidFill>
        </p:spPr>
        <p:txBody>
          <a:bodyPr/>
          <a:lstStyle/>
          <a:p>
            <a:pPr algn="ctr" eaLnBrk="1" hangingPunct="1"/>
            <a:r>
              <a:rPr lang="ar-JO" sz="3600" i="0" dirty="0">
                <a:solidFill>
                  <a:srgbClr val="FFFFFF"/>
                </a:solidFill>
                <a:latin typeface="Arial" charset="0"/>
                <a:cs typeface="Arial" charset="0"/>
              </a:rPr>
              <a:t>فترات عظيمة في حياة المسيح</a:t>
            </a:r>
            <a:endParaRPr lang="en-US" sz="3600" i="0" dirty="0">
              <a:solidFill>
                <a:srgbClr val="FFFFFF"/>
              </a:solidFill>
              <a:latin typeface="Arial" charset="0"/>
              <a:cs typeface="Arial" charset="0"/>
            </a:endParaRPr>
          </a:p>
        </p:txBody>
      </p:sp>
      <p:sp>
        <p:nvSpPr>
          <p:cNvPr id="165896" name="Text Box 11"/>
          <p:cNvSpPr txBox="1">
            <a:spLocks noChangeArrowheads="1"/>
          </p:cNvSpPr>
          <p:nvPr/>
        </p:nvSpPr>
        <p:spPr bwMode="auto">
          <a:xfrm>
            <a:off x="0" y="6553200"/>
            <a:ext cx="9069388"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rPr>
              <a:t>محاضرة السير عبر العهد الجديد (استخدمت بإذن)</a:t>
            </a:r>
            <a:endParaRPr kumimoji="0" lang="en-US" sz="1600" b="1" i="0" u="none" strike="noStrike" kern="1200" cap="none" spc="0" normalizeH="0" baseline="0" noProof="0" dirty="0">
              <a:ln>
                <a:noFill/>
              </a:ln>
              <a:solidFill>
                <a:srgbClr val="FFFFFF"/>
              </a:solidFill>
              <a:effectLst/>
              <a:uLnTx/>
              <a:uFillTx/>
              <a:latin typeface="Arial" charset="0"/>
              <a:ea typeface="ＭＳ Ｐゴシック" charset="0"/>
              <a:cs typeface="Arial" charset="0"/>
            </a:endParaRPr>
          </a:p>
        </p:txBody>
      </p:sp>
      <p:grpSp>
        <p:nvGrpSpPr>
          <p:cNvPr id="165897" name="Group 3"/>
          <p:cNvGrpSpPr>
            <a:grpSpLocks/>
          </p:cNvGrpSpPr>
          <p:nvPr/>
        </p:nvGrpSpPr>
        <p:grpSpPr bwMode="auto">
          <a:xfrm>
            <a:off x="381000" y="5334000"/>
            <a:ext cx="1828800" cy="457200"/>
            <a:chOff x="381000" y="5334000"/>
            <a:chExt cx="1828800" cy="457200"/>
          </a:xfrm>
        </p:grpSpPr>
        <p:sp>
          <p:nvSpPr>
            <p:cNvPr id="165931" name="Rectangle 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التحضير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8" name="Group 9"/>
          <p:cNvGrpSpPr>
            <a:grpSpLocks/>
          </p:cNvGrpSpPr>
          <p:nvPr/>
        </p:nvGrpSpPr>
        <p:grpSpPr bwMode="auto">
          <a:xfrm>
            <a:off x="838200" y="4800600"/>
            <a:ext cx="1828800" cy="457200"/>
            <a:chOff x="381000" y="5334000"/>
            <a:chExt cx="1828800" cy="457200"/>
          </a:xfrm>
        </p:grpSpPr>
        <p:sp>
          <p:nvSpPr>
            <p:cNvPr id="165929" name="Rectangle 1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3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الإفتتاحية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899" name="Group 19"/>
          <p:cNvGrpSpPr>
            <a:grpSpLocks/>
          </p:cNvGrpSpPr>
          <p:nvPr/>
        </p:nvGrpSpPr>
        <p:grpSpPr bwMode="auto">
          <a:xfrm>
            <a:off x="2667000" y="2209800"/>
            <a:ext cx="3657600" cy="838200"/>
            <a:chOff x="2667000" y="2209801"/>
            <a:chExt cx="3657600" cy="838201"/>
          </a:xfrm>
        </p:grpSpPr>
        <p:sp>
          <p:nvSpPr>
            <p:cNvPr id="165927" name="Rectangle 13"/>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8" name="Text Box 11"/>
            <p:cNvSpPr txBox="1">
              <a:spLocks noChangeArrowheads="1"/>
            </p:cNvSpPr>
            <p:nvPr/>
          </p:nvSpPr>
          <p:spPr bwMode="auto">
            <a:xfrm>
              <a:off x="2667000" y="2433935"/>
              <a:ext cx="3657600" cy="46166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الجليلي في ذروته</a:t>
              </a:r>
              <a:endParaRPr kumimoji="0" lang="en-US" sz="24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0" name="Group 8"/>
          <p:cNvGrpSpPr>
            <a:grpSpLocks/>
          </p:cNvGrpSpPr>
          <p:nvPr/>
        </p:nvGrpSpPr>
        <p:grpSpPr bwMode="auto">
          <a:xfrm>
            <a:off x="2209800" y="3124200"/>
            <a:ext cx="1828800" cy="457200"/>
            <a:chOff x="2209800" y="3124200"/>
            <a:chExt cx="1828800" cy="457200"/>
          </a:xfrm>
        </p:grpSpPr>
        <p:sp>
          <p:nvSpPr>
            <p:cNvPr id="165925" name="Rectangle 16"/>
            <p:cNvSpPr>
              <a:spLocks noChangeArrowheads="1"/>
            </p:cNvSpPr>
            <p:nvPr/>
          </p:nvSpPr>
          <p:spPr bwMode="auto">
            <a:xfrm>
              <a:off x="2209800" y="31242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6" name="Text Box 11"/>
            <p:cNvSpPr txBox="1">
              <a:spLocks noChangeArrowheads="1"/>
            </p:cNvSpPr>
            <p:nvPr/>
          </p:nvSpPr>
          <p:spPr bwMode="auto">
            <a:xfrm>
              <a:off x="2209800" y="32004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1" name="Group 20"/>
          <p:cNvGrpSpPr>
            <a:grpSpLocks/>
          </p:cNvGrpSpPr>
          <p:nvPr/>
        </p:nvGrpSpPr>
        <p:grpSpPr bwMode="auto">
          <a:xfrm>
            <a:off x="1295400" y="4267200"/>
            <a:ext cx="1828800" cy="457200"/>
            <a:chOff x="381000" y="5334000"/>
            <a:chExt cx="1828800" cy="457200"/>
          </a:xfrm>
        </p:grpSpPr>
        <p:sp>
          <p:nvSpPr>
            <p:cNvPr id="165923" name="Rectangle 21"/>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2" name="Group 23"/>
          <p:cNvGrpSpPr>
            <a:grpSpLocks/>
          </p:cNvGrpSpPr>
          <p:nvPr/>
        </p:nvGrpSpPr>
        <p:grpSpPr bwMode="auto">
          <a:xfrm>
            <a:off x="1752600" y="3733800"/>
            <a:ext cx="1828800" cy="457200"/>
            <a:chOff x="381000" y="5334000"/>
            <a:chExt cx="1828800" cy="457200"/>
          </a:xfrm>
        </p:grpSpPr>
        <p:sp>
          <p:nvSpPr>
            <p:cNvPr id="165921" name="Rectangle 24"/>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المبكر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3" name="Group 26"/>
          <p:cNvGrpSpPr>
            <a:grpSpLocks/>
          </p:cNvGrpSpPr>
          <p:nvPr/>
        </p:nvGrpSpPr>
        <p:grpSpPr bwMode="auto">
          <a:xfrm>
            <a:off x="6781800" y="5334000"/>
            <a:ext cx="1828800" cy="457200"/>
            <a:chOff x="381000" y="5334000"/>
            <a:chExt cx="1828800" cy="457200"/>
          </a:xfrm>
        </p:grpSpPr>
        <p:sp>
          <p:nvSpPr>
            <p:cNvPr id="165919" name="Rectangle 27"/>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20"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التأكيد</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4" name="Group 29"/>
          <p:cNvGrpSpPr>
            <a:grpSpLocks/>
          </p:cNvGrpSpPr>
          <p:nvPr/>
        </p:nvGrpSpPr>
        <p:grpSpPr bwMode="auto">
          <a:xfrm>
            <a:off x="6324600" y="4800600"/>
            <a:ext cx="1828800" cy="457200"/>
            <a:chOff x="381000" y="5334000"/>
            <a:chExt cx="1828800" cy="457200"/>
          </a:xfrm>
        </p:grpSpPr>
        <p:sp>
          <p:nvSpPr>
            <p:cNvPr id="165917" name="Rectangle 30"/>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8"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الأحداث الختامية</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5" name="Group 7"/>
          <p:cNvGrpSpPr>
            <a:grpSpLocks/>
          </p:cNvGrpSpPr>
          <p:nvPr/>
        </p:nvGrpSpPr>
        <p:grpSpPr bwMode="auto">
          <a:xfrm>
            <a:off x="4953000" y="3200400"/>
            <a:ext cx="1828800" cy="457200"/>
            <a:chOff x="4953000" y="3200400"/>
            <a:chExt cx="1828800" cy="457200"/>
          </a:xfrm>
        </p:grpSpPr>
        <p:sp>
          <p:nvSpPr>
            <p:cNvPr id="165915" name="Rectangle 32"/>
            <p:cNvSpPr>
              <a:spLocks noChangeArrowheads="1"/>
            </p:cNvSpPr>
            <p:nvPr/>
          </p:nvSpPr>
          <p:spPr bwMode="auto">
            <a:xfrm>
              <a:off x="4953000" y="32004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6" name="Text Box 11"/>
            <p:cNvSpPr txBox="1">
              <a:spLocks noChangeArrowheads="1"/>
            </p:cNvSpPr>
            <p:nvPr/>
          </p:nvSpPr>
          <p:spPr bwMode="auto">
            <a:xfrm>
              <a:off x="4953000" y="32766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السامري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6" name="Group 34"/>
          <p:cNvGrpSpPr>
            <a:grpSpLocks/>
          </p:cNvGrpSpPr>
          <p:nvPr/>
        </p:nvGrpSpPr>
        <p:grpSpPr bwMode="auto">
          <a:xfrm>
            <a:off x="5867400" y="4267200"/>
            <a:ext cx="1828800" cy="457200"/>
            <a:chOff x="381000" y="5334000"/>
            <a:chExt cx="1828800" cy="457200"/>
          </a:xfrm>
        </p:grpSpPr>
        <p:sp>
          <p:nvSpPr>
            <p:cNvPr id="165913" name="Rectangle 35"/>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4"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البيري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7" name="Group 37"/>
          <p:cNvGrpSpPr>
            <a:grpSpLocks/>
          </p:cNvGrpSpPr>
          <p:nvPr/>
        </p:nvGrpSpPr>
        <p:grpSpPr bwMode="auto">
          <a:xfrm>
            <a:off x="5410200" y="3733800"/>
            <a:ext cx="1828800" cy="457200"/>
            <a:chOff x="381000" y="5334000"/>
            <a:chExt cx="1828800" cy="457200"/>
          </a:xfrm>
        </p:grpSpPr>
        <p:sp>
          <p:nvSpPr>
            <p:cNvPr id="165911" name="Rectangle 38"/>
            <p:cNvSpPr>
              <a:spLocks noChangeArrowheads="1"/>
            </p:cNvSpPr>
            <p:nvPr/>
          </p:nvSpPr>
          <p:spPr bwMode="auto">
            <a:xfrm>
              <a:off x="381000" y="5334000"/>
              <a:ext cx="1828800" cy="457200"/>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2" name="Text Box 11"/>
            <p:cNvSpPr txBox="1">
              <a:spLocks noChangeArrowheads="1"/>
            </p:cNvSpPr>
            <p:nvPr/>
          </p:nvSpPr>
          <p:spPr bwMode="auto">
            <a:xfrm>
              <a:off x="381000" y="5410200"/>
              <a:ext cx="1828800" cy="33855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اليهودي المتأخر</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grpSp>
        <p:nvGrpSpPr>
          <p:cNvPr id="165908" name="Group 43"/>
          <p:cNvGrpSpPr>
            <a:grpSpLocks/>
          </p:cNvGrpSpPr>
          <p:nvPr/>
        </p:nvGrpSpPr>
        <p:grpSpPr bwMode="auto">
          <a:xfrm>
            <a:off x="152400" y="914400"/>
            <a:ext cx="8839200" cy="609600"/>
            <a:chOff x="2667000" y="2209801"/>
            <a:chExt cx="3657600" cy="838201"/>
          </a:xfrm>
        </p:grpSpPr>
        <p:sp>
          <p:nvSpPr>
            <p:cNvPr id="165909" name="Rectangle 44"/>
            <p:cNvSpPr>
              <a:spLocks noChangeArrowheads="1"/>
            </p:cNvSpPr>
            <p:nvPr/>
          </p:nvSpPr>
          <p:spPr bwMode="auto">
            <a:xfrm>
              <a:off x="2667000" y="2209801"/>
              <a:ext cx="3657600" cy="838201"/>
            </a:xfrm>
            <a:prstGeom prst="rect">
              <a:avLst/>
            </a:prstGeom>
            <a:solidFill>
              <a:srgbClr val="FFFFFF"/>
            </a:solidFill>
            <a:ln w="57150">
              <a:solidFill>
                <a:schemeClr val="bg1"/>
              </a:solidFill>
              <a:round/>
              <a:headEnd type="none" w="sm" len="sm"/>
              <a:tailEnd type="none" w="sm" len="sm"/>
            </a:ln>
          </p:spPr>
          <p:txBody>
            <a:bodyPr wrap="none"/>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FFFFCC"/>
                </a:solidFill>
                <a:effectLst/>
                <a:uLnTx/>
                <a:uFillTx/>
                <a:latin typeface="Times New Roman" charset="0"/>
                <a:ea typeface="ＭＳ Ｐゴシック" charset="0"/>
                <a:cs typeface="ＭＳ Ｐゴシック" charset="0"/>
              </a:endParaRPr>
            </a:p>
          </p:txBody>
        </p:sp>
        <p:sp>
          <p:nvSpPr>
            <p:cNvPr id="165910" name="Text Box 11"/>
            <p:cNvSpPr txBox="1">
              <a:spLocks noChangeArrowheads="1"/>
            </p:cNvSpPr>
            <p:nvPr/>
          </p:nvSpPr>
          <p:spPr bwMode="auto">
            <a:xfrm>
              <a:off x="2667000" y="2419351"/>
              <a:ext cx="3657600" cy="465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rPr>
                <a:t>لأن ابن الإنسان أيضاً لم يأت ليُخدم بل ليخدم وليبذل نفسه فدية عن كثيرين (مرقس 10: 45)</a:t>
              </a:r>
              <a:endParaRPr kumimoji="0" lang="en-US" sz="1600" b="1" i="0" u="none" strike="noStrike" kern="1200" cap="none" spc="0" normalizeH="0" baseline="0" noProof="0" dirty="0">
                <a:ln>
                  <a:noFill/>
                </a:ln>
                <a:solidFill>
                  <a:srgbClr val="000000"/>
                </a:solidFill>
                <a:effectLst/>
                <a:uLnTx/>
                <a:uFillTx/>
                <a:latin typeface="Arial" charset="0"/>
                <a:ea typeface="ＭＳ Ｐゴシック" charset="0"/>
                <a:cs typeface="Arial" charset="0"/>
              </a:endParaRPr>
            </a:p>
          </p:txBody>
        </p:sp>
      </p:grpSp>
    </p:spTree>
    <p:extLst>
      <p:ext uri="{BB962C8B-B14F-4D97-AF65-F5344CB8AC3E}">
        <p14:creationId xmlns:p14="http://schemas.microsoft.com/office/powerpoint/2010/main" val="26565524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3275554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418183107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760286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37379917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1436907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388421204"/>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13805742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1"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644377261"/>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5"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85408780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29"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17294450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bg>
      <p:bgPr>
        <a:solidFill>
          <a:srgbClr val="000000"/>
        </a:solidFill>
        <a:effectLst/>
      </p:bgPr>
    </p:bg>
    <p:spTree>
      <p:nvGrpSpPr>
        <p:cNvPr id="1" name=""/>
        <p:cNvGrpSpPr/>
        <p:nvPr/>
      </p:nvGrpSpPr>
      <p:grpSpPr>
        <a:xfrm>
          <a:off x="0" y="0"/>
          <a:ext cx="0" cy="0"/>
          <a:chOff x="0" y="0"/>
          <a:chExt cx="0" cy="0"/>
        </a:xfrm>
      </p:grpSpPr>
      <p:pic>
        <p:nvPicPr>
          <p:cNvPr id="8" name="Picture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3465AF"/>
                </a:solidFill>
                <a:round/>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pic>
      <p:sp>
        <p:nvSpPr>
          <p:cNvPr id="2" name="Title 1"/>
          <p:cNvSpPr>
            <a:spLocks noGrp="1"/>
          </p:cNvSpPr>
          <p:nvPr>
            <p:ph type="title"/>
          </p:nvPr>
        </p:nvSpPr>
        <p:spPr>
          <a:xfrm>
            <a:off x="323528" y="0"/>
            <a:ext cx="8820472" cy="2077097"/>
          </a:xfrm>
        </p:spPr>
        <p:txBody>
          <a:bodyPr/>
          <a:lstStyle/>
          <a:p>
            <a:pPr algn="l"/>
            <a:r>
              <a:rPr lang="ar-JO" sz="7200" b="1">
                <a:solidFill>
                  <a:srgbClr val="FFFFFF"/>
                </a:solidFill>
                <a:effectLst>
                  <a:glow rad="228600">
                    <a:srgbClr val="000000"/>
                  </a:glow>
                </a:effectLst>
                <a:latin typeface="Arial"/>
                <a:cs typeface="Arial"/>
              </a:rPr>
              <a:t>تقديم</a:t>
            </a:r>
            <a:r>
              <a:rPr lang="en-US" sz="7200" b="1">
                <a:solidFill>
                  <a:srgbClr val="FFFFFF"/>
                </a:solidFill>
                <a:effectLst>
                  <a:glow rad="228600">
                    <a:srgbClr val="000000"/>
                  </a:glow>
                </a:effectLst>
                <a:latin typeface="Arial"/>
                <a:cs typeface="Arial"/>
              </a:rPr>
              <a:t> </a:t>
            </a:r>
            <a:br>
              <a:rPr lang="en-US" sz="6000" b="1" dirty="0">
                <a:solidFill>
                  <a:srgbClr val="FFFFFF"/>
                </a:solidFill>
                <a:effectLst>
                  <a:glow rad="228600">
                    <a:srgbClr val="000000"/>
                  </a:glow>
                </a:effectLst>
                <a:latin typeface="Arial"/>
                <a:cs typeface="Arial"/>
              </a:rPr>
            </a:br>
            <a:r>
              <a:rPr lang="ar-JO" sz="6000" b="1">
                <a:solidFill>
                  <a:srgbClr val="FFFFFF"/>
                </a:solidFill>
                <a:effectLst>
                  <a:glow rad="228600">
                    <a:srgbClr val="000000"/>
                  </a:glow>
                </a:effectLst>
                <a:latin typeface="Arial"/>
                <a:cs typeface="Arial"/>
              </a:rPr>
              <a:t>الملك</a:t>
            </a:r>
            <a:endParaRPr lang="en-US" sz="6000" b="1" dirty="0">
              <a:solidFill>
                <a:srgbClr val="FFFFFF"/>
              </a:solidFill>
              <a:effectLst>
                <a:glow rad="228600">
                  <a:srgbClr val="000000"/>
                </a:glow>
              </a:effectLst>
              <a:latin typeface="Arial"/>
              <a:cs typeface="Arial"/>
            </a:endParaRPr>
          </a:p>
        </p:txBody>
      </p:sp>
      <p:sp>
        <p:nvSpPr>
          <p:cNvPr id="4" name="Rectangle 3">
            <a:extLst>
              <a:ext uri="{FF2B5EF4-FFF2-40B4-BE49-F238E27FC236}">
                <a16:creationId xmlns:a16="http://schemas.microsoft.com/office/drawing/2014/main" id="{BEA47D25-DC44-1B95-51E9-093E3ABB39F8}"/>
              </a:ext>
            </a:extLst>
          </p:cNvPr>
          <p:cNvSpPr>
            <a:spLocks noChangeArrowheads="1"/>
          </p:cNvSpPr>
          <p:nvPr/>
        </p:nvSpPr>
        <p:spPr bwMode="auto">
          <a:xfrm>
            <a:off x="0" y="1373266"/>
            <a:ext cx="9144000" cy="703831"/>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en-US" sz="3200" b="1" i="1"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27-1</a:t>
            </a:r>
          </a:p>
        </p:txBody>
      </p:sp>
      <p:grpSp>
        <p:nvGrpSpPr>
          <p:cNvPr id="3" name="Group 2">
            <a:extLst>
              <a:ext uri="{FF2B5EF4-FFF2-40B4-BE49-F238E27FC236}">
                <a16:creationId xmlns:a16="http://schemas.microsoft.com/office/drawing/2014/main" id="{CDF1DF4C-86A5-87D8-6702-70E2D296A4F1}"/>
              </a:ext>
            </a:extLst>
          </p:cNvPr>
          <p:cNvGrpSpPr/>
          <p:nvPr/>
        </p:nvGrpSpPr>
        <p:grpSpPr>
          <a:xfrm>
            <a:off x="5711962" y="2636913"/>
            <a:ext cx="3781028" cy="2736303"/>
            <a:chOff x="-1116" y="2564904"/>
            <a:chExt cx="3781028" cy="2736303"/>
          </a:xfrm>
        </p:grpSpPr>
        <p:sp>
          <p:nvSpPr>
            <p:cNvPr id="9" name="Sun 8">
              <a:extLst>
                <a:ext uri="{FF2B5EF4-FFF2-40B4-BE49-F238E27FC236}">
                  <a16:creationId xmlns:a16="http://schemas.microsoft.com/office/drawing/2014/main" id="{4EB1D195-3A27-8F11-CB48-F261CA27DB7E}"/>
                </a:ext>
              </a:extLst>
            </p:cNvPr>
            <p:cNvSpPr/>
            <p:nvPr/>
          </p:nvSpPr>
          <p:spPr bwMode="auto">
            <a:xfrm>
              <a:off x="-1116" y="2564904"/>
              <a:ext cx="3781028" cy="2736303"/>
            </a:xfrm>
            <a:prstGeom prst="sun">
              <a:avLst/>
            </a:prstGeom>
            <a:solidFill>
              <a:schemeClr val="tx1"/>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0" name="Rectangle 9">
              <a:extLst>
                <a:ext uri="{FF2B5EF4-FFF2-40B4-BE49-F238E27FC236}">
                  <a16:creationId xmlns:a16="http://schemas.microsoft.com/office/drawing/2014/main" id="{7CAE8EFB-5E47-5CA7-D7BB-4E827A8EDEC7}"/>
                </a:ext>
              </a:extLst>
            </p:cNvPr>
            <p:cNvSpPr>
              <a:spLocks noChangeArrowheads="1"/>
            </p:cNvSpPr>
            <p:nvPr/>
          </p:nvSpPr>
          <p:spPr bwMode="auto">
            <a:xfrm>
              <a:off x="323528" y="3429000"/>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وصول</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1" name="Rectangle 10">
            <a:extLst>
              <a:ext uri="{FF2B5EF4-FFF2-40B4-BE49-F238E27FC236}">
                <a16:creationId xmlns:a16="http://schemas.microsoft.com/office/drawing/2014/main" id="{B246FD4C-1265-2016-D1CC-7144DFEFE893}"/>
              </a:ext>
            </a:extLst>
          </p:cNvPr>
          <p:cNvSpPr>
            <a:spLocks noChangeArrowheads="1"/>
          </p:cNvSpPr>
          <p:nvPr/>
        </p:nvSpPr>
        <p:spPr bwMode="auto">
          <a:xfrm>
            <a:off x="5911668" y="4725144"/>
            <a:ext cx="2664296"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أسلافه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مجيئه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طفولته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nvGrpSpPr>
          <p:cNvPr id="12" name="Group 11">
            <a:extLst>
              <a:ext uri="{FF2B5EF4-FFF2-40B4-BE49-F238E27FC236}">
                <a16:creationId xmlns:a16="http://schemas.microsoft.com/office/drawing/2014/main" id="{0F5B1002-E8D9-1320-03F6-A3977FF6C10A}"/>
              </a:ext>
            </a:extLst>
          </p:cNvPr>
          <p:cNvGrpSpPr/>
          <p:nvPr/>
        </p:nvGrpSpPr>
        <p:grpSpPr>
          <a:xfrm>
            <a:off x="3131840" y="2876059"/>
            <a:ext cx="3312368" cy="2564903"/>
            <a:chOff x="3131840" y="2876059"/>
            <a:chExt cx="3312368" cy="2564903"/>
          </a:xfrm>
        </p:grpSpPr>
        <p:sp>
          <p:nvSpPr>
            <p:cNvPr id="13" name="Vertical Scroll 12">
              <a:extLst>
                <a:ext uri="{FF2B5EF4-FFF2-40B4-BE49-F238E27FC236}">
                  <a16:creationId xmlns:a16="http://schemas.microsoft.com/office/drawing/2014/main" id="{2E3F3088-EE51-C8AE-E3B2-6E83871537D3}"/>
                </a:ext>
              </a:extLst>
            </p:cNvPr>
            <p:cNvSpPr/>
            <p:nvPr/>
          </p:nvSpPr>
          <p:spPr bwMode="auto">
            <a:xfrm>
              <a:off x="3131840" y="2876059"/>
              <a:ext cx="3312368" cy="2564903"/>
            </a:xfrm>
            <a:prstGeom prst="verticalScroll">
              <a:avLst/>
            </a:prstGeom>
            <a:solidFill>
              <a:schemeClr val="tx2">
                <a:lumMod val="75000"/>
              </a:schemeClr>
            </a:solidFill>
            <a:ln w="9525" cap="flat" cmpd="sng" algn="ctr">
              <a:solidFill>
                <a:schemeClr val="tx1"/>
              </a:solidFill>
              <a:prstDash val="solid"/>
              <a:miter lim="800000"/>
              <a:headEnd type="none" w="med" len="med"/>
              <a:tailEnd type="none" w="med" len="med"/>
            </a:ln>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3200" b="0" i="0" u="none" strike="noStrike" kern="1200" cap="none" spc="0" normalizeH="0" baseline="0" noProof="0">
                <a:ln>
                  <a:noFill/>
                </a:ln>
                <a:solidFill>
                  <a:srgbClr val="000000"/>
                </a:solidFill>
                <a:effectLst/>
                <a:uLnTx/>
                <a:uFillTx/>
                <a:latin typeface="Times New Roman" charset="0"/>
                <a:ea typeface="ＭＳ Ｐゴシック" charset="0"/>
                <a:cs typeface="+mn-cs"/>
              </a:endParaRPr>
            </a:p>
          </p:txBody>
        </p:sp>
        <p:sp>
          <p:nvSpPr>
            <p:cNvPr id="14" name="Rectangle 13">
              <a:extLst>
                <a:ext uri="{FF2B5EF4-FFF2-40B4-BE49-F238E27FC236}">
                  <a16:creationId xmlns:a16="http://schemas.microsoft.com/office/drawing/2014/main" id="{8B9B8C38-AF8A-EB03-56A3-DBE8A4BD4D01}"/>
                </a:ext>
              </a:extLst>
            </p:cNvPr>
            <p:cNvSpPr>
              <a:spLocks noChangeArrowheads="1"/>
            </p:cNvSpPr>
            <p:nvPr/>
          </p:nvSpPr>
          <p:spPr bwMode="auto">
            <a:xfrm>
              <a:off x="3278763" y="3482009"/>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السفير</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grpSp>
        <p:nvGrpSpPr>
          <p:cNvPr id="15" name="Group 14">
            <a:extLst>
              <a:ext uri="{FF2B5EF4-FFF2-40B4-BE49-F238E27FC236}">
                <a16:creationId xmlns:a16="http://schemas.microsoft.com/office/drawing/2014/main" id="{E1334BD6-B6A5-B5CD-F3EA-463066236C7A}"/>
              </a:ext>
            </a:extLst>
          </p:cNvPr>
          <p:cNvGrpSpPr/>
          <p:nvPr/>
        </p:nvGrpSpPr>
        <p:grpSpPr>
          <a:xfrm>
            <a:off x="-97580" y="2082775"/>
            <a:ext cx="3557530" cy="3557530"/>
            <a:chOff x="5909998" y="2052801"/>
            <a:chExt cx="3557530" cy="3557530"/>
          </a:xfrm>
        </p:grpSpPr>
        <p:pic>
          <p:nvPicPr>
            <p:cNvPr id="16" name="Graphic 15" descr="Clapping hands">
              <a:extLst>
                <a:ext uri="{FF2B5EF4-FFF2-40B4-BE49-F238E27FC236}">
                  <a16:creationId xmlns:a16="http://schemas.microsoft.com/office/drawing/2014/main" id="{EC74667D-D575-1785-F7E9-D1A6D1F391E7}"/>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909998" y="2052801"/>
              <a:ext cx="3557530" cy="3557530"/>
            </a:xfrm>
            <a:prstGeom prst="rect">
              <a:avLst/>
            </a:prstGeom>
          </p:spPr>
        </p:pic>
        <p:sp>
          <p:nvSpPr>
            <p:cNvPr id="17" name="Rectangle 16">
              <a:extLst>
                <a:ext uri="{FF2B5EF4-FFF2-40B4-BE49-F238E27FC236}">
                  <a16:creationId xmlns:a16="http://schemas.microsoft.com/office/drawing/2014/main" id="{8A04B7B0-D2F7-9426-E1C6-E158912DA1AD}"/>
                </a:ext>
              </a:extLst>
            </p:cNvPr>
            <p:cNvSpPr>
              <a:spLocks noChangeArrowheads="1"/>
            </p:cNvSpPr>
            <p:nvPr/>
          </p:nvSpPr>
          <p:spPr bwMode="auto">
            <a:xfrm>
              <a:off x="6273755" y="3501008"/>
              <a:ext cx="2880320" cy="1080120"/>
            </a:xfrm>
            <a:prstGeom prst="rect">
              <a:avLst/>
            </a:prstGeom>
            <a:noFill/>
            <a:ln w="9525">
              <a:noFill/>
              <a:miter lim="800000"/>
              <a:headEnd/>
              <a:tailEnd/>
            </a:ln>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48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إثبات</a:t>
              </a:r>
              <a:endParaRPr kumimoji="0" lang="en-US" sz="48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grpSp>
      <p:sp>
        <p:nvSpPr>
          <p:cNvPr id="18" name="Rectangle 17">
            <a:extLst>
              <a:ext uri="{FF2B5EF4-FFF2-40B4-BE49-F238E27FC236}">
                <a16:creationId xmlns:a16="http://schemas.microsoft.com/office/drawing/2014/main" id="{9C433E92-924A-207E-5078-B271857DEE7B}"/>
              </a:ext>
            </a:extLst>
          </p:cNvPr>
          <p:cNvSpPr>
            <a:spLocks noChangeArrowheads="1"/>
          </p:cNvSpPr>
          <p:nvPr/>
        </p:nvSpPr>
        <p:spPr bwMode="auto">
          <a:xfrm>
            <a:off x="0" y="4675605"/>
            <a:ext cx="3070972" cy="2132856"/>
          </a:xfrm>
          <a:prstGeom prst="rect">
            <a:avLst/>
          </a:prstGeom>
          <a:noFill/>
          <a:ln w="9525">
            <a:noFill/>
            <a:miter lim="800000"/>
            <a:headEnd/>
            <a:tailEnd/>
          </a:ln>
          <a:effectLst/>
        </p:spPr>
        <p:txBody>
          <a:bodyPr anchor="ctr"/>
          <a:lstStyle/>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معموديته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من خلال تجربته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a:p>
            <a:pPr marL="457200" marR="0" lvl="0" indent="-457200" algn="r" defTabSz="914400" rtl="1" eaLnBrk="1" fontAlgn="base" latinLnBrk="0" hangingPunct="1">
              <a:lnSpc>
                <a:spcPct val="100000"/>
              </a:lnSpc>
              <a:spcBef>
                <a:spcPct val="20000"/>
              </a:spcBef>
              <a:spcAft>
                <a:spcPts val="0"/>
              </a:spcAft>
              <a:buClr>
                <a:srgbClr val="FFFFFF"/>
              </a:buClr>
              <a:buSzPct val="70000"/>
              <a:buFont typeface="Wingdings" pitchFamily="2" charset="2"/>
              <a:buChar char="§"/>
              <a:tabLst/>
              <a:defRPr/>
            </a:pPr>
            <a:r>
              <a:rPr kumimoji="0" lang="ar-JO" sz="3200" b="1" i="0" u="none" strike="noStrike" kern="1200" cap="none" spc="0" normalizeH="0" baseline="0" noProof="0" dirty="0">
                <a:ln>
                  <a:noFill/>
                </a:ln>
                <a:solidFill>
                  <a:srgbClr val="FFFFFF"/>
                </a:solidFill>
                <a:effectLst>
                  <a:glow rad="228600">
                    <a:srgbClr val="000000"/>
                  </a:glow>
                </a:effectLst>
                <a:uLnTx/>
                <a:uFillTx/>
                <a:latin typeface="Arial"/>
                <a:ea typeface="ＭＳ Ｐゴシック"/>
                <a:cs typeface="Arial"/>
              </a:rPr>
              <a:t>في إعلانه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a:ea typeface="ＭＳ Ｐゴシック" charset="0"/>
              <a:cs typeface="Arial"/>
            </a:endParaRPr>
          </a:p>
        </p:txBody>
      </p:sp>
    </p:spTree>
    <p:extLst>
      <p:ext uri="{BB962C8B-B14F-4D97-AF65-F5344CB8AC3E}">
        <p14:creationId xmlns:p14="http://schemas.microsoft.com/office/powerpoint/2010/main" val="980864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linds(horizont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3" presetClass="entr" presetSubtype="10" fill="hold" nodeType="click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linds(horizontal)">
                                      <p:cBhvr>
                                        <p:cTn id="16" dur="500"/>
                                        <p:tgtEl>
                                          <p:spTgt spid="12"/>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blinds(horizontal)">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3" name="Picture 1"/>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5116" cy="6859116"/>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3465AF"/>
                </a:solidFill>
                <a:round/>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pic>
    </p:spTree>
    <p:extLst>
      <p:ext uri="{BB962C8B-B14F-4D97-AF65-F5344CB8AC3E}">
        <p14:creationId xmlns:p14="http://schemas.microsoft.com/office/powerpoint/2010/main" val="294394788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6785" name="Picture 1" descr="22_John_Baptist_Prison_JPEG_1024.jpg"/>
          <p:cNvPicPr>
            <a:picLocks noChangeAspect="1"/>
          </p:cNvPicPr>
          <p:nvPr/>
        </p:nvPicPr>
        <p:blipFill>
          <a:blip r:embed="rId2" cstate="print"/>
          <a:srcRect/>
          <a:stretch>
            <a:fillRect/>
          </a:stretch>
        </p:blipFill>
        <p:spPr bwMode="auto">
          <a:xfrm>
            <a:off x="0" y="0"/>
            <a:ext cx="9144000" cy="6858000"/>
          </a:xfrm>
          <a:prstGeom prst="rect">
            <a:avLst/>
          </a:prstGeom>
          <a:noFill/>
          <a:ln w="9525">
            <a:noFill/>
            <a:miter lim="800000"/>
            <a:headEnd/>
            <a:tailEnd/>
          </a:ln>
        </p:spPr>
      </p:pic>
      <p:sp>
        <p:nvSpPr>
          <p:cNvPr id="3" name="Title 1"/>
          <p:cNvSpPr>
            <a:spLocks noGrp="1"/>
          </p:cNvSpPr>
          <p:nvPr>
            <p:ph type="ctrTitle"/>
          </p:nvPr>
        </p:nvSpPr>
        <p:spPr>
          <a:xfrm>
            <a:off x="19846" y="4221088"/>
            <a:ext cx="9144000" cy="829775"/>
          </a:xfrm>
          <a:solidFill>
            <a:schemeClr val="bg1"/>
          </a:solidFill>
          <a:ln>
            <a:noFill/>
          </a:ln>
          <a:effectLst/>
        </p:spPr>
        <p:txBody>
          <a:bodyPr vert="horz" wrap="square" lIns="63252" tIns="32889" rIns="63252" bIns="32889" numCol="1" anchor="ctr" anchorCtr="0" compatLnSpc="1">
            <a:prstTxWarp prst="textNoShape">
              <a:avLst/>
            </a:prstTxWarp>
          </a:bodyPr>
          <a:lstStyle/>
          <a:p>
            <a:pPr defTabSz="321311"/>
            <a:r>
              <a:rPr lang="ar-JO" b="1" spc="-120" dirty="0">
                <a:solidFill>
                  <a:schemeClr val="tx1">
                    <a:lumMod val="50000"/>
                    <a:lumOff val="50000"/>
                  </a:schemeClr>
                </a:solidFill>
                <a:latin typeface="Arial" panose="020B0604020202020204" pitchFamily="34" charset="0"/>
                <a:ea typeface="ＭＳ Ｐゴシック"/>
                <a:cs typeface="Arial" panose="020B0604020202020204" pitchFamily="34" charset="0"/>
              </a:rPr>
              <a:t>الكلمة في صور</a:t>
            </a:r>
            <a:endParaRPr lang="en-US" b="1" spc="-120" dirty="0">
              <a:solidFill>
                <a:schemeClr val="tx1">
                  <a:lumMod val="50000"/>
                  <a:lumOff val="50000"/>
                </a:schemeClr>
              </a:solidFill>
              <a:latin typeface="Arial" panose="020B0604020202020204" pitchFamily="34" charset="0"/>
              <a:ea typeface="ＭＳ Ｐゴシック"/>
              <a:cs typeface="Arial" panose="020B0604020202020204" pitchFamily="34" charset="0"/>
            </a:endParaRPr>
          </a:p>
        </p:txBody>
      </p:sp>
      <p:sp>
        <p:nvSpPr>
          <p:cNvPr id="4" name="TextBox 3"/>
          <p:cNvSpPr txBox="1"/>
          <p:nvPr/>
        </p:nvSpPr>
        <p:spPr>
          <a:xfrm>
            <a:off x="4607496" y="836712"/>
            <a:ext cx="4501008" cy="3216458"/>
          </a:xfrm>
          <a:prstGeom prst="rect">
            <a:avLst/>
          </a:prstGeom>
          <a:solidFill>
            <a:schemeClr val="bg1"/>
          </a:solidFill>
        </p:spPr>
        <p:txBody>
          <a:bodyPr wrap="square" rtlCol="0">
            <a:spAutoFit/>
          </a:bodyPr>
          <a:lstStyle/>
          <a:p>
            <a:pPr marL="0" marR="0" lvl="0" indent="0" algn="l" defTabSz="914400" rtl="0" eaLnBrk="0" fontAlgn="base" latinLnBrk="0" hangingPunct="0">
              <a:lnSpc>
                <a:spcPct val="70000"/>
              </a:lnSpc>
              <a:spcBef>
                <a:spcPct val="0"/>
              </a:spcBef>
              <a:spcAft>
                <a:spcPct val="0"/>
              </a:spcAft>
              <a:buClrTx/>
              <a:buSzTx/>
              <a:buFontTx/>
              <a:buNone/>
              <a:tabLst/>
              <a:defRPr/>
            </a:pPr>
            <a:r>
              <a:rPr kumimoji="0" lang="ar-JO" altLang="zh-CN" sz="9600" b="0" i="0" u="none" strike="noStrike" kern="1200" cap="none" spc="-250" normalizeH="0" baseline="0" noProof="0" dirty="0">
                <a:ln>
                  <a:noFill/>
                </a:ln>
                <a:solidFill>
                  <a:srgbClr val="002060"/>
                </a:solidFill>
                <a:effectLst/>
                <a:uLnTx/>
                <a:uFillTx/>
                <a:latin typeface="Avenir Black"/>
                <a:ea typeface="ＭＳ Ｐゴシック" charset="0"/>
                <a:cs typeface="Avenir Black"/>
              </a:rPr>
              <a:t>صور  كتابية مجانية</a:t>
            </a:r>
            <a:endParaRPr kumimoji="0" lang="en-GB" sz="9600" b="0" i="0" u="none" strike="noStrike" kern="1200" cap="none" spc="-250" normalizeH="0" baseline="0" noProof="0" dirty="0">
              <a:ln>
                <a:noFill/>
              </a:ln>
              <a:solidFill>
                <a:srgbClr val="002060"/>
              </a:solidFill>
              <a:effectLst/>
              <a:uLnTx/>
              <a:uFillTx/>
              <a:latin typeface="Avenir Black"/>
              <a:ea typeface="ＭＳ Ｐゴシック" charset="0"/>
              <a:cs typeface="Avenir Black"/>
            </a:endParaRPr>
          </a:p>
        </p:txBody>
      </p:sp>
    </p:spTree>
    <p:extLst>
      <p:ext uri="{BB962C8B-B14F-4D97-AF65-F5344CB8AC3E}">
        <p14:creationId xmlns:p14="http://schemas.microsoft.com/office/powerpoint/2010/main" val="11729424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49" name="image3.jpeg" descr="image3.jpeg"/>
          <p:cNvPicPr>
            <a:picLocks noChangeAspect="1"/>
          </p:cNvPicPr>
          <p:nvPr/>
        </p:nvPicPr>
        <p:blipFill>
          <a:blip r:embed="rId2" cstate="print"/>
          <a:stretch>
            <a:fillRect/>
          </a:stretch>
        </p:blipFill>
        <p:spPr>
          <a:xfrm>
            <a:off x="-596" y="26265"/>
            <a:ext cx="9145117" cy="6859119"/>
          </a:xfrm>
          <a:prstGeom prst="rect">
            <a:avLst/>
          </a:prstGeom>
          <a:ln w="12700">
            <a:miter lim="400000"/>
          </a:ln>
        </p:spPr>
      </p:pic>
      <p:sp>
        <p:nvSpPr>
          <p:cNvPr id="6050" name="Shape 221"/>
          <p:cNvSpPr txBox="1">
            <a:spLocks noGrp="1"/>
          </p:cNvSpPr>
          <p:nvPr>
            <p:ph type="title"/>
          </p:nvPr>
        </p:nvSpPr>
        <p:spPr>
          <a:xfrm>
            <a:off x="-1" y="-3141"/>
            <a:ext cx="5724130" cy="623830"/>
          </a:xfrm>
          <a:prstGeom prst="rect">
            <a:avLst/>
          </a:prstGeom>
        </p:spPr>
        <p:txBody>
          <a:bodyPr lIns="32887" tIns="32887" rIns="32887" bIns="32887"/>
          <a:lstStyle>
            <a:lvl1pPr defTabSz="314884">
              <a:defRPr sz="2400" b="1"/>
            </a:lvl1pPr>
          </a:lstStyle>
          <a:p>
            <a:r>
              <a:rPr>
                <a:latin typeface="Arial" panose="020B0604020202020204" pitchFamily="34" charset="0"/>
                <a:cs typeface="Arial" panose="020B0604020202020204" pitchFamily="34" charset="0"/>
              </a:rPr>
              <a:t>استخدمت بإذن رسمي</a:t>
            </a:r>
          </a:p>
        </p:txBody>
      </p:sp>
      <p:sp>
        <p:nvSpPr>
          <p:cNvPr id="6051" name="Shape 222"/>
          <p:cNvSpPr/>
          <p:nvPr/>
        </p:nvSpPr>
        <p:spPr>
          <a:xfrm>
            <a:off x="395535" y="2448474"/>
            <a:ext cx="4968554" cy="694024"/>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نظرًا لإنتاج Lumo لمواد النشر الخاصة به ، نأسف لإبلاغك بأنه لا يمكننا ترخيص صورنا لعملاء آخرين خارج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a:t>
            </a:r>
          </a:p>
        </p:txBody>
      </p:sp>
      <p:sp>
        <p:nvSpPr>
          <p:cNvPr id="6052" name="Shape 223"/>
          <p:cNvSpPr/>
          <p:nvPr/>
        </p:nvSpPr>
        <p:spPr>
          <a:xfrm>
            <a:off x="1187624"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متى</a:t>
            </a:r>
          </a:p>
        </p:txBody>
      </p:sp>
      <p:sp>
        <p:nvSpPr>
          <p:cNvPr id="6053" name="Shape 227"/>
          <p:cNvSpPr/>
          <p:nvPr/>
        </p:nvSpPr>
        <p:spPr>
          <a:xfrm>
            <a:off x="409443" y="3148439"/>
            <a:ext cx="4940739" cy="95410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400" b="1">
                <a:solidFill>
                  <a:srgbClr val="000000"/>
                </a:solidFill>
                <a:latin typeface="Times New Roman"/>
                <a:ea typeface="Times New Roman"/>
                <a:cs typeface="Times New Roman"/>
                <a:sym typeface="Times New Roman"/>
              </a:defRPr>
            </a:pP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هذه الصور غير مرخصة لإعادة استخدامها في الفيديو أو النشر أو الوسائط الأخرى</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لا يمكن إعادة توزيع الصور والملفات التي تم تنزيلها من خلال أي موقع ويب آخر غير </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freebibleimages.org </a:t>
            </a:r>
            <a:r>
              <a:rPr kumimoji="0" sz="1400" b="0" i="0" u="none" strike="noStrike" kern="0" cap="none" spc="0" normalizeH="0" baseline="0" noProof="0">
                <a:ln>
                  <a:noFill/>
                </a:ln>
                <a:solidFill>
                  <a:srgbClr val="000000"/>
                </a:solidFill>
                <a:effectLst/>
                <a:uLnTx/>
                <a:uFillTx/>
                <a:latin typeface="Arial" panose="020B0604020202020204" pitchFamily="34" charset="0"/>
                <a:ea typeface="ＭＳ Ｐゴシック"/>
                <a:cs typeface="Arial" panose="020B0604020202020204" pitchFamily="34" charset="0"/>
                <a:sym typeface="ＭＳ Ｐゴシック"/>
              </a:rPr>
              <a:t>أو استخدامها في أي سياق تؤدي فيه الرسالة المصاحبة إلى تقويض الإيمان المسيحي والإنجيل</a:t>
            </a:r>
            <a:r>
              <a:rPr kumimoji="0" sz="14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a:t>
            </a:r>
          </a:p>
        </p:txBody>
      </p:sp>
      <p:sp>
        <p:nvSpPr>
          <p:cNvPr id="6054" name="Shape 228"/>
          <p:cNvSpPr/>
          <p:nvPr/>
        </p:nvSpPr>
        <p:spPr>
          <a:xfrm>
            <a:off x="438919" y="4248515"/>
            <a:ext cx="4881786" cy="694023"/>
          </a:xfrm>
          <a:prstGeom prst="rect">
            <a:avLst/>
          </a:prstGeom>
          <a:solidFill>
            <a:srgbClr val="FFFFFF"/>
          </a:solidFill>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spAutoFit/>
          </a:bodyPr>
          <a:lstStyle/>
          <a:p>
            <a:pPr marL="0" marR="0" lvl="0" indent="0" algn="ctr" defTabSz="914400" rtl="1"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لا يمكن استخدام الصور إلا في العروض التقديمية التعليمية والمدونات ووسائل التواصل الاجتماعي ، وكلها يجب أن تكون مصحوبة بالإشارة إلى </a:t>
            </a:r>
          </a:p>
          <a:p>
            <a:pPr marL="0" marR="0" lvl="0" indent="0" algn="ctr" defTabSz="914400" rtl="0" eaLnBrk="1" fontAlgn="auto" latinLnBrk="0" hangingPunct="0">
              <a:lnSpc>
                <a:spcPct val="100000"/>
              </a:lnSpc>
              <a:spcBef>
                <a:spcPts val="0"/>
              </a:spcBef>
              <a:spcAft>
                <a:spcPts val="0"/>
              </a:spcAft>
              <a:buClrTx/>
              <a:buSzTx/>
              <a:buFontTx/>
              <a:buNone/>
              <a:tabLst/>
              <a:defRPr sz="1300" b="1">
                <a:solidFill>
                  <a:srgbClr val="000000"/>
                </a:solidFill>
                <a:latin typeface="Times New Roman"/>
                <a:ea typeface="Times New Roman"/>
                <a:cs typeface="Times New Roman"/>
                <a:sym typeface="Times New Roman"/>
              </a:defRPr>
            </a:pPr>
            <a:r>
              <a:rPr kumimoji="0" sz="13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rPr>
              <a:t>www.LumoProject.com.</a:t>
            </a:r>
          </a:p>
        </p:txBody>
      </p:sp>
      <p:grpSp>
        <p:nvGrpSpPr>
          <p:cNvPr id="6057" name="Shape 229"/>
          <p:cNvGrpSpPr/>
          <p:nvPr/>
        </p:nvGrpSpPr>
        <p:grpSpPr>
          <a:xfrm>
            <a:off x="1763688" y="5037421"/>
            <a:ext cx="2212729" cy="623827"/>
            <a:chOff x="0" y="0"/>
            <a:chExt cx="2212727" cy="623826"/>
          </a:xfrm>
        </p:grpSpPr>
        <p:sp>
          <p:nvSpPr>
            <p:cNvPr id="6055" name="Rectangle"/>
            <p:cNvSpPr/>
            <p:nvPr/>
          </p:nvSpPr>
          <p:spPr>
            <a:xfrm>
              <a:off x="0" y="-1"/>
              <a:ext cx="2212728" cy="623828"/>
            </a:xfrm>
            <a:prstGeom prst="rect">
              <a:avLst/>
            </a:prstGeom>
            <a:solidFill>
              <a:srgbClr val="FFFFFF"/>
            </a:solidFill>
            <a:ln w="12700" cap="flat">
              <a:noFill/>
              <a:miter lim="400000"/>
            </a:ln>
            <a:effectLst/>
          </p:spPr>
          <p:txBody>
            <a:bodyPr wrap="square" lIns="45719" tIns="45719" rIns="45719" bIns="45719" numCol="1" anchor="ctr">
              <a:no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spc="-100">
                  <a:solidFill>
                    <a:srgbClr val="000000"/>
                  </a:solidFill>
                  <a:latin typeface="Times New Roman"/>
                  <a:ea typeface="Times New Roman"/>
                  <a:cs typeface="Times New Roman"/>
                  <a:sym typeface="Times New Roman"/>
                </a:defRPr>
              </a:pPr>
              <a:endParaRPr kumimoji="0" sz="1000" b="0" i="0" u="none" strike="noStrike" kern="0" cap="none" spc="-100" normalizeH="0" baseline="0" noProof="0">
                <a:ln>
                  <a:noFill/>
                </a:ln>
                <a:solidFill>
                  <a:srgbClr val="000000"/>
                </a:solidFill>
                <a:effectLst/>
                <a:uLnTx/>
                <a:uFillTx/>
                <a:latin typeface="Arial" panose="020B0604020202020204" pitchFamily="34" charset="0"/>
                <a:cs typeface="Arial" panose="020B0604020202020204" pitchFamily="34" charset="0"/>
                <a:sym typeface="Times New Roman"/>
              </a:endParaRPr>
            </a:p>
          </p:txBody>
        </p:sp>
        <p:sp>
          <p:nvSpPr>
            <p:cNvPr id="6056" name="Picture courtesy of BBM © All Rights Reserved.…"/>
            <p:cNvSpPr txBox="1"/>
            <p:nvPr/>
          </p:nvSpPr>
          <p:spPr>
            <a:xfrm>
              <a:off x="0" y="-1"/>
              <a:ext cx="2212728" cy="623828"/>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32887" tIns="32887" rIns="32887" bIns="32887" numCol="1" anchor="ctr">
              <a:normAutofit/>
            </a:bodyPr>
            <a:lstStyle/>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Picture courtesy of BBM</a:t>
              </a:r>
              <a:b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b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All Rights Reserved.</a:t>
              </a:r>
              <a:endParaRPr kumimoji="0" sz="1000" b="0" i="0" u="none" strike="noStrike" kern="0" cap="none" spc="5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314884" rtl="0" eaLnBrk="1" fontAlgn="auto" latinLnBrk="0" hangingPunct="0">
                <a:lnSpc>
                  <a:spcPct val="100000"/>
                </a:lnSpc>
                <a:spcBef>
                  <a:spcPts val="0"/>
                </a:spcBef>
                <a:spcAft>
                  <a:spcPts val="0"/>
                </a:spcAft>
                <a:buClrTx/>
                <a:buSzTx/>
                <a:buFontTx/>
                <a:buNone/>
                <a:tabLst/>
                <a:defRPr sz="1000">
                  <a:solidFill>
                    <a:srgbClr val="000000"/>
                  </a:solidFill>
                </a:defRPr>
              </a:pPr>
              <a:r>
                <a:rPr kumimoji="0" sz="10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www.bigbookmedia.com</a:t>
              </a:r>
            </a:p>
          </p:txBody>
        </p:sp>
      </p:grpSp>
      <p:pic>
        <p:nvPicPr>
          <p:cNvPr id="6058" name="Picture 1" descr="Picture 1"/>
          <p:cNvPicPr>
            <a:picLocks noChangeAspect="1"/>
          </p:cNvPicPr>
          <p:nvPr/>
        </p:nvPicPr>
        <p:blipFill>
          <a:blip r:embed="rId2" cstate="print"/>
          <a:stretch>
            <a:fillRect/>
          </a:stretch>
        </p:blipFill>
        <p:spPr>
          <a:xfrm>
            <a:off x="9252519" y="-1117"/>
            <a:ext cx="9145117" cy="6859118"/>
          </a:xfrm>
          <a:prstGeom prst="rect">
            <a:avLst/>
          </a:prstGeom>
          <a:ln w="12700">
            <a:miter lim="400000"/>
          </a:ln>
        </p:spPr>
      </p:pic>
      <p:sp>
        <p:nvSpPr>
          <p:cNvPr id="6059" name="Shape 223"/>
          <p:cNvSpPr/>
          <p:nvPr/>
        </p:nvSpPr>
        <p:spPr>
          <a:xfrm>
            <a:off x="2051719"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مرقس</a:t>
            </a:r>
          </a:p>
        </p:txBody>
      </p:sp>
      <p:sp>
        <p:nvSpPr>
          <p:cNvPr id="6060" name="Shape 223"/>
          <p:cNvSpPr/>
          <p:nvPr/>
        </p:nvSpPr>
        <p:spPr>
          <a:xfrm>
            <a:off x="2915816"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لوقا</a:t>
            </a:r>
          </a:p>
        </p:txBody>
      </p:sp>
      <p:sp>
        <p:nvSpPr>
          <p:cNvPr id="6061" name="Shape 223"/>
          <p:cNvSpPr/>
          <p:nvPr/>
        </p:nvSpPr>
        <p:spPr>
          <a:xfrm>
            <a:off x="3779911" y="1537175"/>
            <a:ext cx="899998" cy="706663"/>
          </a:xfrm>
          <a:prstGeom prst="rect">
            <a:avLst/>
          </a:prstGeom>
          <a:solidFill>
            <a:srgbClr val="FFFFFF"/>
          </a:solidFill>
          <a:ln w="12700">
            <a:solidFill>
              <a:srgbClr val="000000"/>
            </a:solidFill>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45718" tIns="45718" rIns="45718" bIns="45718" anchor="b">
            <a:spAutoFit/>
          </a:bodyPr>
          <a:lstStyle/>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إنجيل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a:t>
            </a:r>
            <a:endParaRPr kumimoji="0" sz="1200" b="1" i="0" u="none" strike="noStrike" kern="0" cap="none" spc="0" normalizeH="0" baseline="0" noProof="0">
              <a:ln>
                <a:noFill/>
              </a:ln>
              <a:solidFill>
                <a:srgbClr val="000000"/>
              </a:solidFill>
              <a:effectLst/>
              <a:uLnTx/>
              <a:uFillTx/>
              <a:latin typeface="Arial" panose="020B0604020202020204" pitchFamily="34" charset="0"/>
              <a:ea typeface="Times New Roman"/>
              <a:cs typeface="Arial" panose="020B0604020202020204" pitchFamily="34" charset="0"/>
              <a:sym typeface="Times New Roman"/>
            </a:endParaRPr>
          </a:p>
          <a:p>
            <a:pPr marL="0" marR="0" lvl="0" indent="0" algn="ctr" defTabSz="914400" rtl="0" eaLnBrk="1" fontAlgn="auto" latinLnBrk="0" hangingPunct="0">
              <a:lnSpc>
                <a:spcPct val="80000"/>
              </a:lnSpc>
              <a:spcBef>
                <a:spcPts val="0"/>
              </a:spcBef>
              <a:spcAft>
                <a:spcPts val="0"/>
              </a:spcAft>
              <a:buClrTx/>
              <a:buSzTx/>
              <a:buFontTx/>
              <a:buNone/>
              <a:tabLst/>
              <a:defRPr sz="1200" b="1">
                <a:solidFill>
                  <a:srgbClr val="000000"/>
                </a:solidFill>
              </a:defRPr>
            </a:pPr>
            <a:endPar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endParaRPr>
          </a:p>
          <a:p>
            <a:pPr marL="0" marR="0" lvl="0" indent="0" algn="ctr" defTabSz="914400" rtl="1" eaLnBrk="1" fontAlgn="auto" latinLnBrk="0" hangingPunct="0">
              <a:lnSpc>
                <a:spcPct val="80000"/>
              </a:lnSpc>
              <a:spcBef>
                <a:spcPts val="0"/>
              </a:spcBef>
              <a:spcAft>
                <a:spcPts val="0"/>
              </a:spcAft>
              <a:buClrTx/>
              <a:buSzTx/>
              <a:buFontTx/>
              <a:buNone/>
              <a:tabLst/>
              <a:defRPr sz="1200" b="1">
                <a:solidFill>
                  <a:srgbClr val="000000"/>
                </a:solidFill>
              </a:defRPr>
            </a:pPr>
            <a:r>
              <a:rPr kumimoji="0" sz="12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يوحنا</a:t>
            </a:r>
          </a:p>
        </p:txBody>
      </p:sp>
    </p:spTree>
    <p:extLst>
      <p:ext uri="{BB962C8B-B14F-4D97-AF65-F5344CB8AC3E}">
        <p14:creationId xmlns:p14="http://schemas.microsoft.com/office/powerpoint/2010/main" val="320501471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3" descr="Slide40">
            <a:extLst>
              <a:ext uri="{FF2B5EF4-FFF2-40B4-BE49-F238E27FC236}">
                <a16:creationId xmlns:a16="http://schemas.microsoft.com/office/drawing/2014/main" id="{A24C7A5F-F906-4B1A-8481-206A7EE30D3C}"/>
              </a:ext>
            </a:extLst>
          </p:cNvPr>
          <p:cNvPicPr>
            <a:picLocks noGrp="1" noChangeAspect="1" noChangeArrowheads="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0" y="0"/>
            <a:ext cx="9144000" cy="6858000"/>
          </a:xfrm>
          <a:solidFill>
            <a:schemeClr val="bg2"/>
          </a:solidFill>
        </p:spPr>
      </p:pic>
      <p:sp>
        <p:nvSpPr>
          <p:cNvPr id="47107" name="Rectangle 4">
            <a:extLst>
              <a:ext uri="{FF2B5EF4-FFF2-40B4-BE49-F238E27FC236}">
                <a16:creationId xmlns:a16="http://schemas.microsoft.com/office/drawing/2014/main" id="{A2F614D8-77FA-4878-A0F6-5D9124BED53F}"/>
              </a:ext>
            </a:extLst>
          </p:cNvPr>
          <p:cNvSpPr>
            <a:spLocks noChangeArrowheads="1"/>
          </p:cNvSpPr>
          <p:nvPr/>
        </p:nvSpPr>
        <p:spPr bwMode="auto">
          <a:xfrm>
            <a:off x="304800" y="228600"/>
            <a:ext cx="5638800" cy="2819400"/>
          </a:xfrm>
          <a:prstGeom prst="rect">
            <a:avLst/>
          </a:prstGeom>
          <a:solidFill>
            <a:schemeClr val="tx2"/>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9600" b="1" i="0" u="none" strike="noStrike" kern="1200" cap="none" spc="0" normalizeH="0" baseline="0" noProof="0">
              <a:ln>
                <a:noFill/>
              </a:ln>
              <a:solidFill>
                <a:srgbClr val="808080"/>
              </a:solidFill>
              <a:effectLst/>
              <a:uLnTx/>
              <a:uFillTx/>
              <a:latin typeface="Arial" panose="020B0604020202020204" pitchFamily="34" charset="0"/>
              <a:cs typeface="Arial" panose="020B0604020202020204" pitchFamily="34" charset="0"/>
            </a:endParaRPr>
          </a:p>
        </p:txBody>
      </p:sp>
      <p:sp>
        <p:nvSpPr>
          <p:cNvPr id="47108" name="Rectangle 2">
            <a:extLst>
              <a:ext uri="{FF2B5EF4-FFF2-40B4-BE49-F238E27FC236}">
                <a16:creationId xmlns:a16="http://schemas.microsoft.com/office/drawing/2014/main" id="{E7847CB0-BC8A-4F40-99F1-1BDC3A137816}"/>
              </a:ext>
            </a:extLst>
          </p:cNvPr>
          <p:cNvSpPr>
            <a:spLocks noGrp="1" noChangeArrowheads="1"/>
          </p:cNvSpPr>
          <p:nvPr>
            <p:ph type="title"/>
          </p:nvPr>
        </p:nvSpPr>
        <p:spPr>
          <a:xfrm>
            <a:off x="457200" y="274638"/>
            <a:ext cx="5257800" cy="1706562"/>
          </a:xfrm>
        </p:spPr>
        <p:txBody>
          <a:bodyPr/>
          <a:lstStyle/>
          <a:p>
            <a:pPr eaLnBrk="1" hangingPunct="1"/>
            <a:r>
              <a:rPr lang="ar-JO" altLang="en-US" dirty="0">
                <a:solidFill>
                  <a:schemeClr val="bg1"/>
                </a:solidFill>
                <a:ea typeface="ＭＳ Ｐゴシック" panose="020B0600070205080204" pitchFamily="34" charset="-128"/>
                <a:cs typeface="Arial" panose="020B0604020202020204" pitchFamily="34" charset="0"/>
              </a:rPr>
              <a:t>هل يستطيع يسوع إثبات ذلك؟</a:t>
            </a:r>
            <a:endParaRPr lang="en-US" altLang="en-US" dirty="0">
              <a:solidFill>
                <a:schemeClr val="bg1"/>
              </a:solidFill>
              <a:ea typeface="ＭＳ Ｐゴシック" panose="020B0600070205080204" pitchFamily="34" charset="-128"/>
              <a:cs typeface="Arial" panose="020B0604020202020204" pitchFamily="34" charset="0"/>
            </a:endParaRPr>
          </a:p>
        </p:txBody>
      </p:sp>
      <p:sp>
        <p:nvSpPr>
          <p:cNvPr id="47109" name="WordArt 5">
            <a:extLst>
              <a:ext uri="{FF2B5EF4-FFF2-40B4-BE49-F238E27FC236}">
                <a16:creationId xmlns:a16="http://schemas.microsoft.com/office/drawing/2014/main" id="{85F6B758-E88D-4D32-BDC9-18DDCB6152C5}"/>
              </a:ext>
            </a:extLst>
          </p:cNvPr>
          <p:cNvSpPr>
            <a:spLocks noChangeArrowheads="1" noChangeShapeType="1" noTextEdit="1"/>
          </p:cNvSpPr>
          <p:nvPr/>
        </p:nvSpPr>
        <p:spPr bwMode="auto">
          <a:xfrm>
            <a:off x="1143000" y="2057400"/>
            <a:ext cx="3962400"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rPr>
              <a:t>يوحنا 6</a:t>
            </a:r>
            <a:endParaRPr kumimoji="0" lang="en-GB" sz="1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IronMan"/>
              <a:ea typeface="ＭＳ Ｐゴシック" panose="020B0600070205080204" pitchFamily="34" charset="-128"/>
              <a:cs typeface="+mn-cs"/>
            </a:endParaRPr>
          </a:p>
        </p:txBody>
      </p:sp>
      <p:pic>
        <p:nvPicPr>
          <p:cNvPr id="252934" name="Picture 6" descr="header">
            <a:extLst>
              <a:ext uri="{FF2B5EF4-FFF2-40B4-BE49-F238E27FC236}">
                <a16:creationId xmlns:a16="http://schemas.microsoft.com/office/drawing/2014/main" id="{8FF3FE67-7963-4C40-8432-76152715AC8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53000" y="3657600"/>
            <a:ext cx="3886200" cy="2943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5" name="Picture 7" descr="jesloaves">
            <a:extLst>
              <a:ext uri="{FF2B5EF4-FFF2-40B4-BE49-F238E27FC236}">
                <a16:creationId xmlns:a16="http://schemas.microsoft.com/office/drawing/2014/main" id="{EB771FD7-5645-42B6-9F99-02D42A956F48}"/>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3505200"/>
            <a:ext cx="4038600" cy="3028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52937" name="Picture 9" descr="jesus_in_distance_slide1">
            <a:extLst>
              <a:ext uri="{FF2B5EF4-FFF2-40B4-BE49-F238E27FC236}">
                <a16:creationId xmlns:a16="http://schemas.microsoft.com/office/drawing/2014/main" id="{31F2EA41-BCF1-4CF7-938A-C9FA645F09A0}"/>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53200" y="152400"/>
            <a:ext cx="2276475" cy="3276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754688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nodeType="afterEffect">
                                  <p:stCondLst>
                                    <p:cond delay="0"/>
                                  </p:stCondLst>
                                  <p:childTnLst>
                                    <p:set>
                                      <p:cBhvr>
                                        <p:cTn id="6" dur="1" fill="hold">
                                          <p:stCondLst>
                                            <p:cond delay="0"/>
                                          </p:stCondLst>
                                        </p:cTn>
                                        <p:tgtEl>
                                          <p:spTgt spid="252935"/>
                                        </p:tgtEl>
                                        <p:attrNameLst>
                                          <p:attrName>style.visibility</p:attrName>
                                        </p:attrNameLst>
                                      </p:cBhvr>
                                      <p:to>
                                        <p:strVal val="visible"/>
                                      </p:to>
                                    </p:set>
                                    <p:anim calcmode="lin" valueType="num">
                                      <p:cBhvr>
                                        <p:cTn id="7" dur="500" fill="hold"/>
                                        <p:tgtEl>
                                          <p:spTgt spid="252935"/>
                                        </p:tgtEl>
                                        <p:attrNameLst>
                                          <p:attrName>ppt_w</p:attrName>
                                        </p:attrNameLst>
                                      </p:cBhvr>
                                      <p:tavLst>
                                        <p:tav tm="0">
                                          <p:val>
                                            <p:fltVal val="0"/>
                                          </p:val>
                                        </p:tav>
                                        <p:tav tm="100000">
                                          <p:val>
                                            <p:strVal val="#ppt_w"/>
                                          </p:val>
                                        </p:tav>
                                      </p:tavLst>
                                    </p:anim>
                                    <p:anim calcmode="lin" valueType="num">
                                      <p:cBhvr>
                                        <p:cTn id="8" dur="500" fill="hold"/>
                                        <p:tgtEl>
                                          <p:spTgt spid="252935"/>
                                        </p:tgtEl>
                                        <p:attrNameLst>
                                          <p:attrName>ppt_h</p:attrName>
                                        </p:attrNameLst>
                                      </p:cBhvr>
                                      <p:tavLst>
                                        <p:tav tm="0">
                                          <p:val>
                                            <p:fltVal val="0"/>
                                          </p:val>
                                        </p:tav>
                                        <p:tav tm="100000">
                                          <p:val>
                                            <p:strVal val="#ppt_h"/>
                                          </p:val>
                                        </p:tav>
                                      </p:tavLst>
                                    </p:anim>
                                    <p:anim calcmode="lin" valueType="num">
                                      <p:cBhvr>
                                        <p:cTn id="9" dur="500" fill="hold"/>
                                        <p:tgtEl>
                                          <p:spTgt spid="252935"/>
                                        </p:tgtEl>
                                        <p:attrNameLst>
                                          <p:attrName>ppt_x</p:attrName>
                                        </p:attrNameLst>
                                      </p:cBhvr>
                                      <p:tavLst>
                                        <p:tav tm="0">
                                          <p:val>
                                            <p:fltVal val="0.5"/>
                                          </p:val>
                                        </p:tav>
                                        <p:tav tm="100000">
                                          <p:val>
                                            <p:strVal val="#ppt_x"/>
                                          </p:val>
                                        </p:tav>
                                      </p:tavLst>
                                    </p:anim>
                                    <p:anim calcmode="lin" valueType="num">
                                      <p:cBhvr>
                                        <p:cTn id="10" dur="500" fill="hold"/>
                                        <p:tgtEl>
                                          <p:spTgt spid="252935"/>
                                        </p:tgtEl>
                                        <p:attrNameLst>
                                          <p:attrName>ppt_y</p:attrName>
                                        </p:attrNameLst>
                                      </p:cBhvr>
                                      <p:tavLst>
                                        <p:tav tm="0">
                                          <p:val>
                                            <p:fltVal val="0.5"/>
                                          </p:val>
                                        </p:tav>
                                        <p:tav tm="100000">
                                          <p:val>
                                            <p:strVal val="#ppt_y"/>
                                          </p:val>
                                        </p:tav>
                                      </p:tavLst>
                                    </p:anim>
                                  </p:childTnLst>
                                </p:cTn>
                              </p:par>
                            </p:childTnLst>
                          </p:cTn>
                        </p:par>
                        <p:par>
                          <p:cTn id="11" fill="hold" nodeType="afterGroup">
                            <p:stCondLst>
                              <p:cond delay="500"/>
                            </p:stCondLst>
                            <p:childTnLst>
                              <p:par>
                                <p:cTn id="12" presetID="23" presetClass="entr" presetSubtype="528" fill="hold" nodeType="afterEffect">
                                  <p:stCondLst>
                                    <p:cond delay="0"/>
                                  </p:stCondLst>
                                  <p:childTnLst>
                                    <p:set>
                                      <p:cBhvr>
                                        <p:cTn id="13" dur="1" fill="hold">
                                          <p:stCondLst>
                                            <p:cond delay="0"/>
                                          </p:stCondLst>
                                        </p:cTn>
                                        <p:tgtEl>
                                          <p:spTgt spid="252937"/>
                                        </p:tgtEl>
                                        <p:attrNameLst>
                                          <p:attrName>style.visibility</p:attrName>
                                        </p:attrNameLst>
                                      </p:cBhvr>
                                      <p:to>
                                        <p:strVal val="visible"/>
                                      </p:to>
                                    </p:set>
                                    <p:anim calcmode="lin" valueType="num">
                                      <p:cBhvr>
                                        <p:cTn id="14" dur="1000" fill="hold"/>
                                        <p:tgtEl>
                                          <p:spTgt spid="252937"/>
                                        </p:tgtEl>
                                        <p:attrNameLst>
                                          <p:attrName>ppt_w</p:attrName>
                                        </p:attrNameLst>
                                      </p:cBhvr>
                                      <p:tavLst>
                                        <p:tav tm="0">
                                          <p:val>
                                            <p:fltVal val="0"/>
                                          </p:val>
                                        </p:tav>
                                        <p:tav tm="100000">
                                          <p:val>
                                            <p:strVal val="#ppt_w"/>
                                          </p:val>
                                        </p:tav>
                                      </p:tavLst>
                                    </p:anim>
                                    <p:anim calcmode="lin" valueType="num">
                                      <p:cBhvr>
                                        <p:cTn id="15" dur="1000" fill="hold"/>
                                        <p:tgtEl>
                                          <p:spTgt spid="252937"/>
                                        </p:tgtEl>
                                        <p:attrNameLst>
                                          <p:attrName>ppt_h</p:attrName>
                                        </p:attrNameLst>
                                      </p:cBhvr>
                                      <p:tavLst>
                                        <p:tav tm="0">
                                          <p:val>
                                            <p:fltVal val="0"/>
                                          </p:val>
                                        </p:tav>
                                        <p:tav tm="100000">
                                          <p:val>
                                            <p:strVal val="#ppt_h"/>
                                          </p:val>
                                        </p:tav>
                                      </p:tavLst>
                                    </p:anim>
                                    <p:anim calcmode="lin" valueType="num">
                                      <p:cBhvr>
                                        <p:cTn id="16" dur="1000" fill="hold"/>
                                        <p:tgtEl>
                                          <p:spTgt spid="252937"/>
                                        </p:tgtEl>
                                        <p:attrNameLst>
                                          <p:attrName>ppt_x</p:attrName>
                                        </p:attrNameLst>
                                      </p:cBhvr>
                                      <p:tavLst>
                                        <p:tav tm="0">
                                          <p:val>
                                            <p:fltVal val="0.5"/>
                                          </p:val>
                                        </p:tav>
                                        <p:tav tm="100000">
                                          <p:val>
                                            <p:strVal val="#ppt_x"/>
                                          </p:val>
                                        </p:tav>
                                      </p:tavLst>
                                    </p:anim>
                                    <p:anim calcmode="lin" valueType="num">
                                      <p:cBhvr>
                                        <p:cTn id="17" dur="1000" fill="hold"/>
                                        <p:tgtEl>
                                          <p:spTgt spid="252937"/>
                                        </p:tgtEl>
                                        <p:attrNameLst>
                                          <p:attrName>ppt_y</p:attrName>
                                        </p:attrNameLst>
                                      </p:cBhvr>
                                      <p:tavLst>
                                        <p:tav tm="0">
                                          <p:val>
                                            <p:fltVal val="0.5"/>
                                          </p:val>
                                        </p:tav>
                                        <p:tav tm="100000">
                                          <p:val>
                                            <p:strVal val="#ppt_y"/>
                                          </p:val>
                                        </p:tav>
                                      </p:tavLst>
                                    </p:anim>
                                  </p:childTnLst>
                                </p:cTn>
                              </p:par>
                            </p:childTnLst>
                          </p:cTn>
                        </p:par>
                        <p:par>
                          <p:cTn id="18" fill="hold" nodeType="afterGroup">
                            <p:stCondLst>
                              <p:cond delay="1500"/>
                            </p:stCondLst>
                            <p:childTnLst>
                              <p:par>
                                <p:cTn id="19" presetID="23" presetClass="entr" presetSubtype="528" fill="hold" nodeType="afterEffect">
                                  <p:stCondLst>
                                    <p:cond delay="0"/>
                                  </p:stCondLst>
                                  <p:childTnLst>
                                    <p:set>
                                      <p:cBhvr>
                                        <p:cTn id="20" dur="1" fill="hold">
                                          <p:stCondLst>
                                            <p:cond delay="0"/>
                                          </p:stCondLst>
                                        </p:cTn>
                                        <p:tgtEl>
                                          <p:spTgt spid="252934"/>
                                        </p:tgtEl>
                                        <p:attrNameLst>
                                          <p:attrName>style.visibility</p:attrName>
                                        </p:attrNameLst>
                                      </p:cBhvr>
                                      <p:to>
                                        <p:strVal val="visible"/>
                                      </p:to>
                                    </p:set>
                                    <p:anim calcmode="lin" valueType="num">
                                      <p:cBhvr>
                                        <p:cTn id="21" dur="500" fill="hold"/>
                                        <p:tgtEl>
                                          <p:spTgt spid="252934"/>
                                        </p:tgtEl>
                                        <p:attrNameLst>
                                          <p:attrName>ppt_w</p:attrName>
                                        </p:attrNameLst>
                                      </p:cBhvr>
                                      <p:tavLst>
                                        <p:tav tm="0">
                                          <p:val>
                                            <p:fltVal val="0"/>
                                          </p:val>
                                        </p:tav>
                                        <p:tav tm="100000">
                                          <p:val>
                                            <p:strVal val="#ppt_w"/>
                                          </p:val>
                                        </p:tav>
                                      </p:tavLst>
                                    </p:anim>
                                    <p:anim calcmode="lin" valueType="num">
                                      <p:cBhvr>
                                        <p:cTn id="22" dur="500" fill="hold"/>
                                        <p:tgtEl>
                                          <p:spTgt spid="252934"/>
                                        </p:tgtEl>
                                        <p:attrNameLst>
                                          <p:attrName>ppt_h</p:attrName>
                                        </p:attrNameLst>
                                      </p:cBhvr>
                                      <p:tavLst>
                                        <p:tav tm="0">
                                          <p:val>
                                            <p:fltVal val="0"/>
                                          </p:val>
                                        </p:tav>
                                        <p:tav tm="100000">
                                          <p:val>
                                            <p:strVal val="#ppt_h"/>
                                          </p:val>
                                        </p:tav>
                                      </p:tavLst>
                                    </p:anim>
                                    <p:anim calcmode="lin" valueType="num">
                                      <p:cBhvr>
                                        <p:cTn id="23" dur="500" fill="hold"/>
                                        <p:tgtEl>
                                          <p:spTgt spid="252934"/>
                                        </p:tgtEl>
                                        <p:attrNameLst>
                                          <p:attrName>ppt_x</p:attrName>
                                        </p:attrNameLst>
                                      </p:cBhvr>
                                      <p:tavLst>
                                        <p:tav tm="0">
                                          <p:val>
                                            <p:fltVal val="0.5"/>
                                          </p:val>
                                        </p:tav>
                                        <p:tav tm="100000">
                                          <p:val>
                                            <p:strVal val="#ppt_x"/>
                                          </p:val>
                                        </p:tav>
                                      </p:tavLst>
                                    </p:anim>
                                    <p:anim calcmode="lin" valueType="num">
                                      <p:cBhvr>
                                        <p:cTn id="24" dur="500" fill="hold"/>
                                        <p:tgtEl>
                                          <p:spTgt spid="25293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Live800years.jpg">
            <a:extLst>
              <a:ext uri="{FF2B5EF4-FFF2-40B4-BE49-F238E27FC236}">
                <a16:creationId xmlns:a16="http://schemas.microsoft.com/office/drawing/2014/main" id="{57A4A285-0FC7-4209-9F3F-57EDC470EB86}"/>
              </a:ext>
            </a:extLst>
          </p:cNvPr>
          <p:cNvPicPr>
            <a:picLocks noChangeAspect="1"/>
          </p:cNvPicPr>
          <p:nvPr/>
        </p:nvPicPr>
        <p:blipFill>
          <a:blip r:embed="rId2" cstate="print">
            <a:extLst>
              <a:ext uri="{28A0092B-C50C-407E-A947-70E740481C1C}">
                <a14:useLocalDpi xmlns:a14="http://schemas.microsoft.com/office/drawing/2010/main" val="0"/>
              </a:ext>
            </a:extLst>
          </a:blip>
          <a:srcRect r="31883" b="3488"/>
          <a:stretch>
            <a:fillRect/>
          </a:stretch>
        </p:blipFill>
        <p:spPr bwMode="auto">
          <a:xfrm>
            <a:off x="533400" y="0"/>
            <a:ext cx="7162800" cy="632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5" name="Title 1">
            <a:extLst>
              <a:ext uri="{FF2B5EF4-FFF2-40B4-BE49-F238E27FC236}">
                <a16:creationId xmlns:a16="http://schemas.microsoft.com/office/drawing/2014/main" id="{8B168D5D-25CD-4C45-A4D1-54AD43A251FF}"/>
              </a:ext>
            </a:extLst>
          </p:cNvPr>
          <p:cNvSpPr>
            <a:spLocks noGrp="1"/>
          </p:cNvSpPr>
          <p:nvPr>
            <p:ph type="title"/>
          </p:nvPr>
        </p:nvSpPr>
        <p:spPr>
          <a:xfrm>
            <a:off x="2971800" y="563563"/>
            <a:ext cx="6096000" cy="655637"/>
          </a:xfrm>
        </p:spPr>
        <p:txBody>
          <a:bodyPr/>
          <a:lstStyle/>
          <a:p>
            <a:r>
              <a:rPr lang="ar-JO" altLang="en-US" dirty="0">
                <a:ea typeface="ＭＳ Ｐゴシック" panose="020B0600070205080204" pitchFamily="34" charset="-128"/>
                <a:cs typeface="Arial" panose="020B0604020202020204" pitchFamily="34" charset="0"/>
              </a:rPr>
              <a:t>اختراق الحمض النووي</a:t>
            </a:r>
            <a:endParaRPr lang="en-US" altLang="en-US" dirty="0">
              <a:ea typeface="ＭＳ Ｐゴシック" panose="020B0600070205080204" pitchFamily="34" charset="-128"/>
              <a:cs typeface="Arial" panose="020B0604020202020204" pitchFamily="34" charset="0"/>
            </a:endParaRPr>
          </a:p>
        </p:txBody>
      </p:sp>
      <p:sp>
        <p:nvSpPr>
          <p:cNvPr id="5" name="TextBox 4">
            <a:extLst>
              <a:ext uri="{FF2B5EF4-FFF2-40B4-BE49-F238E27FC236}">
                <a16:creationId xmlns:a16="http://schemas.microsoft.com/office/drawing/2014/main" id="{5B8155D2-785F-455B-BDBF-E7F01B3BADCD}"/>
              </a:ext>
            </a:extLst>
          </p:cNvPr>
          <p:cNvSpPr txBox="1">
            <a:spLocks noChangeArrowheads="1"/>
          </p:cNvSpPr>
          <p:nvPr/>
        </p:nvSpPr>
        <p:spPr bwMode="auto">
          <a:xfrm>
            <a:off x="3962400" y="1524000"/>
            <a:ext cx="5181600" cy="70788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2000" b="1" dirty="0">
                <a:solidFill>
                  <a:srgbClr val="FFFFFF"/>
                </a:solidFill>
                <a:latin typeface="Arial" panose="020B0604020202020204" pitchFamily="34" charset="0"/>
                <a:cs typeface="Arial" panose="020B0604020202020204" pitchFamily="34" charset="0"/>
              </a:rPr>
              <a:t>ولدت في 1875، ماتت جين كالمنت في 1997 عن عمر 122 عاماً و164 يوم</a:t>
            </a:r>
            <a:endParaRPr kumimoji="0" lang="en-US" altLang="en-US" sz="2000" b="1" i="0"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27092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000"/>
                                        <p:tgtEl>
                                          <p:spTgt spid="4"/>
                                        </p:tgtEl>
                                      </p:cBhvr>
                                    </p:animEffect>
                                  </p:childTnLst>
                                </p:cTn>
                              </p:par>
                            </p:childTnLst>
                          </p:cTn>
                        </p:par>
                        <p:par>
                          <p:cTn id="8" fill="hold" nodeType="afterGroup">
                            <p:stCondLst>
                              <p:cond delay="20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178" name="Picture 3" descr="Howtoliveforeveryogajunk.jpg">
            <a:extLst>
              <a:ext uri="{FF2B5EF4-FFF2-40B4-BE49-F238E27FC236}">
                <a16:creationId xmlns:a16="http://schemas.microsoft.com/office/drawing/2014/main" id="{403EEB02-F70A-4479-8425-8EA2B7C6B3F6}"/>
              </a:ext>
            </a:extLst>
          </p:cNvPr>
          <p:cNvPicPr>
            <a:picLocks noChangeAspect="1"/>
          </p:cNvPicPr>
          <p:nvPr/>
        </p:nvPicPr>
        <p:blipFill>
          <a:blip r:embed="rId2" cstate="print">
            <a:extLst>
              <a:ext uri="{28A0092B-C50C-407E-A947-70E740481C1C}">
                <a14:useLocalDpi xmlns:a14="http://schemas.microsoft.com/office/drawing/2010/main" val="0"/>
              </a:ext>
            </a:extLst>
          </a:blip>
          <a:srcRect b="3535"/>
          <a:stretch>
            <a:fillRect/>
          </a:stretch>
        </p:blipFill>
        <p:spPr bwMode="auto">
          <a:xfrm>
            <a:off x="0" y="698500"/>
            <a:ext cx="9144000" cy="623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0179" name="Title 1">
            <a:extLst>
              <a:ext uri="{FF2B5EF4-FFF2-40B4-BE49-F238E27FC236}">
                <a16:creationId xmlns:a16="http://schemas.microsoft.com/office/drawing/2014/main" id="{36C71242-E4F9-46DA-A077-824CEE3F4094}"/>
              </a:ext>
            </a:extLst>
          </p:cNvPr>
          <p:cNvSpPr>
            <a:spLocks noGrp="1"/>
          </p:cNvSpPr>
          <p:nvPr>
            <p:ph type="title"/>
          </p:nvPr>
        </p:nvSpPr>
        <p:spPr>
          <a:xfrm>
            <a:off x="0" y="0"/>
            <a:ext cx="9144000" cy="715963"/>
          </a:xfrm>
        </p:spPr>
        <p:txBody>
          <a:bodyPr/>
          <a:lstStyle/>
          <a:p>
            <a:r>
              <a:rPr lang="en-US" altLang="en-US" dirty="0" err="1">
                <a:ea typeface="ＭＳ Ｐゴシック" panose="020B0600070205080204" pitchFamily="34" charset="-128"/>
              </a:rPr>
              <a:t>Howtoliveforever.net</a:t>
            </a:r>
            <a:endParaRPr lang="en-US" altLang="en-US" dirty="0">
              <a:ea typeface="ＭＳ Ｐゴシック" panose="020B0600070205080204" pitchFamily="34" charset="-128"/>
            </a:endParaRPr>
          </a:p>
        </p:txBody>
      </p:sp>
      <p:sp>
        <p:nvSpPr>
          <p:cNvPr id="5" name="TextBox 4">
            <a:extLst>
              <a:ext uri="{FF2B5EF4-FFF2-40B4-BE49-F238E27FC236}">
                <a16:creationId xmlns:a16="http://schemas.microsoft.com/office/drawing/2014/main" id="{08F603A9-78B6-4A64-BEE2-A1F915512EC3}"/>
              </a:ext>
            </a:extLst>
          </p:cNvPr>
          <p:cNvSpPr txBox="1">
            <a:spLocks noChangeArrowheads="1"/>
          </p:cNvSpPr>
          <p:nvPr/>
        </p:nvSpPr>
        <p:spPr bwMode="auto">
          <a:xfrm rot="-337097">
            <a:off x="385763" y="1640077"/>
            <a:ext cx="8342312" cy="1569660"/>
          </a:xfrm>
          <a:prstGeom prst="rect">
            <a:avLst/>
          </a:prstGeom>
          <a:solidFill>
            <a:srgbClr val="000090"/>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sz="3200" dirty="0">
                <a:solidFill>
                  <a:schemeClr val="bg1"/>
                </a:solidFill>
              </a:rPr>
              <a:t>يمكنك الحصول على "مظهر شبابي، ومظهر محس</a:t>
            </a:r>
            <a:r>
              <a:rPr lang="ar-LB" sz="3200" dirty="0">
                <a:solidFill>
                  <a:schemeClr val="bg1"/>
                </a:solidFill>
              </a:rPr>
              <a:t>ّ</a:t>
            </a:r>
            <a:r>
              <a:rPr lang="ar-JO" sz="3200" dirty="0">
                <a:solidFill>
                  <a:schemeClr val="bg1"/>
                </a:solidFill>
              </a:rPr>
              <a:t>ن وجاذبية، وصحة وحيوية في السبعينيات، والثمانينيات، والتسعينيات، والمئات، والألف. . . طالما أنك تريد."</a:t>
            </a:r>
            <a:endParaRPr kumimoji="0" lang="en-US" altLang="en-US" sz="3200" b="1" u="none" strike="noStrike" kern="1200" cap="none" spc="0" normalizeH="0" baseline="0" noProof="0" dirty="0">
              <a:ln>
                <a:noFill/>
              </a:ln>
              <a:solidFill>
                <a:schemeClr val="bg1"/>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41749811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57348" name="Rectangle 7">
            <a:extLst>
              <a:ext uri="{FF2B5EF4-FFF2-40B4-BE49-F238E27FC236}">
                <a16:creationId xmlns:a16="http://schemas.microsoft.com/office/drawing/2014/main" id="{579C005F-3F9F-4614-AE1E-9BB24A5CAEDF}"/>
              </a:ext>
            </a:extLst>
          </p:cNvPr>
          <p:cNvSpPr>
            <a:spLocks noGrp="1" noChangeArrowheads="1"/>
          </p:cNvSpPr>
          <p:nvPr>
            <p:ph type="title"/>
          </p:nvPr>
        </p:nvSpPr>
        <p:spPr>
          <a:xfrm>
            <a:off x="0" y="0"/>
            <a:ext cx="9144000" cy="1066800"/>
          </a:xfrm>
          <a:solidFill>
            <a:schemeClr val="bg2"/>
          </a:solidFill>
        </p:spPr>
        <p:txBody>
          <a:bodyPr/>
          <a:lstStyle/>
          <a:p>
            <a:pPr eaLnBrk="1" hangingPunct="1"/>
            <a:r>
              <a:rPr lang="ar-JO"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rPr>
              <a:t>ادعاء مذهل</a:t>
            </a:r>
            <a:endParaRPr lang="en-US" altLang="en-US" sz="5400" b="1" dirty="0">
              <a:solidFill>
                <a:srgbClr val="FFFFFF"/>
              </a:solidFill>
              <a:effectLst>
                <a:outerShdw blurRad="38100" dist="38100" dir="2700000" algn="tl">
                  <a:srgbClr val="000000"/>
                </a:outerShdw>
              </a:effectLst>
              <a:latin typeface="Arial" panose="020B0604020202020204" pitchFamily="34" charset="0"/>
              <a:ea typeface="ＭＳ Ｐゴシック" panose="020B0600070205080204" pitchFamily="34" charset="-128"/>
              <a:cs typeface="Arial" panose="020B0604020202020204" pitchFamily="34" charset="0"/>
            </a:endParaRPr>
          </a:p>
        </p:txBody>
      </p:sp>
      <p:sp>
        <p:nvSpPr>
          <p:cNvPr id="7" name="Content Placeholder 2">
            <a:extLst>
              <a:ext uri="{FF2B5EF4-FFF2-40B4-BE49-F238E27FC236}">
                <a16:creationId xmlns:a16="http://schemas.microsoft.com/office/drawing/2014/main" id="{EF60F4BE-CA28-4E4A-9351-9CD19FA29A5D}"/>
              </a:ext>
            </a:extLst>
          </p:cNvPr>
          <p:cNvSpPr txBox="1">
            <a:spLocks/>
          </p:cNvSpPr>
          <p:nvPr/>
        </p:nvSpPr>
        <p:spPr bwMode="auto">
          <a:xfrm>
            <a:off x="457200" y="1600200"/>
            <a:ext cx="8229600" cy="4525963"/>
          </a:xfrm>
          <a:prstGeom prst="rect">
            <a:avLst/>
          </a:prstGeom>
          <a:noFill/>
          <a:ln w="9525">
            <a:noFill/>
            <a:miter lim="800000"/>
            <a:headEnd/>
            <a:tailEnd/>
          </a:ln>
          <a:effectLst/>
        </p:spPr>
        <p:txBody>
          <a:bodyPr/>
          <a:lstStyle>
            <a:lvl1pPr marL="87313" indent="-87313"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r" defTabSz="914400" eaLnBrk="1" fontAlgn="base" hangingPunct="1">
              <a:spcBef>
                <a:spcPct val="0"/>
              </a:spcBef>
              <a:spcAft>
                <a:spcPct val="0"/>
              </a:spcAft>
              <a:defRPr/>
            </a:pP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 </a:t>
            </a:r>
            <a:r>
              <a:rPr lang="ar-JO" altLang="en-US" sz="3600" b="1" dirty="0" err="1">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الْحَقَّ</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أَقُولُ لَكُمْ: إِنَّ مَنْ يَسْمَعُ كَلاَمِي وَيُؤْمِنُ بِالَّذِي أَرْسَلَنِي </a:t>
            </a:r>
            <a:r>
              <a:rPr lang="ar-JO" altLang="en-US" sz="3600" b="1" dirty="0">
                <a:solidFill>
                  <a:srgbClr val="FFFC00"/>
                </a:solidFill>
                <a:effectLst>
                  <a:outerShdw blurRad="38100" dist="38100" dir="2700000" algn="tl">
                    <a:srgbClr val="000000"/>
                  </a:outerShdw>
                </a:effectLst>
                <a:latin typeface="Arial" panose="020B0604020202020204" pitchFamily="34" charset="0"/>
                <a:cs typeface="Arial" panose="020B0604020202020204" pitchFamily="34" charset="0"/>
              </a:rPr>
              <a:t>فَلَهُ حَيَاةٌ أَبَدِيَّةٌ</a:t>
            </a:r>
            <a:r>
              <a:rPr lang="ar-JO"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وَلاَ يَأْتِي إِلَى دَيْنُونَةٍ، بَلْ قَدِ انْتَقَلَ مِنَ الْمَوْتِ إِلَى الْحَيَاةِ.</a:t>
            </a:r>
            <a:endParaRPr lang="ar-LB" altLang="en-US" sz="36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lvl="0" algn="r" defTabSz="914400" eaLnBrk="1" fontAlgn="base" hangingPunct="1">
              <a:spcBef>
                <a:spcPct val="0"/>
              </a:spcBef>
              <a:spcAft>
                <a:spcPct val="0"/>
              </a:spcAft>
              <a:defRPr/>
            </a:pPr>
            <a: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 </a:t>
            </a:r>
            <a:br>
              <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br>
            <a:r>
              <a:rPr kumimoji="0" lang="ar-JO"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 5: 24</a:t>
            </a:r>
            <a:endParaRPr kumimoji="0" lang="en-US" altLang="en-US" sz="36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99852370"/>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34818" name="Rectangle 5">
            <a:extLst>
              <a:ext uri="{FF2B5EF4-FFF2-40B4-BE49-F238E27FC236}">
                <a16:creationId xmlns:a16="http://schemas.microsoft.com/office/drawing/2014/main" id="{3A65282D-227E-4389-83D5-4B8D85A4704C}"/>
              </a:ext>
            </a:extLst>
          </p:cNvPr>
          <p:cNvSpPr>
            <a:spLocks noGrp="1" noChangeArrowheads="1"/>
          </p:cNvSpPr>
          <p:nvPr>
            <p:ph type="title"/>
          </p:nvPr>
        </p:nvSpPr>
        <p:spPr>
          <a:xfrm>
            <a:off x="685800" y="0"/>
            <a:ext cx="7772400" cy="1143000"/>
          </a:xfrm>
        </p:spPr>
        <p:txBody>
          <a:bodyPr/>
          <a:lstStyle/>
          <a:p>
            <a:pPr eaLnBrk="1" hangingPunct="1">
              <a:defRPr/>
            </a:pPr>
            <a:r>
              <a:rPr lang="en-US" dirty="0"/>
              <a:t>Subject</a:t>
            </a:r>
          </a:p>
        </p:txBody>
      </p:sp>
      <p:pic>
        <p:nvPicPr>
          <p:cNvPr id="54275" name="Picture 4" descr="ripleys_1280_11">
            <a:extLst>
              <a:ext uri="{FF2B5EF4-FFF2-40B4-BE49-F238E27FC236}">
                <a16:creationId xmlns:a16="http://schemas.microsoft.com/office/drawing/2014/main" id="{30BCCC83-7C9C-4F13-B08E-985E6177101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85725"/>
            <a:ext cx="6477000"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6" name="TextBox 4">
            <a:extLst>
              <a:ext uri="{FF2B5EF4-FFF2-40B4-BE49-F238E27FC236}">
                <a16:creationId xmlns:a16="http://schemas.microsoft.com/office/drawing/2014/main" id="{62F13047-CC2F-4DC4-A119-107E6D370F48}"/>
              </a:ext>
            </a:extLst>
          </p:cNvPr>
          <p:cNvSpPr txBox="1">
            <a:spLocks noChangeArrowheads="1"/>
          </p:cNvSpPr>
          <p:nvPr/>
        </p:nvSpPr>
        <p:spPr bwMode="auto">
          <a:xfrm>
            <a:off x="155575" y="1524000"/>
            <a:ext cx="3578225" cy="1754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600" b="1" dirty="0">
                <a:solidFill>
                  <a:srgbClr val="000000"/>
                </a:solidFill>
                <a:latin typeface="Arial" panose="020B0604020202020204" pitchFamily="34" charset="0"/>
                <a:cs typeface="Arial" panose="020B0604020202020204" pitchFamily="34" charset="0"/>
              </a:rPr>
              <a:t>كيف </a:t>
            </a:r>
            <a:r>
              <a:rPr lang="ar-JO" altLang="en-US" sz="3600" b="1" dirty="0">
                <a:solidFill>
                  <a:srgbClr val="7030A0"/>
                </a:solidFill>
                <a:latin typeface="Arial" panose="020B0604020202020204" pitchFamily="34" charset="0"/>
                <a:cs typeface="Arial" panose="020B0604020202020204" pitchFamily="34" charset="0"/>
              </a:rPr>
              <a:t>نعرف</a:t>
            </a:r>
            <a:r>
              <a:rPr lang="ar-JO" altLang="en-US" sz="3600" b="1" dirty="0">
                <a:solidFill>
                  <a:srgbClr val="000000"/>
                </a:solidFill>
                <a:latin typeface="Arial" panose="020B0604020202020204" pitchFamily="34" charset="0"/>
                <a:cs typeface="Arial" panose="020B0604020202020204" pitchFamily="34" charset="0"/>
              </a:rPr>
              <a:t> إن كان بإمكان يسوع منح الحياة الأبدية</a:t>
            </a:r>
            <a:r>
              <a:rPr kumimoji="0" lang="en-US" altLang="en-US" sz="36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 </a:t>
            </a:r>
          </a:p>
        </p:txBody>
      </p:sp>
      <p:sp>
        <p:nvSpPr>
          <p:cNvPr id="6" name="Rectangle 3">
            <a:extLst>
              <a:ext uri="{FF2B5EF4-FFF2-40B4-BE49-F238E27FC236}">
                <a16:creationId xmlns:a16="http://schemas.microsoft.com/office/drawing/2014/main" id="{DE29271D-6BAA-4C04-9F72-938A8713E777}"/>
              </a:ext>
            </a:extLst>
          </p:cNvPr>
          <p:cNvSpPr txBox="1">
            <a:spLocks noChangeArrowheads="1"/>
          </p:cNvSpPr>
          <p:nvPr/>
        </p:nvSpPr>
        <p:spPr bwMode="auto">
          <a:xfrm>
            <a:off x="6629400" y="5791200"/>
            <a:ext cx="1600200" cy="609600"/>
          </a:xfrm>
          <a:prstGeom prst="rect">
            <a:avLst/>
          </a:prstGeom>
          <a:solidFill>
            <a:schemeClr val="bg2"/>
          </a:solidFill>
          <a:ln w="9525">
            <a:noFill/>
            <a:miter lim="800000"/>
            <a:headEnd/>
            <a:tailEnd/>
          </a:ln>
        </p:spPr>
        <p:txBody>
          <a:bodyPr/>
          <a:lstStyle/>
          <a:p>
            <a:pPr marL="342900" marR="0" lvl="0" indent="-342900" algn="l" defTabSz="914400" rtl="0" eaLnBrk="1" fontAlgn="base" latinLnBrk="0" hangingPunct="1">
              <a:lnSpc>
                <a:spcPct val="100000"/>
              </a:lnSpc>
              <a:spcBef>
                <a:spcPct val="20000"/>
              </a:spcBef>
              <a:spcAft>
                <a:spcPct val="0"/>
              </a:spcAft>
              <a:buClrTx/>
              <a:buSzTx/>
              <a:buFontTx/>
              <a:buNone/>
              <a:tabLst/>
              <a:defRPr/>
            </a:pPr>
            <a:r>
              <a:rPr kumimoji="0" lang="ar-JO"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يوحنا 6</a:t>
            </a:r>
            <a:endParaRPr kumimoji="0" lang="en-US" sz="2800" b="1" i="0"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53656490"/>
      </p:ext>
    </p:extLst>
  </p:cSld>
  <p:clrMapOvr>
    <a:masterClrMapping/>
  </p:clrMapOvr>
  <p:transition spd="slow">
    <p:push dir="d"/>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6322" name="Picture 2" descr="C01xa">
            <a:extLst>
              <a:ext uri="{FF2B5EF4-FFF2-40B4-BE49-F238E27FC236}">
                <a16:creationId xmlns:a16="http://schemas.microsoft.com/office/drawing/2014/main" id="{49001C5C-8909-4B87-95B7-81E0E3F0B137}"/>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10">
            <a:extLst>
              <a:ext uri="{FF2B5EF4-FFF2-40B4-BE49-F238E27FC236}">
                <a16:creationId xmlns:a16="http://schemas.microsoft.com/office/drawing/2014/main" id="{FC15F170-A11D-456B-B1A8-4735EA8E55DF}"/>
              </a:ext>
            </a:extLst>
          </p:cNvPr>
          <p:cNvSpPr>
            <a:spLocks noGrp="1" noChangeArrowheads="1"/>
          </p:cNvSpPr>
          <p:nvPr>
            <p:ph type="title" idx="4294967295"/>
          </p:nvPr>
        </p:nvSpPr>
        <p:spPr>
          <a:xfrm>
            <a:off x="228600" y="609600"/>
            <a:ext cx="7772400" cy="1143000"/>
          </a:xfrm>
        </p:spPr>
        <p:txBody>
          <a:bodyPr/>
          <a:lstStyle/>
          <a:p>
            <a:pPr eaLnBrk="1" hangingPunct="1"/>
            <a:r>
              <a:rPr lang="ar-JO" altLang="en-US"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rPr>
              <a:t>3 تحركات</a:t>
            </a:r>
            <a:endParaRPr lang="en-US" altLang="en-US" sz="9600" dirty="0">
              <a:solidFill>
                <a:srgbClr val="000000"/>
              </a:solidFill>
              <a:effectLst>
                <a:outerShdw blurRad="38100" dist="38100" dir="2700000" algn="tl">
                  <a:srgbClr val="FFFFFF"/>
                </a:outerShdw>
              </a:effectLst>
              <a:latin typeface="Helvetica" panose="020B0604020202020204" pitchFamily="34" charset="0"/>
              <a:ea typeface="ＭＳ Ｐゴシック" panose="020B0600070205080204" pitchFamily="34" charset="-128"/>
              <a:cs typeface="Helvetica" panose="020B0604020202020204" pitchFamily="34" charset="0"/>
            </a:endParaRPr>
          </a:p>
        </p:txBody>
      </p:sp>
      <p:sp>
        <p:nvSpPr>
          <p:cNvPr id="4102" name="Rectangle 6">
            <a:extLst>
              <a:ext uri="{FF2B5EF4-FFF2-40B4-BE49-F238E27FC236}">
                <a16:creationId xmlns:a16="http://schemas.microsoft.com/office/drawing/2014/main" id="{C0BF918A-7725-4FA6-B0F0-0D1AB26585AD}"/>
              </a:ext>
            </a:extLst>
          </p:cNvPr>
          <p:cNvSpPr>
            <a:spLocks noChangeArrowheads="1"/>
          </p:cNvSpPr>
          <p:nvPr/>
        </p:nvSpPr>
        <p:spPr bwMode="auto">
          <a:xfrm>
            <a:off x="0" y="3212812"/>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إظهار سلطته (1-21)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sp>
        <p:nvSpPr>
          <p:cNvPr id="4103" name="Rectangle 7">
            <a:extLst>
              <a:ext uri="{FF2B5EF4-FFF2-40B4-BE49-F238E27FC236}">
                <a16:creationId xmlns:a16="http://schemas.microsoft.com/office/drawing/2014/main" id="{D4C429CA-037D-4307-A93C-4117199C85BB}"/>
              </a:ext>
            </a:extLst>
          </p:cNvPr>
          <p:cNvSpPr>
            <a:spLocks noChangeArrowheads="1"/>
          </p:cNvSpPr>
          <p:nvPr/>
        </p:nvSpPr>
        <p:spPr bwMode="auto">
          <a:xfrm>
            <a:off x="0" y="4067016"/>
            <a:ext cx="6864824"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tIns="0" bIns="0"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خبز الحياة (22-59)</a:t>
            </a:r>
            <a:endPar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endParaRPr>
          </a:p>
        </p:txBody>
      </p:sp>
      <p:sp>
        <p:nvSpPr>
          <p:cNvPr id="4104" name="Rectangle 8">
            <a:extLst>
              <a:ext uri="{FF2B5EF4-FFF2-40B4-BE49-F238E27FC236}">
                <a16:creationId xmlns:a16="http://schemas.microsoft.com/office/drawing/2014/main" id="{82E200DA-0C71-4358-8EB2-8AE60575D10A}"/>
              </a:ext>
            </a:extLst>
          </p:cNvPr>
          <p:cNvSpPr>
            <a:spLocks noChangeArrowheads="1"/>
          </p:cNvSpPr>
          <p:nvPr/>
        </p:nvSpPr>
        <p:spPr bwMode="auto">
          <a:xfrm>
            <a:off x="0" y="4828888"/>
            <a:ext cx="6864824"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000000"/>
                </a:solidFill>
                <a:latin typeface="Apple Butter" pitchFamily="2" charset="0"/>
              </a:rPr>
              <a:t>هجر التلاميذ ليسوع (60-71)</a:t>
            </a:r>
            <a:r>
              <a:rPr kumimoji="0" lang="en-US" altLang="en-US" sz="3200" b="1" i="0" u="none" strike="noStrike" kern="1200" cap="none" spc="0" normalizeH="0" baseline="0" noProof="0" dirty="0">
                <a:ln>
                  <a:noFill/>
                </a:ln>
                <a:solidFill>
                  <a:srgbClr val="000000"/>
                </a:solidFill>
                <a:effectLst/>
                <a:uLnTx/>
                <a:uFillTx/>
                <a:latin typeface="Apple Butter" pitchFamily="2" charset="0"/>
                <a:ea typeface="ＭＳ Ｐゴシック" panose="020B0600070205080204" pitchFamily="34" charset="-128"/>
                <a:cs typeface="+mn-cs"/>
              </a:rPr>
              <a:t> </a:t>
            </a:r>
          </a:p>
        </p:txBody>
      </p:sp>
      <p:cxnSp>
        <p:nvCxnSpPr>
          <p:cNvPr id="56327" name="Straight Connector 9">
            <a:extLst>
              <a:ext uri="{FF2B5EF4-FFF2-40B4-BE49-F238E27FC236}">
                <a16:creationId xmlns:a16="http://schemas.microsoft.com/office/drawing/2014/main" id="{AD9EC337-3BCA-45AB-B524-B34B45A98917}"/>
              </a:ext>
            </a:extLst>
          </p:cNvPr>
          <p:cNvCxnSpPr>
            <a:cxnSpLocks noChangeShapeType="1"/>
          </p:cNvCxnSpPr>
          <p:nvPr/>
        </p:nvCxnSpPr>
        <p:spPr bwMode="auto">
          <a:xfrm>
            <a:off x="381000" y="1981200"/>
            <a:ext cx="5257800" cy="1588"/>
          </a:xfrm>
          <a:prstGeom prst="line">
            <a:avLst/>
          </a:prstGeom>
          <a:noFill/>
          <a:ln w="76200">
            <a:solidFill>
              <a:schemeClr val="bg1"/>
            </a:solidFill>
            <a:round/>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77325200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grpId="0" nodeType="afterEffect">
                                  <p:stCondLst>
                                    <p:cond delay="0"/>
                                  </p:stCondLst>
                                  <p:childTnLst>
                                    <p:set>
                                      <p:cBhvr>
                                        <p:cTn id="6" dur="1" fill="hold">
                                          <p:stCondLst>
                                            <p:cond delay="0"/>
                                          </p:stCondLst>
                                        </p:cTn>
                                        <p:tgtEl>
                                          <p:spTgt spid="4102"/>
                                        </p:tgtEl>
                                        <p:attrNameLst>
                                          <p:attrName>style.visibility</p:attrName>
                                        </p:attrNameLst>
                                      </p:cBhvr>
                                      <p:to>
                                        <p:strVal val="visible"/>
                                      </p:to>
                                    </p:set>
                                    <p:animEffect transition="in" filter="fade">
                                      <p:cBhvr>
                                        <p:cTn id="7" dur="1000"/>
                                        <p:tgtEl>
                                          <p:spTgt spid="4102"/>
                                        </p:tgtEl>
                                      </p:cBhvr>
                                    </p:animEffect>
                                    <p:anim calcmode="lin" valueType="num">
                                      <p:cBhvr>
                                        <p:cTn id="8" dur="1000" fill="hold"/>
                                        <p:tgtEl>
                                          <p:spTgt spid="4102"/>
                                        </p:tgtEl>
                                        <p:attrNameLst>
                                          <p:attrName>ppt_x</p:attrName>
                                        </p:attrNameLst>
                                      </p:cBhvr>
                                      <p:tavLst>
                                        <p:tav tm="0">
                                          <p:val>
                                            <p:strVal val="#ppt_x"/>
                                          </p:val>
                                        </p:tav>
                                        <p:tav tm="100000">
                                          <p:val>
                                            <p:strVal val="#ppt_x"/>
                                          </p:val>
                                        </p:tav>
                                      </p:tavLst>
                                    </p:anim>
                                    <p:anim calcmode="lin" valueType="num">
                                      <p:cBhvr>
                                        <p:cTn id="9" dur="1000" fill="hold"/>
                                        <p:tgtEl>
                                          <p:spTgt spid="410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4103"/>
                                        </p:tgtEl>
                                        <p:attrNameLst>
                                          <p:attrName>style.visibility</p:attrName>
                                        </p:attrNameLst>
                                      </p:cBhvr>
                                      <p:to>
                                        <p:strVal val="visible"/>
                                      </p:to>
                                    </p:set>
                                    <p:animEffect transition="in" filter="fade">
                                      <p:cBhvr>
                                        <p:cTn id="13" dur="1000"/>
                                        <p:tgtEl>
                                          <p:spTgt spid="4103"/>
                                        </p:tgtEl>
                                      </p:cBhvr>
                                    </p:animEffect>
                                    <p:anim calcmode="lin" valueType="num">
                                      <p:cBhvr>
                                        <p:cTn id="14" dur="1000" fill="hold"/>
                                        <p:tgtEl>
                                          <p:spTgt spid="4103"/>
                                        </p:tgtEl>
                                        <p:attrNameLst>
                                          <p:attrName>ppt_x</p:attrName>
                                        </p:attrNameLst>
                                      </p:cBhvr>
                                      <p:tavLst>
                                        <p:tav tm="0">
                                          <p:val>
                                            <p:strVal val="#ppt_x"/>
                                          </p:val>
                                        </p:tav>
                                        <p:tav tm="100000">
                                          <p:val>
                                            <p:strVal val="#ppt_x"/>
                                          </p:val>
                                        </p:tav>
                                      </p:tavLst>
                                    </p:anim>
                                    <p:anim calcmode="lin" valueType="num">
                                      <p:cBhvr>
                                        <p:cTn id="15" dur="1000" fill="hold"/>
                                        <p:tgtEl>
                                          <p:spTgt spid="4103"/>
                                        </p:tgtEl>
                                        <p:attrNameLst>
                                          <p:attrName>ppt_y</p:attrName>
                                        </p:attrNameLst>
                                      </p:cBhvr>
                                      <p:tavLst>
                                        <p:tav tm="0">
                                          <p:val>
                                            <p:strVal val="#ppt_y-.1"/>
                                          </p:val>
                                        </p:tav>
                                        <p:tav tm="100000">
                                          <p:val>
                                            <p:strVal val="#ppt_y"/>
                                          </p:val>
                                        </p:tav>
                                      </p:tavLst>
                                    </p:anim>
                                  </p:childTnLst>
                                </p:cTn>
                              </p:par>
                            </p:childTnLst>
                          </p:cTn>
                        </p:par>
                        <p:par>
                          <p:cTn id="16" fill="hold" nodeType="afterGroup">
                            <p:stCondLst>
                              <p:cond delay="2000"/>
                            </p:stCondLst>
                            <p:childTnLst>
                              <p:par>
                                <p:cTn id="17" presetID="47" presetClass="entr" presetSubtype="0" fill="hold" grpId="0" nodeType="afterEffect">
                                  <p:stCondLst>
                                    <p:cond delay="0"/>
                                  </p:stCondLst>
                                  <p:childTnLst>
                                    <p:set>
                                      <p:cBhvr>
                                        <p:cTn id="18" dur="1" fill="hold">
                                          <p:stCondLst>
                                            <p:cond delay="0"/>
                                          </p:stCondLst>
                                        </p:cTn>
                                        <p:tgtEl>
                                          <p:spTgt spid="4104"/>
                                        </p:tgtEl>
                                        <p:attrNameLst>
                                          <p:attrName>style.visibility</p:attrName>
                                        </p:attrNameLst>
                                      </p:cBhvr>
                                      <p:to>
                                        <p:strVal val="visible"/>
                                      </p:to>
                                    </p:set>
                                    <p:animEffect transition="in" filter="fade">
                                      <p:cBhvr>
                                        <p:cTn id="19" dur="1000"/>
                                        <p:tgtEl>
                                          <p:spTgt spid="4104"/>
                                        </p:tgtEl>
                                      </p:cBhvr>
                                    </p:animEffect>
                                    <p:anim calcmode="lin" valueType="num">
                                      <p:cBhvr>
                                        <p:cTn id="20" dur="1000" fill="hold"/>
                                        <p:tgtEl>
                                          <p:spTgt spid="4104"/>
                                        </p:tgtEl>
                                        <p:attrNameLst>
                                          <p:attrName>ppt_x</p:attrName>
                                        </p:attrNameLst>
                                      </p:cBhvr>
                                      <p:tavLst>
                                        <p:tav tm="0">
                                          <p:val>
                                            <p:strVal val="#ppt_x"/>
                                          </p:val>
                                        </p:tav>
                                        <p:tav tm="100000">
                                          <p:val>
                                            <p:strVal val="#ppt_x"/>
                                          </p:val>
                                        </p:tav>
                                      </p:tavLst>
                                    </p:anim>
                                    <p:anim calcmode="lin" valueType="num">
                                      <p:cBhvr>
                                        <p:cTn id="21" dur="1000" fill="hold"/>
                                        <p:tgtEl>
                                          <p:spTgt spid="410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02" grpId="0"/>
      <p:bldP spid="4103" grpId="0"/>
      <p:bldP spid="4104"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4836160" y="16002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9304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سلطته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2164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739C937-38C2-4599-9FCB-A32A4E66F26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أصالة الملك</a:t>
            </a:r>
            <a:endParaRPr kumimoji="0" lang="en-US" sz="60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0" eaLnBrk="1" fontAlgn="base" latinLnBrk="0" hangingPunct="1">
              <a:lnSpc>
                <a:spcPct val="100000"/>
              </a:lnSpc>
              <a:spcBef>
                <a:spcPct val="20000"/>
              </a:spcBef>
              <a:spcAft>
                <a:spcPts val="0"/>
              </a:spcAft>
              <a:buClr>
                <a:srgbClr val="FFCC00"/>
              </a:buClr>
              <a:buSzPct val="70000"/>
              <a:buFontTx/>
              <a:buNone/>
              <a:tabLst/>
              <a:defRPr/>
            </a:pPr>
            <a:r>
              <a:rPr kumimoji="0" lang="ar-JO" sz="28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rPr>
              <a:t>28-59</a:t>
            </a:r>
            <a:endParaRPr kumimoji="0" lang="en-US"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charset="0"/>
              <a:cs typeface="Arial" panose="020B0604020202020204" pitchFamily="34" charset="0"/>
            </a:endParaRPr>
          </a:p>
        </p:txBody>
      </p:sp>
      <p:sp>
        <p:nvSpPr>
          <p:cNvPr id="7" name="Down Arrow 6">
            <a:extLst>
              <a:ext uri="{FF2B5EF4-FFF2-40B4-BE49-F238E27FC236}">
                <a16:creationId xmlns:a16="http://schemas.microsoft.com/office/drawing/2014/main" id="{692EC730-CEDB-B93B-EDA0-4F7D4844AB13}"/>
              </a:ext>
            </a:extLst>
          </p:cNvPr>
          <p:cNvSpPr/>
          <p:nvPr/>
        </p:nvSpPr>
        <p:spPr>
          <a:xfrm>
            <a:off x="-148856" y="3286853"/>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B7A5D047-80D2-D657-CF7E-D862968155E0}"/>
              </a:ext>
            </a:extLst>
          </p:cNvPr>
          <p:cNvSpPr>
            <a:spLocks noChangeArrowheads="1"/>
          </p:cNvSpPr>
          <p:nvPr/>
        </p:nvSpPr>
        <p:spPr bwMode="auto">
          <a:xfrm>
            <a:off x="555672"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قبول</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شخصه</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36-28</a:t>
            </a:r>
          </a:p>
        </p:txBody>
      </p:sp>
      <p:sp>
        <p:nvSpPr>
          <p:cNvPr id="10" name="Down Arrow 9">
            <a:extLst>
              <a:ext uri="{FF2B5EF4-FFF2-40B4-BE49-F238E27FC236}">
                <a16:creationId xmlns:a16="http://schemas.microsoft.com/office/drawing/2014/main" id="{B367B3B7-D0E6-3858-83DC-0042D4DDEC14}"/>
              </a:ext>
            </a:extLst>
          </p:cNvPr>
          <p:cNvSpPr/>
          <p:nvPr/>
        </p:nvSpPr>
        <p:spPr>
          <a:xfrm rot="10800000">
            <a:off x="4146698" y="3297485"/>
            <a:ext cx="5061098" cy="273256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595F94CA-0346-9EAB-DC5B-81FD64CCB1D1}"/>
              </a:ext>
            </a:extLst>
          </p:cNvPr>
          <p:cNvSpPr>
            <a:spLocks noChangeArrowheads="1"/>
          </p:cNvSpPr>
          <p:nvPr/>
        </p:nvSpPr>
        <p:spPr bwMode="auto">
          <a:xfrm>
            <a:off x="4851226" y="3472622"/>
            <a:ext cx="3495333" cy="1988685"/>
          </a:xfrm>
          <a:prstGeom prst="rect">
            <a:avLst/>
          </a:prstGeom>
          <a:noFill/>
          <a:ln w="9525">
            <a:noFill/>
            <a:miter lim="800000"/>
            <a:headEnd/>
            <a:tailEnd/>
          </a:ln>
          <a:effectLst/>
        </p:spPr>
        <p:txBody>
          <a:bodyPr anchor="ctr"/>
          <a:lstStyle/>
          <a:p>
            <a:pPr marL="0" marR="0" lvl="0" indent="0" algn="ctr" defTabSz="914400" rtl="1" eaLnBrk="1" fontAlgn="auto" latinLnBrk="0" hangingPunct="1">
              <a:lnSpc>
                <a:spcPct val="100000"/>
              </a:lnSpc>
              <a:spcBef>
                <a:spcPts val="0"/>
              </a:spcBef>
              <a:spcAft>
                <a:spcPts val="0"/>
              </a:spcAft>
              <a:buClrTx/>
              <a:buSzTx/>
              <a:buFontTx/>
              <a:buNone/>
              <a:tabLst/>
              <a:defRPr/>
            </a:pPr>
            <a:r>
              <a:rPr kumimoji="0" lang="ar-SA"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سلط</a:t>
            </a:r>
            <a:r>
              <a:rPr kumimoji="0" lang="ar-LB" sz="4400" b="1" i="0" u="none" strike="noStrike" kern="0" cap="none" spc="0" normalizeH="0" baseline="0" noProof="0" dirty="0">
                <a:ln>
                  <a:noFill/>
                </a:ln>
                <a:solidFill>
                  <a:srgbClr val="FFFF00"/>
                </a:solidFill>
                <a:effectLst>
                  <a:glow rad="228600">
                    <a:srgbClr val="000000"/>
                  </a:glow>
                </a:effectLst>
                <a:uLnTx/>
                <a:uFillTx/>
                <a:latin typeface="Arial" panose="020B0604020202020204" pitchFamily="34" charset="0"/>
                <a:ea typeface="+mn-ea"/>
                <a:cs typeface="Arial" panose="020B0604020202020204" pitchFamily="34" charset="0"/>
              </a:rPr>
              <a:t>ان</a:t>
            </a:r>
            <a:r>
              <a:rPr kumimoji="0" lang="ar-SA" sz="44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الملك</a:t>
            </a:r>
            <a:endParaRPr kumimoji="0" lang="en-US" sz="32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endParaRPr>
          </a:p>
          <a:p>
            <a:pPr marL="0" marR="0" lvl="0" indent="0" algn="ctr" defTabSz="914400" rtl="1" eaLnBrk="1" fontAlgn="auto" latinLnBrk="0" hangingPunct="1">
              <a:lnSpc>
                <a:spcPct val="100000"/>
              </a:lnSpc>
              <a:spcBef>
                <a:spcPts val="0"/>
              </a:spcBef>
              <a:spcAft>
                <a:spcPts val="0"/>
              </a:spcAft>
              <a:buClrTx/>
              <a:buSzTx/>
              <a:buFontTx/>
              <a:buNone/>
              <a:tabLst/>
              <a:defRPr/>
            </a:pPr>
            <a:r>
              <a:rPr kumimoji="0" lang="en-US" sz="3600" b="1" i="0"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n-ea"/>
                <a:cs typeface="Arial" panose="020B0604020202020204" pitchFamily="34" charset="0"/>
              </a:rPr>
              <a:t>§§ 59-37</a:t>
            </a:r>
          </a:p>
        </p:txBody>
      </p:sp>
    </p:spTree>
    <p:extLst>
      <p:ext uri="{BB962C8B-B14F-4D97-AF65-F5344CB8AC3E}">
        <p14:creationId xmlns:p14="http://schemas.microsoft.com/office/powerpoint/2010/main" val="517176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par>
                                <p:cTn id="8" presetID="22" presetClass="entr" presetSubtype="1"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up)">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wipe(down)">
                                      <p:cBhvr>
                                        <p:cTn id="15" dur="500"/>
                                        <p:tgtEl>
                                          <p:spTgt spid="11"/>
                                        </p:tgtEl>
                                      </p:cBhvr>
                                    </p:animEffect>
                                  </p:childTnLst>
                                </p:cTn>
                              </p:par>
                              <p:par>
                                <p:cTn id="16" presetID="22" presetClass="entr" presetSubtype="4" fill="hold" grpId="0"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0" grpId="0" animBg="1"/>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7269" name="WordArt 5">
            <a:extLst>
              <a:ext uri="{FF2B5EF4-FFF2-40B4-BE49-F238E27FC236}">
                <a16:creationId xmlns:a16="http://schemas.microsoft.com/office/drawing/2014/main" id="{33D984CF-C934-4FAA-9BCB-674381CF0559}"/>
              </a:ext>
            </a:extLst>
          </p:cNvPr>
          <p:cNvSpPr>
            <a:spLocks noChangeArrowheads="1" noChangeShapeType="1" noTextEdit="1"/>
          </p:cNvSpPr>
          <p:nvPr/>
        </p:nvSpPr>
        <p:spPr bwMode="auto">
          <a:xfrm>
            <a:off x="881063" y="304800"/>
            <a:ext cx="7577137"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إطعام 5000</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pic>
        <p:nvPicPr>
          <p:cNvPr id="267270" name="Picture 6" descr="5000_loaves_fish_432x432">
            <a:extLst>
              <a:ext uri="{FF2B5EF4-FFF2-40B4-BE49-F238E27FC236}">
                <a16:creationId xmlns:a16="http://schemas.microsoft.com/office/drawing/2014/main" id="{A9BE93E1-3205-42AC-A15C-B4D1AAF3616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7432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60420" name="Rectangle 7">
            <a:extLst>
              <a:ext uri="{FF2B5EF4-FFF2-40B4-BE49-F238E27FC236}">
                <a16:creationId xmlns:a16="http://schemas.microsoft.com/office/drawing/2014/main" id="{836C3990-72AD-41DF-847C-3AB36BBF7E4F}"/>
              </a:ext>
            </a:extLst>
          </p:cNvPr>
          <p:cNvSpPr>
            <a:spLocks noGrp="1" noChangeArrowheads="1"/>
          </p:cNvSpPr>
          <p:nvPr>
            <p:ph type="title"/>
          </p:nvPr>
        </p:nvSpPr>
        <p:spPr>
          <a:xfrm>
            <a:off x="7848600" y="6858000"/>
            <a:ext cx="1295400" cy="381000"/>
          </a:xfrm>
        </p:spPr>
        <p:txBody>
          <a:bodyPr/>
          <a:lstStyle/>
          <a:p>
            <a:pPr eaLnBrk="1" hangingPunct="1"/>
            <a:r>
              <a:rPr lang="en-US" altLang="en-US" sz="800">
                <a:ea typeface="ＭＳ Ｐゴシック" panose="020B0600070205080204" pitchFamily="34" charset="-128"/>
              </a:rPr>
              <a:t>Feeding the 5000</a:t>
            </a:r>
          </a:p>
        </p:txBody>
      </p:sp>
      <p:sp>
        <p:nvSpPr>
          <p:cNvPr id="267272" name="WordArt 8">
            <a:extLst>
              <a:ext uri="{FF2B5EF4-FFF2-40B4-BE49-F238E27FC236}">
                <a16:creationId xmlns:a16="http://schemas.microsoft.com/office/drawing/2014/main" id="{FD987B3B-EEB7-45CA-B03B-E9C1E30428C9}"/>
              </a:ext>
            </a:extLst>
          </p:cNvPr>
          <p:cNvSpPr>
            <a:spLocks noChangeArrowheads="1" noChangeShapeType="1" noTextEdit="1"/>
          </p:cNvSpPr>
          <p:nvPr/>
        </p:nvSpPr>
        <p:spPr bwMode="auto">
          <a:xfrm>
            <a:off x="3810000" y="5867400"/>
            <a:ext cx="2057400" cy="7620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rPr>
              <a:t>1-15</a:t>
            </a:r>
            <a:endParaRPr kumimoji="0" lang="en-GB" sz="3600" b="1" i="0" u="none" strike="noStrike" kern="10" cap="none" spc="0" normalizeH="0" baseline="0" noProof="0" dirty="0">
              <a:ln w="19050">
                <a:solidFill>
                  <a:srgbClr val="99CCFF"/>
                </a:solidFill>
                <a:round/>
                <a:headEnd/>
                <a:tailEnd/>
              </a:ln>
              <a:solidFill>
                <a:srgbClr val="FF0000"/>
              </a:solidFill>
              <a:effectLst>
                <a:outerShdw dist="35921" dir="2700000" algn="ctr" rotWithShape="0">
                  <a:srgbClr val="990000">
                    <a:alpha val="74997"/>
                  </a:srgbClr>
                </a:outerShdw>
              </a:effectLst>
              <a:uLnTx/>
              <a:uFillTx/>
              <a:latin typeface="Gregs Other Hand"/>
              <a:ea typeface="ＭＳ Ｐゴシック" panose="020B0600070205080204" pitchFamily="34" charset="-128"/>
              <a:cs typeface="+mn-cs"/>
            </a:endParaRPr>
          </a:p>
        </p:txBody>
      </p:sp>
    </p:spTree>
    <p:extLst>
      <p:ext uri="{BB962C8B-B14F-4D97-AF65-F5344CB8AC3E}">
        <p14:creationId xmlns:p14="http://schemas.microsoft.com/office/powerpoint/2010/main" val="21718167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5" presetClass="entr" presetSubtype="0" fill="hold" nodeType="afterEffect">
                                  <p:stCondLst>
                                    <p:cond delay="0"/>
                                  </p:stCondLst>
                                  <p:childTnLst>
                                    <p:set>
                                      <p:cBhvr>
                                        <p:cTn id="6" dur="1" fill="hold">
                                          <p:stCondLst>
                                            <p:cond delay="0"/>
                                          </p:stCondLst>
                                        </p:cTn>
                                        <p:tgtEl>
                                          <p:spTgt spid="267269"/>
                                        </p:tgtEl>
                                        <p:attrNameLst>
                                          <p:attrName>style.visibility</p:attrName>
                                        </p:attrNameLst>
                                      </p:cBhvr>
                                      <p:to>
                                        <p:strVal val="visible"/>
                                      </p:to>
                                    </p:set>
                                    <p:anim calcmode="lin" valueType="num">
                                      <p:cBhvr>
                                        <p:cTn id="7" dur="1000" fill="hold"/>
                                        <p:tgtEl>
                                          <p:spTgt spid="267269"/>
                                        </p:tgtEl>
                                        <p:attrNameLst>
                                          <p:attrName>ppt_w</p:attrName>
                                        </p:attrNameLst>
                                      </p:cBhvr>
                                      <p:tavLst>
                                        <p:tav tm="0">
                                          <p:val>
                                            <p:fltVal val="0"/>
                                          </p:val>
                                        </p:tav>
                                        <p:tav tm="100000">
                                          <p:val>
                                            <p:strVal val="#ppt_w"/>
                                          </p:val>
                                        </p:tav>
                                      </p:tavLst>
                                    </p:anim>
                                    <p:anim calcmode="lin" valueType="num">
                                      <p:cBhvr>
                                        <p:cTn id="8" dur="1000" fill="hold"/>
                                        <p:tgtEl>
                                          <p:spTgt spid="267269"/>
                                        </p:tgtEl>
                                        <p:attrNameLst>
                                          <p:attrName>ppt_h</p:attrName>
                                        </p:attrNameLst>
                                      </p:cBhvr>
                                      <p:tavLst>
                                        <p:tav tm="0">
                                          <p:val>
                                            <p:fltVal val="0"/>
                                          </p:val>
                                        </p:tav>
                                        <p:tav tm="100000">
                                          <p:val>
                                            <p:strVal val="#ppt_h"/>
                                          </p:val>
                                        </p:tav>
                                      </p:tavLst>
                                    </p:anim>
                                    <p:anim calcmode="lin" valueType="num">
                                      <p:cBhvr>
                                        <p:cTn id="9" dur="1000" fill="hold"/>
                                        <p:tgtEl>
                                          <p:spTgt spid="26726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67269"/>
                                        </p:tgtEl>
                                        <p:attrNameLst>
                                          <p:attrName>ppt_y</p:attrName>
                                        </p:attrNameLst>
                                      </p:cBhvr>
                                      <p:tavLst>
                                        <p:tav tm="0" fmla="#ppt_y+(sin(-2*pi*(1-$))*-#ppt_x+cos(-2*pi*(1-$))*(1-#ppt_y))*(1-$)">
                                          <p:val>
                                            <p:fltVal val="0"/>
                                          </p:val>
                                        </p:tav>
                                        <p:tav tm="100000">
                                          <p:val>
                                            <p:fltVal val="1"/>
                                          </p:val>
                                        </p:tav>
                                      </p:tavLst>
                                    </p:anim>
                                  </p:childTnLst>
                                </p:cTn>
                              </p:par>
                            </p:childTnLst>
                          </p:cTn>
                        </p:par>
                        <p:par>
                          <p:cTn id="11" fill="hold" nodeType="afterGroup">
                            <p:stCondLst>
                              <p:cond delay="1000"/>
                            </p:stCondLst>
                            <p:childTnLst>
                              <p:par>
                                <p:cTn id="12" presetID="17" presetClass="entr" presetSubtype="10" fill="hold" nodeType="afterEffect">
                                  <p:stCondLst>
                                    <p:cond delay="0"/>
                                  </p:stCondLst>
                                  <p:childTnLst>
                                    <p:set>
                                      <p:cBhvr>
                                        <p:cTn id="13" dur="1" fill="hold">
                                          <p:stCondLst>
                                            <p:cond delay="0"/>
                                          </p:stCondLst>
                                        </p:cTn>
                                        <p:tgtEl>
                                          <p:spTgt spid="267270"/>
                                        </p:tgtEl>
                                        <p:attrNameLst>
                                          <p:attrName>style.visibility</p:attrName>
                                        </p:attrNameLst>
                                      </p:cBhvr>
                                      <p:to>
                                        <p:strVal val="visible"/>
                                      </p:to>
                                    </p:set>
                                    <p:anim calcmode="lin" valueType="num">
                                      <p:cBhvr>
                                        <p:cTn id="14" dur="500" fill="hold"/>
                                        <p:tgtEl>
                                          <p:spTgt spid="267270"/>
                                        </p:tgtEl>
                                        <p:attrNameLst>
                                          <p:attrName>ppt_w</p:attrName>
                                        </p:attrNameLst>
                                      </p:cBhvr>
                                      <p:tavLst>
                                        <p:tav tm="0">
                                          <p:val>
                                            <p:fltVal val="0"/>
                                          </p:val>
                                        </p:tav>
                                        <p:tav tm="100000">
                                          <p:val>
                                            <p:strVal val="#ppt_w"/>
                                          </p:val>
                                        </p:tav>
                                      </p:tavLst>
                                    </p:anim>
                                    <p:anim calcmode="lin" valueType="num">
                                      <p:cBhvr>
                                        <p:cTn id="15" dur="500" fill="hold"/>
                                        <p:tgtEl>
                                          <p:spTgt spid="267270"/>
                                        </p:tgtEl>
                                        <p:attrNameLst>
                                          <p:attrName>ppt_h</p:attrName>
                                        </p:attrNameLst>
                                      </p:cBhvr>
                                      <p:tavLst>
                                        <p:tav tm="0">
                                          <p:val>
                                            <p:strVal val="#ppt_h"/>
                                          </p:val>
                                        </p:tav>
                                        <p:tav tm="100000">
                                          <p:val>
                                            <p:strVal val="#ppt_h"/>
                                          </p:val>
                                        </p:tav>
                                      </p:tavLst>
                                    </p:anim>
                                  </p:childTnLst>
                                </p:cTn>
                              </p:par>
                            </p:childTnLst>
                          </p:cTn>
                        </p:par>
                        <p:par>
                          <p:cTn id="16" fill="hold" nodeType="afterGroup">
                            <p:stCondLst>
                              <p:cond delay="1500"/>
                            </p:stCondLst>
                            <p:childTnLst>
                              <p:par>
                                <p:cTn id="17" presetID="47" presetClass="entr" presetSubtype="0" fill="hold" nodeType="afterEffect">
                                  <p:stCondLst>
                                    <p:cond delay="0"/>
                                  </p:stCondLst>
                                  <p:childTnLst>
                                    <p:set>
                                      <p:cBhvr>
                                        <p:cTn id="18" dur="1" fill="hold">
                                          <p:stCondLst>
                                            <p:cond delay="0"/>
                                          </p:stCondLst>
                                        </p:cTn>
                                        <p:tgtEl>
                                          <p:spTgt spid="267272"/>
                                        </p:tgtEl>
                                        <p:attrNameLst>
                                          <p:attrName>style.visibility</p:attrName>
                                        </p:attrNameLst>
                                      </p:cBhvr>
                                      <p:to>
                                        <p:strVal val="visible"/>
                                      </p:to>
                                    </p:set>
                                    <p:animEffect transition="in" filter="fade">
                                      <p:cBhvr>
                                        <p:cTn id="19" dur="1000"/>
                                        <p:tgtEl>
                                          <p:spTgt spid="267272"/>
                                        </p:tgtEl>
                                      </p:cBhvr>
                                    </p:animEffect>
                                    <p:anim calcmode="lin" valueType="num">
                                      <p:cBhvr>
                                        <p:cTn id="20" dur="1000" fill="hold"/>
                                        <p:tgtEl>
                                          <p:spTgt spid="267272"/>
                                        </p:tgtEl>
                                        <p:attrNameLst>
                                          <p:attrName>ppt_x</p:attrName>
                                        </p:attrNameLst>
                                      </p:cBhvr>
                                      <p:tavLst>
                                        <p:tav tm="0">
                                          <p:val>
                                            <p:strVal val="#ppt_x"/>
                                          </p:val>
                                        </p:tav>
                                        <p:tav tm="100000">
                                          <p:val>
                                            <p:strVal val="#ppt_x"/>
                                          </p:val>
                                        </p:tav>
                                      </p:tavLst>
                                    </p:anim>
                                    <p:anim calcmode="lin" valueType="num">
                                      <p:cBhvr>
                                        <p:cTn id="21" dur="1000" fill="hold"/>
                                        <p:tgtEl>
                                          <p:spTgt spid="26727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3413" name="Picture 5" descr="5000feed_sea">
            <a:extLst>
              <a:ext uri="{FF2B5EF4-FFF2-40B4-BE49-F238E27FC236}">
                <a16:creationId xmlns:a16="http://schemas.microsoft.com/office/drawing/2014/main" id="{93D660B5-31DC-4A7C-A5C4-FCAC931F55B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663575"/>
            <a:ext cx="9144000" cy="6194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3415" name="Text Box 7">
            <a:extLst>
              <a:ext uri="{FF2B5EF4-FFF2-40B4-BE49-F238E27FC236}">
                <a16:creationId xmlns:a16="http://schemas.microsoft.com/office/drawing/2014/main" id="{30D14003-953B-4EA9-847D-5C9E2709C4D5}"/>
              </a:ext>
            </a:extLst>
          </p:cNvPr>
          <p:cNvSpPr txBox="1">
            <a:spLocks noChangeArrowheads="1"/>
          </p:cNvSpPr>
          <p:nvPr/>
        </p:nvSpPr>
        <p:spPr bwMode="auto">
          <a:xfrm>
            <a:off x="2057400" y="5257800"/>
            <a:ext cx="2845651"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rPr>
              <a:t>قرب بحر الجليل</a:t>
            </a:r>
            <a:endParaRPr kumimoji="0" lang="en-US" altLang="en-US" sz="4000" b="0" i="0" u="none" strike="noStrike" kern="1200" cap="none" spc="0" normalizeH="0" baseline="0" noProof="0" dirty="0">
              <a:ln>
                <a:noFill/>
              </a:ln>
              <a:solidFill>
                <a:srgbClr val="FFFFFF"/>
              </a:solidFill>
              <a:effectLst/>
              <a:uLnTx/>
              <a:uFillTx/>
              <a:latin typeface="Adventure" pitchFamily="82" charset="0"/>
              <a:ea typeface="ＭＳ Ｐゴシック" panose="020B0600070205080204" pitchFamily="34" charset="-128"/>
              <a:cs typeface="+mn-cs"/>
            </a:endParaRPr>
          </a:p>
        </p:txBody>
      </p:sp>
      <p:sp>
        <p:nvSpPr>
          <p:cNvPr id="9" name="Title 8">
            <a:extLst>
              <a:ext uri="{FF2B5EF4-FFF2-40B4-BE49-F238E27FC236}">
                <a16:creationId xmlns:a16="http://schemas.microsoft.com/office/drawing/2014/main" id="{52BA791F-DF5A-4E79-88DC-F78BBA498F34}"/>
              </a:ext>
            </a:extLst>
          </p:cNvPr>
          <p:cNvSpPr>
            <a:spLocks noGrp="1"/>
          </p:cNvSpPr>
          <p:nvPr>
            <p:ph type="title"/>
          </p:nvPr>
        </p:nvSpPr>
        <p:spPr>
          <a:xfrm>
            <a:off x="0" y="0"/>
            <a:ext cx="9144000" cy="1143000"/>
          </a:xfrm>
          <a:solidFill>
            <a:srgbClr val="000000"/>
          </a:solidFill>
        </p:spPr>
        <p:txBody>
          <a:bodyPr/>
          <a:lstStyle/>
          <a:p>
            <a:r>
              <a:rPr lang="ar-JO" altLang="en-US" dirty="0">
                <a:effectLst>
                  <a:outerShdw blurRad="38100" dist="38100" dir="2700000" algn="tl">
                    <a:srgbClr val="000000"/>
                  </a:outerShdw>
                </a:effectLst>
                <a:ea typeface="ＭＳ Ｐゴシック" panose="020B0600070205080204" pitchFamily="34" charset="-128"/>
              </a:rPr>
              <a:t>الإطار</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36669471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273413"/>
                                        </p:tgtEl>
                                        <p:attrNameLst>
                                          <p:attrName>style.visibility</p:attrName>
                                        </p:attrNameLst>
                                      </p:cBhvr>
                                      <p:to>
                                        <p:strVal val="visible"/>
                                      </p:to>
                                    </p:set>
                                    <p:animEffect transition="in" filter="fade">
                                      <p:cBhvr>
                                        <p:cTn id="7" dur="2000"/>
                                        <p:tgtEl>
                                          <p:spTgt spid="273413"/>
                                        </p:tgtEl>
                                      </p:cBhvr>
                                    </p:animEffect>
                                  </p:childTnLst>
                                </p:cTn>
                              </p:par>
                            </p:childTnLst>
                          </p:cTn>
                        </p:par>
                        <p:par>
                          <p:cTn id="8" fill="hold" nodeType="afterGroup">
                            <p:stCondLst>
                              <p:cond delay="2000"/>
                            </p:stCondLst>
                            <p:childTnLst>
                              <p:par>
                                <p:cTn id="9" presetID="29" presetClass="entr" presetSubtype="0" fill="hold" grpId="0" nodeType="afterEffect">
                                  <p:stCondLst>
                                    <p:cond delay="0"/>
                                  </p:stCondLst>
                                  <p:childTnLst>
                                    <p:set>
                                      <p:cBhvr>
                                        <p:cTn id="10" dur="1" fill="hold">
                                          <p:stCondLst>
                                            <p:cond delay="0"/>
                                          </p:stCondLst>
                                        </p:cTn>
                                        <p:tgtEl>
                                          <p:spTgt spid="273415"/>
                                        </p:tgtEl>
                                        <p:attrNameLst>
                                          <p:attrName>style.visibility</p:attrName>
                                        </p:attrNameLst>
                                      </p:cBhvr>
                                      <p:to>
                                        <p:strVal val="visible"/>
                                      </p:to>
                                    </p:set>
                                    <p:anim calcmode="lin" valueType="num">
                                      <p:cBhvr>
                                        <p:cTn id="11" dur="1000" fill="hold"/>
                                        <p:tgtEl>
                                          <p:spTgt spid="273415"/>
                                        </p:tgtEl>
                                        <p:attrNameLst>
                                          <p:attrName>ppt_x</p:attrName>
                                        </p:attrNameLst>
                                      </p:cBhvr>
                                      <p:tavLst>
                                        <p:tav tm="0">
                                          <p:val>
                                            <p:strVal val="#ppt_x-.2"/>
                                          </p:val>
                                        </p:tav>
                                        <p:tav tm="100000">
                                          <p:val>
                                            <p:strVal val="#ppt_x"/>
                                          </p:val>
                                        </p:tav>
                                      </p:tavLst>
                                    </p:anim>
                                    <p:anim calcmode="lin" valueType="num">
                                      <p:cBhvr>
                                        <p:cTn id="12" dur="1000" fill="hold"/>
                                        <p:tgtEl>
                                          <p:spTgt spid="273415"/>
                                        </p:tgtEl>
                                        <p:attrNameLst>
                                          <p:attrName>ppt_y</p:attrName>
                                        </p:attrNameLst>
                                      </p:cBhvr>
                                      <p:tavLst>
                                        <p:tav tm="0">
                                          <p:val>
                                            <p:strVal val="#ppt_y"/>
                                          </p:val>
                                        </p:tav>
                                        <p:tav tm="100000">
                                          <p:val>
                                            <p:strVal val="#ppt_y"/>
                                          </p:val>
                                        </p:tav>
                                      </p:tavLst>
                                    </p:anim>
                                    <p:animEffect transition="in" filter="wipe(right)" prLst="gradientSize: 0.1">
                                      <p:cBhvr>
                                        <p:cTn id="13" dur="1000"/>
                                        <p:tgtEl>
                                          <p:spTgt spid="2734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3415"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gradFill rotWithShape="0">
          <a:gsLst>
            <a:gs pos="0">
              <a:srgbClr val="FFEBFA"/>
            </a:gs>
            <a:gs pos="14999">
              <a:srgbClr val="C4D6EB"/>
            </a:gs>
            <a:gs pos="30000">
              <a:srgbClr val="85C2FF"/>
            </a:gs>
            <a:gs pos="50000">
              <a:srgbClr val="5E9EFF"/>
            </a:gs>
            <a:gs pos="70000">
              <a:srgbClr val="85C2FF"/>
            </a:gs>
            <a:gs pos="85001">
              <a:srgbClr val="C4D6EB"/>
            </a:gs>
            <a:gs pos="100000">
              <a:srgbClr val="FFEBFA"/>
            </a:gs>
          </a:gsLst>
          <a:lin ang="18900000" scaled="1"/>
        </a:gradFill>
        <a:effectLst/>
      </p:bgPr>
    </p:bg>
    <p:spTree>
      <p:nvGrpSpPr>
        <p:cNvPr id="1" name=""/>
        <p:cNvGrpSpPr/>
        <p:nvPr/>
      </p:nvGrpSpPr>
      <p:grpSpPr>
        <a:xfrm>
          <a:off x="0" y="0"/>
          <a:ext cx="0" cy="0"/>
          <a:chOff x="0" y="0"/>
          <a:chExt cx="0" cy="0"/>
        </a:xfrm>
      </p:grpSpPr>
      <p:pic>
        <p:nvPicPr>
          <p:cNvPr id="64514" name="Picture 6">
            <a:extLst>
              <a:ext uri="{FF2B5EF4-FFF2-40B4-BE49-F238E27FC236}">
                <a16:creationId xmlns:a16="http://schemas.microsoft.com/office/drawing/2014/main" id="{BD2CB38D-0E99-4DC6-994B-F01A5D0A567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D412719B-772B-4838-9F6E-3A268FD36C38}"/>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157685434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7" descr="5000 distance.jpg">
            <a:extLst>
              <a:ext uri="{FF2B5EF4-FFF2-40B4-BE49-F238E27FC236}">
                <a16:creationId xmlns:a16="http://schemas.microsoft.com/office/drawing/2014/main" id="{AD72A618-F483-44C3-B41E-87455112BB4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4500"/>
            <a:ext cx="9144000"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015" name="Rectangle 11">
            <a:extLst>
              <a:ext uri="{FF2B5EF4-FFF2-40B4-BE49-F238E27FC236}">
                <a16:creationId xmlns:a16="http://schemas.microsoft.com/office/drawing/2014/main" id="{26D6E80B-7205-4463-B47E-B3D9140950DB}"/>
              </a:ext>
            </a:extLst>
          </p:cNvPr>
          <p:cNvSpPr>
            <a:spLocks noGrp="1" noChangeArrowheads="1"/>
          </p:cNvSpPr>
          <p:nvPr>
            <p:ph type="title"/>
          </p:nvPr>
        </p:nvSpPr>
        <p:spPr>
          <a:xfrm>
            <a:off x="228600" y="457200"/>
            <a:ext cx="8915400" cy="1066800"/>
          </a:xfrm>
        </p:spPr>
        <p:txBody>
          <a:bodyPr/>
          <a:lstStyle/>
          <a:p>
            <a:pPr eaLnBrk="1" hangingPunct="1"/>
            <a:r>
              <a:rPr lang="ar-JO" altLang="en-US" sz="3600" dirty="0">
                <a:effectLst>
                  <a:outerShdw blurRad="38100" dist="38100" dir="2700000" algn="tl">
                    <a:srgbClr val="000000"/>
                  </a:outerShdw>
                </a:effectLst>
                <a:ea typeface="ＭＳ Ｐゴシック" panose="020B0600070205080204" pitchFamily="34" charset="-128"/>
              </a:rPr>
              <a:t>جمع كبير في مكان بعيد</a:t>
            </a:r>
            <a:endParaRPr lang="en-US" altLang="en-US" sz="36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9414539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8610" name="Picture 5" descr="Jesus with Authority.jpg">
            <a:extLst>
              <a:ext uri="{FF2B5EF4-FFF2-40B4-BE49-F238E27FC236}">
                <a16:creationId xmlns:a16="http://schemas.microsoft.com/office/drawing/2014/main" id="{ED623738-3F9B-4ADC-A370-6FFCF8EEA39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36725"/>
            <a:ext cx="9144000" cy="512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D945D566-9C8A-4EBC-8397-96206605CE02}"/>
              </a:ext>
            </a:extLst>
          </p:cNvPr>
          <p:cNvSpPr>
            <a:spLocks noChangeArrowheads="1"/>
          </p:cNvSpPr>
          <p:nvPr/>
        </p:nvSpPr>
        <p:spPr bwMode="auto">
          <a:xfrm>
            <a:off x="5087938" y="152400"/>
            <a:ext cx="4016375" cy="1981200"/>
          </a:xfrm>
          <a:prstGeom prst="wedgeRoundRectCallout">
            <a:avLst>
              <a:gd name="adj1" fmla="val 56"/>
              <a:gd name="adj2" fmla="val 9706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من أين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نبتاع خبزاً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3200" b="1" dirty="0">
                <a:solidFill>
                  <a:srgbClr val="FFFFFF"/>
                </a:solidFill>
                <a:latin typeface="Arial" panose="020B0604020202020204" pitchFamily="34" charset="0"/>
                <a:cs typeface="Arial" panose="020B0604020202020204" pitchFamily="34" charset="0"/>
              </a:rPr>
              <a:t>ليأكل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CB7EFF35-53A6-4ECC-B45A-AF365602B76C}"/>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36763976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58" name="Picture 6" descr="Philip not enough money.jpg">
            <a:extLst>
              <a:ext uri="{FF2B5EF4-FFF2-40B4-BE49-F238E27FC236}">
                <a16:creationId xmlns:a16="http://schemas.microsoft.com/office/drawing/2014/main" id="{7F510B1F-1133-413A-AE3B-DCF188A20880}"/>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5" name="AutoShape 9">
            <a:extLst>
              <a:ext uri="{FF2B5EF4-FFF2-40B4-BE49-F238E27FC236}">
                <a16:creationId xmlns:a16="http://schemas.microsoft.com/office/drawing/2014/main" id="{A91C155C-C2BA-4CE8-911C-FF03A944632C}"/>
              </a:ext>
            </a:extLst>
          </p:cNvPr>
          <p:cNvSpPr>
            <a:spLocks noChangeArrowheads="1"/>
          </p:cNvSpPr>
          <p:nvPr/>
        </p:nvSpPr>
        <p:spPr bwMode="auto">
          <a:xfrm flipH="1">
            <a:off x="76200" y="152400"/>
            <a:ext cx="4913313" cy="1981200"/>
          </a:xfrm>
          <a:prstGeom prst="wedgeRoundRectCallout">
            <a:avLst>
              <a:gd name="adj1" fmla="val -36773"/>
              <a:gd name="adj2" fmla="val 100875"/>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لا يكفيهم خبز بمئتي دينار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ليأخذ كل واحد منهم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شيئاً يسيراً</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2837034B-9223-467C-9224-EEFDF0DBB979}"/>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80199034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280585"/>
                                        </p:tgtEl>
                                        <p:attrNameLst>
                                          <p:attrName>style.visibility</p:attrName>
                                        </p:attrNameLst>
                                      </p:cBhvr>
                                      <p:to>
                                        <p:strVal val="visible"/>
                                      </p:to>
                                    </p:set>
                                    <p:animEffect transition="in" filter="fade">
                                      <p:cBhvr>
                                        <p:cTn id="7" dur="2000"/>
                                        <p:tgtEl>
                                          <p:spTgt spid="28058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5"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2706" name="Picture 3" descr="Boy with 5 loaves &amp; 2 fishes.jpg">
            <a:extLst>
              <a:ext uri="{FF2B5EF4-FFF2-40B4-BE49-F238E27FC236}">
                <a16:creationId xmlns:a16="http://schemas.microsoft.com/office/drawing/2014/main" id="{D6FFBE37-3BBD-4E34-9649-9B2CAB87F9B2}"/>
              </a:ext>
            </a:extLst>
          </p:cNvPr>
          <p:cNvPicPr>
            <a:picLocks noChangeAspect="1"/>
          </p:cNvPicPr>
          <p:nvPr/>
        </p:nvPicPr>
        <p:blipFill>
          <a:blip r:embed="rId2" cstate="print">
            <a:extLst>
              <a:ext uri="{28A0092B-C50C-407E-A947-70E740481C1C}">
                <a14:useLocalDpi xmlns:a14="http://schemas.microsoft.com/office/drawing/2010/main" val="0"/>
              </a:ext>
            </a:extLst>
          </a:blip>
          <a:srcRect l="18227" r="6358"/>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1A9D32CD-A819-426B-AD52-8FCFBD87A689}"/>
              </a:ext>
            </a:extLst>
          </p:cNvPr>
          <p:cNvSpPr>
            <a:spLocks noGrp="1"/>
          </p:cNvSpPr>
          <p:nvPr>
            <p:ph type="title"/>
          </p:nvPr>
        </p:nvSpPr>
        <p:spPr>
          <a:xfrm>
            <a:off x="-152400" y="5638800"/>
            <a:ext cx="3962400" cy="990600"/>
          </a:xfrm>
        </p:spPr>
        <p:txBody>
          <a:bodyPr/>
          <a:lstStyle/>
          <a:p>
            <a:r>
              <a:rPr lang="ar-JO" altLang="en-US" sz="3200" dirty="0">
                <a:effectLst>
                  <a:outerShdw blurRad="38100" dist="38100" dir="2700000" algn="tl">
                    <a:srgbClr val="000000"/>
                  </a:outerShdw>
                </a:effectLst>
                <a:ea typeface="ＭＳ Ｐゴシック" panose="020B0600070205080204" pitchFamily="34" charset="-128"/>
              </a:rPr>
              <a:t>أندراوس كان مساعداً</a:t>
            </a:r>
            <a:endParaRPr lang="en-US" altLang="en-US" sz="3200" dirty="0">
              <a:effectLst>
                <a:outerShdw blurRad="38100" dist="38100" dir="2700000" algn="tl">
                  <a:srgbClr val="000000"/>
                </a:outerShdw>
              </a:effectLst>
              <a:ea typeface="ＭＳ Ｐゴシック" panose="020B0600070205080204" pitchFamily="34" charset="-128"/>
            </a:endParaRPr>
          </a:p>
        </p:txBody>
      </p:sp>
      <p:sp>
        <p:nvSpPr>
          <p:cNvPr id="5" name="AutoShape 9">
            <a:extLst>
              <a:ext uri="{FF2B5EF4-FFF2-40B4-BE49-F238E27FC236}">
                <a16:creationId xmlns:a16="http://schemas.microsoft.com/office/drawing/2014/main" id="{F08B64BC-0D34-4913-A47F-3603813F3DCB}"/>
              </a:ext>
            </a:extLst>
          </p:cNvPr>
          <p:cNvSpPr>
            <a:spLocks noChangeArrowheads="1"/>
          </p:cNvSpPr>
          <p:nvPr/>
        </p:nvSpPr>
        <p:spPr bwMode="auto">
          <a:xfrm flipH="1">
            <a:off x="0" y="152400"/>
            <a:ext cx="4989513" cy="2819400"/>
          </a:xfrm>
          <a:prstGeom prst="wedgeRoundRectCallout">
            <a:avLst>
              <a:gd name="adj1" fmla="val -56903"/>
              <a:gd name="adj2" fmla="val 18153"/>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هنا غلام معه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خمسة أرغفة شعير وسمكتان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و لكن ما هذا لمثل هؤلاء؟</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84733123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200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73730" name="Picture 8" descr="Jesus Smiling.jpg">
            <a:extLst>
              <a:ext uri="{FF2B5EF4-FFF2-40B4-BE49-F238E27FC236}">
                <a16:creationId xmlns:a16="http://schemas.microsoft.com/office/drawing/2014/main" id="{787DC607-3C43-4FEE-A166-2A5119CEDAE6}"/>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673225"/>
            <a:ext cx="91440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0584" name="AutoShape 8">
            <a:extLst>
              <a:ext uri="{FF2B5EF4-FFF2-40B4-BE49-F238E27FC236}">
                <a16:creationId xmlns:a16="http://schemas.microsoft.com/office/drawing/2014/main" id="{6837EADC-7908-4D80-84FA-737C836BFD5A}"/>
              </a:ext>
            </a:extLst>
          </p:cNvPr>
          <p:cNvSpPr>
            <a:spLocks noChangeArrowheads="1"/>
          </p:cNvSpPr>
          <p:nvPr/>
        </p:nvSpPr>
        <p:spPr bwMode="auto">
          <a:xfrm flipH="1">
            <a:off x="1752600" y="685800"/>
            <a:ext cx="6934200" cy="838200"/>
          </a:xfrm>
          <a:prstGeom prst="wedgeRoundRectCallout">
            <a:avLst>
              <a:gd name="adj1" fmla="val -431"/>
              <a:gd name="adj2" fmla="val 251097"/>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اجعلوا الناس يتكئون</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3015" name="Rectangle 11">
            <a:extLst>
              <a:ext uri="{FF2B5EF4-FFF2-40B4-BE49-F238E27FC236}">
                <a16:creationId xmlns:a16="http://schemas.microsoft.com/office/drawing/2014/main" id="{BEAA3CBB-4700-45D9-A466-F6B3D3E51C5D}"/>
              </a:ext>
            </a:extLst>
          </p:cNvPr>
          <p:cNvSpPr>
            <a:spLocks noGrp="1" noChangeArrowheads="1"/>
          </p:cNvSpPr>
          <p:nvPr>
            <p:ph type="title"/>
          </p:nvPr>
        </p:nvSpPr>
        <p:spPr>
          <a:xfrm>
            <a:off x="685800" y="7239000"/>
            <a:ext cx="2743200" cy="457200"/>
          </a:xfrm>
        </p:spPr>
        <p:txBody>
          <a:bodyPr/>
          <a:lstStyle/>
          <a:p>
            <a:pPr eaLnBrk="1" hangingPunct="1">
              <a:defRPr/>
            </a:pPr>
            <a:r>
              <a:rPr lang="en-US" sz="1600" dirty="0"/>
              <a:t>Verse 5-7</a:t>
            </a:r>
          </a:p>
        </p:txBody>
      </p:sp>
    </p:spTree>
    <p:extLst>
      <p:ext uri="{BB962C8B-B14F-4D97-AF65-F5344CB8AC3E}">
        <p14:creationId xmlns:p14="http://schemas.microsoft.com/office/powerpoint/2010/main" val="359509286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280584"/>
                                        </p:tgtEl>
                                        <p:attrNameLst>
                                          <p:attrName>style.visibility</p:attrName>
                                        </p:attrNameLst>
                                      </p:cBhvr>
                                      <p:to>
                                        <p:strVal val="visible"/>
                                      </p:to>
                                    </p:set>
                                    <p:animEffect transition="in" filter="fade">
                                      <p:cBhvr>
                                        <p:cTn id="7" dur="2000"/>
                                        <p:tgtEl>
                                          <p:spTgt spid="2805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0584"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11">
            <a:extLst>
              <a:ext uri="{FF2B5EF4-FFF2-40B4-BE49-F238E27FC236}">
                <a16:creationId xmlns:a16="http://schemas.microsoft.com/office/drawing/2014/main" id="{44FB686F-20D3-4C2E-AADD-0194D719A540}"/>
              </a:ext>
            </a:extLst>
          </p:cNvPr>
          <p:cNvSpPr>
            <a:spLocks noChangeArrowheads="1"/>
          </p:cNvSpPr>
          <p:nvPr/>
        </p:nvSpPr>
        <p:spPr bwMode="auto">
          <a:xfrm>
            <a:off x="228600" y="400056"/>
            <a:ext cx="8763000"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أخذ يسوع الأرغفة وشكر</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6C9F8761-0FF2-4FC9-A796-4A569D82F53A}"/>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5780" name="Picture 7" descr="Jesus Praying over Bread.jpg">
            <a:extLst>
              <a:ext uri="{FF2B5EF4-FFF2-40B4-BE49-F238E27FC236}">
                <a16:creationId xmlns:a16="http://schemas.microsoft.com/office/drawing/2014/main" id="{2AC4ADD7-86D0-41C6-A56D-5D8A88C21FFF}"/>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11325"/>
            <a:ext cx="9144000" cy="5146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512833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11">
            <a:extLst>
              <a:ext uri="{FF2B5EF4-FFF2-40B4-BE49-F238E27FC236}">
                <a16:creationId xmlns:a16="http://schemas.microsoft.com/office/drawing/2014/main" id="{4B8E37CC-1FF6-4EDF-9298-9E9F0A678B6E}"/>
              </a:ext>
            </a:extLst>
          </p:cNvPr>
          <p:cNvSpPr>
            <a:spLocks noChangeArrowheads="1"/>
          </p:cNvSpPr>
          <p:nvPr/>
        </p:nvSpPr>
        <p:spPr bwMode="auto">
          <a:xfrm>
            <a:off x="228600" y="457203"/>
            <a:ext cx="87630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1" eaLnBrk="1" fontAlgn="base" latinLnBrk="0" hangingPunct="1">
              <a:lnSpc>
                <a:spcPct val="100000"/>
              </a:lnSpc>
              <a:spcBef>
                <a:spcPct val="0"/>
              </a:spcBef>
              <a:spcAft>
                <a:spcPct val="0"/>
              </a:spcAft>
              <a:buClrTx/>
              <a:buSzTx/>
              <a:buFontTx/>
              <a:buNone/>
              <a:tabLst/>
              <a:defRPr/>
            </a:pPr>
            <a:r>
              <a:rPr lang="ar-JO" altLang="en-US" sz="3600" b="1" noProof="0" dirty="0">
                <a:solidFill>
                  <a:srgbClr val="FFFFFF"/>
                </a:solidFill>
                <a:latin typeface="Arial" panose="020B0604020202020204" pitchFamily="34" charset="0"/>
                <a:cs typeface="Arial" panose="020B0604020202020204" pitchFamily="34" charset="0"/>
              </a:rPr>
              <a:t>أخذ يسوع الأرغفة وشكر وأعطوا المتكئين بقدر ما شاؤوا</a:t>
            </a:r>
            <a:endPar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45062" name="Rectangle 12">
            <a:extLst>
              <a:ext uri="{FF2B5EF4-FFF2-40B4-BE49-F238E27FC236}">
                <a16:creationId xmlns:a16="http://schemas.microsoft.com/office/drawing/2014/main" id="{12C05BC9-37CA-47CA-BFBB-0D9F17437189}"/>
              </a:ext>
            </a:extLst>
          </p:cNvPr>
          <p:cNvSpPr>
            <a:spLocks noGrp="1" noChangeArrowheads="1"/>
          </p:cNvSpPr>
          <p:nvPr>
            <p:ph type="title"/>
          </p:nvPr>
        </p:nvSpPr>
        <p:spPr>
          <a:xfrm>
            <a:off x="0" y="6858000"/>
            <a:ext cx="1981200" cy="838200"/>
          </a:xfrm>
        </p:spPr>
        <p:txBody>
          <a:bodyPr/>
          <a:lstStyle/>
          <a:p>
            <a:pPr eaLnBrk="1" hangingPunct="1">
              <a:defRPr/>
            </a:pPr>
            <a:r>
              <a:rPr lang="en-US" sz="1600" dirty="0"/>
              <a:t>Verse 9-11</a:t>
            </a:r>
          </a:p>
        </p:txBody>
      </p:sp>
      <p:pic>
        <p:nvPicPr>
          <p:cNvPr id="77828" name="Picture 8" descr="5 loaves &amp; 2 fish.jpg">
            <a:extLst>
              <a:ext uri="{FF2B5EF4-FFF2-40B4-BE49-F238E27FC236}">
                <a16:creationId xmlns:a16="http://schemas.microsoft.com/office/drawing/2014/main" id="{6E1BB532-336C-4ACD-9B83-F777A070E144}"/>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708150"/>
            <a:ext cx="9144000" cy="5149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393309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685800" y="260648"/>
            <a:ext cx="7772400" cy="792088"/>
          </a:xfrm>
          <a:solidFill>
            <a:schemeClr val="bg2"/>
          </a:solidFill>
        </p:spPr>
        <p:txBody>
          <a:bodyPr/>
          <a:lstStyle/>
          <a:p>
            <a:r>
              <a:rPr lang="ar-JO" b="1" dirty="0">
                <a:solidFill>
                  <a:srgbClr val="FFFFFF"/>
                </a:solidFill>
                <a:latin typeface="Arial" panose="020B0604020202020204" pitchFamily="34" charset="0"/>
                <a:cs typeface="Arial" panose="020B0604020202020204" pitchFamily="34" charset="0"/>
              </a:rPr>
              <a:t>ملخص كتاب بنتيكوست</a:t>
            </a:r>
            <a:endParaRPr lang="en-US" b="1" dirty="0">
              <a:solidFill>
                <a:srgbClr val="FFFFFF"/>
              </a:solidFill>
              <a:latin typeface="Arial" panose="020B0604020202020204" pitchFamily="34" charset="0"/>
              <a:cs typeface="Arial" panose="020B0604020202020204" pitchFamily="34" charset="0"/>
            </a:endParaRPr>
          </a:p>
        </p:txBody>
      </p:sp>
      <p:sp>
        <p:nvSpPr>
          <p:cNvPr id="4" name="Title 1">
            <a:extLst>
              <a:ext uri="{FF2B5EF4-FFF2-40B4-BE49-F238E27FC236}">
                <a16:creationId xmlns:a16="http://schemas.microsoft.com/office/drawing/2014/main" id="{530D53BD-0E57-200E-9A81-C252499903F0}"/>
              </a:ext>
            </a:extLst>
          </p:cNvPr>
          <p:cNvSpPr txBox="1">
            <a:spLocks/>
          </p:cNvSpPr>
          <p:nvPr/>
        </p:nvSpPr>
        <p:spPr bwMode="auto">
          <a:xfrm>
            <a:off x="179512" y="1382866"/>
            <a:ext cx="8568952" cy="5475134"/>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جدل حول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2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 التلاميذ من قبل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 الرسمي للملك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 لموت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رفض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a:p>
            <a:pPr marL="574675" marR="0" lvl="0" indent="-574675" algn="r" defTabSz="914400" rtl="1" eaLnBrk="1" fontAlgn="base" latinLnBrk="0" hangingPunct="1">
              <a:lnSpc>
                <a:spcPct val="100000"/>
              </a:lnSpc>
              <a:spcBef>
                <a:spcPct val="0"/>
              </a:spcBef>
              <a:spcAft>
                <a:spcPct val="0"/>
              </a:spcAft>
              <a:buClrTx/>
              <a:buSzTx/>
              <a:buFont typeface="+mj-lt"/>
              <a:buAutoNum type="arabicPeriod"/>
              <a:tabLst/>
              <a:defRPr/>
            </a:pPr>
            <a:r>
              <a:rPr kumimoji="0" lang="ar-SA"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قيامة الملك</a:t>
            </a:r>
            <a:endParaRPr kumimoji="0" lang="en-US" sz="32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7251873" y="170016"/>
            <a:ext cx="1716088"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791771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499"/>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4">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A1BF14-52F3-42C4-AA5D-2D08A662BCE5}"/>
              </a:ext>
            </a:extLst>
          </p:cNvPr>
          <p:cNvSpPr>
            <a:spLocks noGrp="1"/>
          </p:cNvSpPr>
          <p:nvPr>
            <p:ph type="title"/>
          </p:nvPr>
        </p:nvSpPr>
        <p:spPr>
          <a:xfrm>
            <a:off x="0" y="0"/>
            <a:ext cx="9144000" cy="990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تضاعف الخبز</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79875" name="Picture 3" descr="Bread Multiplied.jpg">
            <a:extLst>
              <a:ext uri="{FF2B5EF4-FFF2-40B4-BE49-F238E27FC236}">
                <a16:creationId xmlns:a16="http://schemas.microsoft.com/office/drawing/2014/main" id="{7F1703AB-858E-48DB-8AF2-BDEE960F6749}"/>
              </a:ext>
            </a:extLst>
          </p:cNvPr>
          <p:cNvPicPr>
            <a:picLocks noChangeAspect="1"/>
          </p:cNvPicPr>
          <p:nvPr/>
        </p:nvPicPr>
        <p:blipFill>
          <a:blip r:embed="rId2" cstate="print">
            <a:extLst>
              <a:ext uri="{28A0092B-C50C-407E-A947-70E740481C1C}">
                <a14:useLocalDpi xmlns:a14="http://schemas.microsoft.com/office/drawing/2010/main" val="0"/>
              </a:ext>
            </a:extLst>
          </a:blip>
          <a:srcRect l="12122"/>
          <a:stretch>
            <a:fillRect/>
          </a:stretch>
        </p:blipFill>
        <p:spPr bwMode="auto">
          <a:xfrm>
            <a:off x="0" y="990600"/>
            <a:ext cx="9144000" cy="586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95296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0898" name="Picture 3" descr="5000 close-up.jpg">
            <a:extLst>
              <a:ext uri="{FF2B5EF4-FFF2-40B4-BE49-F238E27FC236}">
                <a16:creationId xmlns:a16="http://schemas.microsoft.com/office/drawing/2014/main" id="{683FDCED-6424-4651-9CCA-27E603085338}"/>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AD4D677-EFEC-4AA7-BFBE-A0CA65783772}"/>
              </a:ext>
            </a:extLst>
          </p:cNvPr>
          <p:cNvSpPr>
            <a:spLocks noGrp="1"/>
          </p:cNvSpPr>
          <p:nvPr>
            <p:ph type="title"/>
          </p:nvPr>
        </p:nvSpPr>
        <p:spPr>
          <a:xfrm>
            <a:off x="0" y="0"/>
            <a:ext cx="9144000" cy="1676400"/>
          </a:xfrm>
        </p:spPr>
        <p:txBody>
          <a:bodyPr/>
          <a:lstStyle/>
          <a:p>
            <a:r>
              <a:rPr lang="ar-JO" altLang="en-US" dirty="0">
                <a:effectLst>
                  <a:outerShdw blurRad="38100" dist="38100" dir="2700000" algn="tl">
                    <a:srgbClr val="000000"/>
                  </a:outerShdw>
                </a:effectLst>
                <a:ea typeface="ＭＳ Ｐゴシック" panose="020B0600070205080204" pitchFamily="34" charset="-128"/>
              </a:rPr>
              <a:t>الجمع هو المفتاح</a:t>
            </a:r>
            <a:endParaRPr lang="en-US" altLang="en-US"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47746563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05308-C606-4D47-8247-4E19C82076F0}"/>
              </a:ext>
            </a:extLst>
          </p:cNvPr>
          <p:cNvSpPr>
            <a:spLocks noGrp="1"/>
          </p:cNvSpPr>
          <p:nvPr>
            <p:ph type="title"/>
          </p:nvPr>
        </p:nvSpPr>
        <p:spPr>
          <a:xfrm>
            <a:off x="0" y="0"/>
            <a:ext cx="9144000" cy="1752600"/>
          </a:xfrm>
        </p:spPr>
        <p:txBody>
          <a:bodyPr/>
          <a:lstStyle/>
          <a:p>
            <a:r>
              <a:rPr lang="ar-JO" altLang="en-US" sz="3600" dirty="0">
                <a:effectLst>
                  <a:outerShdw blurRad="38100" dist="38100" dir="2700000" algn="tl">
                    <a:srgbClr val="000000"/>
                  </a:outerShdw>
                </a:effectLst>
                <a:ea typeface="ＭＳ Ｐゴシック" panose="020B0600070205080204" pitchFamily="34" charset="-128"/>
              </a:rPr>
              <a:t>فلما رأى الناس الآية التي صنعها يسوع قالوا</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81923" name="Picture 3" descr="5000 say be our king.jpg">
            <a:extLst>
              <a:ext uri="{FF2B5EF4-FFF2-40B4-BE49-F238E27FC236}">
                <a16:creationId xmlns:a16="http://schemas.microsoft.com/office/drawing/2014/main" id="{E2639463-7496-4555-AF78-D07B8C8352D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704975"/>
            <a:ext cx="9144000" cy="5153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8">
            <a:extLst>
              <a:ext uri="{FF2B5EF4-FFF2-40B4-BE49-F238E27FC236}">
                <a16:creationId xmlns:a16="http://schemas.microsoft.com/office/drawing/2014/main" id="{4F2FC613-C0D8-4DF0-B032-BFAE3445982A}"/>
              </a:ext>
            </a:extLst>
          </p:cNvPr>
          <p:cNvSpPr>
            <a:spLocks noChangeArrowheads="1"/>
          </p:cNvSpPr>
          <p:nvPr/>
        </p:nvSpPr>
        <p:spPr bwMode="auto">
          <a:xfrm>
            <a:off x="5562600" y="1524000"/>
            <a:ext cx="3581400" cy="3124200"/>
          </a:xfrm>
          <a:prstGeom prst="wedgeRoundRectCallout">
            <a:avLst>
              <a:gd name="adj1" fmla="val -65889"/>
              <a:gd name="adj2" fmla="val 83690"/>
              <a:gd name="adj3" fmla="val 16667"/>
            </a:avLst>
          </a:prstGeom>
          <a:solidFill>
            <a:schemeClr val="bg2"/>
          </a:solidFill>
          <a:ln w="9525">
            <a:solidFill>
              <a:schemeClr val="tx1"/>
            </a:solidFill>
            <a:miter lim="800000"/>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إن هذا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هو بالحقيقة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النبي الآتي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إلى العالم</a:t>
            </a:r>
            <a:b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r>
              <a:rPr lang="ar-JO" altLang="en-US" sz="3600" b="1" dirty="0">
                <a:solidFill>
                  <a:srgbClr val="FFFFFF"/>
                </a:solidFill>
                <a:latin typeface="Arial" panose="020B0604020202020204" pitchFamily="34" charset="0"/>
                <a:cs typeface="Arial" panose="020B0604020202020204" pitchFamily="34" charset="0"/>
              </a:rPr>
              <a:t>6: 24</a:t>
            </a:r>
            <a:r>
              <a:rPr kumimoji="0" lang="en-US" altLang="en-US" sz="36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184370892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2946" name="Group 5">
            <a:extLst>
              <a:ext uri="{FF2B5EF4-FFF2-40B4-BE49-F238E27FC236}">
                <a16:creationId xmlns:a16="http://schemas.microsoft.com/office/drawing/2014/main" id="{6F95158C-89BB-4FFC-BEAE-7D8A79BA7CB7}"/>
              </a:ext>
            </a:extLst>
          </p:cNvPr>
          <p:cNvGrpSpPr>
            <a:grpSpLocks/>
          </p:cNvGrpSpPr>
          <p:nvPr/>
        </p:nvGrpSpPr>
        <p:grpSpPr bwMode="auto">
          <a:xfrm>
            <a:off x="152400" y="304800"/>
            <a:ext cx="4514850" cy="4572000"/>
            <a:chOff x="96" y="192"/>
            <a:chExt cx="2844" cy="2880"/>
          </a:xfrm>
        </p:grpSpPr>
        <p:pic>
          <p:nvPicPr>
            <p:cNvPr id="82949" name="Picture 2">
              <a:extLst>
                <a:ext uri="{FF2B5EF4-FFF2-40B4-BE49-F238E27FC236}">
                  <a16:creationId xmlns:a16="http://schemas.microsoft.com/office/drawing/2014/main" id="{894B83F9-B61D-4539-90F9-0770973CB70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 y="192"/>
              <a:ext cx="2844" cy="2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2950" name="Rectangle 4">
              <a:extLst>
                <a:ext uri="{FF2B5EF4-FFF2-40B4-BE49-F238E27FC236}">
                  <a16:creationId xmlns:a16="http://schemas.microsoft.com/office/drawing/2014/main" id="{2D508237-B7FB-4037-8167-A96C2F926A7F}"/>
                </a:ext>
              </a:extLst>
            </p:cNvPr>
            <p:cNvSpPr>
              <a:spLocks noChangeArrowheads="1"/>
            </p:cNvSpPr>
            <p:nvPr/>
          </p:nvSpPr>
          <p:spPr bwMode="auto">
            <a:xfrm>
              <a:off x="336" y="912"/>
              <a:ext cx="576" cy="48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grpSp>
      <p:sp>
        <p:nvSpPr>
          <p:cNvPr id="82947" name="Rectangle 3">
            <a:extLst>
              <a:ext uri="{FF2B5EF4-FFF2-40B4-BE49-F238E27FC236}">
                <a16:creationId xmlns:a16="http://schemas.microsoft.com/office/drawing/2014/main" id="{F129F9DC-00B1-480D-B719-B079185CDF9D}"/>
              </a:ext>
            </a:extLst>
          </p:cNvPr>
          <p:cNvSpPr>
            <a:spLocks noGrp="1" noChangeArrowheads="1"/>
          </p:cNvSpPr>
          <p:nvPr>
            <p:ph type="ctrTitle"/>
          </p:nvPr>
        </p:nvSpPr>
        <p:spPr>
          <a:xfrm>
            <a:off x="3200400" y="251516"/>
            <a:ext cx="5943600" cy="1169551"/>
          </a:xfrm>
        </p:spPr>
        <p:txBody>
          <a:bodyPr/>
          <a:lstStyle/>
          <a:p>
            <a:pPr rtl="1" eaLnBrk="1" hangingPunct="1"/>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نبوة عن نبي </a:t>
            </a: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اُعطيت من خلال </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موسى</a:t>
            </a:r>
            <a:br>
              <a:rPr lang="ar-JO" altLang="en-US" sz="3500" b="1" dirty="0">
                <a:latin typeface="Arial" panose="020B0604020202020204" pitchFamily="34" charset="0"/>
                <a:ea typeface="ＭＳ Ｐゴシック" panose="020B0600070205080204" pitchFamily="34" charset="-128"/>
                <a:cs typeface="Arial" panose="020B0604020202020204" pitchFamily="34" charset="0"/>
              </a:rPr>
            </a:b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a:t>
            </a:r>
            <a:r>
              <a:rPr lang="ar-JO" altLang="en-US" sz="3500" b="1" dirty="0">
                <a:latin typeface="Arial" panose="020B0604020202020204" pitchFamily="34" charset="0"/>
                <a:ea typeface="ＭＳ Ｐゴシック" panose="020B0600070205080204" pitchFamily="34" charset="-128"/>
                <a:cs typeface="Arial" panose="020B0604020202020204" pitchFamily="34" charset="0"/>
              </a:rPr>
              <a:t>تث 18: 15</a:t>
            </a:r>
            <a:r>
              <a:rPr lang="ar-LB" altLang="en-US" sz="3500" b="1" dirty="0">
                <a:latin typeface="Arial" panose="020B0604020202020204" pitchFamily="34" charset="0"/>
                <a:ea typeface="ＭＳ Ｐゴシック" panose="020B0600070205080204" pitchFamily="34" charset="-128"/>
                <a:cs typeface="Arial" panose="020B0604020202020204" pitchFamily="34" charset="0"/>
              </a:rPr>
              <a:t>)</a:t>
            </a:r>
            <a:endParaRPr lang="en-US" altLang="en-US" sz="3500" dirty="0">
              <a:latin typeface="Arial" panose="020B0604020202020204" pitchFamily="34" charset="0"/>
              <a:ea typeface="ＭＳ Ｐゴシック" panose="020B0600070205080204" pitchFamily="34" charset="-128"/>
              <a:cs typeface="Arial" panose="020B0604020202020204" pitchFamily="34" charset="0"/>
            </a:endParaRPr>
          </a:p>
        </p:txBody>
      </p:sp>
      <p:sp>
        <p:nvSpPr>
          <p:cNvPr id="89094" name="Text Box 6">
            <a:extLst>
              <a:ext uri="{FF2B5EF4-FFF2-40B4-BE49-F238E27FC236}">
                <a16:creationId xmlns:a16="http://schemas.microsoft.com/office/drawing/2014/main" id="{4731E5EC-9964-470F-85A8-F1A853D2E324}"/>
              </a:ext>
            </a:extLst>
          </p:cNvPr>
          <p:cNvSpPr txBox="1">
            <a:spLocks noChangeArrowheads="1"/>
          </p:cNvSpPr>
          <p:nvPr/>
        </p:nvSpPr>
        <p:spPr bwMode="auto">
          <a:xfrm>
            <a:off x="5165725" y="1828800"/>
            <a:ext cx="35972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أقيم لهم نبياً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من وسط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إخوتهم مثلك</a:t>
            </a: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و أجعل كلامي في فمه فيكلمهم بكل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3200" b="1" u="none" strike="noStrike" kern="1200" cap="none" spc="0" normalizeH="0" noProof="0" dirty="0">
                <a:ln>
                  <a:noFill/>
                </a:ln>
                <a:solidFill>
                  <a:srgbClr val="000000"/>
                </a:solidFill>
                <a:effectLst/>
                <a:uLnTx/>
                <a:uFillTx/>
                <a:latin typeface="Arial" panose="020B0604020202020204" pitchFamily="34" charset="0"/>
                <a:cs typeface="Arial" panose="020B0604020202020204" pitchFamily="34" charset="0"/>
              </a:rPr>
              <a:t>ما أوصيه به</a:t>
            </a:r>
            <a:endParaRPr kumimoji="0" lang="en-US" altLang="en-US" sz="32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994397596"/>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89094">
                                            <p:txEl>
                                              <p:pRg st="0" end="0"/>
                                            </p:txEl>
                                          </p:spTgt>
                                        </p:tgtEl>
                                        <p:attrNameLst>
                                          <p:attrName>style.visibility</p:attrName>
                                        </p:attrNameLst>
                                      </p:cBhvr>
                                      <p:to>
                                        <p:strVal val="visible"/>
                                      </p:to>
                                    </p:set>
                                    <p:anim calcmode="lin" valueType="num">
                                      <p:cBhvr>
                                        <p:cTn id="7" dur="1000" fill="hold"/>
                                        <p:tgtEl>
                                          <p:spTgt spid="89094">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89094">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89094">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89094">
                                            <p:txEl>
                                              <p:pRg st="0" end="0"/>
                                            </p:txEl>
                                          </p:spTgt>
                                        </p:tgtEl>
                                      </p:cBhvr>
                                    </p:animEffect>
                                  </p:childTnLst>
                                </p:cTn>
                              </p:par>
                              <p:par>
                                <p:cTn id="11" presetID="31" presetClass="entr" presetSubtype="0" fill="hold" grpId="0" nodeType="withEffect">
                                  <p:stCondLst>
                                    <p:cond delay="0"/>
                                  </p:stCondLst>
                                  <p:iterate type="lt">
                                    <p:tmPct val="5000"/>
                                  </p:iterate>
                                  <p:childTnLst>
                                    <p:set>
                                      <p:cBhvr>
                                        <p:cTn id="12" dur="1" fill="hold">
                                          <p:stCondLst>
                                            <p:cond delay="0"/>
                                          </p:stCondLst>
                                        </p:cTn>
                                        <p:tgtEl>
                                          <p:spTgt spid="89094">
                                            <p:txEl>
                                              <p:pRg st="1" end="1"/>
                                            </p:txEl>
                                          </p:spTgt>
                                        </p:tgtEl>
                                        <p:attrNameLst>
                                          <p:attrName>style.visibility</p:attrName>
                                        </p:attrNameLst>
                                      </p:cBhvr>
                                      <p:to>
                                        <p:strVal val="visible"/>
                                      </p:to>
                                    </p:set>
                                    <p:anim calcmode="lin" valueType="num">
                                      <p:cBhvr>
                                        <p:cTn id="13" dur="1000" fill="hold"/>
                                        <p:tgtEl>
                                          <p:spTgt spid="89094">
                                            <p:txEl>
                                              <p:pRg st="1" end="1"/>
                                            </p:txEl>
                                          </p:spTgt>
                                        </p:tgtEl>
                                        <p:attrNameLst>
                                          <p:attrName>ppt_w</p:attrName>
                                        </p:attrNameLst>
                                      </p:cBhvr>
                                      <p:tavLst>
                                        <p:tav tm="0">
                                          <p:val>
                                            <p:fltVal val="0"/>
                                          </p:val>
                                        </p:tav>
                                        <p:tav tm="100000">
                                          <p:val>
                                            <p:strVal val="#ppt_w"/>
                                          </p:val>
                                        </p:tav>
                                      </p:tavLst>
                                    </p:anim>
                                    <p:anim calcmode="lin" valueType="num">
                                      <p:cBhvr>
                                        <p:cTn id="14" dur="1000" fill="hold"/>
                                        <p:tgtEl>
                                          <p:spTgt spid="89094">
                                            <p:txEl>
                                              <p:pRg st="1" end="1"/>
                                            </p:txEl>
                                          </p:spTgt>
                                        </p:tgtEl>
                                        <p:attrNameLst>
                                          <p:attrName>ppt_h</p:attrName>
                                        </p:attrNameLst>
                                      </p:cBhvr>
                                      <p:tavLst>
                                        <p:tav tm="0">
                                          <p:val>
                                            <p:fltVal val="0"/>
                                          </p:val>
                                        </p:tav>
                                        <p:tav tm="100000">
                                          <p:val>
                                            <p:strVal val="#ppt_h"/>
                                          </p:val>
                                        </p:tav>
                                      </p:tavLst>
                                    </p:anim>
                                    <p:anim calcmode="lin" valueType="num">
                                      <p:cBhvr>
                                        <p:cTn id="15" dur="1000" fill="hold"/>
                                        <p:tgtEl>
                                          <p:spTgt spid="89094">
                                            <p:txEl>
                                              <p:pRg st="1" end="1"/>
                                            </p:txEl>
                                          </p:spTgt>
                                        </p:tgtEl>
                                        <p:attrNameLst>
                                          <p:attrName>style.rotation</p:attrName>
                                        </p:attrNameLst>
                                      </p:cBhvr>
                                      <p:tavLst>
                                        <p:tav tm="0">
                                          <p:val>
                                            <p:fltVal val="90"/>
                                          </p:val>
                                        </p:tav>
                                        <p:tav tm="100000">
                                          <p:val>
                                            <p:fltVal val="0"/>
                                          </p:val>
                                        </p:tav>
                                      </p:tavLst>
                                    </p:anim>
                                    <p:animEffect transition="in" filter="fade">
                                      <p:cBhvr>
                                        <p:cTn id="16" dur="1000"/>
                                        <p:tgtEl>
                                          <p:spTgt spid="89094">
                                            <p:txEl>
                                              <p:pRg st="1" end="1"/>
                                            </p:txEl>
                                          </p:spTgt>
                                        </p:tgtEl>
                                      </p:cBhvr>
                                    </p:animEffect>
                                  </p:childTnLst>
                                </p:cTn>
                              </p:par>
                              <p:par>
                                <p:cTn id="17" presetID="31" presetClass="entr" presetSubtype="0" fill="hold" grpId="0" nodeType="withEffect">
                                  <p:stCondLst>
                                    <p:cond delay="0"/>
                                  </p:stCondLst>
                                  <p:iterate type="lt">
                                    <p:tmPct val="5000"/>
                                  </p:iterate>
                                  <p:childTnLst>
                                    <p:set>
                                      <p:cBhvr>
                                        <p:cTn id="18" dur="1" fill="hold">
                                          <p:stCondLst>
                                            <p:cond delay="0"/>
                                          </p:stCondLst>
                                        </p:cTn>
                                        <p:tgtEl>
                                          <p:spTgt spid="89094">
                                            <p:txEl>
                                              <p:pRg st="2" end="2"/>
                                            </p:txEl>
                                          </p:spTgt>
                                        </p:tgtEl>
                                        <p:attrNameLst>
                                          <p:attrName>style.visibility</p:attrName>
                                        </p:attrNameLst>
                                      </p:cBhvr>
                                      <p:to>
                                        <p:strVal val="visible"/>
                                      </p:to>
                                    </p:set>
                                    <p:anim calcmode="lin" valueType="num">
                                      <p:cBhvr>
                                        <p:cTn id="19" dur="1000" fill="hold"/>
                                        <p:tgtEl>
                                          <p:spTgt spid="89094">
                                            <p:txEl>
                                              <p:pRg st="2" end="2"/>
                                            </p:txEl>
                                          </p:spTgt>
                                        </p:tgtEl>
                                        <p:attrNameLst>
                                          <p:attrName>ppt_w</p:attrName>
                                        </p:attrNameLst>
                                      </p:cBhvr>
                                      <p:tavLst>
                                        <p:tav tm="0">
                                          <p:val>
                                            <p:fltVal val="0"/>
                                          </p:val>
                                        </p:tav>
                                        <p:tav tm="100000">
                                          <p:val>
                                            <p:strVal val="#ppt_w"/>
                                          </p:val>
                                        </p:tav>
                                      </p:tavLst>
                                    </p:anim>
                                    <p:anim calcmode="lin" valueType="num">
                                      <p:cBhvr>
                                        <p:cTn id="20" dur="1000" fill="hold"/>
                                        <p:tgtEl>
                                          <p:spTgt spid="89094">
                                            <p:txEl>
                                              <p:pRg st="2" end="2"/>
                                            </p:txEl>
                                          </p:spTgt>
                                        </p:tgtEl>
                                        <p:attrNameLst>
                                          <p:attrName>ppt_h</p:attrName>
                                        </p:attrNameLst>
                                      </p:cBhvr>
                                      <p:tavLst>
                                        <p:tav tm="0">
                                          <p:val>
                                            <p:fltVal val="0"/>
                                          </p:val>
                                        </p:tav>
                                        <p:tav tm="100000">
                                          <p:val>
                                            <p:strVal val="#ppt_h"/>
                                          </p:val>
                                        </p:tav>
                                      </p:tavLst>
                                    </p:anim>
                                    <p:anim calcmode="lin" valueType="num">
                                      <p:cBhvr>
                                        <p:cTn id="21" dur="1000" fill="hold"/>
                                        <p:tgtEl>
                                          <p:spTgt spid="89094">
                                            <p:txEl>
                                              <p:pRg st="2" end="2"/>
                                            </p:txEl>
                                          </p:spTgt>
                                        </p:tgtEl>
                                        <p:attrNameLst>
                                          <p:attrName>style.rotation</p:attrName>
                                        </p:attrNameLst>
                                      </p:cBhvr>
                                      <p:tavLst>
                                        <p:tav tm="0">
                                          <p:val>
                                            <p:fltVal val="90"/>
                                          </p:val>
                                        </p:tav>
                                        <p:tav tm="100000">
                                          <p:val>
                                            <p:fltVal val="0"/>
                                          </p:val>
                                        </p:tav>
                                      </p:tavLst>
                                    </p:anim>
                                    <p:animEffect transition="in" filter="fade">
                                      <p:cBhvr>
                                        <p:cTn id="22" dur="1000"/>
                                        <p:tgtEl>
                                          <p:spTgt spid="89094">
                                            <p:txEl>
                                              <p:pRg st="2" end="2"/>
                                            </p:txEl>
                                          </p:spTgt>
                                        </p:tgtEl>
                                      </p:cBhvr>
                                    </p:animEffect>
                                  </p:childTnLst>
                                </p:cTn>
                              </p:par>
                              <p:par>
                                <p:cTn id="23" presetID="31" presetClass="entr" presetSubtype="0" fill="hold" grpId="0" nodeType="withEffect">
                                  <p:stCondLst>
                                    <p:cond delay="0"/>
                                  </p:stCondLst>
                                  <p:iterate type="lt">
                                    <p:tmPct val="5000"/>
                                  </p:iterate>
                                  <p:childTnLst>
                                    <p:set>
                                      <p:cBhvr>
                                        <p:cTn id="24" dur="1" fill="hold">
                                          <p:stCondLst>
                                            <p:cond delay="0"/>
                                          </p:stCondLst>
                                        </p:cTn>
                                        <p:tgtEl>
                                          <p:spTgt spid="89094">
                                            <p:txEl>
                                              <p:pRg st="3" end="3"/>
                                            </p:txEl>
                                          </p:spTgt>
                                        </p:tgtEl>
                                        <p:attrNameLst>
                                          <p:attrName>style.visibility</p:attrName>
                                        </p:attrNameLst>
                                      </p:cBhvr>
                                      <p:to>
                                        <p:strVal val="visible"/>
                                      </p:to>
                                    </p:set>
                                    <p:anim calcmode="lin" valueType="num">
                                      <p:cBhvr>
                                        <p:cTn id="25" dur="1000" fill="hold"/>
                                        <p:tgtEl>
                                          <p:spTgt spid="89094">
                                            <p:txEl>
                                              <p:pRg st="3" end="3"/>
                                            </p:txEl>
                                          </p:spTgt>
                                        </p:tgtEl>
                                        <p:attrNameLst>
                                          <p:attrName>ppt_w</p:attrName>
                                        </p:attrNameLst>
                                      </p:cBhvr>
                                      <p:tavLst>
                                        <p:tav tm="0">
                                          <p:val>
                                            <p:fltVal val="0"/>
                                          </p:val>
                                        </p:tav>
                                        <p:tav tm="100000">
                                          <p:val>
                                            <p:strVal val="#ppt_w"/>
                                          </p:val>
                                        </p:tav>
                                      </p:tavLst>
                                    </p:anim>
                                    <p:anim calcmode="lin" valueType="num">
                                      <p:cBhvr>
                                        <p:cTn id="26" dur="1000" fill="hold"/>
                                        <p:tgtEl>
                                          <p:spTgt spid="89094">
                                            <p:txEl>
                                              <p:pRg st="3" end="3"/>
                                            </p:txEl>
                                          </p:spTgt>
                                        </p:tgtEl>
                                        <p:attrNameLst>
                                          <p:attrName>ppt_h</p:attrName>
                                        </p:attrNameLst>
                                      </p:cBhvr>
                                      <p:tavLst>
                                        <p:tav tm="0">
                                          <p:val>
                                            <p:fltVal val="0"/>
                                          </p:val>
                                        </p:tav>
                                        <p:tav tm="100000">
                                          <p:val>
                                            <p:strVal val="#ppt_h"/>
                                          </p:val>
                                        </p:tav>
                                      </p:tavLst>
                                    </p:anim>
                                    <p:anim calcmode="lin" valueType="num">
                                      <p:cBhvr>
                                        <p:cTn id="27" dur="1000" fill="hold"/>
                                        <p:tgtEl>
                                          <p:spTgt spid="89094">
                                            <p:txEl>
                                              <p:pRg st="3" end="3"/>
                                            </p:txEl>
                                          </p:spTgt>
                                        </p:tgtEl>
                                        <p:attrNameLst>
                                          <p:attrName>style.rotation</p:attrName>
                                        </p:attrNameLst>
                                      </p:cBhvr>
                                      <p:tavLst>
                                        <p:tav tm="0">
                                          <p:val>
                                            <p:fltVal val="90"/>
                                          </p:val>
                                        </p:tav>
                                        <p:tav tm="100000">
                                          <p:val>
                                            <p:fltVal val="0"/>
                                          </p:val>
                                        </p:tav>
                                      </p:tavLst>
                                    </p:anim>
                                    <p:animEffect transition="in" filter="fade">
                                      <p:cBhvr>
                                        <p:cTn id="28" dur="1000"/>
                                        <p:tgtEl>
                                          <p:spTgt spid="89094">
                                            <p:txEl>
                                              <p:pRg st="3" end="3"/>
                                            </p:txEl>
                                          </p:spTgt>
                                        </p:tgtEl>
                                      </p:cBhvr>
                                    </p:animEffect>
                                  </p:childTnLst>
                                </p:cTn>
                              </p:par>
                              <p:par>
                                <p:cTn id="29" presetID="31" presetClass="entr" presetSubtype="0" fill="hold" grpId="0" nodeType="withEffect">
                                  <p:stCondLst>
                                    <p:cond delay="0"/>
                                  </p:stCondLst>
                                  <p:iterate type="lt">
                                    <p:tmPct val="5000"/>
                                  </p:iterate>
                                  <p:childTnLst>
                                    <p:set>
                                      <p:cBhvr>
                                        <p:cTn id="30" dur="1" fill="hold">
                                          <p:stCondLst>
                                            <p:cond delay="0"/>
                                          </p:stCondLst>
                                        </p:cTn>
                                        <p:tgtEl>
                                          <p:spTgt spid="89094">
                                            <p:txEl>
                                              <p:pRg st="4" end="4"/>
                                            </p:txEl>
                                          </p:spTgt>
                                        </p:tgtEl>
                                        <p:attrNameLst>
                                          <p:attrName>style.visibility</p:attrName>
                                        </p:attrNameLst>
                                      </p:cBhvr>
                                      <p:to>
                                        <p:strVal val="visible"/>
                                      </p:to>
                                    </p:set>
                                    <p:anim calcmode="lin" valueType="num">
                                      <p:cBhvr>
                                        <p:cTn id="31" dur="1000" fill="hold"/>
                                        <p:tgtEl>
                                          <p:spTgt spid="89094">
                                            <p:txEl>
                                              <p:pRg st="4" end="4"/>
                                            </p:txEl>
                                          </p:spTgt>
                                        </p:tgtEl>
                                        <p:attrNameLst>
                                          <p:attrName>ppt_w</p:attrName>
                                        </p:attrNameLst>
                                      </p:cBhvr>
                                      <p:tavLst>
                                        <p:tav tm="0">
                                          <p:val>
                                            <p:fltVal val="0"/>
                                          </p:val>
                                        </p:tav>
                                        <p:tav tm="100000">
                                          <p:val>
                                            <p:strVal val="#ppt_w"/>
                                          </p:val>
                                        </p:tav>
                                      </p:tavLst>
                                    </p:anim>
                                    <p:anim calcmode="lin" valueType="num">
                                      <p:cBhvr>
                                        <p:cTn id="32" dur="1000" fill="hold"/>
                                        <p:tgtEl>
                                          <p:spTgt spid="89094">
                                            <p:txEl>
                                              <p:pRg st="4" end="4"/>
                                            </p:txEl>
                                          </p:spTgt>
                                        </p:tgtEl>
                                        <p:attrNameLst>
                                          <p:attrName>ppt_h</p:attrName>
                                        </p:attrNameLst>
                                      </p:cBhvr>
                                      <p:tavLst>
                                        <p:tav tm="0">
                                          <p:val>
                                            <p:fltVal val="0"/>
                                          </p:val>
                                        </p:tav>
                                        <p:tav tm="100000">
                                          <p:val>
                                            <p:strVal val="#ppt_h"/>
                                          </p:val>
                                        </p:tav>
                                      </p:tavLst>
                                    </p:anim>
                                    <p:anim calcmode="lin" valueType="num">
                                      <p:cBhvr>
                                        <p:cTn id="33" dur="1000" fill="hold"/>
                                        <p:tgtEl>
                                          <p:spTgt spid="89094">
                                            <p:txEl>
                                              <p:pRg st="4" end="4"/>
                                            </p:txEl>
                                          </p:spTgt>
                                        </p:tgtEl>
                                        <p:attrNameLst>
                                          <p:attrName>style.rotation</p:attrName>
                                        </p:attrNameLst>
                                      </p:cBhvr>
                                      <p:tavLst>
                                        <p:tav tm="0">
                                          <p:val>
                                            <p:fltVal val="90"/>
                                          </p:val>
                                        </p:tav>
                                        <p:tav tm="100000">
                                          <p:val>
                                            <p:fltVal val="0"/>
                                          </p:val>
                                        </p:tav>
                                      </p:tavLst>
                                    </p:anim>
                                    <p:animEffect transition="in" filter="fade">
                                      <p:cBhvr>
                                        <p:cTn id="34" dur="1000"/>
                                        <p:tgtEl>
                                          <p:spTgt spid="8909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9094" grpId="0" uiExpand="1" build="allAtOnce"/>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94" name="Picture 8" descr="signs.jpg">
            <a:extLst>
              <a:ext uri="{FF2B5EF4-FFF2-40B4-BE49-F238E27FC236}">
                <a16:creationId xmlns:a16="http://schemas.microsoft.com/office/drawing/2014/main" id="{CFD6D06C-092C-4E40-870A-F3BCAC6C3C86}"/>
              </a:ext>
            </a:extLst>
          </p:cNvPr>
          <p:cNvPicPr>
            <a:picLocks noChangeAspect="1"/>
          </p:cNvPicPr>
          <p:nvPr/>
        </p:nvPicPr>
        <p:blipFill>
          <a:blip r:embed="rId3" cstate="print">
            <a:lum bright="58000"/>
            <a:extLst>
              <a:ext uri="{28A0092B-C50C-407E-A947-70E740481C1C}">
                <a14:useLocalDpi xmlns:a14="http://schemas.microsoft.com/office/drawing/2010/main" val="0"/>
              </a:ext>
            </a:extLst>
          </a:blip>
          <a:srcRect/>
          <a:stretch>
            <a:fillRect/>
          </a:stretch>
        </p:blipFill>
        <p:spPr bwMode="auto">
          <a:xfrm>
            <a:off x="0" y="0"/>
            <a:ext cx="9144000" cy="6843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8" descr="black cross.jpg">
            <a:extLst>
              <a:ext uri="{FF2B5EF4-FFF2-40B4-BE49-F238E27FC236}">
                <a16:creationId xmlns:a16="http://schemas.microsoft.com/office/drawing/2014/main" id="{72F9A028-7F1D-4901-814A-F801D45FD532}"/>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95400" y="4597400"/>
            <a:ext cx="1585913" cy="2260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4996" name="Text Box 3">
            <a:extLst>
              <a:ext uri="{FF2B5EF4-FFF2-40B4-BE49-F238E27FC236}">
                <a16:creationId xmlns:a16="http://schemas.microsoft.com/office/drawing/2014/main" id="{14DEC226-2B19-4B36-BD00-04AF4915A97E}"/>
              </a:ext>
            </a:extLst>
          </p:cNvPr>
          <p:cNvSpPr txBox="1">
            <a:spLocks noChangeArrowheads="1"/>
          </p:cNvSpPr>
          <p:nvPr/>
        </p:nvSpPr>
        <p:spPr bwMode="auto">
          <a:xfrm>
            <a:off x="8458200" y="0"/>
            <a:ext cx="663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cap="sq">
                <a:solidFill>
                  <a:srgbClr val="000000"/>
                </a:solidFill>
                <a:miter lim="800000"/>
                <a:headEnd type="none" w="sm" len="sm"/>
                <a:tailEnd type="none" w="sm" len="sm"/>
              </a14:hiddenLine>
            </a:ext>
          </a:extLst>
        </p:spPr>
        <p:txBody>
          <a:bodyPr wrap="non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111</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4" name="Title 3">
            <a:extLst>
              <a:ext uri="{FF2B5EF4-FFF2-40B4-BE49-F238E27FC236}">
                <a16:creationId xmlns:a16="http://schemas.microsoft.com/office/drawing/2014/main" id="{721B2820-73D1-49D6-9233-931DCF98AD12}"/>
              </a:ext>
            </a:extLst>
          </p:cNvPr>
          <p:cNvSpPr>
            <a:spLocks noGrp="1"/>
          </p:cNvSpPr>
          <p:nvPr>
            <p:ph type="title" idx="4294967295"/>
          </p:nvPr>
        </p:nvSpPr>
        <p:spPr>
          <a:xfrm>
            <a:off x="685800" y="0"/>
            <a:ext cx="7772400" cy="838200"/>
          </a:xfrm>
        </p:spPr>
        <p:txBody>
          <a:bodyPr/>
          <a:lstStyle/>
          <a:p>
            <a:r>
              <a:rPr lang="ar-JO"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rPr>
              <a:t>معجزات إنجيل يوحنا</a:t>
            </a:r>
            <a:endParaRPr lang="en-US" altLang="en-US" dirty="0">
              <a:solidFill>
                <a:schemeClr val="bg2"/>
              </a:solidFill>
              <a:effectLst>
                <a:outerShdw blurRad="38100" dist="38100" dir="2700000" algn="tl">
                  <a:srgbClr val="FFFFFF"/>
                </a:outerShdw>
              </a:effectLst>
              <a:ea typeface="ＭＳ Ｐゴシック" panose="020B0600070205080204" pitchFamily="34" charset="-128"/>
              <a:cs typeface="Arial" panose="020B0604020202020204" pitchFamily="34" charset="0"/>
            </a:endParaRPr>
          </a:p>
        </p:txBody>
      </p:sp>
      <p:sp>
        <p:nvSpPr>
          <p:cNvPr id="84998" name="TextBox 5">
            <a:extLst>
              <a:ext uri="{FF2B5EF4-FFF2-40B4-BE49-F238E27FC236}">
                <a16:creationId xmlns:a16="http://schemas.microsoft.com/office/drawing/2014/main" id="{4A3395D7-C91A-4677-AFDD-6DFF903B2A57}"/>
              </a:ext>
            </a:extLst>
          </p:cNvPr>
          <p:cNvSpPr txBox="1">
            <a:spLocks noChangeArrowheads="1"/>
          </p:cNvSpPr>
          <p:nvPr/>
        </p:nvSpPr>
        <p:spPr bwMode="auto">
          <a:xfrm>
            <a:off x="0" y="685800"/>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معجزات فريدة في إنجيل يوحنا باللون الأصفر (6 من 9 معجزات)</a:t>
            </a:r>
            <a:endParaRPr kumimoji="0" lang="en-US" altLang="en-US" sz="2400" b="1"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9" name="Diamond 8">
            <a:extLst>
              <a:ext uri="{FF2B5EF4-FFF2-40B4-BE49-F238E27FC236}">
                <a16:creationId xmlns:a16="http://schemas.microsoft.com/office/drawing/2014/main" id="{E8D5DA17-92B6-4519-82FB-0ACFDF448248}"/>
              </a:ext>
            </a:extLst>
          </p:cNvPr>
          <p:cNvSpPr>
            <a:spLocks noChangeArrowheads="1"/>
          </p:cNvSpPr>
          <p:nvPr/>
        </p:nvSpPr>
        <p:spPr bwMode="auto">
          <a:xfrm>
            <a:off x="9144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الماء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إلى خمر </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 1-11)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0" name="Diamond 9">
            <a:extLst>
              <a:ext uri="{FF2B5EF4-FFF2-40B4-BE49-F238E27FC236}">
                <a16:creationId xmlns:a16="http://schemas.microsoft.com/office/drawing/2014/main" id="{E6B6E740-735F-4BF2-92BC-896EE582B8F4}"/>
              </a:ext>
            </a:extLst>
          </p:cNvPr>
          <p:cNvSpPr>
            <a:spLocks noChangeArrowheads="1"/>
          </p:cNvSpPr>
          <p:nvPr/>
        </p:nvSpPr>
        <p:spPr bwMode="auto">
          <a:xfrm>
            <a:off x="33528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 </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ابن</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قائد المئة</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4: 46-54</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1" name="Diamond 10">
            <a:extLst>
              <a:ext uri="{FF2B5EF4-FFF2-40B4-BE49-F238E27FC236}">
                <a16:creationId xmlns:a16="http://schemas.microsoft.com/office/drawing/2014/main" id="{BF4131AF-2922-4A74-82EF-313528998BCB}"/>
              </a:ext>
            </a:extLst>
          </p:cNvPr>
          <p:cNvSpPr>
            <a:spLocks noChangeArrowheads="1"/>
          </p:cNvSpPr>
          <p:nvPr/>
        </p:nvSpPr>
        <p:spPr bwMode="auto">
          <a:xfrm>
            <a:off x="5791200" y="10668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المشلول</a:t>
            </a: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5: 1-18</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2" name="Diamond 11">
            <a:extLst>
              <a:ext uri="{FF2B5EF4-FFF2-40B4-BE49-F238E27FC236}">
                <a16:creationId xmlns:a16="http://schemas.microsoft.com/office/drawing/2014/main" id="{D1F2C5DE-DC95-4392-9754-D87053D5B4FB}"/>
              </a:ext>
            </a:extLst>
          </p:cNvPr>
          <p:cNvSpPr/>
          <p:nvPr/>
        </p:nvSpPr>
        <p:spPr bwMode="auto">
          <a:xfrm>
            <a:off x="-3048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إطعام</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5000</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1-15</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3" name="Diamond 12">
            <a:extLst>
              <a:ext uri="{FF2B5EF4-FFF2-40B4-BE49-F238E27FC236}">
                <a16:creationId xmlns:a16="http://schemas.microsoft.com/office/drawing/2014/main" id="{BF72DB27-7A33-44EC-ABCD-BC4D0FE1FA06}"/>
              </a:ext>
            </a:extLst>
          </p:cNvPr>
          <p:cNvSpPr/>
          <p:nvPr/>
        </p:nvSpPr>
        <p:spPr bwMode="auto">
          <a:xfrm>
            <a:off x="2133600" y="2743200"/>
            <a:ext cx="2743200" cy="2590800"/>
          </a:xfrm>
          <a:prstGeom prst="diamond">
            <a:avLst/>
          </a:prstGeom>
          <a:solidFill>
            <a:schemeClr val="tx2">
              <a:lumMod val="75000"/>
            </a:schemeClr>
          </a:solidFill>
          <a:ln w="57150" cap="sq" cmpd="sng" algn="ctr">
            <a:solidFill>
              <a:schemeClr val="bg2"/>
            </a:solidFill>
            <a:prstDash val="solid"/>
            <a:round/>
            <a:headEnd type="none" w="sm" len="sm"/>
            <a:tailEnd type="none" w="sm" len="sm"/>
          </a:ln>
          <a:effectLst/>
        </p:spPr>
        <p:txBody>
          <a:bodyPr wrap="none" lIns="0" tIns="0" rIns="0" bIns="0" anchor="ctr" anchorCtr="1"/>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المشي</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sz="2400" b="1" dirty="0">
                <a:solidFill>
                  <a:srgbClr val="000000"/>
                </a:solidFill>
                <a:latin typeface="Arial" panose="020B0604020202020204" pitchFamily="34" charset="0"/>
                <a:ea typeface="ＭＳ Ｐゴシック" panose="020B0600070205080204" pitchFamily="34" charset="-128"/>
                <a:cs typeface="Arial" panose="020B0604020202020204" pitchFamily="34" charset="0"/>
              </a:rPr>
              <a:t>على الماء</a:t>
            </a:r>
            <a:br>
              <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ar-JO"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rPr>
              <a:t>6: 16-24</a:t>
            </a:r>
            <a:endParaRPr kumimoji="0" lang="en-US" sz="2400" b="1" i="0" u="none" strike="noStrike" kern="1200" cap="none" spc="0" normalizeH="0" baseline="0" noProof="0" dirty="0">
              <a:ln>
                <a:noFill/>
              </a:ln>
              <a:solidFill>
                <a:srgbClr val="000000"/>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4" name="Diamond 13">
            <a:extLst>
              <a:ext uri="{FF2B5EF4-FFF2-40B4-BE49-F238E27FC236}">
                <a16:creationId xmlns:a16="http://schemas.microsoft.com/office/drawing/2014/main" id="{6EA88440-1B75-44D8-8829-1A922B2A30DA}"/>
              </a:ext>
            </a:extLst>
          </p:cNvPr>
          <p:cNvSpPr>
            <a:spLocks noChangeArrowheads="1"/>
          </p:cNvSpPr>
          <p:nvPr/>
        </p:nvSpPr>
        <p:spPr bwMode="auto">
          <a:xfrm>
            <a:off x="45720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شفاء</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الرجل الأعمى</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9: 1-7</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6" name="Diamond 15">
            <a:extLst>
              <a:ext uri="{FF2B5EF4-FFF2-40B4-BE49-F238E27FC236}">
                <a16:creationId xmlns:a16="http://schemas.microsoft.com/office/drawing/2014/main" id="{91634E82-FCB2-4782-B419-5850B8C00145}"/>
              </a:ext>
            </a:extLst>
          </p:cNvPr>
          <p:cNvSpPr>
            <a:spLocks noChangeArrowheads="1"/>
          </p:cNvSpPr>
          <p:nvPr/>
        </p:nvSpPr>
        <p:spPr bwMode="auto">
          <a:xfrm>
            <a:off x="6934200" y="27432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إقامة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لعازر</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11: 1-45</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7" name="Diamond 16">
            <a:extLst>
              <a:ext uri="{FF2B5EF4-FFF2-40B4-BE49-F238E27FC236}">
                <a16:creationId xmlns:a16="http://schemas.microsoft.com/office/drawing/2014/main" id="{2B8B9C58-17FA-4D38-B0CA-098970738FCF}"/>
              </a:ext>
            </a:extLst>
          </p:cNvPr>
          <p:cNvSpPr>
            <a:spLocks noChangeArrowheads="1"/>
          </p:cNvSpPr>
          <p:nvPr/>
        </p:nvSpPr>
        <p:spPr bwMode="auto">
          <a:xfrm>
            <a:off x="3276600" y="4419600"/>
            <a:ext cx="2743200" cy="2590800"/>
          </a:xfrm>
          <a:prstGeom prst="diamond">
            <a:avLst/>
          </a:prstGeom>
          <a:solidFill>
            <a:srgbClr val="FFAE0D"/>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قيامة</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المسيح</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20: 1-31</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
        <p:nvSpPr>
          <p:cNvPr id="18" name="Diamond 17">
            <a:extLst>
              <a:ext uri="{FF2B5EF4-FFF2-40B4-BE49-F238E27FC236}">
                <a16:creationId xmlns:a16="http://schemas.microsoft.com/office/drawing/2014/main" id="{AD7E0E82-F1C8-45B5-9F58-7129F0790BEF}"/>
              </a:ext>
            </a:extLst>
          </p:cNvPr>
          <p:cNvSpPr>
            <a:spLocks noChangeArrowheads="1"/>
          </p:cNvSpPr>
          <p:nvPr/>
        </p:nvSpPr>
        <p:spPr bwMode="auto">
          <a:xfrm>
            <a:off x="5791200" y="4419600"/>
            <a:ext cx="2743200" cy="2590800"/>
          </a:xfrm>
          <a:prstGeom prst="diamond">
            <a:avLst/>
          </a:prstGeom>
          <a:solidFill>
            <a:srgbClr val="FFFF00"/>
          </a:solidFill>
          <a:ln w="57150" cap="sq">
            <a:solidFill>
              <a:schemeClr val="bg2"/>
            </a:solidFill>
            <a:round/>
            <a:headEnd type="none" w="sm" len="sm"/>
            <a:tailEnd type="none" w="sm" len="sm"/>
          </a:ln>
        </p:spPr>
        <p:txBody>
          <a:bodyPr wrap="none" lIns="0" tIns="0" rIns="0" bIns="0" anchor="ctr" anchorCtr="1"/>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صيد</a:t>
            </a:r>
          </a:p>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b="1" dirty="0">
                <a:solidFill>
                  <a:srgbClr val="000000"/>
                </a:solidFill>
                <a:latin typeface="Arial" panose="020B0604020202020204" pitchFamily="34" charset="0"/>
                <a:cs typeface="Arial" panose="020B0604020202020204" pitchFamily="34" charset="0"/>
              </a:rPr>
              <a:t>السمك</a:t>
            </a:r>
            <a:br>
              <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br>
            <a:r>
              <a:rPr kumimoji="0" lang="ar-JO"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rPr>
              <a:t>21: 1-3</a:t>
            </a:r>
            <a:endParaRPr kumimoji="0" lang="en-US" altLang="en-US" sz="2400" b="1" i="0" u="none" strike="noStrike" kern="1200" cap="none" spc="0" normalizeH="0" baseline="0" noProof="0" dirty="0">
              <a:ln>
                <a:noFill/>
              </a:ln>
              <a:solidFill>
                <a:srgbClr val="000000"/>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93458574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6" grpId="0" animBg="1"/>
      <p:bldP spid="17" grpId="0" animBg="1"/>
      <p:bldP spid="18"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7" descr="Synagogue eat my flesh.jpg">
            <a:extLst>
              <a:ext uri="{FF2B5EF4-FFF2-40B4-BE49-F238E27FC236}">
                <a16:creationId xmlns:a16="http://schemas.microsoft.com/office/drawing/2014/main" id="{0892B070-8CDC-41E3-BC68-8BA174CA14E9}"/>
              </a:ext>
            </a:extLst>
          </p:cNvPr>
          <p:cNvPicPr>
            <a:picLocks noChangeAspect="1"/>
          </p:cNvPicPr>
          <p:nvPr/>
        </p:nvPicPr>
        <p:blipFill>
          <a:blip r:embed="rId3" cstate="print">
            <a:extLst>
              <a:ext uri="{28A0092B-C50C-407E-A947-70E740481C1C}">
                <a14:useLocalDpi xmlns:a14="http://schemas.microsoft.com/office/drawing/2010/main" val="0"/>
              </a:ext>
            </a:extLst>
          </a:blip>
          <a:srcRect l="25310" b="2081"/>
          <a:stretch>
            <a:fillRect/>
          </a:stretch>
        </p:blipFill>
        <p:spPr bwMode="auto">
          <a:xfrm>
            <a:off x="0" y="0"/>
            <a:ext cx="92202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3" name="Text Box 3">
            <a:extLst>
              <a:ext uri="{FF2B5EF4-FFF2-40B4-BE49-F238E27FC236}">
                <a16:creationId xmlns:a16="http://schemas.microsoft.com/office/drawing/2014/main" id="{D3CAB9AE-2FCB-44DA-BF97-D094B1606855}"/>
              </a:ext>
            </a:extLst>
          </p:cNvPr>
          <p:cNvSpPr txBox="1">
            <a:spLocks noChangeArrowheads="1"/>
          </p:cNvSpPr>
          <p:nvPr/>
        </p:nvSpPr>
        <p:spPr bwMode="auto">
          <a:xfrm>
            <a:off x="228600" y="76200"/>
            <a:ext cx="1219200" cy="523875"/>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ar-JO" altLang="zh-CN"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rPr>
              <a:t>يوحنا</a:t>
            </a:r>
            <a:endParaRPr kumimoji="0" lang="en-US" altLang="en-US" sz="28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9462" name="Text Box 6">
            <a:extLst>
              <a:ext uri="{FF2B5EF4-FFF2-40B4-BE49-F238E27FC236}">
                <a16:creationId xmlns:a16="http://schemas.microsoft.com/office/drawing/2014/main" id="{E55A87E9-ACB7-46D6-9ACC-6D22239EA8A4}"/>
              </a:ext>
            </a:extLst>
          </p:cNvPr>
          <p:cNvSpPr txBox="1">
            <a:spLocks noChangeArrowheads="1"/>
          </p:cNvSpPr>
          <p:nvPr/>
        </p:nvSpPr>
        <p:spPr bwMode="auto">
          <a:xfrm>
            <a:off x="0" y="3352800"/>
            <a:ext cx="9144000" cy="3046988"/>
          </a:xfrm>
          <a:prstGeom prst="rect">
            <a:avLst/>
          </a:prstGeom>
          <a:noFill/>
          <a:ln w="12700" cap="sq">
            <a:noFill/>
            <a:miter lim="800000"/>
            <a:headEnd type="none" w="sm" len="sm"/>
            <a:tailEnd type="none" w="sm" len="sm"/>
          </a:ln>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zh-CN" sz="3200" b="1" u="sng"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rPr>
              <a:t>الآية المفتاحية</a:t>
            </a:r>
            <a:endParaRPr kumimoji="0" lang="en-US" altLang="zh-CN" sz="3200" b="1" u="none" strike="noStrike" kern="1200" cap="none" spc="0" normalizeH="0" baseline="0" noProof="0" dirty="0">
              <a:ln>
                <a:noFill/>
              </a:ln>
              <a:solidFill>
                <a:srgbClr val="FFFF00"/>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lvl="0" algn="ctr" defTabSz="914400" rtl="1" fontAlgn="base">
              <a:spcBef>
                <a:spcPct val="0"/>
              </a:spcBef>
              <a:spcAft>
                <a:spcPct val="0"/>
              </a:spcAft>
              <a:defRPr/>
            </a:pPr>
            <a:r>
              <a:rPr lang="ar-LB" altLang="zh-CN"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وَآيَاتٍ أُخَرَ كَثِيرَةً صَنَعَ يَسُوعُ قُدَّامَ تَلاَمِيذِهِ لَمْ تُكْتَبْ فِي هذَا الْكِتَابِ. وَأَمَّا هذِهِ فَقَدْ كُتِبَتْ لِتُؤْمِنُوا أَنَّ يَسُوعَ هُوَ الْمَسِيحُ ابْنُ اللهِ، وَلِكَيْ تَكُونَ لَكُمْ إِذَا آمَنْتُمْ حَيَاةٌ بِاسْمِهِ. </a:t>
            </a:r>
          </a:p>
          <a:p>
            <a:pPr marL="0" marR="0" lvl="0" indent="0" algn="ctr" defTabSz="914400" rtl="1" eaLnBrk="0" fontAlgn="base" latinLnBrk="0" hangingPunct="0">
              <a:lnSpc>
                <a:spcPct val="100000"/>
              </a:lnSpc>
              <a:spcBef>
                <a:spcPct val="0"/>
              </a:spcBef>
              <a:spcAft>
                <a:spcPct val="0"/>
              </a:spcAft>
              <a:buClrTx/>
              <a:buSzTx/>
              <a:buFontTx/>
              <a:buNone/>
              <a:tabLst/>
              <a:defRPr/>
            </a:pPr>
            <a:endParaRPr kumimoji="0" lang="ar-JO" altLang="zh-CN" sz="3200" b="1" u="none" strike="noStrike" kern="1200" cap="none" spc="0" normalizeH="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3200" b="1" baseline="0"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(يوحنا</a:t>
            </a:r>
            <a:r>
              <a:rPr lang="ar-JO" altLang="en-US" sz="32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20: 30-31)</a:t>
            </a:r>
            <a:endParaRPr kumimoji="0" lang="en-US" altLang="en-US" sz="32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cs typeface="Arial" panose="020B0604020202020204" pitchFamily="34" charset="0"/>
            </a:endParaRPr>
          </a:p>
        </p:txBody>
      </p:sp>
      <p:sp>
        <p:nvSpPr>
          <p:cNvPr id="117765" name="Rectangle 1031">
            <a:extLst>
              <a:ext uri="{FF2B5EF4-FFF2-40B4-BE49-F238E27FC236}">
                <a16:creationId xmlns:a16="http://schemas.microsoft.com/office/drawing/2014/main" id="{95ED56F0-9E1E-418C-ABDE-40D8368762DC}"/>
              </a:ext>
            </a:extLst>
          </p:cNvPr>
          <p:cNvSpPr>
            <a:spLocks noGrp="1" noChangeArrowheads="1"/>
          </p:cNvSpPr>
          <p:nvPr>
            <p:ph type="title" idx="4294967295"/>
          </p:nvPr>
        </p:nvSpPr>
        <p:spPr>
          <a:xfrm>
            <a:off x="2805113" y="533400"/>
            <a:ext cx="3533775" cy="1200329"/>
          </a:xfrm>
        </p:spPr>
        <p:txBody>
          <a:bodyPr lIns="91440" tIns="45720" rIns="91440" bIns="45720" anchor="t">
            <a:spAutoFit/>
          </a:bodyPr>
          <a:lstStyle/>
          <a:p>
            <a:pPr eaLnBrk="1" hangingPunct="1"/>
            <a:r>
              <a:rPr lang="ar-JO" altLang="zh-CN" sz="3600" u="sng" dirty="0">
                <a:solidFill>
                  <a:srgbClr val="FFFF00"/>
                </a:solidFill>
                <a:ea typeface="ＭＳ Ｐゴシック" panose="020B0600070205080204" pitchFamily="34" charset="-128"/>
                <a:cs typeface="Arial" panose="020B0604020202020204" pitchFamily="34" charset="0"/>
              </a:rPr>
              <a:t>الكلمة المفتاحية</a:t>
            </a:r>
            <a:br>
              <a:rPr lang="ar-JO" altLang="zh-CN" sz="3600" u="sng" dirty="0">
                <a:solidFill>
                  <a:srgbClr val="FFFF00"/>
                </a:solidFill>
                <a:ea typeface="ＭＳ Ｐゴシック" panose="020B0600070205080204" pitchFamily="34" charset="-128"/>
                <a:cs typeface="Arial" panose="020B0604020202020204" pitchFamily="34" charset="0"/>
              </a:rPr>
            </a:br>
            <a:r>
              <a:rPr lang="ar-JO" altLang="zh-CN" sz="3600" dirty="0">
                <a:solidFill>
                  <a:schemeClr val="tx1"/>
                </a:solidFill>
                <a:ea typeface="ＭＳ Ｐゴシック" panose="020B0600070205080204" pitchFamily="34" charset="-128"/>
                <a:cs typeface="Arial" panose="020B0604020202020204" pitchFamily="34" charset="0"/>
              </a:rPr>
              <a:t>الإيمان</a:t>
            </a:r>
            <a:endParaRPr lang="en-US" altLang="en-US" sz="3600" u="sng" dirty="0">
              <a:solidFill>
                <a:schemeClr val="tx1"/>
              </a:solidFill>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207880119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9462"/>
                                        </p:tgtEl>
                                        <p:attrNameLst>
                                          <p:attrName>style.visibility</p:attrName>
                                        </p:attrNameLst>
                                      </p:cBhvr>
                                      <p:to>
                                        <p:strVal val="visible"/>
                                      </p:to>
                                    </p:set>
                                    <p:anim calcmode="lin" valueType="num">
                                      <p:cBhvr additive="base">
                                        <p:cTn id="7" dur="500" fill="hold"/>
                                        <p:tgtEl>
                                          <p:spTgt spid="19462"/>
                                        </p:tgtEl>
                                        <p:attrNameLst>
                                          <p:attrName>ppt_x</p:attrName>
                                        </p:attrNameLst>
                                      </p:cBhvr>
                                      <p:tavLst>
                                        <p:tav tm="0">
                                          <p:val>
                                            <p:strVal val="#ppt_x"/>
                                          </p:val>
                                        </p:tav>
                                        <p:tav tm="100000">
                                          <p:val>
                                            <p:strVal val="#ppt_x"/>
                                          </p:val>
                                        </p:tav>
                                      </p:tavLst>
                                    </p:anim>
                                    <p:anim calcmode="lin" valueType="num">
                                      <p:cBhvr additive="base">
                                        <p:cTn id="8" dur="500" fill="hold"/>
                                        <p:tgtEl>
                                          <p:spTgt spid="1946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462"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90" name="Picture 9" descr="5000_crowd1">
            <a:extLst>
              <a:ext uri="{FF2B5EF4-FFF2-40B4-BE49-F238E27FC236}">
                <a16:creationId xmlns:a16="http://schemas.microsoft.com/office/drawing/2014/main" id="{0B1B2295-2221-428B-853A-8D389A6EB11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2000" y="2895600"/>
            <a:ext cx="784860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1" name="AutoShape 10">
            <a:extLst>
              <a:ext uri="{FF2B5EF4-FFF2-40B4-BE49-F238E27FC236}">
                <a16:creationId xmlns:a16="http://schemas.microsoft.com/office/drawing/2014/main" id="{4380070C-5249-461C-B85D-37B71DBC56E9}"/>
              </a:ext>
            </a:extLst>
          </p:cNvPr>
          <p:cNvSpPr>
            <a:spLocks noChangeArrowheads="1"/>
          </p:cNvSpPr>
          <p:nvPr/>
        </p:nvSpPr>
        <p:spPr bwMode="auto">
          <a:xfrm>
            <a:off x="2286000" y="0"/>
            <a:ext cx="4648200" cy="3657600"/>
          </a:xfrm>
          <a:prstGeom prst="cloudCallout">
            <a:avLst>
              <a:gd name="adj1" fmla="val -39889"/>
              <a:gd name="adj2" fmla="val 67667"/>
            </a:avLst>
          </a:prstGeom>
          <a:solidFill>
            <a:srgbClr val="FFFF00"/>
          </a:solidFill>
          <a:ln w="9525">
            <a:solidFill>
              <a:schemeClr val="tx1"/>
            </a:solidFill>
            <a:round/>
            <a:headEnd/>
            <a:tailEnd/>
          </a:ln>
        </p:spPr>
        <p:txBody>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pic>
        <p:nvPicPr>
          <p:cNvPr id="281608" name="Picture 8" descr="King">
            <a:extLst>
              <a:ext uri="{FF2B5EF4-FFF2-40B4-BE49-F238E27FC236}">
                <a16:creationId xmlns:a16="http://schemas.microsoft.com/office/drawing/2014/main" id="{E6AA5286-F593-44A2-BCEB-DDEBA8DD678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590800" y="533400"/>
            <a:ext cx="3657600" cy="219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9093" name="Oval 12">
            <a:extLst>
              <a:ext uri="{FF2B5EF4-FFF2-40B4-BE49-F238E27FC236}">
                <a16:creationId xmlns:a16="http://schemas.microsoft.com/office/drawing/2014/main" id="{97CE4D0E-63C5-4618-83BC-0450B726CB71}"/>
              </a:ext>
            </a:extLst>
          </p:cNvPr>
          <p:cNvSpPr>
            <a:spLocks noChangeArrowheads="1"/>
          </p:cNvSpPr>
          <p:nvPr/>
        </p:nvSpPr>
        <p:spPr bwMode="auto">
          <a:xfrm>
            <a:off x="5257800" y="32004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4" name="Oval 13">
            <a:extLst>
              <a:ext uri="{FF2B5EF4-FFF2-40B4-BE49-F238E27FC236}">
                <a16:creationId xmlns:a16="http://schemas.microsoft.com/office/drawing/2014/main" id="{2464EC13-6FC4-4ED9-B9F4-74811689EDB4}"/>
              </a:ext>
            </a:extLst>
          </p:cNvPr>
          <p:cNvSpPr>
            <a:spLocks noChangeArrowheads="1"/>
          </p:cNvSpPr>
          <p:nvPr/>
        </p:nvSpPr>
        <p:spPr bwMode="auto">
          <a:xfrm>
            <a:off x="5715000" y="35052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5" name="Oval 14">
            <a:extLst>
              <a:ext uri="{FF2B5EF4-FFF2-40B4-BE49-F238E27FC236}">
                <a16:creationId xmlns:a16="http://schemas.microsoft.com/office/drawing/2014/main" id="{6179D53B-6757-47B9-975D-A32DC9ABDEF0}"/>
              </a:ext>
            </a:extLst>
          </p:cNvPr>
          <p:cNvSpPr>
            <a:spLocks noChangeArrowheads="1"/>
          </p:cNvSpPr>
          <p:nvPr/>
        </p:nvSpPr>
        <p:spPr bwMode="auto">
          <a:xfrm>
            <a:off x="6705600" y="2971800"/>
            <a:ext cx="533400" cy="4572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6" name="Oval 15">
            <a:extLst>
              <a:ext uri="{FF2B5EF4-FFF2-40B4-BE49-F238E27FC236}">
                <a16:creationId xmlns:a16="http://schemas.microsoft.com/office/drawing/2014/main" id="{96C459D3-753F-4F5B-99F2-C7CDA1998B7D}"/>
              </a:ext>
            </a:extLst>
          </p:cNvPr>
          <p:cNvSpPr>
            <a:spLocks noChangeArrowheads="1"/>
          </p:cNvSpPr>
          <p:nvPr/>
        </p:nvSpPr>
        <p:spPr bwMode="auto">
          <a:xfrm>
            <a:off x="7162800" y="3276600"/>
            <a:ext cx="304800" cy="3048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89097" name="Oval 17">
            <a:extLst>
              <a:ext uri="{FF2B5EF4-FFF2-40B4-BE49-F238E27FC236}">
                <a16:creationId xmlns:a16="http://schemas.microsoft.com/office/drawing/2014/main" id="{12A6AADA-9B4A-4470-840E-B3E299AFF0BA}"/>
              </a:ext>
            </a:extLst>
          </p:cNvPr>
          <p:cNvSpPr>
            <a:spLocks noChangeArrowheads="1"/>
          </p:cNvSpPr>
          <p:nvPr/>
        </p:nvSpPr>
        <p:spPr bwMode="auto">
          <a:xfrm>
            <a:off x="6172200" y="2667000"/>
            <a:ext cx="685800" cy="609600"/>
          </a:xfrm>
          <a:prstGeom prst="ellipse">
            <a:avLst/>
          </a:prstGeom>
          <a:solidFill>
            <a:srgbClr val="FFFF00"/>
          </a:solidFill>
          <a:ln w="9525">
            <a:solidFill>
              <a:schemeClr val="tx1"/>
            </a:solidFill>
            <a:round/>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FFFFFF"/>
              </a:solidFill>
              <a:effectLst/>
              <a:uLnTx/>
              <a:uFillTx/>
              <a:latin typeface="Times New Roman" panose="02020603050405020304" pitchFamily="18" charset="0"/>
              <a:ea typeface="ＭＳ Ｐゴシック" panose="020B0600070205080204" pitchFamily="34" charset="-128"/>
              <a:cs typeface="+mn-cs"/>
            </a:endParaRPr>
          </a:p>
        </p:txBody>
      </p:sp>
      <p:sp>
        <p:nvSpPr>
          <p:cNvPr id="47114" name="Rectangle 18">
            <a:extLst>
              <a:ext uri="{FF2B5EF4-FFF2-40B4-BE49-F238E27FC236}">
                <a16:creationId xmlns:a16="http://schemas.microsoft.com/office/drawing/2014/main" id="{10C1C47F-7C56-42AD-983C-4ED394B30539}"/>
              </a:ext>
            </a:extLst>
          </p:cNvPr>
          <p:cNvSpPr>
            <a:spLocks noGrp="1" noChangeArrowheads="1"/>
          </p:cNvSpPr>
          <p:nvPr>
            <p:ph type="title"/>
          </p:nvPr>
        </p:nvSpPr>
        <p:spPr>
          <a:xfrm>
            <a:off x="0" y="6858000"/>
            <a:ext cx="2209800" cy="914400"/>
          </a:xfrm>
        </p:spPr>
        <p:txBody>
          <a:bodyPr/>
          <a:lstStyle/>
          <a:p>
            <a:pPr eaLnBrk="1" hangingPunct="1">
              <a:defRPr/>
            </a:pPr>
            <a:r>
              <a:rPr lang="en-US" sz="1600" dirty="0"/>
              <a:t>Verse 15</a:t>
            </a:r>
          </a:p>
        </p:txBody>
      </p:sp>
    </p:spTree>
    <p:extLst>
      <p:ext uri="{BB962C8B-B14F-4D97-AF65-F5344CB8AC3E}">
        <p14:creationId xmlns:p14="http://schemas.microsoft.com/office/powerpoint/2010/main" val="25629578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2000"/>
                                  </p:stCondLst>
                                  <p:childTnLst>
                                    <p:set>
                                      <p:cBhvr>
                                        <p:cTn id="6" dur="1" fill="hold">
                                          <p:stCondLst>
                                            <p:cond delay="0"/>
                                          </p:stCondLst>
                                        </p:cTn>
                                        <p:tgtEl>
                                          <p:spTgt spid="281608"/>
                                        </p:tgtEl>
                                        <p:attrNameLst>
                                          <p:attrName>style.visibility</p:attrName>
                                        </p:attrNameLst>
                                      </p:cBhvr>
                                      <p:to>
                                        <p:strVal val="visible"/>
                                      </p:to>
                                    </p:set>
                                    <p:animEffect transition="in" filter="fade">
                                      <p:cBhvr>
                                        <p:cTn id="7" dur="2000"/>
                                        <p:tgtEl>
                                          <p:spTgt spid="28160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1138" name="Picture 4" descr="I am the bread of life.jpg">
            <a:extLst>
              <a:ext uri="{FF2B5EF4-FFF2-40B4-BE49-F238E27FC236}">
                <a16:creationId xmlns:a16="http://schemas.microsoft.com/office/drawing/2014/main" id="{982D3CBC-219E-4D00-A5E7-7CF5A527EC2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8923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0A4C194-C2BA-4D9A-8DC3-427E5B66D582}"/>
              </a:ext>
            </a:extLst>
          </p:cNvPr>
          <p:cNvSpPr>
            <a:spLocks noGrp="1"/>
          </p:cNvSpPr>
          <p:nvPr>
            <p:ph type="title"/>
          </p:nvPr>
        </p:nvSpPr>
        <p:spPr>
          <a:xfrm>
            <a:off x="0" y="-152400"/>
            <a:ext cx="9144000" cy="1143000"/>
          </a:xfrm>
        </p:spPr>
        <p:txBody>
          <a:bodyPr/>
          <a:lstStyle/>
          <a:p>
            <a:pPr algn="r"/>
            <a:r>
              <a:rPr lang="ar-JO" altLang="en-US" dirty="0">
                <a:effectLst>
                  <a:outerShdw blurRad="38100" dist="38100" dir="2700000" algn="tl">
                    <a:srgbClr val="000000"/>
                  </a:outerShdw>
                </a:effectLst>
                <a:ea typeface="ＭＳ Ｐゴシック" panose="020B0600070205080204" pitchFamily="34" charset="-128"/>
              </a:rPr>
              <a:t>ما الأمر؟</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8" name="Content Placeholder 7">
            <a:extLst>
              <a:ext uri="{FF2B5EF4-FFF2-40B4-BE49-F238E27FC236}">
                <a16:creationId xmlns:a16="http://schemas.microsoft.com/office/drawing/2014/main" id="{625EA02A-2508-4E6E-AFB9-200144D1DB25}"/>
              </a:ext>
            </a:extLst>
          </p:cNvPr>
          <p:cNvSpPr>
            <a:spLocks noGrp="1"/>
          </p:cNvSpPr>
          <p:nvPr>
            <p:ph sz="half" idx="1"/>
          </p:nvPr>
        </p:nvSpPr>
        <p:spPr>
          <a:xfrm>
            <a:off x="76200" y="1981200"/>
            <a:ext cx="4267200" cy="5257800"/>
          </a:xfrm>
        </p:spPr>
        <p:txBody>
          <a:bodyPr/>
          <a:lstStyle/>
          <a:p>
            <a:pPr algn="ctr" rtl="1">
              <a:buFontTx/>
              <a:buNone/>
            </a:pPr>
            <a:endParaRPr lang="ar-LB" altLang="en-US" sz="3200" dirty="0">
              <a:effectLst>
                <a:glow rad="228600">
                  <a:schemeClr val="bg1">
                    <a:alpha val="40000"/>
                  </a:schemeClr>
                </a:glow>
              </a:effectLst>
              <a:ea typeface="ＭＳ Ｐゴシック" panose="020B0600070205080204" pitchFamily="34" charset="-128"/>
            </a:endParaRPr>
          </a:p>
          <a:p>
            <a:pPr algn="ctr" rtl="1">
              <a:buFontTx/>
              <a:buNone/>
            </a:pPr>
            <a:r>
              <a:rPr lang="ar-JO" altLang="en-US" sz="3200" dirty="0">
                <a:effectLst>
                  <a:glow rad="228600">
                    <a:schemeClr val="bg1">
                      <a:alpha val="40000"/>
                    </a:schemeClr>
                  </a:glow>
                </a:effectLst>
                <a:ea typeface="ＭＳ Ｐゴシック" panose="020B0600070205080204" pitchFamily="34" charset="-128"/>
              </a:rPr>
              <a:t>موسى</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تنبأ عن نبي</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أعطى المن من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حياة جسدية مستدامة</a:t>
            </a:r>
            <a:endParaRPr lang="en-US" altLang="en-US" sz="3200" dirty="0">
              <a:effectLst>
                <a:glow rad="228600">
                  <a:schemeClr val="bg1">
                    <a:alpha val="40000"/>
                  </a:schemeClr>
                </a:glow>
              </a:effectLst>
              <a:ea typeface="ＭＳ Ｐゴシック" panose="020B0600070205080204" pitchFamily="34" charset="-128"/>
            </a:endParaRPr>
          </a:p>
          <a:p>
            <a:pPr algn="r" rtl="1"/>
            <a:endParaRPr lang="en-US" altLang="en-US" sz="3200" dirty="0">
              <a:effectLst>
                <a:glow rad="228600">
                  <a:schemeClr val="bg1">
                    <a:alpha val="40000"/>
                  </a:schemeClr>
                </a:glow>
              </a:effectLst>
              <a:ea typeface="ＭＳ Ｐゴシック" panose="020B0600070205080204" pitchFamily="34" charset="-128"/>
            </a:endParaRPr>
          </a:p>
        </p:txBody>
      </p:sp>
      <p:sp>
        <p:nvSpPr>
          <p:cNvPr id="9" name="Content Placeholder 8">
            <a:extLst>
              <a:ext uri="{FF2B5EF4-FFF2-40B4-BE49-F238E27FC236}">
                <a16:creationId xmlns:a16="http://schemas.microsoft.com/office/drawing/2014/main" id="{08EB9AFD-98A6-41AC-9B80-E80552C99C8A}"/>
              </a:ext>
            </a:extLst>
          </p:cNvPr>
          <p:cNvSpPr>
            <a:spLocks noGrp="1"/>
          </p:cNvSpPr>
          <p:nvPr>
            <p:ph sz="half" idx="2"/>
          </p:nvPr>
        </p:nvSpPr>
        <p:spPr>
          <a:xfrm>
            <a:off x="4800600" y="1981200"/>
            <a:ext cx="3705447" cy="5105400"/>
          </a:xfrm>
        </p:spPr>
        <p:txBody>
          <a:bodyPr/>
          <a:lstStyle/>
          <a:p>
            <a:pPr algn="ctr" rtl="1">
              <a:buFontTx/>
              <a:buNone/>
            </a:pPr>
            <a:endParaRPr lang="ar-LB" altLang="en-US" sz="3200" dirty="0">
              <a:effectLst>
                <a:glow rad="228600">
                  <a:schemeClr val="bg1">
                    <a:alpha val="40000"/>
                  </a:schemeClr>
                </a:glow>
              </a:effectLst>
              <a:ea typeface="ＭＳ Ｐゴシック" panose="020B0600070205080204" pitchFamily="34" charset="-128"/>
            </a:endParaRPr>
          </a:p>
          <a:p>
            <a:pPr algn="ctr" rtl="1">
              <a:buFontTx/>
              <a:buNone/>
            </a:pPr>
            <a:r>
              <a:rPr lang="ar-JO" altLang="en-US" sz="3200" dirty="0">
                <a:effectLst>
                  <a:glow rad="228600">
                    <a:schemeClr val="bg1">
                      <a:alpha val="40000"/>
                    </a:schemeClr>
                  </a:glow>
                </a:effectLst>
                <a:ea typeface="ＭＳ Ｐゴシック" panose="020B0600070205080204" pitchFamily="34" charset="-128"/>
              </a:rPr>
              <a:t>يسوع</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تمم النبوة</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هو المن أي الله</a:t>
            </a:r>
            <a:endParaRPr lang="en-US" altLang="en-US" sz="3200" dirty="0">
              <a:effectLst>
                <a:glow rad="228600">
                  <a:schemeClr val="bg1">
                    <a:alpha val="40000"/>
                  </a:schemeClr>
                </a:glow>
              </a:effectLst>
              <a:ea typeface="ＭＳ Ｐゴシック" panose="020B0600070205080204" pitchFamily="34" charset="-128"/>
            </a:endParaRPr>
          </a:p>
          <a:p>
            <a:pPr algn="r" rtl="1"/>
            <a:r>
              <a:rPr lang="ar-JO" altLang="en-US" sz="3200" dirty="0">
                <a:effectLst>
                  <a:glow rad="228600">
                    <a:schemeClr val="bg1">
                      <a:alpha val="40000"/>
                    </a:schemeClr>
                  </a:glow>
                </a:effectLst>
                <a:ea typeface="ＭＳ Ｐゴシック" panose="020B0600070205080204" pitchFamily="34" charset="-128"/>
              </a:rPr>
              <a:t>يعطي حياة أبدية</a:t>
            </a:r>
            <a:endParaRPr lang="en-US" altLang="en-US" sz="3200" dirty="0">
              <a:effectLst>
                <a:glow rad="228600">
                  <a:schemeClr val="bg1">
                    <a:alpha val="40000"/>
                  </a:schemeClr>
                </a:glow>
              </a:effectLst>
              <a:ea typeface="ＭＳ Ｐゴシック" panose="020B0600070205080204" pitchFamily="34" charset="-128"/>
            </a:endParaRPr>
          </a:p>
          <a:p>
            <a:pPr algn="r" rtl="1"/>
            <a:endParaRPr lang="en-US" altLang="en-US" sz="3200" dirty="0">
              <a:effectLst>
                <a:glow rad="228600">
                  <a:schemeClr val="bg1">
                    <a:alpha val="40000"/>
                  </a:schemeClr>
                </a:glow>
              </a:effectLst>
              <a:ea typeface="ＭＳ Ｐゴシック" panose="020B0600070205080204" pitchFamily="34" charset="-128"/>
            </a:endParaRPr>
          </a:p>
        </p:txBody>
      </p:sp>
      <p:sp>
        <p:nvSpPr>
          <p:cNvPr id="6" name="Content Placeholder 2">
            <a:extLst>
              <a:ext uri="{FF2B5EF4-FFF2-40B4-BE49-F238E27FC236}">
                <a16:creationId xmlns:a16="http://schemas.microsoft.com/office/drawing/2014/main" id="{B1BAE2A8-2734-4360-95D6-D00C7BD22637}"/>
              </a:ext>
            </a:extLst>
          </p:cNvPr>
          <p:cNvSpPr txBox="1">
            <a:spLocks/>
          </p:cNvSpPr>
          <p:nvPr/>
        </p:nvSpPr>
        <p:spPr bwMode="auto">
          <a:xfrm>
            <a:off x="90361" y="666303"/>
            <a:ext cx="7490653" cy="1143000"/>
          </a:xfrm>
          <a:prstGeom prst="rect">
            <a:avLst/>
          </a:prstGeom>
          <a:noFill/>
          <a:ln w="9525">
            <a:noFill/>
            <a:miter lim="800000"/>
            <a:headEnd/>
            <a:tailEnd/>
          </a:ln>
        </p:spPr>
        <p:txBody>
          <a:bodyPr/>
          <a:lstStyle/>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هو موسى الجديد</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a:p>
            <a:pPr marL="342900" marR="0" lvl="0" indent="-342900" algn="r" defTabSz="914400" rtl="1" eaLnBrk="0" fontAlgn="base" latinLnBrk="0" hangingPunct="0">
              <a:lnSpc>
                <a:spcPct val="100000"/>
              </a:lnSpc>
              <a:spcBef>
                <a:spcPct val="20000"/>
              </a:spcBef>
              <a:spcAft>
                <a:spcPct val="0"/>
              </a:spcAft>
              <a:buClrTx/>
              <a:buSzTx/>
              <a:buFontTx/>
              <a:buChar char="•"/>
              <a:tabLst/>
              <a:defRPr/>
            </a:pPr>
            <a:r>
              <a:rPr kumimoji="0" lang="ar-JO"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يسوع أعظم من موسى</a:t>
            </a:r>
            <a:endParaRPr kumimoji="0" lang="en-US" sz="32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17637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27" fill="hold" nodeType="clickPar">
                      <p:stCondLst>
                        <p:cond delay="indefinite"/>
                      </p:stCondLst>
                      <p:childTnLst>
                        <p:par>
                          <p:cTn id="28" fill="hold" nodeType="withGroup">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31" fill="hold" nodeType="clickPar">
                      <p:stCondLst>
                        <p:cond delay="indefinite"/>
                      </p:stCondLst>
                      <p:childTnLst>
                        <p:par>
                          <p:cTn id="32" fill="hold" nodeType="withGroup">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35" fill="hold" nodeType="clickPar">
                      <p:stCondLst>
                        <p:cond delay="indefinite"/>
                      </p:stCondLst>
                      <p:childTnLst>
                        <p:par>
                          <p:cTn id="36" fill="hold" nodeType="withGroup">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39" fill="hold" nodeType="clickPar">
                      <p:stCondLst>
                        <p:cond delay="indefinite"/>
                      </p:stCondLst>
                      <p:childTnLst>
                        <p:par>
                          <p:cTn id="40" fill="hold" nodeType="withGroup">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P spid="9" grpId="0" build="p"/>
      <p:bldP spid="6"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5" descr="Jesus with Head Covering.jpg">
            <a:extLst>
              <a:ext uri="{FF2B5EF4-FFF2-40B4-BE49-F238E27FC236}">
                <a16:creationId xmlns:a16="http://schemas.microsoft.com/office/drawing/2014/main" id="{623C508C-6491-4291-80C9-D4EE1CB3F67F}"/>
              </a:ext>
            </a:extLst>
          </p:cNvPr>
          <p:cNvPicPr>
            <a:picLocks noChangeAspect="1"/>
          </p:cNvPicPr>
          <p:nvPr/>
        </p:nvPicPr>
        <p:blipFill>
          <a:blip r:embed="rId2" cstate="print">
            <a:extLst>
              <a:ext uri="{28A0092B-C50C-407E-A947-70E740481C1C}">
                <a14:useLocalDpi xmlns:a14="http://schemas.microsoft.com/office/drawing/2010/main" val="0"/>
              </a:ext>
            </a:extLst>
          </a:blip>
          <a:srcRect r="24525"/>
          <a:stretch>
            <a:fillRect/>
          </a:stretch>
        </p:blipFill>
        <p:spPr bwMode="auto">
          <a:xfrm>
            <a:off x="-1588" y="0"/>
            <a:ext cx="914558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D0997AF8-9EB9-4345-897E-D0EA47069AC1}"/>
              </a:ext>
            </a:extLst>
          </p:cNvPr>
          <p:cNvSpPr>
            <a:spLocks noGrp="1"/>
          </p:cNvSpPr>
          <p:nvPr>
            <p:ph type="title"/>
          </p:nvPr>
        </p:nvSpPr>
        <p:spPr>
          <a:xfrm>
            <a:off x="152400" y="76200"/>
            <a:ext cx="4038600" cy="6629400"/>
          </a:xfrm>
        </p:spPr>
        <p:txBody>
          <a:bodyPr/>
          <a:lstStyle/>
          <a:p>
            <a:pPr rtl="1"/>
            <a:br>
              <a:rPr lang="en-US"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أثبت يسوع نفسه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أنه </a:t>
            </a:r>
            <a:r>
              <a:rPr lang="ar-JO" altLang="en-US" dirty="0">
                <a:solidFill>
                  <a:srgbClr val="FFFF00"/>
                </a:solidFill>
                <a:effectLst>
                  <a:glow rad="228600">
                    <a:schemeClr val="bg1">
                      <a:alpha val="40000"/>
                    </a:schemeClr>
                  </a:glow>
                </a:effectLst>
                <a:ea typeface="ＭＳ Ｐゴシック" panose="020B0600070205080204" pitchFamily="34" charset="-128"/>
              </a:rPr>
              <a:t>أعظم من موسى كونه معطي </a:t>
            </a:r>
            <a:br>
              <a:rPr lang="ar-JO" altLang="en-US" dirty="0">
                <a:solidFill>
                  <a:srgbClr val="FFFF00"/>
                </a:solidFill>
                <a:effectLst>
                  <a:glow rad="228600">
                    <a:schemeClr val="bg1">
                      <a:alpha val="40000"/>
                    </a:schemeClr>
                  </a:glow>
                </a:effectLst>
                <a:ea typeface="ＭＳ Ｐゴシック" panose="020B0600070205080204" pitchFamily="34" charset="-128"/>
              </a:rPr>
            </a:br>
            <a:r>
              <a:rPr lang="ar-JO" altLang="en-US" dirty="0">
                <a:solidFill>
                  <a:srgbClr val="FFFF00"/>
                </a:solidFill>
                <a:effectLst>
                  <a:glow rad="228600">
                    <a:schemeClr val="bg1">
                      <a:alpha val="40000"/>
                    </a:schemeClr>
                  </a:glow>
                </a:effectLst>
                <a:ea typeface="ＭＳ Ｐゴシック" panose="020B0600070205080204" pitchFamily="34" charset="-128"/>
              </a:rPr>
              <a:t>الحياة الأبدية</a:t>
            </a:r>
            <a:r>
              <a:rPr lang="ar-JO" altLang="en-US" dirty="0">
                <a:effectLst>
                  <a:glow rad="228600">
                    <a:schemeClr val="bg1">
                      <a:alpha val="40000"/>
                    </a:schemeClr>
                  </a:glow>
                </a:effectLst>
                <a:ea typeface="ＭＳ Ｐゴシック" panose="020B0600070205080204" pitchFamily="34" charset="-128"/>
              </a:rPr>
              <a:t>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من خلال إطعام 5</a:t>
            </a:r>
            <a:r>
              <a:rPr lang="ar-LB" altLang="en-US" dirty="0">
                <a:effectLst>
                  <a:glow rad="228600">
                    <a:schemeClr val="bg1">
                      <a:alpha val="40000"/>
                    </a:schemeClr>
                  </a:glow>
                </a:effectLst>
                <a:ea typeface="ＭＳ Ｐゴシック" panose="020B0600070205080204" pitchFamily="34" charset="-128"/>
              </a:rPr>
              <a:t>,</a:t>
            </a:r>
            <a:r>
              <a:rPr lang="ar-JO" altLang="en-US" dirty="0">
                <a:effectLst>
                  <a:glow rad="228600">
                    <a:schemeClr val="bg1">
                      <a:alpha val="40000"/>
                    </a:schemeClr>
                  </a:glow>
                </a:effectLst>
                <a:ea typeface="ＭＳ Ｐゴシック" panose="020B0600070205080204" pitchFamily="34" charset="-128"/>
              </a:rPr>
              <a:t>000 يهودي بطريقة معجزية </a:t>
            </a:r>
            <a:br>
              <a:rPr lang="ar-JO" altLang="en-US" dirty="0">
                <a:effectLst>
                  <a:glow rad="228600">
                    <a:schemeClr val="bg1">
                      <a:alpha val="40000"/>
                    </a:schemeClr>
                  </a:glow>
                </a:effectLst>
                <a:ea typeface="ＭＳ Ｐゴシック" panose="020B0600070205080204" pitchFamily="34" charset="-128"/>
              </a:rPr>
            </a:br>
            <a:r>
              <a:rPr lang="ar-JO" altLang="en-US" dirty="0">
                <a:effectLst>
                  <a:glow rad="228600">
                    <a:schemeClr val="bg1">
                      <a:alpha val="40000"/>
                    </a:schemeClr>
                  </a:glow>
                </a:effectLst>
                <a:ea typeface="ＭＳ Ｐゴシック" panose="020B0600070205080204" pitchFamily="34" charset="-128"/>
              </a:rPr>
              <a:t>(6: 1-15)</a:t>
            </a:r>
            <a:endParaRPr lang="en-US" altLang="en-US" dirty="0">
              <a:effectLst>
                <a:glow rad="228600">
                  <a:schemeClr val="bg1">
                    <a:alpha val="40000"/>
                  </a:schemeClr>
                </a:glow>
              </a:effectLst>
              <a:ea typeface="ＭＳ Ｐゴシック" panose="020B0600070205080204" pitchFamily="34" charset="-128"/>
            </a:endParaRPr>
          </a:p>
        </p:txBody>
      </p:sp>
    </p:spTree>
    <p:extLst>
      <p:ext uri="{BB962C8B-B14F-4D97-AF65-F5344CB8AC3E}">
        <p14:creationId xmlns:p14="http://schemas.microsoft.com/office/powerpoint/2010/main" val="59916967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4F91440-5CBE-4165-BC37-27EC8A47042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ب. رفض عرض جعل المسيح ملكاً</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1906969"/>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75</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22-23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45-46</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6: 14-15</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359114"/>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يرفض يسوع أن يحكم على الخمسة آلاف في الجليل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كون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موسى الجديد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تثنية 18: 15</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يجب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أن يحكم على كل إسرائيل، لكن القادة لم يصدقوا ذلك.</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845986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416C382-8C3A-A2C8-3457-E314B57D98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88" y="0"/>
            <a:ext cx="9141911" cy="6859568"/>
          </a:xfrm>
          <a:prstGeom prst="rect">
            <a:avLst/>
          </a:prstGeom>
        </p:spPr>
      </p:pic>
      <p:sp>
        <p:nvSpPr>
          <p:cNvPr id="2" name="Title 1">
            <a:extLst>
              <a:ext uri="{FF2B5EF4-FFF2-40B4-BE49-F238E27FC236}">
                <a16:creationId xmlns:a16="http://schemas.microsoft.com/office/drawing/2014/main" id="{5DB5AE95-06AC-1459-3B71-60AAF6BEA7CD}"/>
              </a:ext>
            </a:extLst>
          </p:cNvPr>
          <p:cNvSpPr>
            <a:spLocks noGrp="1"/>
          </p:cNvSpPr>
          <p:nvPr>
            <p:ph type="title"/>
          </p:nvPr>
        </p:nvSpPr>
        <p:spPr>
          <a:xfrm>
            <a:off x="92096" y="142790"/>
            <a:ext cx="7993478" cy="792088"/>
          </a:xfrm>
          <a:gradFill flip="none" rotWithShape="1">
            <a:gsLst>
              <a:gs pos="0">
                <a:srgbClr val="000000"/>
              </a:gs>
              <a:gs pos="100000">
                <a:srgbClr val="002060"/>
              </a:gs>
            </a:gsLst>
            <a:path path="circle">
              <a:fillToRect l="50000" t="50000" r="50000" b="50000"/>
            </a:path>
            <a:tileRect/>
          </a:gradFill>
        </p:spPr>
        <p:txBody>
          <a:bodyPr/>
          <a:lstStyle/>
          <a:p>
            <a:pPr rtl="1"/>
            <a:r>
              <a:rPr lang="ar-SA" sz="4000" b="1" dirty="0">
                <a:solidFill>
                  <a:srgbClr val="FFFFFF"/>
                </a:solidFill>
                <a:latin typeface="Arial" panose="020B0604020202020204" pitchFamily="34" charset="0"/>
                <a:cs typeface="Arial" panose="020B0604020202020204" pitchFamily="34" charset="0"/>
              </a:rPr>
              <a:t>زيادة الاستقطاب</a:t>
            </a:r>
            <a:endParaRPr lang="en-US" sz="4000" b="1" dirty="0">
              <a:solidFill>
                <a:srgbClr val="FFFFFF"/>
              </a:solidFill>
              <a:latin typeface="Arial" panose="020B0604020202020204" pitchFamily="34" charset="0"/>
              <a:cs typeface="Arial" panose="020B0604020202020204" pitchFamily="34" charset="0"/>
            </a:endParaRPr>
          </a:p>
        </p:txBody>
      </p:sp>
      <p:pic>
        <p:nvPicPr>
          <p:cNvPr id="5" name="Picture 9" descr="j0237940">
            <a:extLst>
              <a:ext uri="{FF2B5EF4-FFF2-40B4-BE49-F238E27FC236}">
                <a16:creationId xmlns:a16="http://schemas.microsoft.com/office/drawing/2014/main" id="{AE924E49-F460-2F68-271D-842A359CB1CA}"/>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53339" y="-51381"/>
            <a:ext cx="1716088" cy="12128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Title 1">
            <a:extLst>
              <a:ext uri="{FF2B5EF4-FFF2-40B4-BE49-F238E27FC236}">
                <a16:creationId xmlns:a16="http://schemas.microsoft.com/office/drawing/2014/main" id="{7EA14F23-65EB-7F8D-6ABA-72F6C56E708F}"/>
              </a:ext>
            </a:extLst>
          </p:cNvPr>
          <p:cNvSpPr txBox="1">
            <a:spLocks/>
          </p:cNvSpPr>
          <p:nvPr/>
        </p:nvSpPr>
        <p:spPr bwMode="auto">
          <a:xfrm>
            <a:off x="7111970" y="40604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تقديم </a:t>
            </a:r>
          </a:p>
        </p:txBody>
      </p:sp>
      <p:sp>
        <p:nvSpPr>
          <p:cNvPr id="9" name="Title 1">
            <a:extLst>
              <a:ext uri="{FF2B5EF4-FFF2-40B4-BE49-F238E27FC236}">
                <a16:creationId xmlns:a16="http://schemas.microsoft.com/office/drawing/2014/main" id="{E86332D4-A67B-9918-B60F-2CD16F159FF5}"/>
              </a:ext>
            </a:extLst>
          </p:cNvPr>
          <p:cNvSpPr txBox="1">
            <a:spLocks/>
          </p:cNvSpPr>
          <p:nvPr/>
        </p:nvSpPr>
        <p:spPr bwMode="auto">
          <a:xfrm>
            <a:off x="5738785" y="3398633"/>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أصالة </a:t>
            </a:r>
          </a:p>
        </p:txBody>
      </p:sp>
      <p:sp>
        <p:nvSpPr>
          <p:cNvPr id="10" name="Title 1">
            <a:extLst>
              <a:ext uri="{FF2B5EF4-FFF2-40B4-BE49-F238E27FC236}">
                <a16:creationId xmlns:a16="http://schemas.microsoft.com/office/drawing/2014/main" id="{0E36E9C9-B8C3-9F1B-EA23-D8E2DA951021}"/>
              </a:ext>
            </a:extLst>
          </p:cNvPr>
          <p:cNvSpPr txBox="1">
            <a:spLocks/>
          </p:cNvSpPr>
          <p:nvPr/>
        </p:nvSpPr>
        <p:spPr bwMode="auto">
          <a:xfrm>
            <a:off x="5529382" y="4601230"/>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chemeClr val="accent3">
                    <a:lumMod val="20000"/>
                    <a:lumOff val="80000"/>
                  </a:scheme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الجدل </a:t>
            </a:r>
          </a:p>
        </p:txBody>
      </p:sp>
      <p:sp>
        <p:nvSpPr>
          <p:cNvPr id="11" name="Title 1">
            <a:extLst>
              <a:ext uri="{FF2B5EF4-FFF2-40B4-BE49-F238E27FC236}">
                <a16:creationId xmlns:a16="http://schemas.microsoft.com/office/drawing/2014/main" id="{763BE0DF-D88A-0E86-9D3A-C5FAF8C2A754}"/>
              </a:ext>
            </a:extLst>
          </p:cNvPr>
          <p:cNvSpPr txBox="1">
            <a:spLocks/>
          </p:cNvSpPr>
          <p:nvPr/>
        </p:nvSpPr>
        <p:spPr bwMode="auto">
          <a:xfrm>
            <a:off x="4088656" y="2977471"/>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sz="2400"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C90C1DE3-48D4-5E3B-F56D-5EE71BF4B4CD}"/>
              </a:ext>
            </a:extLst>
          </p:cNvPr>
          <p:cNvSpPr txBox="1">
            <a:spLocks/>
          </p:cNvSpPr>
          <p:nvPr/>
        </p:nvSpPr>
        <p:spPr bwMode="auto">
          <a:xfrm>
            <a:off x="3725977" y="5030504"/>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مقاومة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3" name="Title 1">
            <a:extLst>
              <a:ext uri="{FF2B5EF4-FFF2-40B4-BE49-F238E27FC236}">
                <a16:creationId xmlns:a16="http://schemas.microsoft.com/office/drawing/2014/main" id="{E4AEB39B-0F86-E2F6-E1AF-6C8BC5C95F6C}"/>
              </a:ext>
            </a:extLst>
          </p:cNvPr>
          <p:cNvSpPr txBox="1">
            <a:spLocks/>
          </p:cNvSpPr>
          <p:nvPr/>
        </p:nvSpPr>
        <p:spPr bwMode="auto">
          <a:xfrm>
            <a:off x="2575483" y="2182430"/>
            <a:ext cx="2852262" cy="792088"/>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التلاميذ </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90ACBDFC-6DA6-151B-FA22-CD09E93BF0E4}"/>
              </a:ext>
            </a:extLst>
          </p:cNvPr>
          <p:cNvSpPr txBox="1">
            <a:spLocks/>
          </p:cNvSpPr>
          <p:nvPr/>
        </p:nvSpPr>
        <p:spPr bwMode="auto">
          <a:xfrm>
            <a:off x="1995558" y="5612826"/>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التقديم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301BB9DE-88B3-64FA-97DB-B82195066C88}"/>
              </a:ext>
            </a:extLst>
          </p:cNvPr>
          <p:cNvSpPr txBox="1">
            <a:spLocks/>
          </p:cNvSpPr>
          <p:nvPr/>
        </p:nvSpPr>
        <p:spPr bwMode="auto">
          <a:xfrm>
            <a:off x="863649" y="1461297"/>
            <a:ext cx="2852262"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التحضير</a:t>
            </a:r>
          </a:p>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 لموت </a:t>
            </a:r>
          </a:p>
        </p:txBody>
      </p:sp>
      <p:sp>
        <p:nvSpPr>
          <p:cNvPr id="16" name="Title 1">
            <a:extLst>
              <a:ext uri="{FF2B5EF4-FFF2-40B4-BE49-F238E27FC236}">
                <a16:creationId xmlns:a16="http://schemas.microsoft.com/office/drawing/2014/main" id="{9E6791BC-CC99-E8B5-AAD5-E0550D1C7BD2}"/>
              </a:ext>
            </a:extLst>
          </p:cNvPr>
          <p:cNvSpPr txBox="1">
            <a:spLocks/>
          </p:cNvSpPr>
          <p:nvPr/>
        </p:nvSpPr>
        <p:spPr bwMode="auto">
          <a:xfrm>
            <a:off x="584080" y="6109871"/>
            <a:ext cx="238200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الرفض</a:t>
            </a:r>
          </a:p>
        </p:txBody>
      </p:sp>
      <p:sp>
        <p:nvSpPr>
          <p:cNvPr id="17" name="Title 1">
            <a:extLst>
              <a:ext uri="{FF2B5EF4-FFF2-40B4-BE49-F238E27FC236}">
                <a16:creationId xmlns:a16="http://schemas.microsoft.com/office/drawing/2014/main" id="{1AC0A4FD-DD1D-585B-6CDA-CDC5A25BE19B}"/>
              </a:ext>
            </a:extLst>
          </p:cNvPr>
          <p:cNvSpPr txBox="1">
            <a:spLocks/>
          </p:cNvSpPr>
          <p:nvPr/>
        </p:nvSpPr>
        <p:spPr bwMode="auto">
          <a:xfrm>
            <a:off x="-150705" y="1022932"/>
            <a:ext cx="2395061" cy="6456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1" eaLnBrk="1" fontAlgn="base" latinLnBrk="0" hangingPunct="1">
              <a:lnSpc>
                <a:spcPct val="100000"/>
              </a:lnSpc>
              <a:spcBef>
                <a:spcPct val="0"/>
              </a:spcBef>
              <a:spcAft>
                <a:spcPct val="0"/>
              </a:spcAft>
              <a:buClrTx/>
              <a:buSzTx/>
              <a:buFontTx/>
              <a:buNone/>
              <a:tabLst/>
              <a:defRPr/>
            </a:pPr>
            <a:r>
              <a:rPr kumimoji="0" lang="ar-SA"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القيامة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A07C0B38-64DF-3DD7-0C17-11EF81E09448}"/>
              </a:ext>
            </a:extLst>
          </p:cNvPr>
          <p:cNvCxnSpPr>
            <a:cxnSpLocks/>
          </p:cNvCxnSpPr>
          <p:nvPr/>
        </p:nvCxnSpPr>
        <p:spPr bwMode="auto">
          <a:xfrm flipH="1" flipV="1">
            <a:off x="7265866" y="3867115"/>
            <a:ext cx="443060" cy="2436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4" name="Straight Arrow Connector 23">
            <a:extLst>
              <a:ext uri="{FF2B5EF4-FFF2-40B4-BE49-F238E27FC236}">
                <a16:creationId xmlns:a16="http://schemas.microsoft.com/office/drawing/2014/main" id="{E91008F6-9341-1D6B-2CE8-624D177AD57E}"/>
              </a:ext>
            </a:extLst>
          </p:cNvPr>
          <p:cNvCxnSpPr>
            <a:cxnSpLocks/>
          </p:cNvCxnSpPr>
          <p:nvPr/>
        </p:nvCxnSpPr>
        <p:spPr bwMode="auto">
          <a:xfrm flipH="1" flipV="1">
            <a:off x="5676897" y="3429000"/>
            <a:ext cx="648775" cy="117769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5" name="Straight Arrow Connector 24">
            <a:extLst>
              <a:ext uri="{FF2B5EF4-FFF2-40B4-BE49-F238E27FC236}">
                <a16:creationId xmlns:a16="http://schemas.microsoft.com/office/drawing/2014/main" id="{F5C32603-EBA1-E2F7-EC33-0E1C2473DFFA}"/>
              </a:ext>
            </a:extLst>
          </p:cNvPr>
          <p:cNvCxnSpPr>
            <a:cxnSpLocks/>
          </p:cNvCxnSpPr>
          <p:nvPr/>
        </p:nvCxnSpPr>
        <p:spPr bwMode="auto">
          <a:xfrm flipH="1" flipV="1">
            <a:off x="4151649" y="3132627"/>
            <a:ext cx="569078" cy="1875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A5187A48-BC8F-E85F-061E-38DC311FD5CA}"/>
              </a:ext>
            </a:extLst>
          </p:cNvPr>
          <p:cNvCxnSpPr>
            <a:cxnSpLocks/>
          </p:cNvCxnSpPr>
          <p:nvPr/>
        </p:nvCxnSpPr>
        <p:spPr bwMode="auto">
          <a:xfrm flipH="1" flipV="1">
            <a:off x="2324715" y="2429380"/>
            <a:ext cx="458402" cy="321425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DF4F30B8-D7A6-08CC-3562-A729B243F094}"/>
              </a:ext>
            </a:extLst>
          </p:cNvPr>
          <p:cNvCxnSpPr>
            <a:cxnSpLocks/>
          </p:cNvCxnSpPr>
          <p:nvPr/>
        </p:nvCxnSpPr>
        <p:spPr bwMode="auto">
          <a:xfrm flipH="1" flipV="1">
            <a:off x="1009479" y="1461297"/>
            <a:ext cx="505258" cy="45192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4DBFA683-B9E1-BC95-C78B-78BF364B196E}"/>
              </a:ext>
            </a:extLst>
          </p:cNvPr>
          <p:cNvCxnSpPr>
            <a:cxnSpLocks/>
          </p:cNvCxnSpPr>
          <p:nvPr/>
        </p:nvCxnSpPr>
        <p:spPr bwMode="auto">
          <a:xfrm flipH="1">
            <a:off x="6725445" y="3867115"/>
            <a:ext cx="243788" cy="73172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4F786B2C-4778-A14D-CC94-500B9099D07B}"/>
              </a:ext>
            </a:extLst>
          </p:cNvPr>
          <p:cNvCxnSpPr>
            <a:cxnSpLocks/>
          </p:cNvCxnSpPr>
          <p:nvPr/>
        </p:nvCxnSpPr>
        <p:spPr bwMode="auto">
          <a:xfrm flipH="1">
            <a:off x="4872084" y="3446479"/>
            <a:ext cx="516729" cy="15615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DED0924E-573B-FFB9-3C96-902674BF4E04}"/>
              </a:ext>
            </a:extLst>
          </p:cNvPr>
          <p:cNvCxnSpPr>
            <a:cxnSpLocks/>
          </p:cNvCxnSpPr>
          <p:nvPr/>
        </p:nvCxnSpPr>
        <p:spPr bwMode="auto">
          <a:xfrm flipH="1">
            <a:off x="3093895" y="3149787"/>
            <a:ext cx="698903" cy="25263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C4FF4AE2-C640-E88D-3935-0C880BFFB466}"/>
              </a:ext>
            </a:extLst>
          </p:cNvPr>
          <p:cNvCxnSpPr>
            <a:cxnSpLocks/>
          </p:cNvCxnSpPr>
          <p:nvPr/>
        </p:nvCxnSpPr>
        <p:spPr bwMode="auto">
          <a:xfrm flipH="1">
            <a:off x="1619447" y="2429380"/>
            <a:ext cx="358415" cy="342449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cxnSp>
    </p:spTree>
    <p:extLst>
      <p:ext uri="{BB962C8B-B14F-4D97-AF65-F5344CB8AC3E}">
        <p14:creationId xmlns:p14="http://schemas.microsoft.com/office/powerpoint/2010/main" val="32599681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down)">
                                      <p:cBhvr>
                                        <p:cTn id="11" dur="500"/>
                                        <p:tgtEl>
                                          <p:spTgt spid="19"/>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wipe(up)">
                                      <p:cBhvr>
                                        <p:cTn id="19" dur="500"/>
                                        <p:tgtEl>
                                          <p:spTgt spid="28"/>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wipe(down)">
                                      <p:cBhvr>
                                        <p:cTn id="27" dur="500"/>
                                        <p:tgtEl>
                                          <p:spTgt spid="24"/>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1" fill="hold" nodeType="clickEffect">
                                  <p:stCondLst>
                                    <p:cond delay="0"/>
                                  </p:stCondLst>
                                  <p:childTnLst>
                                    <p:set>
                                      <p:cBhvr>
                                        <p:cTn id="34" dur="1" fill="hold">
                                          <p:stCondLst>
                                            <p:cond delay="0"/>
                                          </p:stCondLst>
                                        </p:cTn>
                                        <p:tgtEl>
                                          <p:spTgt spid="30"/>
                                        </p:tgtEl>
                                        <p:attrNameLst>
                                          <p:attrName>style.visibility</p:attrName>
                                        </p:attrNameLst>
                                      </p:cBhvr>
                                      <p:to>
                                        <p:strVal val="visible"/>
                                      </p:to>
                                    </p:set>
                                    <p:animEffect transition="in" filter="wipe(up)">
                                      <p:cBhvr>
                                        <p:cTn id="35" dur="500"/>
                                        <p:tgtEl>
                                          <p:spTgt spid="30"/>
                                        </p:tgtEl>
                                      </p:cBhvr>
                                    </p:animEffect>
                                  </p:childTnLst>
                                </p:cTn>
                              </p:par>
                            </p:childTnLst>
                          </p:cTn>
                        </p:par>
                        <p:par>
                          <p:cTn id="36" fill="hold">
                            <p:stCondLst>
                              <p:cond delay="500"/>
                            </p:stCondLst>
                            <p:childTnLst>
                              <p:par>
                                <p:cTn id="37" presetID="1" presetClass="entr" presetSubtype="0" fill="hold" nodeType="afterEffect">
                                  <p:stCondLst>
                                    <p:cond delay="0"/>
                                  </p:stCondLst>
                                  <p:childTnLst>
                                    <p:set>
                                      <p:cBhvr>
                                        <p:cTn id="3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nodeType="click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wipe(down)">
                                      <p:cBhvr>
                                        <p:cTn id="43" dur="500"/>
                                        <p:tgtEl>
                                          <p:spTgt spid="25"/>
                                        </p:tgtEl>
                                      </p:cBhvr>
                                    </p:animEffect>
                                  </p:childTnLst>
                                </p:cTn>
                              </p:par>
                            </p:childTnLst>
                          </p:cTn>
                        </p:par>
                        <p:par>
                          <p:cTn id="44" fill="hold">
                            <p:stCondLst>
                              <p:cond delay="500"/>
                            </p:stCondLst>
                            <p:childTnLst>
                              <p:par>
                                <p:cTn id="45" presetID="1" presetClass="entr" presetSubtype="0" fill="hold" nodeType="after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childTnLst>
                                </p:cTn>
                              </p:par>
                            </p:childTnLst>
                          </p:cTn>
                        </p:par>
                        <p:par>
                          <p:cTn id="47" fill="hold">
                            <p:stCondLst>
                              <p:cond delay="500"/>
                            </p:stCondLst>
                            <p:childTnLst>
                              <p:par>
                                <p:cTn id="48" presetID="1" presetClass="entr" presetSubtype="0" fill="hold" nodeType="afterEffect">
                                  <p:stCondLst>
                                    <p:cond delay="0"/>
                                  </p:stCondLst>
                                  <p:childTnLst>
                                    <p:set>
                                      <p:cBhvr>
                                        <p:cTn id="49" dur="1" fill="hold">
                                          <p:stCondLst>
                                            <p:cond delay="0"/>
                                          </p:stCondLst>
                                        </p:cTn>
                                        <p:tgtEl>
                                          <p:spTgt spid="13">
                                            <p:txEl>
                                              <p:pRg st="1" end="1"/>
                                            </p:txEl>
                                          </p:spTgt>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22" presetClass="entr" presetSubtype="1" fill="hold" nodeType="clickEffect">
                                  <p:stCondLst>
                                    <p:cond delay="0"/>
                                  </p:stCondLst>
                                  <p:childTnLst>
                                    <p:set>
                                      <p:cBhvr>
                                        <p:cTn id="53" dur="1" fill="hold">
                                          <p:stCondLst>
                                            <p:cond delay="0"/>
                                          </p:stCondLst>
                                        </p:cTn>
                                        <p:tgtEl>
                                          <p:spTgt spid="31"/>
                                        </p:tgtEl>
                                        <p:attrNameLst>
                                          <p:attrName>style.visibility</p:attrName>
                                        </p:attrNameLst>
                                      </p:cBhvr>
                                      <p:to>
                                        <p:strVal val="visible"/>
                                      </p:to>
                                    </p:set>
                                    <p:animEffect transition="in" filter="wipe(up)">
                                      <p:cBhvr>
                                        <p:cTn id="54" dur="500"/>
                                        <p:tgtEl>
                                          <p:spTgt spid="31"/>
                                        </p:tgtEl>
                                      </p:cBhvr>
                                    </p:animEffect>
                                  </p:childTnLst>
                                </p:cTn>
                              </p:par>
                            </p:childTnLst>
                          </p:cTn>
                        </p:par>
                        <p:par>
                          <p:cTn id="55" fill="hold">
                            <p:stCondLst>
                              <p:cond delay="500"/>
                            </p:stCondLst>
                            <p:childTnLst>
                              <p:par>
                                <p:cTn id="56" presetID="1" presetClass="entr" presetSubtype="0" fill="hold" nodeType="afterEffect">
                                  <p:stCondLst>
                                    <p:cond delay="0"/>
                                  </p:stCondLst>
                                  <p:childTnLst>
                                    <p:set>
                                      <p:cBhvr>
                                        <p:cTn id="57"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nodeType="clickEffect">
                                  <p:stCondLst>
                                    <p:cond delay="0"/>
                                  </p:stCondLst>
                                  <p:childTnLst>
                                    <p:set>
                                      <p:cBhvr>
                                        <p:cTn id="61" dur="1" fill="hold">
                                          <p:stCondLst>
                                            <p:cond delay="0"/>
                                          </p:stCondLst>
                                        </p:cTn>
                                        <p:tgtEl>
                                          <p:spTgt spid="26"/>
                                        </p:tgtEl>
                                        <p:attrNameLst>
                                          <p:attrName>style.visibility</p:attrName>
                                        </p:attrNameLst>
                                      </p:cBhvr>
                                      <p:to>
                                        <p:strVal val="visible"/>
                                      </p:to>
                                    </p:set>
                                    <p:animEffect transition="in" filter="wipe(down)">
                                      <p:cBhvr>
                                        <p:cTn id="62" dur="500"/>
                                        <p:tgtEl>
                                          <p:spTgt spid="26"/>
                                        </p:tgtEl>
                                      </p:cBhvr>
                                    </p:animEffect>
                                  </p:childTnLst>
                                </p:cTn>
                              </p:par>
                            </p:childTnLst>
                          </p:cTn>
                        </p:par>
                        <p:par>
                          <p:cTn id="63" fill="hold">
                            <p:stCondLst>
                              <p:cond delay="500"/>
                            </p:stCondLst>
                            <p:childTnLst>
                              <p:par>
                                <p:cTn id="64" presetID="1" presetClass="entr" presetSubtype="0" fill="hold" nodeType="afterEffect">
                                  <p:stCondLst>
                                    <p:cond delay="0"/>
                                  </p:stCondLst>
                                  <p:childTnLst>
                                    <p:set>
                                      <p:cBhvr>
                                        <p:cTn id="65" dur="1" fill="hold">
                                          <p:stCondLst>
                                            <p:cond delay="0"/>
                                          </p:stCondLst>
                                        </p:cTn>
                                        <p:tgtEl>
                                          <p:spTgt spid="15">
                                            <p:txEl>
                                              <p:pRg st="0" end="0"/>
                                            </p:txEl>
                                          </p:spTgt>
                                        </p:tgtEl>
                                        <p:attrNameLst>
                                          <p:attrName>style.visibility</p:attrName>
                                        </p:attrNameLst>
                                      </p:cBhvr>
                                      <p:to>
                                        <p:strVal val="visible"/>
                                      </p:to>
                                    </p:set>
                                  </p:childTnLst>
                                </p:cTn>
                              </p:par>
                            </p:childTnLst>
                          </p:cTn>
                        </p:par>
                        <p:par>
                          <p:cTn id="66" fill="hold">
                            <p:stCondLst>
                              <p:cond delay="500"/>
                            </p:stCondLst>
                            <p:childTnLst>
                              <p:par>
                                <p:cTn id="67" presetID="1" presetClass="entr" presetSubtype="0" fill="hold" nodeType="afterEffect">
                                  <p:stCondLst>
                                    <p:cond delay="0"/>
                                  </p:stCondLst>
                                  <p:childTnLst>
                                    <p:set>
                                      <p:cBhvr>
                                        <p:cTn id="68" dur="1" fill="hold">
                                          <p:stCondLst>
                                            <p:cond delay="0"/>
                                          </p:stCondLst>
                                        </p:cTn>
                                        <p:tgtEl>
                                          <p:spTgt spid="15">
                                            <p:txEl>
                                              <p:pRg st="1" end="1"/>
                                            </p:txEl>
                                          </p:spTgt>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22" presetClass="entr" presetSubtype="1" fill="hold"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up)">
                                      <p:cBhvr>
                                        <p:cTn id="73" dur="500"/>
                                        <p:tgtEl>
                                          <p:spTgt spid="32"/>
                                        </p:tgtEl>
                                      </p:cBhvr>
                                    </p:animEffect>
                                  </p:childTnLst>
                                </p:cTn>
                              </p:par>
                            </p:childTnLst>
                          </p:cTn>
                        </p:par>
                        <p:par>
                          <p:cTn id="74" fill="hold">
                            <p:stCondLst>
                              <p:cond delay="500"/>
                            </p:stCondLst>
                            <p:childTnLst>
                              <p:par>
                                <p:cTn id="75" presetID="1" presetClass="entr" presetSubtype="0" fill="hold" nodeType="afterEffect">
                                  <p:stCondLst>
                                    <p:cond delay="0"/>
                                  </p:stCondLst>
                                  <p:childTnLst>
                                    <p:set>
                                      <p:cBhvr>
                                        <p:cTn id="76"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77" fill="hold">
                      <p:stCondLst>
                        <p:cond delay="indefinite"/>
                      </p:stCondLst>
                      <p:childTnLst>
                        <p:par>
                          <p:cTn id="78" fill="hold">
                            <p:stCondLst>
                              <p:cond delay="0"/>
                            </p:stCondLst>
                            <p:childTnLst>
                              <p:par>
                                <p:cTn id="79" presetID="22" presetClass="entr" presetSubtype="4" fill="hold" nodeType="click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wipe(down)">
                                      <p:cBhvr>
                                        <p:cTn id="81" dur="500"/>
                                        <p:tgtEl>
                                          <p:spTgt spid="27"/>
                                        </p:tgtEl>
                                      </p:cBhvr>
                                    </p:animEffect>
                                  </p:childTnLst>
                                </p:cTn>
                              </p:par>
                            </p:childTnLst>
                          </p:cTn>
                        </p:par>
                        <p:par>
                          <p:cTn id="82" fill="hold">
                            <p:stCondLst>
                              <p:cond delay="500"/>
                            </p:stCondLst>
                            <p:childTnLst>
                              <p:par>
                                <p:cTn id="83" presetID="1" presetClass="entr" presetSubtype="0" fill="hold" nodeType="afterEffect">
                                  <p:stCondLst>
                                    <p:cond delay="0"/>
                                  </p:stCondLst>
                                  <p:childTnLst>
                                    <p:set>
                                      <p:cBhvr>
                                        <p:cTn id="8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A3341D3-CF06-48C2-87F2-4E1CD8598D8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ت. تعليمات خلال العاصفة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76</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24-33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47-52</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6: 16-21</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57086"/>
            <a:ext cx="9144000" cy="2232248"/>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ينقذ يسوع تلاميذه بالمشي على المياه ال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هائجة</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ليعلمهم أنه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يمكنهم أن يثقوا به للتغلب على العقبات بالإيمان</a:t>
            </a:r>
            <a:endParaRPr lang="en-US"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66316300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9316" name="WordArt 4">
            <a:extLst>
              <a:ext uri="{FF2B5EF4-FFF2-40B4-BE49-F238E27FC236}">
                <a16:creationId xmlns:a16="http://schemas.microsoft.com/office/drawing/2014/main" id="{259D0B16-63B2-4B15-BDC4-DA7F37C52DFE}"/>
              </a:ext>
            </a:extLst>
          </p:cNvPr>
          <p:cNvSpPr>
            <a:spLocks noChangeArrowheads="1" noChangeShapeType="1" noTextEdit="1"/>
          </p:cNvSpPr>
          <p:nvPr/>
        </p:nvSpPr>
        <p:spPr bwMode="auto">
          <a:xfrm>
            <a:off x="3200400" y="5334000"/>
            <a:ext cx="2895600" cy="1081088"/>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16-21</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pic>
        <p:nvPicPr>
          <p:cNvPr id="269318" name="Picture 6" descr="jesus_in_distance_slide">
            <a:extLst>
              <a:ext uri="{FF2B5EF4-FFF2-40B4-BE49-F238E27FC236}">
                <a16:creationId xmlns:a16="http://schemas.microsoft.com/office/drawing/2014/main" id="{7EA3582D-C94B-4182-9AC8-046AA5C30E8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 y="762000"/>
            <a:ext cx="6248400" cy="44196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269321" name="WordArt 9">
            <a:extLst>
              <a:ext uri="{FF2B5EF4-FFF2-40B4-BE49-F238E27FC236}">
                <a16:creationId xmlns:a16="http://schemas.microsoft.com/office/drawing/2014/main" id="{CAB441B3-030A-423F-9149-033594FE8C91}"/>
              </a:ext>
            </a:extLst>
          </p:cNvPr>
          <p:cNvSpPr>
            <a:spLocks noChangeArrowheads="1" noChangeShapeType="1" noTextEdit="1"/>
          </p:cNvSpPr>
          <p:nvPr/>
        </p:nvSpPr>
        <p:spPr bwMode="auto">
          <a:xfrm>
            <a:off x="838200" y="381000"/>
            <a:ext cx="7577138" cy="1371600"/>
          </a:xfrm>
          <a:prstGeom prst="rect">
            <a:avLst/>
          </a:prstGeom>
        </p:spPr>
        <p:txBody>
          <a:bodyPr wrap="none" fromWordArt="1">
            <a:prstTxWarp prst="textPlain">
              <a:avLst>
                <a:gd name="adj" fmla="val 50000"/>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rPr>
              <a:t>المشي على الماء</a:t>
            </a:r>
            <a:endParaRPr kumimoji="0" lang="en-GB" sz="3600" b="1" i="0" u="none" strike="noStrike" kern="10" cap="none" spc="0" normalizeH="0" baseline="0" noProof="0" dirty="0">
              <a:ln w="19050">
                <a:solidFill>
                  <a:srgbClr val="99CCFF"/>
                </a:solidFill>
                <a:round/>
                <a:headEnd/>
                <a:tailEnd/>
              </a:ln>
              <a:solidFill>
                <a:srgbClr val="FFFF00"/>
              </a:solidFill>
              <a:effectLst>
                <a:outerShdw dist="35921" dir="2700000" algn="ctr" rotWithShape="0">
                  <a:srgbClr val="990000">
                    <a:alpha val="74997"/>
                  </a:srgbClr>
                </a:outerShdw>
              </a:effectLst>
              <a:uLnTx/>
              <a:uFillTx/>
              <a:latin typeface="j.d."/>
              <a:ea typeface="ＭＳ Ｐゴシック" panose="020B0600070205080204" pitchFamily="34" charset="-128"/>
              <a:cs typeface="+mn-cs"/>
            </a:endParaRPr>
          </a:p>
        </p:txBody>
      </p:sp>
      <p:sp>
        <p:nvSpPr>
          <p:cNvPr id="49157" name="Rectangle 10">
            <a:extLst>
              <a:ext uri="{FF2B5EF4-FFF2-40B4-BE49-F238E27FC236}">
                <a16:creationId xmlns:a16="http://schemas.microsoft.com/office/drawing/2014/main" id="{B40F38CF-2CA4-4716-861D-8021CB674A13}"/>
              </a:ext>
            </a:extLst>
          </p:cNvPr>
          <p:cNvSpPr>
            <a:spLocks noGrp="1" noChangeArrowheads="1"/>
          </p:cNvSpPr>
          <p:nvPr>
            <p:ph type="title"/>
          </p:nvPr>
        </p:nvSpPr>
        <p:spPr>
          <a:xfrm>
            <a:off x="304800" y="7086600"/>
            <a:ext cx="2133600" cy="457200"/>
          </a:xfrm>
        </p:spPr>
        <p:txBody>
          <a:bodyPr/>
          <a:lstStyle/>
          <a:p>
            <a:pPr eaLnBrk="1" hangingPunct="1">
              <a:defRPr/>
            </a:pPr>
            <a:r>
              <a:rPr lang="en-US" sz="1400" dirty="0"/>
              <a:t>Walking on Water (16-24)</a:t>
            </a:r>
          </a:p>
        </p:txBody>
      </p:sp>
    </p:spTree>
    <p:extLst>
      <p:ext uri="{BB962C8B-B14F-4D97-AF65-F5344CB8AC3E}">
        <p14:creationId xmlns:p14="http://schemas.microsoft.com/office/powerpoint/2010/main" val="139751987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nodeType="afterEffect">
                                  <p:stCondLst>
                                    <p:cond delay="0"/>
                                  </p:stCondLst>
                                  <p:childTnLst>
                                    <p:set>
                                      <p:cBhvr>
                                        <p:cTn id="6" dur="1" fill="hold">
                                          <p:stCondLst>
                                            <p:cond delay="0"/>
                                          </p:stCondLst>
                                        </p:cTn>
                                        <p:tgtEl>
                                          <p:spTgt spid="269321"/>
                                        </p:tgtEl>
                                        <p:attrNameLst>
                                          <p:attrName>style.visibility</p:attrName>
                                        </p:attrNameLst>
                                      </p:cBhvr>
                                      <p:to>
                                        <p:strVal val="visible"/>
                                      </p:to>
                                    </p:set>
                                    <p:animEffect transition="in" filter="fade">
                                      <p:cBhvr>
                                        <p:cTn id="7" dur="770" decel="100000"/>
                                        <p:tgtEl>
                                          <p:spTgt spid="269321"/>
                                        </p:tgtEl>
                                      </p:cBhvr>
                                    </p:animEffect>
                                    <p:animScale>
                                      <p:cBhvr>
                                        <p:cTn id="8" dur="770" decel="100000"/>
                                        <p:tgtEl>
                                          <p:spTgt spid="269321"/>
                                        </p:tgtEl>
                                      </p:cBhvr>
                                      <p:from x="10000" y="10000"/>
                                      <p:to x="200000" y="450000"/>
                                    </p:animScale>
                                    <p:animScale>
                                      <p:cBhvr>
                                        <p:cTn id="9" dur="1230" accel="100000" fill="hold">
                                          <p:stCondLst>
                                            <p:cond delay="770"/>
                                          </p:stCondLst>
                                        </p:cTn>
                                        <p:tgtEl>
                                          <p:spTgt spid="269321"/>
                                        </p:tgtEl>
                                      </p:cBhvr>
                                      <p:from x="200000" y="450000"/>
                                      <p:to x="100000" y="100000"/>
                                    </p:animScale>
                                    <p:set>
                                      <p:cBhvr>
                                        <p:cTn id="10" dur="770" fill="hold"/>
                                        <p:tgtEl>
                                          <p:spTgt spid="269321"/>
                                        </p:tgtEl>
                                        <p:attrNameLst>
                                          <p:attrName>ppt_x</p:attrName>
                                        </p:attrNameLst>
                                      </p:cBhvr>
                                      <p:to>
                                        <p:strVal val="(0.5)"/>
                                      </p:to>
                                    </p:set>
                                    <p:anim from="(0.5)" to="(#ppt_x)" calcmode="lin" valueType="num">
                                      <p:cBhvr>
                                        <p:cTn id="11" dur="1230" accel="100000" fill="hold">
                                          <p:stCondLst>
                                            <p:cond delay="770"/>
                                          </p:stCondLst>
                                        </p:cTn>
                                        <p:tgtEl>
                                          <p:spTgt spid="269321"/>
                                        </p:tgtEl>
                                        <p:attrNameLst>
                                          <p:attrName>ppt_x</p:attrName>
                                        </p:attrNameLst>
                                      </p:cBhvr>
                                    </p:anim>
                                    <p:set>
                                      <p:cBhvr>
                                        <p:cTn id="12" dur="770" fill="hold"/>
                                        <p:tgtEl>
                                          <p:spTgt spid="269321"/>
                                        </p:tgtEl>
                                        <p:attrNameLst>
                                          <p:attrName>ppt_y</p:attrName>
                                        </p:attrNameLst>
                                      </p:cBhvr>
                                      <p:to>
                                        <p:strVal val="(#ppt_y+0.4)"/>
                                      </p:to>
                                    </p:set>
                                    <p:anim from="(#ppt_y+0.4)" to="(#ppt_y)" calcmode="lin" valueType="num">
                                      <p:cBhvr>
                                        <p:cTn id="13" dur="1230" accel="100000" fill="hold">
                                          <p:stCondLst>
                                            <p:cond delay="770"/>
                                          </p:stCondLst>
                                        </p:cTn>
                                        <p:tgtEl>
                                          <p:spTgt spid="269321"/>
                                        </p:tgtEl>
                                        <p:attrNameLst>
                                          <p:attrName>ppt_y</p:attrName>
                                        </p:attrNameLst>
                                      </p:cBhvr>
                                    </p:anim>
                                  </p:childTnLst>
                                </p:cTn>
                              </p:par>
                            </p:childTnLst>
                          </p:cTn>
                        </p:par>
                        <p:par>
                          <p:cTn id="14" fill="hold" nodeType="afterGroup">
                            <p:stCondLst>
                              <p:cond delay="2000"/>
                            </p:stCondLst>
                            <p:childTnLst>
                              <p:par>
                                <p:cTn id="15" presetID="10" presetClass="entr" presetSubtype="0" fill="hold" nodeType="afterEffect">
                                  <p:stCondLst>
                                    <p:cond delay="0"/>
                                  </p:stCondLst>
                                  <p:childTnLst>
                                    <p:set>
                                      <p:cBhvr>
                                        <p:cTn id="16" dur="1" fill="hold">
                                          <p:stCondLst>
                                            <p:cond delay="0"/>
                                          </p:stCondLst>
                                        </p:cTn>
                                        <p:tgtEl>
                                          <p:spTgt spid="269318"/>
                                        </p:tgtEl>
                                        <p:attrNameLst>
                                          <p:attrName>style.visibility</p:attrName>
                                        </p:attrNameLst>
                                      </p:cBhvr>
                                      <p:to>
                                        <p:strVal val="visible"/>
                                      </p:to>
                                    </p:set>
                                    <p:animEffect transition="in" filter="fade">
                                      <p:cBhvr>
                                        <p:cTn id="17" dur="2000"/>
                                        <p:tgtEl>
                                          <p:spTgt spid="269318"/>
                                        </p:tgtEl>
                                      </p:cBhvr>
                                    </p:animEffect>
                                  </p:childTnLst>
                                </p:cTn>
                              </p:par>
                            </p:childTnLst>
                          </p:cTn>
                        </p:par>
                        <p:par>
                          <p:cTn id="18" fill="hold" nodeType="afterGroup">
                            <p:stCondLst>
                              <p:cond delay="4000"/>
                            </p:stCondLst>
                            <p:childTnLst>
                              <p:par>
                                <p:cTn id="19" presetID="47" presetClass="entr" presetSubtype="0" fill="hold" nodeType="afterEffect">
                                  <p:stCondLst>
                                    <p:cond delay="0"/>
                                  </p:stCondLst>
                                  <p:childTnLst>
                                    <p:set>
                                      <p:cBhvr>
                                        <p:cTn id="20" dur="1" fill="hold">
                                          <p:stCondLst>
                                            <p:cond delay="0"/>
                                          </p:stCondLst>
                                        </p:cTn>
                                        <p:tgtEl>
                                          <p:spTgt spid="269316"/>
                                        </p:tgtEl>
                                        <p:attrNameLst>
                                          <p:attrName>style.visibility</p:attrName>
                                        </p:attrNameLst>
                                      </p:cBhvr>
                                      <p:to>
                                        <p:strVal val="visible"/>
                                      </p:to>
                                    </p:set>
                                    <p:animEffect transition="in" filter="fade">
                                      <p:cBhvr>
                                        <p:cTn id="21" dur="1000"/>
                                        <p:tgtEl>
                                          <p:spTgt spid="269316"/>
                                        </p:tgtEl>
                                      </p:cBhvr>
                                    </p:animEffect>
                                    <p:anim calcmode="lin" valueType="num">
                                      <p:cBhvr>
                                        <p:cTn id="22" dur="1000" fill="hold"/>
                                        <p:tgtEl>
                                          <p:spTgt spid="269316"/>
                                        </p:tgtEl>
                                        <p:attrNameLst>
                                          <p:attrName>ppt_x</p:attrName>
                                        </p:attrNameLst>
                                      </p:cBhvr>
                                      <p:tavLst>
                                        <p:tav tm="0">
                                          <p:val>
                                            <p:strVal val="#ppt_x"/>
                                          </p:val>
                                        </p:tav>
                                        <p:tav tm="100000">
                                          <p:val>
                                            <p:strVal val="#ppt_x"/>
                                          </p:val>
                                        </p:tav>
                                      </p:tavLst>
                                    </p:anim>
                                    <p:anim calcmode="lin" valueType="num">
                                      <p:cBhvr>
                                        <p:cTn id="23" dur="1000" fill="hold"/>
                                        <p:tgtEl>
                                          <p:spTgt spid="2693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234" name="Picture 3" descr="moses-parting-the-red-sea.jpg">
            <a:extLst>
              <a:ext uri="{FF2B5EF4-FFF2-40B4-BE49-F238E27FC236}">
                <a16:creationId xmlns:a16="http://schemas.microsoft.com/office/drawing/2014/main" id="{8AB3052E-50AA-4966-8C1E-FA13485E4635}"/>
              </a:ext>
            </a:extLst>
          </p:cNvPr>
          <p:cNvPicPr>
            <a:picLocks noChangeAspect="1"/>
          </p:cNvPicPr>
          <p:nvPr/>
        </p:nvPicPr>
        <p:blipFill>
          <a:blip r:embed="rId2" cstate="print">
            <a:extLst>
              <a:ext uri="{28A0092B-C50C-407E-A947-70E740481C1C}">
                <a14:useLocalDpi xmlns:a14="http://schemas.microsoft.com/office/drawing/2010/main" val="0"/>
              </a:ext>
            </a:extLst>
          </a:blip>
          <a:srcRect l="4669"/>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235" name="Picture 4" descr="Moses exodus.jpg">
            <a:extLst>
              <a:ext uri="{FF2B5EF4-FFF2-40B4-BE49-F238E27FC236}">
                <a16:creationId xmlns:a16="http://schemas.microsoft.com/office/drawing/2014/main" id="{E411123B-663C-475C-9B45-C2D451252941}"/>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4724400" cy="283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4BB68E7F-DF5D-4CE7-9734-7EDE17C0A354}"/>
              </a:ext>
            </a:extLst>
          </p:cNvPr>
          <p:cNvSpPr>
            <a:spLocks noGrp="1"/>
          </p:cNvSpPr>
          <p:nvPr>
            <p:ph type="title"/>
          </p:nvPr>
        </p:nvSpPr>
        <p:spPr>
          <a:xfrm>
            <a:off x="0" y="0"/>
            <a:ext cx="8991600" cy="838200"/>
          </a:xfrm>
        </p:spPr>
        <p:txBody>
          <a:bodyPr/>
          <a:lstStyle/>
          <a:p>
            <a:pPr algn="r"/>
            <a:r>
              <a:rPr lang="ar-JO" altLang="en-US" dirty="0">
                <a:effectLst/>
                <a:ea typeface="ＭＳ Ｐゴシック" panose="020B0600070205080204" pitchFamily="34" charset="-128"/>
              </a:rPr>
              <a:t>شق موسى البحر</a:t>
            </a:r>
            <a:endParaRPr lang="en-US" altLang="en-US" dirty="0">
              <a:effectLst/>
              <a:ea typeface="ＭＳ Ｐゴシック" panose="020B0600070205080204" pitchFamily="34" charset="-128"/>
            </a:endParaRPr>
          </a:p>
        </p:txBody>
      </p:sp>
    </p:spTree>
    <p:extLst>
      <p:ext uri="{BB962C8B-B14F-4D97-AF65-F5344CB8AC3E}">
        <p14:creationId xmlns:p14="http://schemas.microsoft.com/office/powerpoint/2010/main" val="404296132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D3DEAE-FFB4-48BB-AB79-AC85416523BD}"/>
              </a:ext>
            </a:extLst>
          </p:cNvPr>
          <p:cNvSpPr>
            <a:spLocks noGrp="1"/>
          </p:cNvSpPr>
          <p:nvPr>
            <p:ph type="title"/>
          </p:nvPr>
        </p:nvSpPr>
        <p:spPr>
          <a:xfrm>
            <a:off x="0" y="0"/>
            <a:ext cx="9144000" cy="1371600"/>
          </a:xfrm>
        </p:spPr>
        <p:txBody>
          <a:bodyPr/>
          <a:lstStyle/>
          <a:p>
            <a:r>
              <a:rPr lang="ar-JO" altLang="en-US" dirty="0">
                <a:effectLst>
                  <a:outerShdw blurRad="38100" dist="38100" dir="2700000" algn="tl">
                    <a:srgbClr val="000000"/>
                  </a:outerShdw>
                </a:effectLst>
                <a:ea typeface="ＭＳ Ｐゴシック" panose="020B0600070205080204" pitchFamily="34" charset="-128"/>
              </a:rPr>
              <a:t>مشى يسوع على البحر</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96259" name="Picture 4" descr="Walking on water closer.jpg">
            <a:extLst>
              <a:ext uri="{FF2B5EF4-FFF2-40B4-BE49-F238E27FC236}">
                <a16:creationId xmlns:a16="http://schemas.microsoft.com/office/drawing/2014/main" id="{1D2B1B02-E7E8-4839-9E39-965613C09F1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82750"/>
            <a:ext cx="9144000" cy="5175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11210343"/>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283" name="Picture 3" descr="Matt 14 Walk on water.jpg">
            <a:extLst>
              <a:ext uri="{FF2B5EF4-FFF2-40B4-BE49-F238E27FC236}">
                <a16:creationId xmlns:a16="http://schemas.microsoft.com/office/drawing/2014/main" id="{AFC1C6E4-4D88-430B-95BE-7BA90FDFD2B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2400"/>
            <a:ext cx="9174163" cy="6553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A0542BD2-119D-4B04-9EE0-A9D5C54FE3F3}"/>
              </a:ext>
            </a:extLst>
          </p:cNvPr>
          <p:cNvSpPr>
            <a:spLocks noGrp="1"/>
          </p:cNvSpPr>
          <p:nvPr>
            <p:ph type="title"/>
          </p:nvPr>
        </p:nvSpPr>
        <p:spPr>
          <a:xfrm>
            <a:off x="0" y="435429"/>
            <a:ext cx="6066971" cy="1473200"/>
          </a:xfrm>
          <a:solidFill>
            <a:schemeClr val="bg1"/>
          </a:solidFill>
        </p:spPr>
        <p:txBody>
          <a:bodyPr/>
          <a:lstStyle/>
          <a:p>
            <a:pPr rtl="1"/>
            <a:r>
              <a:rPr lang="ar-JO" sz="2400" dirty="0"/>
              <a:t>على الرغم من أنه تم استبعاده لاحقًا، </a:t>
            </a:r>
            <a:br>
              <a:rPr lang="ar-LB" sz="2400" dirty="0"/>
            </a:br>
            <a:r>
              <a:rPr lang="ar-JO" sz="2400" dirty="0"/>
              <a:t>إلا أن يسوع كان رائعًا في الفوز بأول </a:t>
            </a:r>
            <a:br>
              <a:rPr lang="ar-LB" sz="2400" dirty="0"/>
            </a:br>
            <a:r>
              <a:rPr lang="ar-JO" sz="2400" dirty="0"/>
              <a:t>سباق للسباحة في مدرسته.</a:t>
            </a:r>
            <a:endParaRPr lang="en-US" altLang="en-US" sz="2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60132100"/>
      </p:ext>
    </p:extLst>
  </p:cSld>
  <p:clrMapOvr>
    <a:masterClrMapping/>
  </p:clrMapOvr>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B1B224-AD24-4BF4-8057-82D5A80D443B}"/>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يسوع: 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هو</a:t>
            </a:r>
            <a:endParaRPr lang="en-US" altLang="en-US" sz="4000" dirty="0">
              <a:solidFill>
                <a:srgbClr val="FFFF00"/>
              </a:solidFill>
              <a:effectLst>
                <a:outerShdw blurRad="38100" dist="38100" dir="2700000" algn="tl">
                  <a:srgbClr val="000000"/>
                </a:outerShdw>
              </a:effectLst>
              <a:ea typeface="ＭＳ Ｐゴシック" panose="020B0600070205080204" pitchFamily="34" charset="-128"/>
            </a:endParaRPr>
          </a:p>
        </p:txBody>
      </p:sp>
      <p:pic>
        <p:nvPicPr>
          <p:cNvPr id="98307" name="Picture 3" descr="Walking on water I AM close-up.jpg">
            <a:extLst>
              <a:ext uri="{FF2B5EF4-FFF2-40B4-BE49-F238E27FC236}">
                <a16:creationId xmlns:a16="http://schemas.microsoft.com/office/drawing/2014/main" id="{4864E109-AEED-4127-8E83-258191EC947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CCE1B92-0103-46A6-A634-6F5F76A25712}"/>
              </a:ext>
            </a:extLst>
          </p:cNvPr>
          <p:cNvSpPr txBox="1">
            <a:spLocks/>
          </p:cNvSpPr>
          <p:nvPr/>
        </p:nvSpPr>
        <p:spPr bwMode="auto">
          <a:xfrm>
            <a:off x="6248400" y="1447800"/>
            <a:ext cx="2895600" cy="5181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NAS</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NCV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NET</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NIV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NKJV</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NRSV</a:t>
            </a:r>
          </a:p>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Tree>
    <p:extLst>
      <p:ext uri="{BB962C8B-B14F-4D97-AF65-F5344CB8AC3E}">
        <p14:creationId xmlns:p14="http://schemas.microsoft.com/office/powerpoint/2010/main" val="840913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D7C4FA-5CBB-4D5C-91F4-0CEDB65354F9}"/>
              </a:ext>
            </a:extLst>
          </p:cNvPr>
          <p:cNvSpPr>
            <a:spLocks noGrp="1"/>
          </p:cNvSpPr>
          <p:nvPr>
            <p:ph type="title"/>
          </p:nvPr>
        </p:nvSpPr>
        <p:spPr>
          <a:xfrm>
            <a:off x="0" y="0"/>
            <a:ext cx="9144000" cy="1371600"/>
          </a:xfrm>
        </p:spPr>
        <p:txBody>
          <a:bodyPr/>
          <a:lstStyle/>
          <a:p>
            <a:r>
              <a:rPr lang="ar-JO" altLang="en-US" sz="4000" dirty="0">
                <a:effectLst>
                  <a:outerShdw blurRad="38100" dist="38100" dir="2700000" algn="tl">
                    <a:srgbClr val="000000"/>
                  </a:outerShdw>
                </a:effectLst>
                <a:ea typeface="ＭＳ Ｐゴシック" panose="020B0600070205080204" pitchFamily="34" charset="-128"/>
              </a:rPr>
              <a:t>لا تخافوا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أنا هنا </a:t>
            </a:r>
            <a:r>
              <a:rPr lang="ar-JO" altLang="en-US" sz="4000" dirty="0">
                <a:effectLst>
                  <a:outerShdw blurRad="38100" dist="38100" dir="2700000" algn="tl">
                    <a:srgbClr val="000000"/>
                  </a:outerShdw>
                </a:effectLst>
                <a:ea typeface="ＭＳ Ｐゴシック" panose="020B0600070205080204" pitchFamily="34" charset="-128"/>
              </a:rPr>
              <a:t>(6: 20)</a:t>
            </a:r>
            <a:endParaRPr lang="en-US" altLang="en-US" sz="4000" dirty="0">
              <a:effectLst>
                <a:outerShdw blurRad="38100" dist="38100" dir="2700000" algn="tl">
                  <a:srgbClr val="000000"/>
                </a:outerShdw>
              </a:effectLst>
              <a:ea typeface="ＭＳ Ｐゴシック" panose="020B0600070205080204" pitchFamily="34" charset="-128"/>
            </a:endParaRPr>
          </a:p>
        </p:txBody>
      </p:sp>
      <p:pic>
        <p:nvPicPr>
          <p:cNvPr id="99331" name="Picture 3" descr="Walking on water I AM close-up.jpg">
            <a:extLst>
              <a:ext uri="{FF2B5EF4-FFF2-40B4-BE49-F238E27FC236}">
                <a16:creationId xmlns:a16="http://schemas.microsoft.com/office/drawing/2014/main" id="{9BADB33E-CD4D-4596-94FE-12B0D2AF7C97}"/>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757B2B9D-5AA4-458B-A406-C206B0A752D8}"/>
              </a:ext>
            </a:extLst>
          </p:cNvPr>
          <p:cNvSpPr txBox="1">
            <a:spLocks/>
          </p:cNvSpPr>
          <p:nvPr/>
        </p:nvSpPr>
        <p:spPr bwMode="auto">
          <a:xfrm>
            <a:off x="6248400" y="1447800"/>
            <a:ext cx="2895600" cy="1295400"/>
          </a:xfrm>
          <a:prstGeom prst="rect">
            <a:avLst/>
          </a:prstGeom>
          <a:noFill/>
          <a:ln w="9525">
            <a:noFill/>
            <a:miter lim="800000"/>
            <a:headEnd/>
            <a:tailEnd/>
          </a:ln>
        </p:spPr>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rPr>
              <a:t>NLT</a:t>
            </a:r>
          </a:p>
        </p:txBody>
      </p:sp>
    </p:spTree>
    <p:extLst>
      <p:ext uri="{BB962C8B-B14F-4D97-AF65-F5344CB8AC3E}">
        <p14:creationId xmlns:p14="http://schemas.microsoft.com/office/powerpoint/2010/main" val="965850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90EB9B-5A2F-4B0E-94F9-B12EDA6052A2}"/>
              </a:ext>
            </a:extLst>
          </p:cNvPr>
          <p:cNvSpPr>
            <a:spLocks noGrp="1"/>
          </p:cNvSpPr>
          <p:nvPr>
            <p:ph type="title"/>
          </p:nvPr>
        </p:nvSpPr>
        <p:spPr>
          <a:xfrm>
            <a:off x="0" y="0"/>
            <a:ext cx="9144000" cy="1371600"/>
          </a:xfrm>
          <a:effectLst/>
        </p:spPr>
        <p:txBody>
          <a:bodyPr/>
          <a:lstStyle/>
          <a:p>
            <a:r>
              <a:rPr lang="ar-JO" altLang="en-US" sz="4000" dirty="0">
                <a:effectLst/>
                <a:ea typeface="ＭＳ Ｐゴシック" panose="020B0600070205080204" pitchFamily="34" charset="-128"/>
              </a:rPr>
              <a:t>لا تخافوا </a:t>
            </a:r>
            <a:r>
              <a:rPr lang="ar-JO" altLang="en-US" sz="4000" dirty="0">
                <a:solidFill>
                  <a:srgbClr val="FFFF00"/>
                </a:solidFill>
                <a:effectLst/>
                <a:ea typeface="ＭＳ Ｐゴシック" panose="020B0600070205080204" pitchFamily="34" charset="-128"/>
              </a:rPr>
              <a:t>أنا هو </a:t>
            </a:r>
            <a:r>
              <a:rPr lang="ar-JO" altLang="en-US" sz="4000" dirty="0">
                <a:effectLst/>
                <a:ea typeface="ＭＳ Ｐゴシック" panose="020B0600070205080204" pitchFamily="34" charset="-128"/>
              </a:rPr>
              <a:t>(6: 20)</a:t>
            </a:r>
            <a:endParaRPr lang="en-US" altLang="en-US" sz="4000" dirty="0">
              <a:effectLst/>
              <a:ea typeface="ＭＳ Ｐゴシック" panose="020B0600070205080204" pitchFamily="34" charset="-128"/>
            </a:endParaRPr>
          </a:p>
        </p:txBody>
      </p:sp>
      <p:pic>
        <p:nvPicPr>
          <p:cNvPr id="100355" name="Picture 3" descr="Walking on water I AM close-up.jpg">
            <a:extLst>
              <a:ext uri="{FF2B5EF4-FFF2-40B4-BE49-F238E27FC236}">
                <a16:creationId xmlns:a16="http://schemas.microsoft.com/office/drawing/2014/main" id="{4FFC210F-B094-4A28-B8D0-44CD714498F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09725"/>
            <a:ext cx="9144000" cy="5248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500B4B38-94B5-4EFC-978E-26AC1B75D33B}"/>
              </a:ext>
            </a:extLst>
          </p:cNvPr>
          <p:cNvSpPr txBox="1">
            <a:spLocks/>
          </p:cNvSpPr>
          <p:nvPr/>
        </p:nvSpPr>
        <p:spPr bwMode="auto">
          <a:xfrm>
            <a:off x="5638800" y="1641624"/>
            <a:ext cx="3505200" cy="682625"/>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اليونانية:</a:t>
            </a:r>
            <a:endParaRPr kumimoji="0" lang="en-US" altLang="en-US" sz="4000" b="1" i="0" u="none" strike="noStrike" kern="1200" cap="none" spc="0" normalizeH="0" baseline="0" noProof="0" dirty="0">
              <a:ln>
                <a:noFill/>
              </a:ln>
              <a:solidFill>
                <a:srgbClr val="FFFFFF"/>
              </a:solidFill>
              <a:effectLst>
                <a:outerShdw blurRad="38100" dist="38100" dir="2700000" algn="tl">
                  <a:srgbClr val="000000"/>
                </a:outerShdw>
              </a:effectLst>
              <a:uLnTx/>
              <a:uFillTx/>
              <a:latin typeface="Bwgrki" charset="0"/>
              <a:ea typeface="ＭＳ Ｐゴシック" panose="020B0600070205080204" pitchFamily="34" charset="-128"/>
              <a:cs typeface="Bwgrki" charset="0"/>
            </a:endParaRPr>
          </a:p>
        </p:txBody>
      </p:sp>
      <p:pic>
        <p:nvPicPr>
          <p:cNvPr id="4" name="Picture 3">
            <a:extLst>
              <a:ext uri="{FF2B5EF4-FFF2-40B4-BE49-F238E27FC236}">
                <a16:creationId xmlns:a16="http://schemas.microsoft.com/office/drawing/2014/main" id="{87F37C6C-C551-2340-65A5-F7D9CDDA5EB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65173" y="2358865"/>
            <a:ext cx="3913239" cy="2615348"/>
          </a:xfrm>
          <a:prstGeom prst="rect">
            <a:avLst/>
          </a:prstGeom>
        </p:spPr>
      </p:pic>
    </p:spTree>
    <p:extLst>
      <p:ext uri="{BB962C8B-B14F-4D97-AF65-F5344CB8AC3E}">
        <p14:creationId xmlns:p14="http://schemas.microsoft.com/office/powerpoint/2010/main" val="35608543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8" name="Picture 1">
            <a:extLst>
              <a:ext uri="{FF2B5EF4-FFF2-40B4-BE49-F238E27FC236}">
                <a16:creationId xmlns:a16="http://schemas.microsoft.com/office/drawing/2014/main" id="{3C33C76A-3D96-4C97-B316-EFFE10030934}"/>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2900" y="231775"/>
            <a:ext cx="8401050" cy="6400800"/>
          </a:xfrm>
          <a:prstGeom prst="rect">
            <a:avLst/>
          </a:prstGeom>
          <a:blipFill dpi="0" rotWithShape="0">
            <a:blip r:embed="rId4" cstate="print"/>
            <a:srcRect/>
            <a:tile tx="0" ty="0" sx="100000" sy="100000" flip="none" algn="tl"/>
          </a:blipFill>
          <a:ln>
            <a:noFill/>
          </a:ln>
          <a:extLst>
            <a:ext uri="{91240B29-F687-4F45-9708-019B960494DF}">
              <a14:hiddenLine xmlns:a14="http://schemas.microsoft.com/office/drawing/2010/main" w="9525">
                <a:solidFill>
                  <a:srgbClr val="000000"/>
                </a:solidFill>
                <a:round/>
                <a:headEnd/>
                <a:tailEnd/>
              </a14:hiddenLine>
            </a:ext>
          </a:extLst>
        </p:spPr>
      </p:pic>
      <p:sp>
        <p:nvSpPr>
          <p:cNvPr id="101379" name="Rectangle 2">
            <a:extLst>
              <a:ext uri="{FF2B5EF4-FFF2-40B4-BE49-F238E27FC236}">
                <a16:creationId xmlns:a16="http://schemas.microsoft.com/office/drawing/2014/main" id="{F601D9E0-DCE3-4374-9DAF-B026DA14D722}"/>
              </a:ext>
            </a:extLst>
          </p:cNvPr>
          <p:cNvSpPr>
            <a:spLocks noChangeArrowheads="1"/>
          </p:cNvSpPr>
          <p:nvPr/>
        </p:nvSpPr>
        <p:spPr bwMode="auto">
          <a:xfrm>
            <a:off x="153988" y="6554788"/>
            <a:ext cx="1322387" cy="21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0" name="Rectangle 3">
            <a:extLst>
              <a:ext uri="{FF2B5EF4-FFF2-40B4-BE49-F238E27FC236}">
                <a16:creationId xmlns:a16="http://schemas.microsoft.com/office/drawing/2014/main" id="{FC3C3EE3-40CA-4370-9EBD-401E9F011488}"/>
              </a:ext>
            </a:extLst>
          </p:cNvPr>
          <p:cNvSpPr>
            <a:spLocks noChangeArrowheads="1"/>
          </p:cNvSpPr>
          <p:nvPr/>
        </p:nvSpPr>
        <p:spPr bwMode="auto">
          <a:xfrm>
            <a:off x="1139825" y="762000"/>
            <a:ext cx="6802438" cy="5454650"/>
          </a:xfrm>
          <a:prstGeom prst="rect">
            <a:avLst/>
          </a:prstGeom>
          <a:gradFill rotWithShape="0">
            <a:gsLst>
              <a:gs pos="0">
                <a:srgbClr val="000000"/>
              </a:gs>
              <a:gs pos="50000">
                <a:srgbClr val="00279F"/>
              </a:gs>
              <a:gs pos="100000">
                <a:srgbClr val="000000"/>
              </a:gs>
            </a:gsLst>
            <a:lin ang="5400000" scaled="1"/>
          </a:gradFill>
          <a:ln w="12600">
            <a:solidFill>
              <a:srgbClr val="000000"/>
            </a:solidFill>
            <a:miter lim="800000"/>
            <a:headEnd/>
            <a:tailEnd/>
          </a:ln>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0" name="AutoShape 4">
            <a:extLst>
              <a:ext uri="{FF2B5EF4-FFF2-40B4-BE49-F238E27FC236}">
                <a16:creationId xmlns:a16="http://schemas.microsoft.com/office/drawing/2014/main" id="{2FC093B2-41AF-4724-9DF4-F2A8E14C6A47}"/>
              </a:ext>
            </a:extLst>
          </p:cNvPr>
          <p:cNvSpPr>
            <a:spLocks noChangeArrowheads="1"/>
          </p:cNvSpPr>
          <p:nvPr/>
        </p:nvSpPr>
        <p:spPr bwMode="auto">
          <a:xfrm>
            <a:off x="4725988" y="88900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1" name="AutoShape 5">
            <a:extLst>
              <a:ext uri="{FF2B5EF4-FFF2-40B4-BE49-F238E27FC236}">
                <a16:creationId xmlns:a16="http://schemas.microsoft.com/office/drawing/2014/main" id="{FD272E32-666A-488C-84C2-F66756C945AC}"/>
              </a:ext>
            </a:extLst>
          </p:cNvPr>
          <p:cNvSpPr>
            <a:spLocks noChangeArrowheads="1"/>
          </p:cNvSpPr>
          <p:nvPr/>
        </p:nvSpPr>
        <p:spPr bwMode="auto">
          <a:xfrm>
            <a:off x="1339850" y="3565525"/>
            <a:ext cx="3001963"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24583" name="AutoShape 7">
            <a:extLst>
              <a:ext uri="{FF2B5EF4-FFF2-40B4-BE49-F238E27FC236}">
                <a16:creationId xmlns:a16="http://schemas.microsoft.com/office/drawing/2014/main" id="{B3AB7BB9-191E-4D1A-B008-7A2A6514895D}"/>
              </a:ext>
            </a:extLst>
          </p:cNvPr>
          <p:cNvSpPr>
            <a:spLocks noChangeArrowheads="1"/>
          </p:cNvSpPr>
          <p:nvPr/>
        </p:nvSpPr>
        <p:spPr bwMode="auto">
          <a:xfrm>
            <a:off x="1338263" y="882650"/>
            <a:ext cx="3003550" cy="2486025"/>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101384" name="Rectangle 8">
            <a:extLst>
              <a:ext uri="{FF2B5EF4-FFF2-40B4-BE49-F238E27FC236}">
                <a16:creationId xmlns:a16="http://schemas.microsoft.com/office/drawing/2014/main" id="{31AC3944-D121-4B90-AD6A-40B3F8597A23}"/>
              </a:ext>
            </a:extLst>
          </p:cNvPr>
          <p:cNvSpPr>
            <a:spLocks noChangeArrowheads="1"/>
          </p:cNvSpPr>
          <p:nvPr/>
        </p:nvSpPr>
        <p:spPr bwMode="auto">
          <a:xfrm>
            <a:off x="4814888" y="9461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2</a:t>
            </a:r>
          </a:p>
        </p:txBody>
      </p:sp>
      <p:sp>
        <p:nvSpPr>
          <p:cNvPr id="101385" name="Rectangle 9">
            <a:extLst>
              <a:ext uri="{FF2B5EF4-FFF2-40B4-BE49-F238E27FC236}">
                <a16:creationId xmlns:a16="http://schemas.microsoft.com/office/drawing/2014/main" id="{48B9A3EA-46A9-4A99-917E-FC9E373E958C}"/>
              </a:ext>
            </a:extLst>
          </p:cNvPr>
          <p:cNvSpPr>
            <a:spLocks noChangeArrowheads="1"/>
          </p:cNvSpPr>
          <p:nvPr/>
        </p:nvSpPr>
        <p:spPr bwMode="auto">
          <a:xfrm>
            <a:off x="1427163" y="3638550"/>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3</a:t>
            </a:r>
          </a:p>
        </p:txBody>
      </p:sp>
      <p:sp>
        <p:nvSpPr>
          <p:cNvPr id="101386" name="Rectangle 11">
            <a:extLst>
              <a:ext uri="{FF2B5EF4-FFF2-40B4-BE49-F238E27FC236}">
                <a16:creationId xmlns:a16="http://schemas.microsoft.com/office/drawing/2014/main" id="{C834DEF9-DC3E-4650-A3CF-E77B89D4C80A}"/>
              </a:ext>
            </a:extLst>
          </p:cNvPr>
          <p:cNvSpPr>
            <a:spLocks noChangeArrowheads="1"/>
          </p:cNvSpPr>
          <p:nvPr/>
        </p:nvSpPr>
        <p:spPr bwMode="auto">
          <a:xfrm>
            <a:off x="1412875" y="962025"/>
            <a:ext cx="412750" cy="628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250"/>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6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1</a:t>
            </a:r>
          </a:p>
        </p:txBody>
      </p:sp>
      <p:grpSp>
        <p:nvGrpSpPr>
          <p:cNvPr id="101387" name="Group 12">
            <a:extLst>
              <a:ext uri="{FF2B5EF4-FFF2-40B4-BE49-F238E27FC236}">
                <a16:creationId xmlns:a16="http://schemas.microsoft.com/office/drawing/2014/main" id="{D502E1A3-827C-48ED-86C2-758F0B500634}"/>
              </a:ext>
            </a:extLst>
          </p:cNvPr>
          <p:cNvGrpSpPr>
            <a:grpSpLocks/>
          </p:cNvGrpSpPr>
          <p:nvPr/>
        </p:nvGrpSpPr>
        <p:grpSpPr bwMode="auto">
          <a:xfrm>
            <a:off x="1652588" y="1647826"/>
            <a:ext cx="890587" cy="1374188"/>
            <a:chOff x="1145" y="1176"/>
            <a:chExt cx="617" cy="982"/>
          </a:xfrm>
        </p:grpSpPr>
        <p:sp>
          <p:nvSpPr>
            <p:cNvPr id="101413" name="Rectangle 13">
              <a:extLst>
                <a:ext uri="{FF2B5EF4-FFF2-40B4-BE49-F238E27FC236}">
                  <a16:creationId xmlns:a16="http://schemas.microsoft.com/office/drawing/2014/main" id="{3D403DA6-EA3F-40CC-A668-20297A3E83FE}"/>
                </a:ext>
              </a:extLst>
            </p:cNvPr>
            <p:cNvSpPr>
              <a:spLocks noChangeArrowheads="1"/>
            </p:cNvSpPr>
            <p:nvPr/>
          </p:nvSpPr>
          <p:spPr bwMode="auto">
            <a:xfrm>
              <a:off x="1145" y="1176"/>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4" name="Rectangle 14">
              <a:extLst>
                <a:ext uri="{FF2B5EF4-FFF2-40B4-BE49-F238E27FC236}">
                  <a16:creationId xmlns:a16="http://schemas.microsoft.com/office/drawing/2014/main" id="{AD088B35-F6E0-4738-9099-65D3775A6AF5}"/>
                </a:ext>
              </a:extLst>
            </p:cNvPr>
            <p:cNvSpPr>
              <a:spLocks noChangeArrowheads="1"/>
            </p:cNvSpPr>
            <p:nvPr/>
          </p:nvSpPr>
          <p:spPr bwMode="auto">
            <a:xfrm>
              <a:off x="1145" y="1530"/>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5" name="Rectangle 15">
              <a:extLst>
                <a:ext uri="{FF2B5EF4-FFF2-40B4-BE49-F238E27FC236}">
                  <a16:creationId xmlns:a16="http://schemas.microsoft.com/office/drawing/2014/main" id="{114B37FD-51E8-4A23-9059-F315EF6ACA1E}"/>
                </a:ext>
              </a:extLst>
            </p:cNvPr>
            <p:cNvSpPr>
              <a:spLocks noChangeArrowheads="1"/>
            </p:cNvSpPr>
            <p:nvPr/>
          </p:nvSpPr>
          <p:spPr bwMode="auto">
            <a:xfrm>
              <a:off x="1145" y="1834"/>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8" name="Group 16">
            <a:extLst>
              <a:ext uri="{FF2B5EF4-FFF2-40B4-BE49-F238E27FC236}">
                <a16:creationId xmlns:a16="http://schemas.microsoft.com/office/drawing/2014/main" id="{461C2709-4939-4914-AF02-7ADEE0E805EA}"/>
              </a:ext>
            </a:extLst>
          </p:cNvPr>
          <p:cNvGrpSpPr>
            <a:grpSpLocks/>
          </p:cNvGrpSpPr>
          <p:nvPr/>
        </p:nvGrpSpPr>
        <p:grpSpPr bwMode="auto">
          <a:xfrm>
            <a:off x="5070475" y="1658939"/>
            <a:ext cx="890588" cy="1374188"/>
            <a:chOff x="3513" y="1184"/>
            <a:chExt cx="617" cy="982"/>
          </a:xfrm>
        </p:grpSpPr>
        <p:sp>
          <p:nvSpPr>
            <p:cNvPr id="101410" name="Rectangle 17">
              <a:extLst>
                <a:ext uri="{FF2B5EF4-FFF2-40B4-BE49-F238E27FC236}">
                  <a16:creationId xmlns:a16="http://schemas.microsoft.com/office/drawing/2014/main" id="{DA13DBD0-C7D2-4E58-B0FF-97C318B1B3AF}"/>
                </a:ext>
              </a:extLst>
            </p:cNvPr>
            <p:cNvSpPr>
              <a:spLocks noChangeArrowheads="1"/>
            </p:cNvSpPr>
            <p:nvPr/>
          </p:nvSpPr>
          <p:spPr bwMode="auto">
            <a:xfrm>
              <a:off x="3513" y="1184"/>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11" name="Rectangle 18">
              <a:extLst>
                <a:ext uri="{FF2B5EF4-FFF2-40B4-BE49-F238E27FC236}">
                  <a16:creationId xmlns:a16="http://schemas.microsoft.com/office/drawing/2014/main" id="{19D8C9D7-66D1-4AFF-A1F5-EBC868F93BAC}"/>
                </a:ext>
              </a:extLst>
            </p:cNvPr>
            <p:cNvSpPr>
              <a:spLocks noChangeArrowheads="1"/>
            </p:cNvSpPr>
            <p:nvPr/>
          </p:nvSpPr>
          <p:spPr bwMode="auto">
            <a:xfrm>
              <a:off x="3513" y="1538"/>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12" name="Rectangle 19">
              <a:extLst>
                <a:ext uri="{FF2B5EF4-FFF2-40B4-BE49-F238E27FC236}">
                  <a16:creationId xmlns:a16="http://schemas.microsoft.com/office/drawing/2014/main" id="{F0387305-5F32-4BE6-B315-8C03AF597B62}"/>
                </a:ext>
              </a:extLst>
            </p:cNvPr>
            <p:cNvSpPr>
              <a:spLocks noChangeArrowheads="1"/>
            </p:cNvSpPr>
            <p:nvPr/>
          </p:nvSpPr>
          <p:spPr bwMode="auto">
            <a:xfrm>
              <a:off x="3513" y="1842"/>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grpSp>
        <p:nvGrpSpPr>
          <p:cNvPr id="101389" name="Group 20">
            <a:extLst>
              <a:ext uri="{FF2B5EF4-FFF2-40B4-BE49-F238E27FC236}">
                <a16:creationId xmlns:a16="http://schemas.microsoft.com/office/drawing/2014/main" id="{EA16BF34-711E-4380-A293-39C9180F4002}"/>
              </a:ext>
            </a:extLst>
          </p:cNvPr>
          <p:cNvGrpSpPr>
            <a:grpSpLocks/>
          </p:cNvGrpSpPr>
          <p:nvPr/>
        </p:nvGrpSpPr>
        <p:grpSpPr bwMode="auto">
          <a:xfrm>
            <a:off x="1674813" y="4325939"/>
            <a:ext cx="890587" cy="1374188"/>
            <a:chOff x="1161" y="3088"/>
            <a:chExt cx="617" cy="982"/>
          </a:xfrm>
        </p:grpSpPr>
        <p:sp>
          <p:nvSpPr>
            <p:cNvPr id="101407" name="Rectangle 21">
              <a:extLst>
                <a:ext uri="{FF2B5EF4-FFF2-40B4-BE49-F238E27FC236}">
                  <a16:creationId xmlns:a16="http://schemas.microsoft.com/office/drawing/2014/main" id="{CB3A8D36-35FD-41F0-901C-7B17E8D85C48}"/>
                </a:ext>
              </a:extLst>
            </p:cNvPr>
            <p:cNvSpPr>
              <a:spLocks noChangeArrowheads="1"/>
            </p:cNvSpPr>
            <p:nvPr/>
          </p:nvSpPr>
          <p:spPr bwMode="auto">
            <a:xfrm>
              <a:off x="1161" y="3088"/>
              <a:ext cx="587" cy="2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TO:</a:t>
              </a:r>
            </a:p>
          </p:txBody>
        </p:sp>
        <p:sp>
          <p:nvSpPr>
            <p:cNvPr id="101408" name="Rectangle 22">
              <a:extLst>
                <a:ext uri="{FF2B5EF4-FFF2-40B4-BE49-F238E27FC236}">
                  <a16:creationId xmlns:a16="http://schemas.microsoft.com/office/drawing/2014/main" id="{FCC3F492-3F23-4067-996E-357DA51C5E60}"/>
                </a:ext>
              </a:extLst>
            </p:cNvPr>
            <p:cNvSpPr>
              <a:spLocks noChangeArrowheads="1"/>
            </p:cNvSpPr>
            <p:nvPr/>
          </p:nvSpPr>
          <p:spPr bwMode="auto">
            <a:xfrm>
              <a:off x="1161" y="3442"/>
              <a:ext cx="587" cy="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AS:</a:t>
              </a:r>
            </a:p>
          </p:txBody>
        </p:sp>
        <p:sp>
          <p:nvSpPr>
            <p:cNvPr id="101409" name="Rectangle 23">
              <a:extLst>
                <a:ext uri="{FF2B5EF4-FFF2-40B4-BE49-F238E27FC236}">
                  <a16:creationId xmlns:a16="http://schemas.microsoft.com/office/drawing/2014/main" id="{559BBB3D-2424-43A0-B5F5-5758FF007803}"/>
                </a:ext>
              </a:extLst>
            </p:cNvPr>
            <p:cNvSpPr>
              <a:spLocks noChangeArrowheads="1"/>
            </p:cNvSpPr>
            <p:nvPr/>
          </p:nvSpPr>
          <p:spPr bwMode="auto">
            <a:xfrm>
              <a:off x="1161" y="3746"/>
              <a:ext cx="617" cy="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360" tIns="44280" rIns="90360" bIns="44280">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WHAT</a:t>
              </a:r>
            </a:p>
            <a:p>
              <a:pPr marL="0" marR="0" lvl="0" indent="0" algn="l" defTabSz="914400" rtl="0" eaLnBrk="1" fontAlgn="base" latinLnBrk="0" hangingPunct="1">
                <a:lnSpc>
                  <a:spcPct val="35000"/>
                </a:lnSpc>
                <a:spcBef>
                  <a:spcPts val="11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HE:</a:t>
              </a:r>
            </a:p>
          </p:txBody>
        </p:sp>
      </p:grpSp>
      <p:sp>
        <p:nvSpPr>
          <p:cNvPr id="101390" name="Rectangle 28">
            <a:extLst>
              <a:ext uri="{FF2B5EF4-FFF2-40B4-BE49-F238E27FC236}">
                <a16:creationId xmlns:a16="http://schemas.microsoft.com/office/drawing/2014/main" id="{867CB7AB-B24E-4896-A1FD-E6663943A789}"/>
              </a:ext>
            </a:extLst>
          </p:cNvPr>
          <p:cNvSpPr>
            <a:spLocks noChangeArrowheads="1"/>
          </p:cNvSpPr>
          <p:nvPr/>
        </p:nvSpPr>
        <p:spPr bwMode="auto">
          <a:xfrm>
            <a:off x="1757363" y="1004888"/>
            <a:ext cx="2355850"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MATTHEW</a:t>
            </a:r>
          </a:p>
        </p:txBody>
      </p:sp>
      <p:sp>
        <p:nvSpPr>
          <p:cNvPr id="101391" name="Rectangle 29">
            <a:extLst>
              <a:ext uri="{FF2B5EF4-FFF2-40B4-BE49-F238E27FC236}">
                <a16:creationId xmlns:a16="http://schemas.microsoft.com/office/drawing/2014/main" id="{AA4D1259-E4EB-46EF-8B8B-F4A39BF18C0B}"/>
              </a:ext>
            </a:extLst>
          </p:cNvPr>
          <p:cNvSpPr>
            <a:spLocks noChangeArrowheads="1"/>
          </p:cNvSpPr>
          <p:nvPr/>
        </p:nvSpPr>
        <p:spPr bwMode="auto">
          <a:xfrm>
            <a:off x="5588000" y="1025525"/>
            <a:ext cx="2036763"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MARK</a:t>
            </a:r>
          </a:p>
        </p:txBody>
      </p:sp>
      <p:sp>
        <p:nvSpPr>
          <p:cNvPr id="101392" name="Rectangle 30">
            <a:extLst>
              <a:ext uri="{FF2B5EF4-FFF2-40B4-BE49-F238E27FC236}">
                <a16:creationId xmlns:a16="http://schemas.microsoft.com/office/drawing/2014/main" id="{BB745314-7D4E-477E-89CF-EE385E00804D}"/>
              </a:ext>
            </a:extLst>
          </p:cNvPr>
          <p:cNvSpPr>
            <a:spLocks noChangeArrowheads="1"/>
          </p:cNvSpPr>
          <p:nvPr/>
        </p:nvSpPr>
        <p:spPr bwMode="auto">
          <a:xfrm>
            <a:off x="2149475" y="3692525"/>
            <a:ext cx="2035175" cy="5726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202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32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LUKE</a:t>
            </a:r>
          </a:p>
        </p:txBody>
      </p:sp>
      <p:sp>
        <p:nvSpPr>
          <p:cNvPr id="101393" name="Rectangle 32">
            <a:extLst>
              <a:ext uri="{FF2B5EF4-FFF2-40B4-BE49-F238E27FC236}">
                <a16:creationId xmlns:a16="http://schemas.microsoft.com/office/drawing/2014/main" id="{6195CDB6-867A-4D42-986F-F64D71C80CEE}"/>
              </a:ext>
            </a:extLst>
          </p:cNvPr>
          <p:cNvSpPr>
            <a:spLocks noChangeArrowheads="1"/>
          </p:cNvSpPr>
          <p:nvPr/>
        </p:nvSpPr>
        <p:spPr bwMode="auto">
          <a:xfrm>
            <a:off x="2159000" y="1560513"/>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   JEWS</a:t>
            </a:r>
          </a:p>
        </p:txBody>
      </p:sp>
      <p:sp>
        <p:nvSpPr>
          <p:cNvPr id="101394" name="Rectangle 33">
            <a:extLst>
              <a:ext uri="{FF2B5EF4-FFF2-40B4-BE49-F238E27FC236}">
                <a16:creationId xmlns:a16="http://schemas.microsoft.com/office/drawing/2014/main" id="{DA8FFBCD-79D1-4177-A70B-7C77F95FCEB6}"/>
              </a:ext>
            </a:extLst>
          </p:cNvPr>
          <p:cNvSpPr>
            <a:spLocks noChangeArrowheads="1"/>
          </p:cNvSpPr>
          <p:nvPr/>
        </p:nvSpPr>
        <p:spPr bwMode="auto">
          <a:xfrm>
            <a:off x="5899150" y="1570038"/>
            <a:ext cx="1766888"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ROMANS</a:t>
            </a:r>
          </a:p>
        </p:txBody>
      </p:sp>
      <p:sp>
        <p:nvSpPr>
          <p:cNvPr id="101395" name="Rectangle 34">
            <a:extLst>
              <a:ext uri="{FF2B5EF4-FFF2-40B4-BE49-F238E27FC236}">
                <a16:creationId xmlns:a16="http://schemas.microsoft.com/office/drawing/2014/main" id="{09850E03-563D-480E-8116-BB134FD35120}"/>
              </a:ext>
            </a:extLst>
          </p:cNvPr>
          <p:cNvSpPr>
            <a:spLocks noChangeArrowheads="1"/>
          </p:cNvSpPr>
          <p:nvPr/>
        </p:nvSpPr>
        <p:spPr bwMode="auto">
          <a:xfrm>
            <a:off x="2462213" y="42370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GREEKS</a:t>
            </a:r>
          </a:p>
        </p:txBody>
      </p:sp>
      <p:sp>
        <p:nvSpPr>
          <p:cNvPr id="101396" name="Rectangle 36">
            <a:extLst>
              <a:ext uri="{FF2B5EF4-FFF2-40B4-BE49-F238E27FC236}">
                <a16:creationId xmlns:a16="http://schemas.microsoft.com/office/drawing/2014/main" id="{A99A10E9-A664-4A40-A761-ABC2072F0E18}"/>
              </a:ext>
            </a:extLst>
          </p:cNvPr>
          <p:cNvSpPr>
            <a:spLocks noChangeArrowheads="1"/>
          </p:cNvSpPr>
          <p:nvPr/>
        </p:nvSpPr>
        <p:spPr bwMode="auto">
          <a:xfrm>
            <a:off x="2424113" y="2070100"/>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KING</a:t>
            </a:r>
          </a:p>
        </p:txBody>
      </p:sp>
      <p:sp>
        <p:nvSpPr>
          <p:cNvPr id="101397" name="Rectangle 37">
            <a:extLst>
              <a:ext uri="{FF2B5EF4-FFF2-40B4-BE49-F238E27FC236}">
                <a16:creationId xmlns:a16="http://schemas.microsoft.com/office/drawing/2014/main" id="{33B30EF8-2D8F-493F-983A-2798C88559E2}"/>
              </a:ext>
            </a:extLst>
          </p:cNvPr>
          <p:cNvSpPr>
            <a:spLocks noChangeArrowheads="1"/>
          </p:cNvSpPr>
          <p:nvPr/>
        </p:nvSpPr>
        <p:spPr bwMode="auto">
          <a:xfrm>
            <a:off x="5881688" y="2065338"/>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SERVANT</a:t>
            </a:r>
          </a:p>
        </p:txBody>
      </p:sp>
      <p:sp>
        <p:nvSpPr>
          <p:cNvPr id="101398" name="Rectangle 38">
            <a:extLst>
              <a:ext uri="{FF2B5EF4-FFF2-40B4-BE49-F238E27FC236}">
                <a16:creationId xmlns:a16="http://schemas.microsoft.com/office/drawing/2014/main" id="{1FA961D0-C520-4218-A0C7-9B4EE27C1744}"/>
              </a:ext>
            </a:extLst>
          </p:cNvPr>
          <p:cNvSpPr>
            <a:spLocks noChangeArrowheads="1"/>
          </p:cNvSpPr>
          <p:nvPr/>
        </p:nvSpPr>
        <p:spPr bwMode="auto">
          <a:xfrm>
            <a:off x="2439988" y="4735513"/>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GOD/MAN</a:t>
            </a:r>
          </a:p>
        </p:txBody>
      </p:sp>
      <p:sp>
        <p:nvSpPr>
          <p:cNvPr id="101399" name="Rectangle 40">
            <a:extLst>
              <a:ext uri="{FF2B5EF4-FFF2-40B4-BE49-F238E27FC236}">
                <a16:creationId xmlns:a16="http://schemas.microsoft.com/office/drawing/2014/main" id="{79F5CBD8-97D5-4998-9199-42D2D9596003}"/>
              </a:ext>
            </a:extLst>
          </p:cNvPr>
          <p:cNvSpPr>
            <a:spLocks noChangeArrowheads="1"/>
          </p:cNvSpPr>
          <p:nvPr/>
        </p:nvSpPr>
        <p:spPr bwMode="auto">
          <a:xfrm>
            <a:off x="2427288" y="2574925"/>
            <a:ext cx="1766887"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SAID</a:t>
            </a:r>
          </a:p>
        </p:txBody>
      </p:sp>
      <p:sp>
        <p:nvSpPr>
          <p:cNvPr id="101400" name="Rectangle 41">
            <a:extLst>
              <a:ext uri="{FF2B5EF4-FFF2-40B4-BE49-F238E27FC236}">
                <a16:creationId xmlns:a16="http://schemas.microsoft.com/office/drawing/2014/main" id="{B1C4E3A9-0FAA-49FB-B6E8-5636596AF6DE}"/>
              </a:ext>
            </a:extLst>
          </p:cNvPr>
          <p:cNvSpPr>
            <a:spLocks noChangeArrowheads="1"/>
          </p:cNvSpPr>
          <p:nvPr/>
        </p:nvSpPr>
        <p:spPr bwMode="auto">
          <a:xfrm>
            <a:off x="5905500" y="2584450"/>
            <a:ext cx="1154113"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DID</a:t>
            </a:r>
          </a:p>
        </p:txBody>
      </p:sp>
      <p:sp>
        <p:nvSpPr>
          <p:cNvPr id="101401" name="Rectangle 43">
            <a:extLst>
              <a:ext uri="{FF2B5EF4-FFF2-40B4-BE49-F238E27FC236}">
                <a16:creationId xmlns:a16="http://schemas.microsoft.com/office/drawing/2014/main" id="{7E830C70-83B7-45E2-A322-99714D21D7EB}"/>
              </a:ext>
            </a:extLst>
          </p:cNvPr>
          <p:cNvSpPr>
            <a:spLocks noChangeArrowheads="1"/>
          </p:cNvSpPr>
          <p:nvPr/>
        </p:nvSpPr>
        <p:spPr bwMode="auto">
          <a:xfrm>
            <a:off x="2439988" y="5251450"/>
            <a:ext cx="1247775" cy="4649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81079" tIns="39732" rIns="81079" bIns="39732">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ts val="1575"/>
              </a:spcBef>
              <a:spcAft>
                <a:spcPct val="0"/>
              </a:spcAft>
              <a:buClr>
                <a:srgbClr val="0066FF"/>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2500" b="1" i="0" u="none" strike="noStrike" kern="1200" cap="none" spc="0" normalizeH="0" baseline="0" noProof="0">
                <a:ln>
                  <a:noFill/>
                </a:ln>
                <a:solidFill>
                  <a:srgbClr val="0066FF"/>
                </a:solidFill>
                <a:effectLst/>
                <a:uLnTx/>
                <a:uFillTx/>
                <a:latin typeface="Arial" panose="020B0604020202020204" pitchFamily="34" charset="0"/>
                <a:ea typeface="MS Gothic" panose="020B0609070205080204" pitchFamily="49" charset="-128"/>
                <a:cs typeface="Arial" panose="020B0604020202020204" pitchFamily="34" charset="0"/>
              </a:rPr>
              <a:t>FELT</a:t>
            </a:r>
          </a:p>
        </p:txBody>
      </p:sp>
      <p:sp>
        <p:nvSpPr>
          <p:cNvPr id="101402" name="Text Box 45">
            <a:extLst>
              <a:ext uri="{FF2B5EF4-FFF2-40B4-BE49-F238E27FC236}">
                <a16:creationId xmlns:a16="http://schemas.microsoft.com/office/drawing/2014/main" id="{CF53750E-83D5-4BF8-934A-2D1D73204BB6}"/>
              </a:ext>
            </a:extLst>
          </p:cNvPr>
          <p:cNvSpPr txBox="1">
            <a:spLocks noChangeArrowheads="1"/>
          </p:cNvSpPr>
          <p:nvPr/>
        </p:nvSpPr>
        <p:spPr bwMode="auto">
          <a:xfrm>
            <a:off x="8748614" y="4042"/>
            <a:ext cx="227209" cy="3618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lIns="80756" tIns="41993" rIns="80756" bIns="41993" anchor="ctr">
            <a:spAutoFit/>
          </a:bodyPr>
          <a:lstStyle>
            <a:lvl1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ts val="1125"/>
              </a:spcBef>
              <a:spcAft>
                <a:spcPct val="0"/>
              </a:spcAft>
              <a:buClr>
                <a:srgbClr val="FFA27C"/>
              </a:buClr>
              <a:buSzTx/>
              <a:buFontTx/>
              <a:buNone/>
              <a:tabLst>
                <a:tab pos="0" algn="l"/>
                <a:tab pos="819150" algn="l"/>
                <a:tab pos="1639888" algn="l"/>
                <a:tab pos="2460625" algn="l"/>
                <a:tab pos="3281363" algn="l"/>
                <a:tab pos="4102100" algn="l"/>
                <a:tab pos="4922838" algn="l"/>
                <a:tab pos="5741988" algn="l"/>
                <a:tab pos="6562725" algn="l"/>
                <a:tab pos="7383463" algn="l"/>
                <a:tab pos="8204200" algn="l"/>
                <a:tab pos="9024938" algn="l"/>
              </a:tabLst>
              <a:defRPr/>
            </a:pPr>
            <a:r>
              <a:rPr kumimoji="0" lang="en-GB" altLang="en-US" sz="1800" b="0" i="0" u="none" strike="noStrike" kern="1200" cap="none" spc="0" normalizeH="0" baseline="0" noProof="0">
                <a:ln>
                  <a:noFill/>
                </a:ln>
                <a:solidFill>
                  <a:srgbClr val="FFA27C"/>
                </a:solidFill>
                <a:effectLst/>
                <a:uLnTx/>
                <a:uFillTx/>
                <a:latin typeface="Arial" panose="020B0604020202020204" pitchFamily="34" charset="0"/>
                <a:ea typeface="MS Gothic" panose="020B0609070205080204" pitchFamily="49" charset="-128"/>
                <a:cs typeface="Arial" panose="020B0604020202020204" pitchFamily="34" charset="0"/>
              </a:rPr>
              <a:t> </a:t>
            </a:r>
          </a:p>
        </p:txBody>
      </p:sp>
      <p:sp>
        <p:nvSpPr>
          <p:cNvPr id="24582" name="AutoShape 6">
            <a:extLst>
              <a:ext uri="{FF2B5EF4-FFF2-40B4-BE49-F238E27FC236}">
                <a16:creationId xmlns:a16="http://schemas.microsoft.com/office/drawing/2014/main" id="{6D9CCB8E-4E1B-4A7E-9122-F2E13BDD570F}"/>
              </a:ext>
            </a:extLst>
          </p:cNvPr>
          <p:cNvSpPr>
            <a:spLocks noChangeArrowheads="1"/>
          </p:cNvSpPr>
          <p:nvPr/>
        </p:nvSpPr>
        <p:spPr bwMode="auto">
          <a:xfrm>
            <a:off x="1143000" y="762000"/>
            <a:ext cx="6584950" cy="5268913"/>
          </a:xfrm>
          <a:prstGeom prst="roundRect">
            <a:avLst>
              <a:gd name="adj" fmla="val 16667"/>
            </a:avLst>
          </a:prstGeom>
          <a:gradFill rotWithShape="0">
            <a:gsLst>
              <a:gs pos="0">
                <a:srgbClr val="00122D"/>
              </a:gs>
              <a:gs pos="50000">
                <a:srgbClr val="0066FF"/>
              </a:gs>
              <a:gs pos="100000">
                <a:srgbClr val="00122D"/>
              </a:gs>
            </a:gsLst>
            <a:lin ang="18900000" scaled="1"/>
          </a:gradFill>
          <a:ln w="76320">
            <a:solidFill>
              <a:srgbClr val="00279F"/>
            </a:solidFill>
            <a:miter lim="800000"/>
            <a:headEnd/>
            <a:tailEnd/>
          </a:ln>
          <a:effectLst>
            <a:outerShdw dist="161899" dir="2700000" algn="ctr" rotWithShape="0">
              <a:srgbClr val="808080"/>
            </a:outerShdw>
          </a:effectLst>
        </p:spPr>
        <p:txBody>
          <a:bodyPr wrap="none" lIns="82048" tIns="41025" rIns="82048" bIns="41025"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anose="020B0604020202020204" pitchFamily="34" charset="0"/>
              <a:ea typeface="MS Gothic" panose="020B0609070205080204" pitchFamily="49" charset="-128"/>
              <a:cs typeface="Arial" panose="020B0604020202020204" pitchFamily="34" charset="0"/>
            </a:endParaRPr>
          </a:p>
        </p:txBody>
      </p:sp>
      <p:sp>
        <p:nvSpPr>
          <p:cNvPr id="41" name="TextBox 40">
            <a:extLst>
              <a:ext uri="{FF2B5EF4-FFF2-40B4-BE49-F238E27FC236}">
                <a16:creationId xmlns:a16="http://schemas.microsoft.com/office/drawing/2014/main" id="{7EF38EDC-5D20-4AB3-8090-F2630FC1F269}"/>
              </a:ext>
            </a:extLst>
          </p:cNvPr>
          <p:cNvSpPr txBox="1"/>
          <p:nvPr/>
        </p:nvSpPr>
        <p:spPr>
          <a:xfrm>
            <a:off x="8458200" y="0"/>
            <a:ext cx="663964" cy="461665"/>
          </a:xfrm>
          <a:prstGeom prst="rect">
            <a:avLst/>
          </a:prstGeom>
          <a:noFill/>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ar-JO"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rPr>
              <a:t>111</a:t>
            </a:r>
            <a:endParaRPr kumimoji="0" lang="en-US" sz="2400" b="1" u="none" strike="noStrike" kern="120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MS Gothic"/>
              <a:cs typeface="Arial" panose="020B0604020202020204" pitchFamily="34" charset="0"/>
            </a:endParaRPr>
          </a:p>
        </p:txBody>
      </p:sp>
      <p:sp>
        <p:nvSpPr>
          <p:cNvPr id="50" name="Title 49">
            <a:extLst>
              <a:ext uri="{FF2B5EF4-FFF2-40B4-BE49-F238E27FC236}">
                <a16:creationId xmlns:a16="http://schemas.microsoft.com/office/drawing/2014/main" id="{72B93A41-E7B5-44E7-80A7-CED01BE77D66}"/>
              </a:ext>
            </a:extLst>
          </p:cNvPr>
          <p:cNvSpPr>
            <a:spLocks noGrp="1"/>
          </p:cNvSpPr>
          <p:nvPr>
            <p:ph type="title" idx="4294967295"/>
          </p:nvPr>
        </p:nvSpPr>
        <p:spPr>
          <a:xfrm>
            <a:off x="381000" y="1023938"/>
            <a:ext cx="8153400" cy="609600"/>
          </a:xfrm>
          <a:prstGeom prst="rect">
            <a:avLst/>
          </a:prstGeom>
        </p:spPr>
        <p:txBody>
          <a:bodyPr/>
          <a:lstStyle/>
          <a:p>
            <a:r>
              <a:rPr lang="ar-JO" altLang="en-US" sz="2900" b="1" dirty="0">
                <a:solidFill>
                  <a:srgbClr val="FAFD00"/>
                </a:solidFill>
                <a:effectLst>
                  <a:outerShdw blurRad="38100" dist="38100" dir="2700000" algn="tl">
                    <a:srgbClr val="C0C0C0"/>
                  </a:outerShdw>
                </a:effectLst>
                <a:latin typeface="Arial" panose="020B0604020202020204" pitchFamily="34" charset="0"/>
                <a:cs typeface="Arial" panose="020B0604020202020204" pitchFamily="34" charset="0"/>
              </a:rPr>
              <a:t>عبارات أنا هو في يوحنا</a:t>
            </a:r>
            <a:endParaRPr lang="en-US" altLang="en-US" b="1" dirty="0">
              <a:effectLst>
                <a:outerShdw blurRad="38100" dist="38100" dir="2700000" algn="tl">
                  <a:srgbClr val="C0C0C0"/>
                </a:outerShdw>
              </a:effectLst>
              <a:latin typeface="Arial" panose="020B0604020202020204" pitchFamily="34" charset="0"/>
              <a:cs typeface="Arial" panose="020B0604020202020204" pitchFamily="34" charset="0"/>
            </a:endParaRPr>
          </a:p>
        </p:txBody>
      </p:sp>
      <p:sp>
        <p:nvSpPr>
          <p:cNvPr id="223243" name="Rectangle 10">
            <a:extLst>
              <a:ext uri="{FF2B5EF4-FFF2-40B4-BE49-F238E27FC236}">
                <a16:creationId xmlns:a16="http://schemas.microsoft.com/office/drawing/2014/main" id="{0BD5D09D-CEDA-498B-BBA9-5369616A74A8}"/>
              </a:ext>
            </a:extLst>
          </p:cNvPr>
          <p:cNvSpPr>
            <a:spLocks noChangeArrowheads="1"/>
          </p:cNvSpPr>
          <p:nvPr/>
        </p:nvSpPr>
        <p:spPr bwMode="auto">
          <a:xfrm>
            <a:off x="1066800" y="1636713"/>
            <a:ext cx="6685128" cy="3773559"/>
          </a:xfrm>
          <a:prstGeom prst="rect">
            <a:avLst/>
          </a:prstGeom>
          <a:noFill/>
          <a:ln w="9525">
            <a:noFill/>
            <a:round/>
            <a:headEnd/>
            <a:tailEnd/>
          </a:ln>
        </p:spPr>
        <p:txBody>
          <a:bodyPr wrap="square" lIns="81079" tIns="39732" rIns="81079" bIns="39732">
            <a:spAutoFit/>
          </a:bodyPr>
          <a:lstStyle>
            <a:lvl1pPr marL="514350" indent="-514350"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2pPr>
            <a:lvl3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3pPr>
            <a:lvl4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4pPr>
            <a:lvl5pPr eaLnBrk="0" hangingPunct="0">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tabLst>
                <a:tab pos="819150" algn="l"/>
                <a:tab pos="1639888" algn="l"/>
                <a:tab pos="2460625" algn="l"/>
                <a:tab pos="3281363" algn="l"/>
                <a:tab pos="4102100" algn="l"/>
                <a:tab pos="4922838" algn="l"/>
                <a:tab pos="5741988" algn="l"/>
                <a:tab pos="6562725" algn="l"/>
                <a:tab pos="7383463" algn="l"/>
                <a:tab pos="8204200" algn="l"/>
                <a:tab pos="9024938" algn="l"/>
              </a:tabLst>
              <a:defRPr sz="2400">
                <a:solidFill>
                  <a:schemeClr val="tx1"/>
                </a:solidFill>
                <a:latin typeface="Times New Roman" panose="02020603050405020304" pitchFamily="18" charset="0"/>
                <a:ea typeface="ＭＳ Ｐゴシック" panose="020B0600070205080204" pitchFamily="34" charset="-128"/>
              </a:defRPr>
            </a:lvl9pPr>
          </a:lstStyle>
          <a:p>
            <a:pPr marL="514350" marR="0" lvl="0" indent="-514350" algn="r" defTabSz="914400" rtl="0" eaLnBrk="1" fontAlgn="base" latinLnBrk="0" hangingPunct="1">
              <a:lnSpc>
                <a:spcPct val="100000"/>
              </a:lnSpc>
              <a:spcBef>
                <a:spcPts val="2250"/>
              </a:spcBef>
              <a:spcAft>
                <a:spcPct val="0"/>
              </a:spcAft>
              <a:buClr>
                <a:srgbClr val="FAFD00"/>
              </a:buClr>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1.أنا هو </a:t>
            </a:r>
            <a:r>
              <a:rPr lang="ar-JO" altLang="en-US" b="1" noProof="0"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المسيا</a:t>
            </a:r>
            <a:r>
              <a:rPr lang="ar-JO" altLang="en-US" b="1" noProof="0"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(4: 26)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2.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لا تخافوا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هو (6: 20)</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3.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خبز</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الحياة (6: 35)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4.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نور</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العالم (8: 12)</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5.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قبل أن يكون إبراهيم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أنا كائن (8: 58)</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6.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باب</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الخراف (10: 7)</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7. أنا الراعي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الصالح</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(10: 11، 14)</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8.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قيامة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(11: 25)</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9. أنا هو 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طريق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حق</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وال</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حياة</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 (14: 6)</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a:p>
            <a:pPr marL="514350" marR="0" lvl="0" indent="-514350" algn="r" defTabSz="914400" rtl="0" eaLnBrk="1" fontAlgn="base" latinLnBrk="0" hangingPunct="1">
              <a:lnSpc>
                <a:spcPct val="100000"/>
              </a:lnSpc>
              <a:spcBef>
                <a:spcPct val="0"/>
              </a:spcBef>
              <a:spcAft>
                <a:spcPct val="0"/>
              </a:spcAft>
              <a:buClrTx/>
              <a:buSzTx/>
              <a:tabLst>
                <a:tab pos="819150" algn="l"/>
                <a:tab pos="1639888" algn="l"/>
                <a:tab pos="2460625" algn="l"/>
                <a:tab pos="3281363" algn="l"/>
                <a:tab pos="4102100" algn="l"/>
                <a:tab pos="4922838" algn="l"/>
                <a:tab pos="5741988" algn="l"/>
                <a:tab pos="6562725" algn="l"/>
                <a:tab pos="7383463" algn="l"/>
                <a:tab pos="8204200" algn="l"/>
                <a:tab pos="9024938" algn="l"/>
              </a:tabLst>
              <a:defRPr/>
            </a:pP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10. أنا </a:t>
            </a:r>
            <a:r>
              <a:rPr lang="ar-JO" altLang="en-US" b="1" dirty="0">
                <a:solidFill>
                  <a:schemeClr val="bg1"/>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الكرمة الحقيقية </a:t>
            </a:r>
            <a:r>
              <a:rPr lang="ar-JO" altLang="en-US" b="1" dirty="0">
                <a:solidFill>
                  <a:srgbClr val="FAFD00"/>
                </a:solidFill>
                <a:effectLst>
                  <a:outerShdw blurRad="38100" dist="38100" dir="2700000" algn="tl">
                    <a:srgbClr val="C0C0C0"/>
                  </a:outerShdw>
                </a:effectLst>
                <a:latin typeface="Arial" panose="020B0604020202020204" pitchFamily="34" charset="0"/>
                <a:ea typeface="MS Gothic" panose="020B0609070205080204" pitchFamily="49" charset="-128"/>
                <a:cs typeface="Arial" panose="020B0604020202020204" pitchFamily="34" charset="0"/>
              </a:rPr>
              <a:t>(15: 1)</a:t>
            </a:r>
            <a:endParaRPr kumimoji="0" lang="en-US" altLang="en-US" sz="2400" b="1" u="none" strike="noStrike" kern="1200" cap="none" spc="0" normalizeH="0" baseline="0" noProof="0" dirty="0">
              <a:ln>
                <a:noFill/>
              </a:ln>
              <a:solidFill>
                <a:srgbClr val="FAFD00"/>
              </a:solidFill>
              <a:effectLst>
                <a:outerShdw blurRad="38100" dist="38100" dir="2700000" algn="tl">
                  <a:srgbClr val="C0C0C0"/>
                </a:outerShdw>
              </a:effectLst>
              <a:uLnTx/>
              <a:uFillTx/>
              <a:latin typeface="Arial" panose="020B0604020202020204" pitchFamily="34" charset="0"/>
              <a:ea typeface="MS Gothic" panose="020B0609070205080204" pitchFamily="49" charset="-128"/>
              <a:cs typeface="Arial" panose="020B0604020202020204" pitchFamily="34" charset="0"/>
            </a:endParaRPr>
          </a:p>
        </p:txBody>
      </p:sp>
    </p:spTree>
    <p:extLst>
      <p:ext uri="{BB962C8B-B14F-4D97-AF65-F5344CB8AC3E}">
        <p14:creationId xmlns:p14="http://schemas.microsoft.com/office/powerpoint/2010/main" val="117135888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grpId="0" nodeType="withEffect">
                                  <p:stCondLst>
                                    <p:cond delay="0"/>
                                  </p:stCondLst>
                                  <p:iterate type="lt">
                                    <p:tmPct val="10000"/>
                                  </p:iterate>
                                  <p:childTnLst>
                                    <p:set>
                                      <p:cBhvr>
                                        <p:cTn id="6" dur="1" fill="hold">
                                          <p:stCondLst>
                                            <p:cond delay="0"/>
                                          </p:stCondLst>
                                        </p:cTn>
                                        <p:tgtEl>
                                          <p:spTgt spid="50"/>
                                        </p:tgtEl>
                                        <p:attrNameLst>
                                          <p:attrName>style.visibility</p:attrName>
                                        </p:attrNameLst>
                                      </p:cBhvr>
                                      <p:to>
                                        <p:strVal val="visible"/>
                                      </p:to>
                                    </p:set>
                                    <p:anim calcmode="lin" valueType="num">
                                      <p:cBhvr>
                                        <p:cTn id="7" dur="500" fill="hold"/>
                                        <p:tgtEl>
                                          <p:spTgt spid="50"/>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50"/>
                                        </p:tgtEl>
                                        <p:attrNameLst>
                                          <p:attrName>ppt_y</p:attrName>
                                        </p:attrNameLst>
                                      </p:cBhvr>
                                      <p:tavLst>
                                        <p:tav tm="0">
                                          <p:val>
                                            <p:strVal val="#ppt_y"/>
                                          </p:val>
                                        </p:tav>
                                        <p:tav tm="100000">
                                          <p:val>
                                            <p:strVal val="#ppt_y"/>
                                          </p:val>
                                        </p:tav>
                                      </p:tavLst>
                                    </p:anim>
                                    <p:anim calcmode="lin" valueType="num">
                                      <p:cBhvr>
                                        <p:cTn id="9" dur="500" fill="hold"/>
                                        <p:tgtEl>
                                          <p:spTgt spid="50"/>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50"/>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5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3243">
                                            <p:txEl>
                                              <p:pRg st="0" end="0"/>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23243">
                                            <p:txEl>
                                              <p:pRg st="1" end="1"/>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23243">
                                            <p:txEl>
                                              <p:pRg st="2" end="2"/>
                                            </p:txEl>
                                          </p:spTgt>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23243">
                                            <p:txEl>
                                              <p:pRg st="3" end="3"/>
                                            </p:txEl>
                                          </p:spTgt>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23243">
                                            <p:txEl>
                                              <p:pRg st="4" end="4"/>
                                            </p:txEl>
                                          </p:spTgt>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23243">
                                            <p:txEl>
                                              <p:pRg st="5" end="5"/>
                                            </p:txEl>
                                          </p:spTgt>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223243">
                                            <p:txEl>
                                              <p:pRg st="6" end="6"/>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23243">
                                            <p:txEl>
                                              <p:pRg st="7" end="7"/>
                                            </p:txEl>
                                          </p:spTgt>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23243">
                                            <p:txEl>
                                              <p:pRg st="8" end="8"/>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2324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p:bldP spid="223243" grpId="0" build="p"/>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CE1CC03-2F56-75AF-BFCE-CC40EE8E31C9}"/>
              </a:ext>
            </a:extLst>
          </p:cNvPr>
          <p:cNvPicPr>
            <a:picLocks noChangeAspect="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1253" name="Text Box 5">
            <a:extLst>
              <a:ext uri="{FF2B5EF4-FFF2-40B4-BE49-F238E27FC236}">
                <a16:creationId xmlns:a16="http://schemas.microsoft.com/office/drawing/2014/main" id="{0D69E75C-36A0-417B-A921-502C4E237EBF}"/>
              </a:ext>
            </a:extLst>
          </p:cNvPr>
          <p:cNvSpPr txBox="1">
            <a:spLocks noChangeArrowheads="1"/>
          </p:cNvSpPr>
          <p:nvPr/>
        </p:nvSpPr>
        <p:spPr bwMode="auto">
          <a:xfrm>
            <a:off x="5334000" y="1554163"/>
            <a:ext cx="3810000" cy="5847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914400" rtl="0" eaLnBrk="1" fontAlgn="base" latinLnBrk="0" hangingPunct="1">
              <a:lnSpc>
                <a:spcPct val="100000"/>
              </a:lnSpc>
              <a:spcBef>
                <a:spcPct val="50000"/>
              </a:spcBef>
              <a:spcAft>
                <a:spcPct val="0"/>
              </a:spcAft>
              <a:buClrTx/>
              <a:buSzTx/>
              <a:buFontTx/>
              <a:buNone/>
              <a:tabLst/>
              <a:defRPr/>
            </a:pPr>
            <a:r>
              <a:rPr lang="ar-JO" sz="3200" b="1" dirty="0">
                <a:solidFill>
                  <a:srgbClr val="F1F7E9"/>
                </a:solidFill>
                <a:latin typeface="Arial" panose="020B0604020202020204" pitchFamily="34" charset="0"/>
                <a:ea typeface="ＭＳ Ｐゴシック" panose="020B0600070205080204" pitchFamily="34" charset="-128"/>
                <a:cs typeface="Arial" panose="020B0604020202020204" pitchFamily="34" charset="0"/>
              </a:rPr>
              <a:t>خروج 3: 1-4: 17</a:t>
            </a:r>
            <a:endParaRPr kumimoji="0" lang="en-US" sz="32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1254" name="Rectangle 6">
            <a:extLst>
              <a:ext uri="{FF2B5EF4-FFF2-40B4-BE49-F238E27FC236}">
                <a16:creationId xmlns:a16="http://schemas.microsoft.com/office/drawing/2014/main" id="{650E132E-594D-4941-9D80-8FAC9B3E7571}"/>
              </a:ext>
            </a:extLst>
          </p:cNvPr>
          <p:cNvSpPr>
            <a:spLocks noGrp="1" noChangeArrowheads="1"/>
          </p:cNvSpPr>
          <p:nvPr>
            <p:ph type="title" idx="4294967295"/>
          </p:nvPr>
        </p:nvSpPr>
        <p:spPr>
          <a:xfrm>
            <a:off x="5334000" y="304800"/>
            <a:ext cx="3810000" cy="1200329"/>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pPr>
            <a:r>
              <a:rPr kumimoji="0" lang="ar-JO" altLang="en-US" sz="3600" dirty="0">
                <a:solidFill>
                  <a:schemeClr val="bg1"/>
                </a:solidFill>
                <a:effectLst/>
                <a:ea typeface="ＭＳ Ｐゴシック" panose="020B0600070205080204" pitchFamily="34" charset="-128"/>
              </a:rPr>
              <a:t>العليقة</a:t>
            </a:r>
            <a:br>
              <a:rPr kumimoji="0" lang="ar-JO" altLang="en-US" sz="3600" dirty="0">
                <a:solidFill>
                  <a:schemeClr val="bg1"/>
                </a:solidFill>
                <a:effectLst/>
                <a:ea typeface="ＭＳ Ｐゴシック" panose="020B0600070205080204" pitchFamily="34" charset="-128"/>
              </a:rPr>
            </a:br>
            <a:r>
              <a:rPr kumimoji="0" lang="ar-JO" altLang="en-US" sz="3600" dirty="0">
                <a:solidFill>
                  <a:schemeClr val="bg1"/>
                </a:solidFill>
                <a:effectLst/>
                <a:ea typeface="ＭＳ Ｐゴシック" panose="020B0600070205080204" pitchFamily="34" charset="-128"/>
              </a:rPr>
              <a:t>الملتهبة</a:t>
            </a:r>
            <a:endParaRPr kumimoji="0" lang="en-US" altLang="en-US" sz="4000" dirty="0">
              <a:solidFill>
                <a:schemeClr val="bg1"/>
              </a:solidFill>
              <a:effectLst/>
              <a:ea typeface="ＭＳ Ｐゴシック" panose="020B0600070205080204" pitchFamily="34" charset="-128"/>
            </a:endParaRPr>
          </a:p>
        </p:txBody>
      </p:sp>
    </p:spTree>
    <p:extLst>
      <p:ext uri="{BB962C8B-B14F-4D97-AF65-F5344CB8AC3E}">
        <p14:creationId xmlns:p14="http://schemas.microsoft.com/office/powerpoint/2010/main" val="1543116035"/>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2D467B5-20CD-46AB-BD74-D71945B0475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18634" y="275671"/>
            <a:ext cx="9144000" cy="996509"/>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4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جدل حول الملك</a:t>
            </a:r>
            <a:endParaRPr kumimoji="0" lang="en-US" sz="48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102664" y="1368756"/>
            <a:ext cx="3091251" cy="703831"/>
          </a:xfrm>
          <a:prstGeom prst="rect">
            <a:avLst/>
          </a:prstGeom>
          <a:gradFill flip="none" rotWithShape="1">
            <a:gsLst>
              <a:gs pos="0">
                <a:srgbClr val="C00000">
                  <a:shade val="30000"/>
                  <a:satMod val="115000"/>
                </a:srgbClr>
              </a:gs>
              <a:gs pos="50000">
                <a:srgbClr val="C00000">
                  <a:shade val="67500"/>
                  <a:satMod val="115000"/>
                </a:srgbClr>
              </a:gs>
              <a:gs pos="100000">
                <a:srgbClr val="C00000">
                  <a:shade val="100000"/>
                  <a:satMod val="115000"/>
                </a:srgbClr>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JO" sz="32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رفض</a:t>
            </a:r>
            <a:endParaRPr kumimoji="0" lang="en-US" sz="36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a:ea typeface="ＭＳ Ｐゴシック" charset="0"/>
              <a:cs typeface="Arial"/>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260792" y="2188213"/>
            <a:ext cx="3799268" cy="4413166"/>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هيرودس </a:t>
            </a:r>
            <a:r>
              <a:rPr kumimoji="0" lang="ar-SA" sz="3200" b="1" i="0" u="none" strike="noStrike" kern="0" cap="none" spc="0" normalizeH="0" baseline="0" noProof="0" dirty="0" err="1">
                <a:ln>
                  <a:noFill/>
                </a:ln>
                <a:solidFill>
                  <a:srgbClr val="FFFFFF"/>
                </a:solidFill>
                <a:effectLst>
                  <a:glow rad="228600">
                    <a:srgbClr val="220011"/>
                  </a:glow>
                </a:effectLst>
                <a:uLnTx/>
                <a:uFillTx/>
                <a:latin typeface="Arial"/>
                <a:ea typeface="ＭＳ Ｐゴシック" charset="0"/>
                <a:cs typeface="Arial"/>
              </a:rPr>
              <a:t>أنتيباس</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مدن الجليل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الفريسيين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أمة إسرائيل</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الناصرة</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3" name="Rectangle 2">
            <a:extLst>
              <a:ext uri="{FF2B5EF4-FFF2-40B4-BE49-F238E27FC236}">
                <a16:creationId xmlns:a16="http://schemas.microsoft.com/office/drawing/2014/main" id="{C51A5A3D-87AD-3739-B150-027CF0AC16C0}"/>
              </a:ext>
            </a:extLst>
          </p:cNvPr>
          <p:cNvSpPr>
            <a:spLocks noChangeArrowheads="1"/>
          </p:cNvSpPr>
          <p:nvPr/>
        </p:nvSpPr>
        <p:spPr bwMode="auto">
          <a:xfrm>
            <a:off x="4060060" y="2188213"/>
            <a:ext cx="4687910" cy="3841112"/>
          </a:xfrm>
          <a:prstGeom prst="rect">
            <a:avLst/>
          </a:prstGeom>
          <a:noFill/>
          <a:ln w="9525">
            <a:noFill/>
            <a:miter lim="800000"/>
            <a:headEnd/>
            <a:tailEnd/>
          </a:ln>
          <a:effectLst/>
        </p:spPr>
        <p:txBody>
          <a:bodyPr anchor="t"/>
          <a:lstStyle/>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امرأة في بيت سمعان</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نساء ثريات يدعمن يسوع</a:t>
            </a: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إسرائيل بعد فترة ما بين </a:t>
            </a:r>
            <a:r>
              <a:rPr lang="ar-LB" sz="3200" b="1" kern="0" dirty="0">
                <a:solidFill>
                  <a:srgbClr val="FFFFFF"/>
                </a:solidFill>
                <a:effectLst>
                  <a:glow rad="228600">
                    <a:srgbClr val="220011"/>
                  </a:glow>
                </a:effectLst>
                <a:latin typeface="Arial"/>
                <a:ea typeface="ＭＳ Ｐゴシック" charset="0"/>
                <a:cs typeface="Arial"/>
              </a:rPr>
              <a:t>المجيئين</a:t>
            </a:r>
            <a:endPar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a:p>
            <a:pPr marL="292100" marR="0" lvl="0" indent="-292100" algn="r" defTabSz="914400" rtl="1" eaLnBrk="1" fontAlgn="base" latinLnBrk="0" hangingPunct="1">
              <a:lnSpc>
                <a:spcPct val="100000"/>
              </a:lnSpc>
              <a:spcBef>
                <a:spcPct val="20000"/>
              </a:spcBef>
              <a:spcAft>
                <a:spcPts val="0"/>
              </a:spcAft>
              <a:buClr>
                <a:srgbClr val="FFCC00"/>
              </a:buClr>
              <a:buSzPct val="70000"/>
              <a:buFont typeface="Arial" panose="020B0604020202020204" pitchFamily="34" charset="0"/>
              <a:buChar char="•"/>
              <a:defRPr/>
            </a:pPr>
            <a:r>
              <a:rPr kumimoji="0" lang="ar-SA"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rPr>
              <a:t>العالم، البحر، المرض، الموت، والعمى</a:t>
            </a:r>
            <a:endParaRPr kumimoji="0" lang="en-US" sz="3200" b="1" i="0" u="none" strike="noStrike" kern="0" cap="none" spc="0" normalizeH="0" baseline="0" noProof="0" dirty="0">
              <a:ln>
                <a:noFill/>
              </a:ln>
              <a:solidFill>
                <a:srgbClr val="FFFFFF"/>
              </a:solidFill>
              <a:effectLst>
                <a:glow rad="228600">
                  <a:srgbClr val="220011"/>
                </a:glow>
              </a:effectLst>
              <a:uLnTx/>
              <a:uFillTx/>
              <a:latin typeface="Arial"/>
              <a:ea typeface="ＭＳ Ｐゴシック" charset="0"/>
              <a:cs typeface="Arial"/>
            </a:endParaRPr>
          </a:p>
        </p:txBody>
      </p:sp>
      <p:sp>
        <p:nvSpPr>
          <p:cNvPr id="9" name="Rectangle 8">
            <a:extLst>
              <a:ext uri="{FF2B5EF4-FFF2-40B4-BE49-F238E27FC236}">
                <a16:creationId xmlns:a16="http://schemas.microsoft.com/office/drawing/2014/main" id="{A6A5400F-3130-43FB-2E83-C20CFA66F2A2}"/>
              </a:ext>
            </a:extLst>
          </p:cNvPr>
          <p:cNvSpPr>
            <a:spLocks noChangeArrowheads="1"/>
          </p:cNvSpPr>
          <p:nvPr/>
        </p:nvSpPr>
        <p:spPr bwMode="auto">
          <a:xfrm>
            <a:off x="5275993" y="1368756"/>
            <a:ext cx="3271557" cy="703831"/>
          </a:xfrm>
          <a:prstGeom prst="rect">
            <a:avLst/>
          </a:prstGeom>
          <a:gradFill flip="none" rotWithShape="1">
            <a:gsLst>
              <a:gs pos="0">
                <a:sysClr val="windowText" lastClr="000000"/>
              </a:gs>
              <a:gs pos="100000">
                <a:srgbClr val="0070C0"/>
              </a:gs>
            </a:gsLst>
            <a:lin ang="0" scaled="1"/>
            <a:tileRect/>
          </a:gradFill>
          <a:ln w="9525">
            <a:noFill/>
            <a:miter lim="800000"/>
            <a:headEnd/>
            <a:tailEnd/>
          </a:ln>
          <a:effectLst>
            <a:outerShdw blurRad="63500" dist="35921" dir="2700000" algn="ctr" rotWithShape="0">
              <a:srgbClr val="000514">
                <a:alpha val="74998"/>
              </a:srgbClr>
            </a:outerShdw>
          </a:effectLst>
        </p:spPr>
        <p:txBody>
          <a:bodyPr anchor="ctr"/>
          <a:lstStyle/>
          <a:p>
            <a:pPr marL="0" marR="0" lvl="0" indent="0" algn="ctr" defTabSz="914400" rtl="1" eaLnBrk="1" fontAlgn="base" latinLnBrk="0" hangingPunct="1">
              <a:lnSpc>
                <a:spcPct val="100000"/>
              </a:lnSpc>
              <a:spcBef>
                <a:spcPct val="20000"/>
              </a:spcBef>
              <a:spcAft>
                <a:spcPts val="0"/>
              </a:spcAft>
              <a:buClr>
                <a:srgbClr val="FFCC00"/>
              </a:buClr>
              <a:buSzPct val="70000"/>
              <a:buFontTx/>
              <a:buNone/>
              <a:tabLst/>
              <a:defRPr/>
            </a:pPr>
            <a:r>
              <a:rPr kumimoji="0" lang="ar-SA" sz="32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rPr>
              <a:t>قبول</a:t>
            </a:r>
            <a:endParaRPr kumimoji="0" lang="en-US" sz="3600" b="1" i="0" u="none" strike="noStrike" kern="0" cap="none" spc="0" normalizeH="0" baseline="0" noProof="0" dirty="0">
              <a:ln>
                <a:noFill/>
              </a:ln>
              <a:solidFill>
                <a:srgbClr val="FFFFFF"/>
              </a:solidFill>
              <a:effectLst>
                <a:outerShdw blurRad="38100" dist="38100" dir="2700000" algn="tl">
                  <a:srgbClr val="000000"/>
                </a:outerShdw>
              </a:effectLst>
              <a:uLnTx/>
              <a:uFillTx/>
              <a:latin typeface="Arial"/>
              <a:cs typeface="Arial"/>
            </a:endParaRPr>
          </a:p>
        </p:txBody>
      </p:sp>
    </p:spTree>
    <p:extLst>
      <p:ext uri="{BB962C8B-B14F-4D97-AF65-F5344CB8AC3E}">
        <p14:creationId xmlns:p14="http://schemas.microsoft.com/office/powerpoint/2010/main" val="332151301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descr="Brown marble">
            <a:extLst>
              <a:ext uri="{FF2B5EF4-FFF2-40B4-BE49-F238E27FC236}">
                <a16:creationId xmlns:a16="http://schemas.microsoft.com/office/drawing/2014/main" id="{EA44E8F4-845B-42BA-B166-B8AFBA03B381}"/>
              </a:ext>
            </a:extLst>
          </p:cNvPr>
          <p:cNvSpPr>
            <a:spLocks noChangeArrowheads="1"/>
          </p:cNvSpPr>
          <p:nvPr/>
        </p:nvSpPr>
        <p:spPr bwMode="auto">
          <a:xfrm>
            <a:off x="0" y="0"/>
            <a:ext cx="9144000" cy="6858000"/>
          </a:xfrm>
          <a:prstGeom prst="rect">
            <a:avLst/>
          </a:prstGeom>
          <a:blipFill dpi="0" rotWithShape="0">
            <a:blip r:embed="rId3" cstate="print"/>
            <a:srcRect/>
            <a:tile tx="0" ty="0" sx="100000" sy="100000" flip="none" algn="tl"/>
          </a:blipFill>
          <a:ln w="9525">
            <a:solidFill>
              <a:schemeClr val="tx1"/>
            </a:solidFill>
            <a:miter lim="800000"/>
            <a:headEnd/>
            <a:tailEnd/>
          </a:ln>
        </p:spPr>
        <p:txBody>
          <a:bodyPr wrap="none"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u="none" strike="noStrike" kern="1200" cap="none" spc="0" normalizeH="0" baseline="0" noProof="0" dirty="0">
              <a:ln>
                <a:noFill/>
              </a:ln>
              <a:solidFill>
                <a:srgbClr val="003300"/>
              </a:solidFill>
              <a:effectLst/>
              <a:uLnTx/>
              <a:uFillTx/>
              <a:latin typeface="Arial" panose="020B0604020202020204" pitchFamily="34" charset="0"/>
              <a:cs typeface="Arial" panose="020B0604020202020204" pitchFamily="34" charset="0"/>
            </a:endParaRPr>
          </a:p>
        </p:txBody>
      </p:sp>
      <p:pic>
        <p:nvPicPr>
          <p:cNvPr id="105475" name="Picture 3" descr="OMSSO085">
            <a:extLst>
              <a:ext uri="{FF2B5EF4-FFF2-40B4-BE49-F238E27FC236}">
                <a16:creationId xmlns:a16="http://schemas.microsoft.com/office/drawing/2014/main" id="{02ADC67A-7578-4A5E-A2C4-8F46A9E16BDD}"/>
              </a:ext>
            </a:extLst>
          </p:cNvPr>
          <p:cNvPicPr>
            <a:picLocks noChangeAspect="1" noChangeArrowheads="1"/>
          </p:cNvPicPr>
          <p:nvPr/>
        </p:nvPicPr>
        <p:blipFill>
          <a:blip r:embed="rId4" cstate="print">
            <a:lum bright="-24000"/>
            <a:extLst>
              <a:ext uri="{28A0092B-C50C-407E-A947-70E740481C1C}">
                <a14:useLocalDpi xmlns:a14="http://schemas.microsoft.com/office/drawing/2010/main" val="0"/>
              </a:ext>
            </a:extLst>
          </a:blip>
          <a:srcRect/>
          <a:stretch>
            <a:fillRect/>
          </a:stretch>
        </p:blipFill>
        <p:spPr bwMode="auto">
          <a:xfrm>
            <a:off x="0" y="0"/>
            <a:ext cx="5365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4">
            <a:extLst>
              <a:ext uri="{FF2B5EF4-FFF2-40B4-BE49-F238E27FC236}">
                <a16:creationId xmlns:a16="http://schemas.microsoft.com/office/drawing/2014/main" id="{0F20B1BC-9833-4628-91C3-86CD8C5F4A2D}"/>
              </a:ext>
            </a:extLst>
          </p:cNvPr>
          <p:cNvSpPr txBox="1">
            <a:spLocks noChangeArrowheads="1"/>
          </p:cNvSpPr>
          <p:nvPr/>
        </p:nvSpPr>
        <p:spPr bwMode="auto">
          <a:xfrm>
            <a:off x="117144" y="2209522"/>
            <a:ext cx="5273722"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1. من أنا (3: 11)؟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7" name="Text Box 5">
            <a:extLst>
              <a:ext uri="{FF2B5EF4-FFF2-40B4-BE49-F238E27FC236}">
                <a16:creationId xmlns:a16="http://schemas.microsoft.com/office/drawing/2014/main" id="{E882B4A1-5842-401F-B003-13117C110260}"/>
              </a:ext>
            </a:extLst>
          </p:cNvPr>
          <p:cNvSpPr txBox="1">
            <a:spLocks noChangeArrowheads="1"/>
          </p:cNvSpPr>
          <p:nvPr/>
        </p:nvSpPr>
        <p:spPr bwMode="auto">
          <a:xfrm>
            <a:off x="89848" y="2896081"/>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2. من أنت (3: 13)</a:t>
            </a:r>
            <a:r>
              <a:rPr kumimoji="0" lang="ar-JO" sz="4000" b="1" u="none" strike="noStrike" kern="1200" cap="none" spc="0" normalizeH="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8" name="Text Box 6">
            <a:extLst>
              <a:ext uri="{FF2B5EF4-FFF2-40B4-BE49-F238E27FC236}">
                <a16:creationId xmlns:a16="http://schemas.microsoft.com/office/drawing/2014/main" id="{CA462AEB-B3F0-4531-8E08-81443A9C7695}"/>
              </a:ext>
            </a:extLst>
          </p:cNvPr>
          <p:cNvSpPr txBox="1">
            <a:spLocks noChangeArrowheads="1"/>
          </p:cNvSpPr>
          <p:nvPr/>
        </p:nvSpPr>
        <p:spPr bwMode="auto">
          <a:xfrm>
            <a:off x="89848" y="3576429"/>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rPr>
              <a:t>3. ماذا لو فشلت (4: 1)؟</a:t>
            </a:r>
            <a:endParaRPr kumimoji="0" lang="en-US" sz="4000" b="1" u="none" strike="noStrike" kern="1200" cap="none" spc="0" normalizeH="0" baseline="0" noProof="0" dirty="0">
              <a:ln>
                <a:noFill/>
              </a:ln>
              <a:solidFill>
                <a:srgbClr val="F1F7E9"/>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sp>
        <p:nvSpPr>
          <p:cNvPr id="182279" name="Text Box 7">
            <a:extLst>
              <a:ext uri="{FF2B5EF4-FFF2-40B4-BE49-F238E27FC236}">
                <a16:creationId xmlns:a16="http://schemas.microsoft.com/office/drawing/2014/main" id="{7792284E-76B4-4B50-95DB-5EEC90773E94}"/>
              </a:ext>
            </a:extLst>
          </p:cNvPr>
          <p:cNvSpPr txBox="1">
            <a:spLocks noChangeArrowheads="1"/>
          </p:cNvSpPr>
          <p:nvPr/>
        </p:nvSpPr>
        <p:spPr bwMode="auto">
          <a:xfrm>
            <a:off x="89848" y="4256777"/>
            <a:ext cx="5301018" cy="701675"/>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4. لست موهوباً (4: 10)؟</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0" name="Text Box 8">
            <a:extLst>
              <a:ext uri="{FF2B5EF4-FFF2-40B4-BE49-F238E27FC236}">
                <a16:creationId xmlns:a16="http://schemas.microsoft.com/office/drawing/2014/main" id="{E22B1213-2493-437B-814D-315C9E84ACA5}"/>
              </a:ext>
            </a:extLst>
          </p:cNvPr>
          <p:cNvSpPr txBox="1">
            <a:spLocks noChangeArrowheads="1"/>
          </p:cNvSpPr>
          <p:nvPr/>
        </p:nvSpPr>
        <p:spPr bwMode="auto">
          <a:xfrm>
            <a:off x="76200" y="4937125"/>
            <a:ext cx="5314666" cy="707886"/>
          </a:xfrm>
          <a:prstGeom prst="rect">
            <a:avLst/>
          </a:prstGeom>
          <a:noFill/>
          <a:ln w="9525">
            <a:noFill/>
            <a:miter lim="800000"/>
            <a:headEnd/>
            <a:tailEnd/>
          </a:ln>
          <a:effectLst>
            <a:outerShdw blurRad="63500" dist="38099" dir="2700000" algn="ctr" rotWithShape="0">
              <a:schemeClr val="tx1">
                <a:alpha val="74998"/>
              </a:schemeClr>
            </a:outerShdw>
          </a:effectLst>
        </p:spPr>
        <p:txBody>
          <a:bodyPr wrap="square">
            <a:spAutoFit/>
          </a:bodyPr>
          <a:lstStyle>
            <a:lvl1pPr marL="923925" indent="-923925"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923925" marR="0" lvl="0" indent="-923925" algn="r" defTabSz="914400" rtl="0" eaLnBrk="1" fontAlgn="base" latinLnBrk="0" hangingPunct="1">
              <a:lnSpc>
                <a:spcPct val="100000"/>
              </a:lnSpc>
              <a:spcBef>
                <a:spcPct val="50000"/>
              </a:spcBef>
              <a:spcAft>
                <a:spcPct val="0"/>
              </a:spcAft>
              <a:buClrTx/>
              <a:buSzTx/>
              <a:buFontTx/>
              <a:buNone/>
              <a:tabLst/>
              <a:defRPr/>
            </a:pPr>
            <a:r>
              <a:rPr kumimoji="0" lang="ar-JO"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rPr>
              <a:t>5. لا أريد أن أنضم (4: 13)؟</a:t>
            </a:r>
            <a:endParaRPr kumimoji="0" lang="en-US" altLang="en-US" sz="4000" b="1" u="none" strike="noStrike" kern="1200" cap="none" spc="0" normalizeH="0" baseline="0" noProof="0" dirty="0">
              <a:ln>
                <a:noFill/>
              </a:ln>
              <a:solidFill>
                <a:srgbClr val="F1F7E9"/>
              </a:solidFill>
              <a:effectLst/>
              <a:uLnTx/>
              <a:uFillTx/>
              <a:latin typeface="Arial" panose="020B0604020202020204" pitchFamily="34" charset="0"/>
              <a:cs typeface="Arial" panose="020B0604020202020204" pitchFamily="34" charset="0"/>
            </a:endParaRPr>
          </a:p>
        </p:txBody>
      </p:sp>
      <p:sp>
        <p:nvSpPr>
          <p:cNvPr id="182285" name="Rectangle 13">
            <a:extLst>
              <a:ext uri="{FF2B5EF4-FFF2-40B4-BE49-F238E27FC236}">
                <a16:creationId xmlns:a16="http://schemas.microsoft.com/office/drawing/2014/main" id="{4FBB68C8-058B-4944-B53F-2D0839F40C3B}"/>
              </a:ext>
            </a:extLst>
          </p:cNvPr>
          <p:cNvSpPr>
            <a:spLocks noGrp="1" noChangeArrowheads="1"/>
          </p:cNvSpPr>
          <p:nvPr>
            <p:ph type="title" idx="4294967295"/>
          </p:nvPr>
        </p:nvSpPr>
        <p:spPr>
          <a:xfrm>
            <a:off x="-152400" y="304800"/>
            <a:ext cx="8636000" cy="762000"/>
          </a:xfrm>
          <a:noFill/>
          <a:effectLst>
            <a:outerShdw blurRad="63500" dist="38099" dir="2700000" algn="ctr" rotWithShape="0">
              <a:schemeClr val="tx1">
                <a:alpha val="74997"/>
              </a:scheme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t">
            <a:spAutoFit/>
          </a:bodyPr>
          <a:lstStyle/>
          <a:p>
            <a:pPr eaLnBrk="1" hangingPunct="1">
              <a:spcBef>
                <a:spcPct val="50000"/>
              </a:spcBef>
              <a:defRPr/>
            </a:pPr>
            <a:r>
              <a:rPr kumimoji="0" lang="ar-JO" dirty="0">
                <a:solidFill>
                  <a:schemeClr val="bg1"/>
                </a:solidFill>
                <a:effectLst/>
                <a:ea typeface="ＭＳ Ｐゴシック" pitchFamily="-112" charset="-128"/>
              </a:rPr>
              <a:t>أعذار</a:t>
            </a:r>
            <a:endParaRPr kumimoji="0" lang="en-US" dirty="0">
              <a:solidFill>
                <a:schemeClr val="bg1"/>
              </a:solidFill>
              <a:effectLst/>
              <a:ea typeface="ＭＳ Ｐゴシック" pitchFamily="-112" charset="-128"/>
            </a:endParaRPr>
          </a:p>
        </p:txBody>
      </p:sp>
      <p:sp>
        <p:nvSpPr>
          <p:cNvPr id="10" name="TextBox 9">
            <a:extLst>
              <a:ext uri="{FF2B5EF4-FFF2-40B4-BE49-F238E27FC236}">
                <a16:creationId xmlns:a16="http://schemas.microsoft.com/office/drawing/2014/main" id="{30708DC0-6EFF-4399-9E4A-7EAD294E2E2B}"/>
              </a:ext>
            </a:extLst>
          </p:cNvPr>
          <p:cNvSpPr txBox="1">
            <a:spLocks noChangeArrowheads="1"/>
          </p:cNvSpPr>
          <p:nvPr/>
        </p:nvSpPr>
        <p:spPr bwMode="auto">
          <a:xfrm rot="-717050">
            <a:off x="221651" y="1545944"/>
            <a:ext cx="8881436" cy="1938992"/>
          </a:xfrm>
          <a:prstGeom prst="rect">
            <a:avLst/>
          </a:prstGeom>
          <a:solidFill>
            <a:srgbClr val="020020"/>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latin typeface="Arial" panose="020B0604020202020204" pitchFamily="34" charset="0"/>
                <a:cs typeface="Arial" panose="020B0604020202020204" pitchFamily="34" charset="0"/>
              </a:rPr>
              <a:t>أجاب الرب موسى </a:t>
            </a:r>
            <a:r>
              <a:rPr lang="ar-JO" altLang="en-US" sz="4000" b="1" dirty="0">
                <a:solidFill>
                  <a:srgbClr val="FFFF00"/>
                </a:solidFill>
                <a:latin typeface="Arial" panose="020B0604020202020204" pitchFamily="34" charset="0"/>
                <a:cs typeface="Arial" panose="020B0604020202020204" pitchFamily="34" charset="0"/>
              </a:rPr>
              <a:t>أنا هو الذي أنا هو </a:t>
            </a:r>
            <a:r>
              <a:rPr lang="ar-JO" altLang="en-US" sz="4000" b="1" dirty="0">
                <a:solidFill>
                  <a:srgbClr val="FFFFFF"/>
                </a:solidFill>
                <a:latin typeface="Arial" panose="020B0604020202020204" pitchFamily="34" charset="0"/>
                <a:cs typeface="Arial" panose="020B0604020202020204" pitchFamily="34" charset="0"/>
              </a:rPr>
              <a:t>أخبر شعب إسرائيل </a:t>
            </a:r>
            <a:r>
              <a:rPr lang="ar-JO" altLang="en-US" sz="4000" b="1" dirty="0">
                <a:solidFill>
                  <a:srgbClr val="FFFF00"/>
                </a:solidFill>
                <a:latin typeface="Arial" panose="020B0604020202020204" pitchFamily="34" charset="0"/>
                <a:cs typeface="Arial" panose="020B0604020202020204" pitchFamily="34" charset="0"/>
              </a:rPr>
              <a:t>أنا</a:t>
            </a:r>
            <a:r>
              <a:rPr lang="ar-JO" altLang="en-US" sz="4000" b="1" dirty="0">
                <a:solidFill>
                  <a:srgbClr val="FFFFFF"/>
                </a:solidFill>
                <a:latin typeface="Arial" panose="020B0604020202020204" pitchFamily="34" charset="0"/>
                <a:cs typeface="Arial" panose="020B0604020202020204" pitchFamily="34" charset="0"/>
              </a:rPr>
              <a:t> مرسلك إليهم</a:t>
            </a:r>
          </a:p>
          <a:p>
            <a:pPr marL="0" marR="0" lvl="0" indent="0" algn="r" defTabSz="914400" rtl="0" eaLnBrk="0" fontAlgn="base" latinLnBrk="0" hangingPunct="0">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(خروج 4: 13)</a:t>
            </a:r>
            <a:endParaRPr kumimoji="0" lang="en-US" altLang="en-US" sz="4000" b="1" u="none" strike="noStrike" kern="120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9977197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82276"/>
                                        </p:tgtEl>
                                        <p:attrNameLst>
                                          <p:attrName>style.visibility</p:attrName>
                                        </p:attrNameLst>
                                      </p:cBhvr>
                                      <p:to>
                                        <p:strVal val="visible"/>
                                      </p:to>
                                    </p:set>
                                    <p:animEffect transition="in" filter="dissolve">
                                      <p:cBhvr>
                                        <p:cTn id="7" dur="500"/>
                                        <p:tgtEl>
                                          <p:spTgt spid="18227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82277"/>
                                        </p:tgtEl>
                                        <p:attrNameLst>
                                          <p:attrName>style.visibility</p:attrName>
                                        </p:attrNameLst>
                                      </p:cBhvr>
                                      <p:to>
                                        <p:strVal val="visible"/>
                                      </p:to>
                                    </p:set>
                                    <p:animEffect transition="in" filter="dissolve">
                                      <p:cBhvr>
                                        <p:cTn id="12" dur="500"/>
                                        <p:tgtEl>
                                          <p:spTgt spid="182277"/>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2278"/>
                                        </p:tgtEl>
                                        <p:attrNameLst>
                                          <p:attrName>style.visibility</p:attrName>
                                        </p:attrNameLst>
                                      </p:cBhvr>
                                      <p:to>
                                        <p:strVal val="visible"/>
                                      </p:to>
                                    </p:set>
                                    <p:animEffect transition="in" filter="dissolve">
                                      <p:cBhvr>
                                        <p:cTn id="17" dur="500"/>
                                        <p:tgtEl>
                                          <p:spTgt spid="1822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182279"/>
                                        </p:tgtEl>
                                        <p:attrNameLst>
                                          <p:attrName>style.visibility</p:attrName>
                                        </p:attrNameLst>
                                      </p:cBhvr>
                                      <p:to>
                                        <p:strVal val="visible"/>
                                      </p:to>
                                    </p:set>
                                    <p:animEffect transition="in" filter="dissolve">
                                      <p:cBhvr>
                                        <p:cTn id="22" dur="500"/>
                                        <p:tgtEl>
                                          <p:spTgt spid="182279"/>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182280"/>
                                        </p:tgtEl>
                                        <p:attrNameLst>
                                          <p:attrName>style.visibility</p:attrName>
                                        </p:attrNameLst>
                                      </p:cBhvr>
                                      <p:to>
                                        <p:strVal val="visible"/>
                                      </p:to>
                                    </p:set>
                                    <p:animEffect transition="in" filter="dissolve">
                                      <p:cBhvr>
                                        <p:cTn id="27" dur="500"/>
                                        <p:tgtEl>
                                          <p:spTgt spid="182280"/>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 presetClass="entr" presetSubtype="4" accel="50000" decel="50000" fill="hold" grpId="0" nodeType="clickEffect">
                                  <p:stCondLst>
                                    <p:cond delay="0"/>
                                  </p:stCondLst>
                                  <p:childTnLst>
                                    <p:set>
                                      <p:cBhvr>
                                        <p:cTn id="31" dur="1" fill="hold">
                                          <p:stCondLst>
                                            <p:cond delay="0"/>
                                          </p:stCondLst>
                                        </p:cTn>
                                        <p:tgtEl>
                                          <p:spTgt spid="10"/>
                                        </p:tgtEl>
                                        <p:attrNameLst>
                                          <p:attrName>style.visibility</p:attrName>
                                        </p:attrNameLst>
                                      </p:cBhvr>
                                      <p:to>
                                        <p:strVal val="visible"/>
                                      </p:to>
                                    </p:set>
                                    <p:anim calcmode="lin" valueType="num">
                                      <p:cBhvr additive="base">
                                        <p:cTn id="32" dur="500" fill="hold"/>
                                        <p:tgtEl>
                                          <p:spTgt spid="10"/>
                                        </p:tgtEl>
                                        <p:attrNameLst>
                                          <p:attrName>ppt_x</p:attrName>
                                        </p:attrNameLst>
                                      </p:cBhvr>
                                      <p:tavLst>
                                        <p:tav tm="0">
                                          <p:val>
                                            <p:strVal val="#ppt_x"/>
                                          </p:val>
                                        </p:tav>
                                        <p:tav tm="100000">
                                          <p:val>
                                            <p:strVal val="#ppt_x"/>
                                          </p:val>
                                        </p:tav>
                                      </p:tavLst>
                                    </p:anim>
                                    <p:anim calcmode="lin" valueType="num">
                                      <p:cBhvr additive="base">
                                        <p:cTn id="33"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6" grpId="0" autoUpdateAnimBg="0"/>
      <p:bldP spid="182277" grpId="0" autoUpdateAnimBg="0"/>
      <p:bldP spid="182278" grpId="0" autoUpdateAnimBg="0"/>
      <p:bldP spid="182279" grpId="0" autoUpdateAnimBg="0"/>
      <p:bldP spid="182280" grpId="0" autoUpdateAnimBg="0"/>
      <p:bldP spid="10"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E1286AF-785A-4CE5-9C3B-57558B438AD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ث. استقبال في جنيسارت</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77</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34-36</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53-56</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75218"/>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المسيح من خلال الشفاء الجسدي أنه يستطيع أن يفعل الشيء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نفسه في العالم الروحي إذا وثقوا به بالإيمان</a:t>
            </a:r>
          </a:p>
        </p:txBody>
      </p:sp>
    </p:spTree>
    <p:extLst>
      <p:ext uri="{BB962C8B-B14F-4D97-AF65-F5344CB8AC3E}">
        <p14:creationId xmlns:p14="http://schemas.microsoft.com/office/powerpoint/2010/main" val="109291961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E19A3C8-F2D4-4B13-BEA4-97C65B1131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ج. تعليمات بخصوص خبز الحياة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78</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يوحنا 6: 22-71</a:t>
            </a:r>
            <a:endPar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15711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كونه</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الخبز الحقيقي النازل من السماء، 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يسوع أنه جاء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لا ليعطي خبزًا ماديًا، بل الخبز السماوي الجديد للحياة</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772697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pic>
        <p:nvPicPr>
          <p:cNvPr id="58370" name="Picture 6" descr="Jesus Very CLose Up.jpg">
            <a:extLst>
              <a:ext uri="{FF2B5EF4-FFF2-40B4-BE49-F238E27FC236}">
                <a16:creationId xmlns:a16="http://schemas.microsoft.com/office/drawing/2014/main" id="{204826DB-AAE4-4782-B02A-7A981D8D9C06}"/>
              </a:ext>
            </a:extLst>
          </p:cNvPr>
          <p:cNvPicPr>
            <a:picLocks noChangeAspect="1"/>
          </p:cNvPicPr>
          <p:nvPr/>
        </p:nvPicPr>
        <p:blipFill>
          <a:blip r:embed="rId4" cstate="print">
            <a:extLst>
              <a:ext uri="{28A0092B-C50C-407E-A947-70E740481C1C}">
                <a14:useLocalDpi xmlns:a14="http://schemas.microsoft.com/office/drawing/2010/main" val="0"/>
              </a:ext>
            </a:extLst>
          </a:blip>
          <a:srcRect l="7777" r="16991"/>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 name="Group 10">
            <a:extLst>
              <a:ext uri="{FF2B5EF4-FFF2-40B4-BE49-F238E27FC236}">
                <a16:creationId xmlns:a16="http://schemas.microsoft.com/office/drawing/2014/main" id="{D723D4EB-F058-4595-A5F1-E6990D712EBB}"/>
              </a:ext>
            </a:extLst>
          </p:cNvPr>
          <p:cNvGrpSpPr>
            <a:grpSpLocks/>
          </p:cNvGrpSpPr>
          <p:nvPr/>
        </p:nvGrpSpPr>
        <p:grpSpPr bwMode="auto">
          <a:xfrm>
            <a:off x="381000" y="1676400"/>
            <a:ext cx="3810000" cy="4953000"/>
            <a:chOff x="381000" y="1676400"/>
            <a:chExt cx="3810000" cy="4953000"/>
          </a:xfrm>
        </p:grpSpPr>
        <p:pic>
          <p:nvPicPr>
            <p:cNvPr id="58376" name="Picture 6" descr="5000_loaves_fish_432x432">
              <a:extLst>
                <a:ext uri="{FF2B5EF4-FFF2-40B4-BE49-F238E27FC236}">
                  <a16:creationId xmlns:a16="http://schemas.microsoft.com/office/drawing/2014/main" id="{5FD19575-8950-467C-9F8A-43B92B01A7A4}"/>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1000" y="1676400"/>
              <a:ext cx="3810000" cy="3810000"/>
            </a:xfrm>
            <a:prstGeom prst="rect">
              <a:avLst/>
            </a:prstGeom>
            <a:noFill/>
            <a:ln w="571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58377" name="WordArt 8">
              <a:extLst>
                <a:ext uri="{FF2B5EF4-FFF2-40B4-BE49-F238E27FC236}">
                  <a16:creationId xmlns:a16="http://schemas.microsoft.com/office/drawing/2014/main" id="{E87BEFD4-DD51-4297-9F85-BAACBC367278}"/>
                </a:ext>
              </a:extLst>
            </p:cNvPr>
            <p:cNvSpPr>
              <a:spLocks noChangeArrowheads="1" noChangeShapeType="1" noTextEdit="1"/>
            </p:cNvSpPr>
            <p:nvPr/>
          </p:nvSpPr>
          <p:spPr bwMode="auto">
            <a:xfrm>
              <a:off x="1447800" y="5867400"/>
              <a:ext cx="2057400" cy="7620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rPr>
                <a:t>1-15</a:t>
              </a:r>
              <a:endParaRPr lang="en-GB" sz="3600" b="1" kern="10" dirty="0">
                <a:ln w="19050">
                  <a:solidFill>
                    <a:srgbClr val="99CCFF"/>
                  </a:solidFill>
                  <a:round/>
                  <a:headEnd/>
                  <a:tailEnd/>
                </a:ln>
                <a:solidFill>
                  <a:srgbClr val="FF0000"/>
                </a:solidFill>
                <a:effectLst>
                  <a:outerShdw dist="35921" dir="2700000" algn="ctr" rotWithShape="0">
                    <a:srgbClr val="990000">
                      <a:alpha val="74997"/>
                    </a:srgbClr>
                  </a:outerShdw>
                </a:effectLst>
                <a:latin typeface="Gregs Other Hand"/>
                <a:ea typeface="ＭＳ Ｐゴシック" panose="020B0600070205080204" pitchFamily="34" charset="-128"/>
              </a:endParaRPr>
            </a:p>
          </p:txBody>
        </p:sp>
      </p:grpSp>
      <p:sp>
        <p:nvSpPr>
          <p:cNvPr id="6" name="Title 5">
            <a:extLst>
              <a:ext uri="{FF2B5EF4-FFF2-40B4-BE49-F238E27FC236}">
                <a16:creationId xmlns:a16="http://schemas.microsoft.com/office/drawing/2014/main" id="{1C7C0DB8-AEC7-453E-8ABF-1B31A861BC99}"/>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أظهر يسوع سلط</a:t>
            </a:r>
            <a:r>
              <a:rPr lang="ar-LB" altLang="en-US" dirty="0">
                <a:effectLst>
                  <a:outerShdw blurRad="38100" dist="38100" dir="2700000" algn="tl">
                    <a:srgbClr val="000000"/>
                  </a:outerShdw>
                </a:effectLst>
                <a:ea typeface="ＭＳ Ｐゴシック" panose="020B0600070205080204" pitchFamily="34" charset="-128"/>
              </a:rPr>
              <a:t>انه</a:t>
            </a:r>
            <a:r>
              <a:rPr lang="ar-JO" altLang="en-US" dirty="0">
                <a:effectLst>
                  <a:outerShdw blurRad="38100" dist="38100" dir="2700000" algn="tl">
                    <a:srgbClr val="000000"/>
                  </a:outerShdw>
                </a:effectLst>
                <a:ea typeface="ＭＳ Ｐゴシック" panose="020B0600070205080204" pitchFamily="34" charset="-128"/>
              </a:rPr>
              <a:t> فوق </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موسى</a:t>
            </a:r>
            <a:r>
              <a:rPr lang="ar-JO" altLang="en-US" dirty="0">
                <a:effectLst>
                  <a:outerShdw blurRad="38100" dist="38100" dir="2700000" algn="tl">
                    <a:srgbClr val="000000"/>
                  </a:outerShdw>
                </a:effectLst>
                <a:ea typeface="ＭＳ Ｐゴシック" panose="020B0600070205080204" pitchFamily="34" charset="-128"/>
              </a:rPr>
              <a:t> و</a:t>
            </a:r>
            <a:r>
              <a:rPr lang="ar-JO" altLang="en-US"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JO" altLang="en-US" dirty="0">
                <a:effectLst>
                  <a:outerShdw blurRad="38100" dist="38100" dir="2700000" algn="tl">
                    <a:srgbClr val="000000"/>
                  </a:outerShdw>
                </a:effectLst>
                <a:ea typeface="ＭＳ Ｐゴシック" panose="020B0600070205080204" pitchFamily="34" charset="-128"/>
              </a:rPr>
              <a:t>      (6: 1-21)</a:t>
            </a:r>
            <a:endParaRPr lang="en-US" altLang="en-US" dirty="0">
              <a:effectLst>
                <a:outerShdw blurRad="38100" dist="38100" dir="2700000" algn="tl">
                  <a:srgbClr val="000000"/>
                </a:outerShdw>
              </a:effectLst>
              <a:ea typeface="ＭＳ Ｐゴシック" panose="020B0600070205080204" pitchFamily="34" charset="-128"/>
            </a:endParaRPr>
          </a:p>
        </p:txBody>
      </p:sp>
      <p:grpSp>
        <p:nvGrpSpPr>
          <p:cNvPr id="3" name="Group 9">
            <a:extLst>
              <a:ext uri="{FF2B5EF4-FFF2-40B4-BE49-F238E27FC236}">
                <a16:creationId xmlns:a16="http://schemas.microsoft.com/office/drawing/2014/main" id="{3796DECE-8310-4CFA-BF04-C57DB0D7B845}"/>
              </a:ext>
            </a:extLst>
          </p:cNvPr>
          <p:cNvGrpSpPr>
            <a:grpSpLocks/>
          </p:cNvGrpSpPr>
          <p:nvPr/>
        </p:nvGrpSpPr>
        <p:grpSpPr bwMode="auto">
          <a:xfrm>
            <a:off x="4800600" y="1600200"/>
            <a:ext cx="3886200" cy="5029200"/>
            <a:chOff x="4800600" y="1600200"/>
            <a:chExt cx="3886200" cy="5029200"/>
          </a:xfrm>
        </p:grpSpPr>
        <p:sp>
          <p:nvSpPr>
            <p:cNvPr id="58374" name="WordArt 4">
              <a:extLst>
                <a:ext uri="{FF2B5EF4-FFF2-40B4-BE49-F238E27FC236}">
                  <a16:creationId xmlns:a16="http://schemas.microsoft.com/office/drawing/2014/main" id="{B8B99B3A-6D35-4121-AB5A-850E738082A0}"/>
                </a:ext>
              </a:extLst>
            </p:cNvPr>
            <p:cNvSpPr>
              <a:spLocks noChangeArrowheads="1" noChangeShapeType="1" noTextEdit="1"/>
            </p:cNvSpPr>
            <p:nvPr/>
          </p:nvSpPr>
          <p:spPr bwMode="auto">
            <a:xfrm>
              <a:off x="5715001" y="5791200"/>
              <a:ext cx="2057399" cy="838200"/>
            </a:xfrm>
            <a:prstGeom prst="rect">
              <a:avLst/>
            </a:prstGeom>
          </p:spPr>
          <p:txBody>
            <a:bodyPr wrap="none" fromWordArt="1">
              <a:prstTxWarp prst="textPlain">
                <a:avLst>
                  <a:gd name="adj" fmla="val 50000"/>
                </a:avLst>
              </a:prstTxWarp>
            </a:bodyPr>
            <a:lstStyle/>
            <a:p>
              <a:pPr algn="ctr" defTabSz="914400" fontAlgn="base">
                <a:spcBef>
                  <a:spcPct val="0"/>
                </a:spcBef>
                <a:spcAft>
                  <a:spcPct val="0"/>
                </a:spcAft>
                <a:defRPr/>
              </a:pPr>
              <a:r>
                <a:rPr lang="ar-JO"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rPr>
                <a:t>16-21</a:t>
              </a:r>
              <a:endParaRPr lang="en-GB" sz="3600" b="1" kern="10" dirty="0">
                <a:ln w="19050">
                  <a:solidFill>
                    <a:srgbClr val="99CCFF"/>
                  </a:solidFill>
                  <a:round/>
                  <a:headEnd/>
                  <a:tailEnd/>
                </a:ln>
                <a:solidFill>
                  <a:srgbClr val="FFFF00"/>
                </a:solidFill>
                <a:effectLst>
                  <a:outerShdw dist="35921" dir="2700000" algn="ctr" rotWithShape="0">
                    <a:srgbClr val="990000">
                      <a:alpha val="74997"/>
                    </a:srgbClr>
                  </a:outerShdw>
                </a:effectLst>
                <a:latin typeface="j.d."/>
                <a:ea typeface="ＭＳ Ｐゴシック" panose="020B0600070205080204" pitchFamily="34" charset="-128"/>
              </a:endParaRPr>
            </a:p>
          </p:txBody>
        </p:sp>
        <p:pic>
          <p:nvPicPr>
            <p:cNvPr id="58375" name="Picture 6" descr="jesus_in_distance_slide">
              <a:extLst>
                <a:ext uri="{FF2B5EF4-FFF2-40B4-BE49-F238E27FC236}">
                  <a16:creationId xmlns:a16="http://schemas.microsoft.com/office/drawing/2014/main" id="{D0B2A98B-DBCB-4AA0-AFBF-FE3492C7D7D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l="23225" t="16418" r="22934" b="7463"/>
            <a:stretch>
              <a:fillRect/>
            </a:stretch>
          </p:blipFill>
          <p:spPr bwMode="auto">
            <a:xfrm>
              <a:off x="4800600" y="1600200"/>
              <a:ext cx="3886200" cy="38862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9870594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2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90820" name="Picture 4" descr="bread_of_life">
            <a:extLst>
              <a:ext uri="{FF2B5EF4-FFF2-40B4-BE49-F238E27FC236}">
                <a16:creationId xmlns:a16="http://schemas.microsoft.com/office/drawing/2014/main" id="{99A67B40-86DA-484D-A04D-060EEB026EF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743200" y="2286000"/>
            <a:ext cx="3654425"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0818" name="Rectangle 2">
            <a:extLst>
              <a:ext uri="{FF2B5EF4-FFF2-40B4-BE49-F238E27FC236}">
                <a16:creationId xmlns:a16="http://schemas.microsoft.com/office/drawing/2014/main" id="{AC9DDD90-ED44-4B89-AAC8-233AD70A235B}"/>
              </a:ext>
            </a:extLst>
          </p:cNvPr>
          <p:cNvSpPr>
            <a:spLocks noGrp="1" noChangeArrowheads="1"/>
          </p:cNvSpPr>
          <p:nvPr>
            <p:ph type="title"/>
          </p:nvPr>
        </p:nvSpPr>
        <p:spPr>
          <a:xfrm>
            <a:off x="0" y="31899"/>
            <a:ext cx="9144000" cy="1981200"/>
          </a:xfrm>
        </p:spPr>
        <p:txBody>
          <a:bodyPr/>
          <a:lstStyle/>
          <a:p>
            <a:pPr rtl="1" eaLnBrk="1" hangingPunct="1"/>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2. يشبع يسوع جوعنا </a:t>
            </a:r>
            <a:r>
              <a:rPr lang="ar-JO" altLang="en-US" sz="4000" dirty="0">
                <a:solidFill>
                  <a:schemeClr val="accent2"/>
                </a:solidFill>
                <a:effectLst>
                  <a:outerShdw blurRad="38100" dist="38100" dir="2700000" algn="tl">
                    <a:srgbClr val="C0C0C0"/>
                  </a:outerShdw>
                </a:effectLst>
                <a:ea typeface="ＭＳ Ｐゴシック" panose="020B0600070205080204" pitchFamily="34" charset="-128"/>
              </a:rPr>
              <a:t>الروحي</a:t>
            </a: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 من خلال منحنا </a:t>
            </a:r>
            <a:br>
              <a:rPr lang="ar-LB" altLang="en-US" sz="4000" dirty="0">
                <a:solidFill>
                  <a:srgbClr val="7F4D00"/>
                </a:solidFill>
                <a:effectLst>
                  <a:outerShdw blurRad="38100" dist="38100" dir="2700000" algn="tl">
                    <a:srgbClr val="C0C0C0"/>
                  </a:outerShdw>
                </a:effectLst>
                <a:ea typeface="ＭＳ Ｐゴシック" panose="020B0600070205080204" pitchFamily="34" charset="-128"/>
              </a:rPr>
            </a:br>
            <a:r>
              <a:rPr lang="ar-JO" altLang="en-US" sz="4000" dirty="0">
                <a:solidFill>
                  <a:srgbClr val="7F4D00"/>
                </a:solidFill>
                <a:effectLst>
                  <a:outerShdw blurRad="38100" dist="38100" dir="2700000" algn="tl">
                    <a:srgbClr val="C0C0C0"/>
                  </a:outerShdw>
                </a:effectLst>
                <a:ea typeface="ＭＳ Ｐゴシック" panose="020B0600070205080204" pitchFamily="34" charset="-128"/>
              </a:rPr>
              <a:t>حياة أبدية (6: 22-59)</a:t>
            </a:r>
            <a:r>
              <a:rPr lang="ar-SA"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rPr>
              <a:t>.</a:t>
            </a:r>
            <a:endParaRPr lang="en-US" altLang="en-US" sz="4000" dirty="0">
              <a:solidFill>
                <a:srgbClr val="7F4D00"/>
              </a:solidFill>
              <a:effectLst>
                <a:outerShdw blurRad="38100" dist="38100" dir="2700000" algn="tl">
                  <a:srgbClr val="C0C0C0"/>
                </a:outerShdw>
              </a:effectLst>
              <a:latin typeface="Gill Sans Ultra Bold" panose="020B0A02020104020203" pitchFamily="34" charset="0"/>
              <a:ea typeface="ＭＳ Ｐゴシック" panose="020B0600070205080204" pitchFamily="34" charset="-128"/>
            </a:endParaRPr>
          </a:p>
        </p:txBody>
      </p:sp>
    </p:spTree>
    <p:extLst>
      <p:ext uri="{BB962C8B-B14F-4D97-AF65-F5344CB8AC3E}">
        <p14:creationId xmlns:p14="http://schemas.microsoft.com/office/powerpoint/2010/main" val="2503267200"/>
      </p:ext>
    </p:extLst>
  </p:cSld>
  <p:clrMapOvr>
    <a:masterClrMapping/>
  </p:clrMapOvr>
  <p:transition spd="slow">
    <p:cover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5" presetClass="entr" presetSubtype="0" fill="hold" grpId="0" nodeType="afterEffect">
                                  <p:stCondLst>
                                    <p:cond delay="0"/>
                                  </p:stCondLst>
                                  <p:iterate type="lt">
                                    <p:tmPct val="10000"/>
                                  </p:iterate>
                                  <p:childTnLst>
                                    <p:set>
                                      <p:cBhvr>
                                        <p:cTn id="6" dur="1" fill="hold">
                                          <p:stCondLst>
                                            <p:cond delay="0"/>
                                          </p:stCondLst>
                                        </p:cTn>
                                        <p:tgtEl>
                                          <p:spTgt spid="290818"/>
                                        </p:tgtEl>
                                        <p:attrNameLst>
                                          <p:attrName>style.visibility</p:attrName>
                                        </p:attrNameLst>
                                      </p:cBhvr>
                                      <p:to>
                                        <p:strVal val="visible"/>
                                      </p:to>
                                    </p:set>
                                    <p:animEffect transition="in" filter="fade">
                                      <p:cBhvr>
                                        <p:cTn id="7" dur="1000"/>
                                        <p:tgtEl>
                                          <p:spTgt spid="290818"/>
                                        </p:tgtEl>
                                      </p:cBhvr>
                                    </p:animEffect>
                                    <p:anim calcmode="lin" valueType="num">
                                      <p:cBhvr>
                                        <p:cTn id="8" dur="1000" fill="hold"/>
                                        <p:tgtEl>
                                          <p:spTgt spid="290818"/>
                                        </p:tgtEl>
                                        <p:attrNameLst>
                                          <p:attrName>ppt_w</p:attrName>
                                        </p:attrNameLst>
                                      </p:cBhvr>
                                      <p:tavLst>
                                        <p:tav tm="0" fmla="#ppt_w*sin(2.5*pi*$)">
                                          <p:val>
                                            <p:fltVal val="0"/>
                                          </p:val>
                                        </p:tav>
                                        <p:tav tm="100000">
                                          <p:val>
                                            <p:fltVal val="1"/>
                                          </p:val>
                                        </p:tav>
                                      </p:tavLst>
                                    </p:anim>
                                    <p:anim calcmode="lin" valueType="num">
                                      <p:cBhvr>
                                        <p:cTn id="9" dur="1000" fill="hold"/>
                                        <p:tgtEl>
                                          <p:spTgt spid="290818"/>
                                        </p:tgtEl>
                                        <p:attrNameLst>
                                          <p:attrName>ppt_h</p:attrName>
                                        </p:attrNameLst>
                                      </p:cBhvr>
                                      <p:tavLst>
                                        <p:tav tm="0">
                                          <p:val>
                                            <p:strVal val="#ppt_h"/>
                                          </p:val>
                                        </p:tav>
                                        <p:tav tm="100000">
                                          <p:val>
                                            <p:strVal val="#ppt_h"/>
                                          </p:val>
                                        </p:tav>
                                      </p:tavLst>
                                    </p:anim>
                                  </p:childTnLst>
                                </p:cTn>
                              </p:par>
                            </p:childTnLst>
                          </p:cTn>
                        </p:par>
                        <p:par>
                          <p:cTn id="10" fill="hold" nodeType="afterGroup">
                            <p:stCondLst>
                              <p:cond delay="6000"/>
                            </p:stCondLst>
                            <p:childTnLst>
                              <p:par>
                                <p:cTn id="11" presetID="42" presetClass="entr" presetSubtype="0" fill="hold" nodeType="afterEffect">
                                  <p:stCondLst>
                                    <p:cond delay="0"/>
                                  </p:stCondLst>
                                  <p:childTnLst>
                                    <p:set>
                                      <p:cBhvr>
                                        <p:cTn id="12" dur="1" fill="hold">
                                          <p:stCondLst>
                                            <p:cond delay="0"/>
                                          </p:stCondLst>
                                        </p:cTn>
                                        <p:tgtEl>
                                          <p:spTgt spid="290820"/>
                                        </p:tgtEl>
                                        <p:attrNameLst>
                                          <p:attrName>style.visibility</p:attrName>
                                        </p:attrNameLst>
                                      </p:cBhvr>
                                      <p:to>
                                        <p:strVal val="visible"/>
                                      </p:to>
                                    </p:set>
                                    <p:animEffect transition="in" filter="fade">
                                      <p:cBhvr>
                                        <p:cTn id="13" dur="1000"/>
                                        <p:tgtEl>
                                          <p:spTgt spid="290820"/>
                                        </p:tgtEl>
                                      </p:cBhvr>
                                    </p:animEffect>
                                    <p:anim calcmode="lin" valueType="num">
                                      <p:cBhvr>
                                        <p:cTn id="14" dur="1000" fill="hold"/>
                                        <p:tgtEl>
                                          <p:spTgt spid="290820"/>
                                        </p:tgtEl>
                                        <p:attrNameLst>
                                          <p:attrName>ppt_x</p:attrName>
                                        </p:attrNameLst>
                                      </p:cBhvr>
                                      <p:tavLst>
                                        <p:tav tm="0">
                                          <p:val>
                                            <p:strVal val="#ppt_x"/>
                                          </p:val>
                                        </p:tav>
                                        <p:tav tm="100000">
                                          <p:val>
                                            <p:strVal val="#ppt_x"/>
                                          </p:val>
                                        </p:tav>
                                      </p:tavLst>
                                    </p:anim>
                                    <p:anim calcmode="lin" valueType="num">
                                      <p:cBhvr>
                                        <p:cTn id="15" dur="1000" fill="hold"/>
                                        <p:tgtEl>
                                          <p:spTgt spid="2908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0818"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18" name="Picture 5" descr="You only want bread.jpg">
            <a:extLst>
              <a:ext uri="{FF2B5EF4-FFF2-40B4-BE49-F238E27FC236}">
                <a16:creationId xmlns:a16="http://schemas.microsoft.com/office/drawing/2014/main" id="{9286E8E2-E1CA-4EC2-ABB0-439FA50D1F8A}"/>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952625"/>
            <a:ext cx="9144000" cy="5210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8C8060F9-4A91-4F86-B37F-75810B1BFB97}"/>
              </a:ext>
            </a:extLst>
          </p:cNvPr>
          <p:cNvSpPr>
            <a:spLocks noGrp="1"/>
          </p:cNvSpPr>
          <p:nvPr>
            <p:ph type="title"/>
          </p:nvPr>
        </p:nvSpPr>
        <p:spPr>
          <a:xfrm>
            <a:off x="0" y="0"/>
            <a:ext cx="9144000" cy="838200"/>
          </a:xfrm>
          <a:gradFill flip="none" rotWithShape="1">
            <a:gsLst>
              <a:gs pos="0">
                <a:srgbClr val="000090"/>
              </a:gs>
              <a:gs pos="100000">
                <a:schemeClr val="bg2"/>
              </a:gs>
            </a:gsLst>
            <a:lin ang="0" scaled="1"/>
            <a:tileRect/>
          </a:gradFill>
        </p:spPr>
        <p:txBody>
          <a:bodyPr/>
          <a:lstStyle/>
          <a:p>
            <a:r>
              <a:rPr lang="ar-JO" altLang="en-US" dirty="0">
                <a:effectLst>
                  <a:outerShdw blurRad="38100" dist="38100" dir="2700000" algn="tl">
                    <a:srgbClr val="000000"/>
                  </a:outerShdw>
                </a:effectLst>
                <a:ea typeface="ＭＳ Ｐゴシック" panose="020B0600070205080204" pitchFamily="34" charset="-128"/>
              </a:rPr>
              <a:t>طعامين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4" name="Content Placeholder 2">
            <a:extLst>
              <a:ext uri="{FF2B5EF4-FFF2-40B4-BE49-F238E27FC236}">
                <a16:creationId xmlns:a16="http://schemas.microsoft.com/office/drawing/2014/main" id="{22E50D2A-1A9C-42A3-BB21-A3068CC6EC95}"/>
              </a:ext>
            </a:extLst>
          </p:cNvPr>
          <p:cNvSpPr txBox="1">
            <a:spLocks/>
          </p:cNvSpPr>
          <p:nvPr/>
        </p:nvSpPr>
        <p:spPr bwMode="auto">
          <a:xfrm>
            <a:off x="685800" y="838200"/>
            <a:ext cx="7772400" cy="1143000"/>
          </a:xfrm>
          <a:prstGeom prst="rect">
            <a:avLst/>
          </a:prstGeom>
          <a:noFill/>
          <a:ln w="9525">
            <a:noFill/>
            <a:miter lim="800000"/>
            <a:headEnd/>
            <a:tailEnd/>
          </a:ln>
        </p:spPr>
        <p:txBody>
          <a:bodyPr/>
          <a:lstStyle/>
          <a:p>
            <a:pPr marL="0" marR="0" lvl="0" indent="0" algn="ctr" defTabSz="914400" rtl="1" eaLnBrk="0" fontAlgn="base" latinLnBrk="0" hangingPunct="0">
              <a:lnSpc>
                <a:spcPct val="100000"/>
              </a:lnSpc>
              <a:spcBef>
                <a:spcPct val="20000"/>
              </a:spcBef>
              <a:spcAft>
                <a:spcPct val="0"/>
              </a:spcAft>
              <a:buClrTx/>
              <a:buSzTx/>
              <a:buFontTx/>
              <a:buNone/>
              <a:tabLst/>
              <a:defRPr/>
            </a:pP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ليس</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كالطعام الذي يفسد</a:t>
            </a:r>
            <a:r>
              <a:rPr kumimoji="0" lang="ar-LB"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a:t>
            </a:r>
            <a:br>
              <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br>
            <a:r>
              <a:rPr kumimoji="0" lang="ar-JO"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يعطي</a:t>
            </a:r>
            <a:r>
              <a:rPr kumimoji="0" lang="ar-JO" sz="3200" b="1" u="none" strike="noStrike" kern="0" cap="none" spc="0" normalizeH="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rPr>
              <a:t> يسوع حياة أبدية (6: 22-27)</a:t>
            </a:r>
            <a:endParaRPr kumimoji="0" lang="en-US" sz="3200" b="1" u="none" strike="noStrike" kern="0" cap="none" spc="0" normalizeH="0" baseline="0" noProof="0" dirty="0">
              <a:ln>
                <a:noFill/>
              </a:ln>
              <a:solidFill>
                <a:srgbClr val="FFFFFF"/>
              </a:solidFill>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968061662"/>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4197" name="Rectangle 5">
            <a:extLst>
              <a:ext uri="{FF2B5EF4-FFF2-40B4-BE49-F238E27FC236}">
                <a16:creationId xmlns:a16="http://schemas.microsoft.com/office/drawing/2014/main" id="{AEB0D575-1CF8-4191-A6E0-171F65B809F3}"/>
              </a:ext>
            </a:extLst>
          </p:cNvPr>
          <p:cNvSpPr>
            <a:spLocks noChangeArrowheads="1"/>
          </p:cNvSpPr>
          <p:nvPr/>
        </p:nvSpPr>
        <p:spPr bwMode="auto">
          <a:xfrm>
            <a:off x="304800" y="4419600"/>
            <a:ext cx="8458200"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sz="3200" b="1" dirty="0">
                <a:solidFill>
                  <a:srgbClr val="FFFFFF"/>
                </a:solidFill>
                <a:latin typeface="Arial" panose="020B0604020202020204" pitchFamily="34" charset="0"/>
                <a:cs typeface="Arial" panose="020B0604020202020204" pitchFamily="34" charset="0"/>
              </a:rPr>
              <a:t>أَجَابَهُمْ يَسُوعُ وَقَالَ: «الْحَقَّ </a:t>
            </a:r>
            <a:r>
              <a:rPr lang="ar-JO" altLang="en-US" sz="3200" b="1" dirty="0" err="1">
                <a:solidFill>
                  <a:srgbClr val="FFFFFF"/>
                </a:solidFill>
                <a:latin typeface="Arial" panose="020B0604020202020204" pitchFamily="34" charset="0"/>
                <a:cs typeface="Arial" panose="020B0604020202020204" pitchFamily="34" charset="0"/>
              </a:rPr>
              <a:t>الْحَقَّ</a:t>
            </a:r>
            <a:r>
              <a:rPr lang="ar-JO" altLang="en-US" sz="3200" b="1" dirty="0">
                <a:solidFill>
                  <a:srgbClr val="FFFFFF"/>
                </a:solidFill>
                <a:latin typeface="Arial" panose="020B0604020202020204" pitchFamily="34" charset="0"/>
                <a:cs typeface="Arial" panose="020B0604020202020204" pitchFamily="34" charset="0"/>
              </a:rPr>
              <a:t> أَقُولُ لَكُمْ: أَنْتُمْ تَطْلُبُونَنِي لَيْسَ لأَنَّكُمْ رَأَيْتُمْ آيَاتٍ، بَلْ لأَنَّكُمْ أَكَلْتُمْ مِنَ الْخُبْزِ فَشَبِعْتُمْ.</a:t>
            </a:r>
            <a:endParaRPr lang="ar-LB" altLang="en-US" sz="3200" b="1" dirty="0">
              <a:solidFill>
                <a:srgbClr val="FFFFFF"/>
              </a:solidFill>
              <a:latin typeface="Arial" panose="020B0604020202020204" pitchFamily="34" charset="0"/>
              <a:cs typeface="Arial" panose="020B0604020202020204" pitchFamily="34" charset="0"/>
            </a:endParaRPr>
          </a:p>
          <a:p>
            <a:pPr lvl="0" algn="ctr" defTabSz="914400" rtl="1" eaLnBrk="1" fontAlgn="base" hangingPunct="1">
              <a:spcBef>
                <a:spcPct val="0"/>
              </a:spcBef>
              <a:spcAft>
                <a:spcPct val="0"/>
              </a:spcAft>
              <a:defRPr/>
            </a:pPr>
            <a:r>
              <a:rPr lang="ar-JO" altLang="en-US" sz="3200" b="1" dirty="0">
                <a:solidFill>
                  <a:srgbClr val="FFFFFF"/>
                </a:solidFill>
                <a:latin typeface="Arial" panose="020B0604020202020204" pitchFamily="34" charset="0"/>
                <a:cs typeface="Arial" panose="020B0604020202020204" pitchFamily="34" charset="0"/>
              </a:rPr>
              <a:t>(يوحنا 6: 26)</a:t>
            </a:r>
            <a:endParaRPr kumimoji="0" lang="en-US" altLang="en-US" sz="3200" b="1" u="none" strike="noStrike" kern="1200" cap="none" spc="0" normalizeH="0" baseline="0" noProof="0" dirty="0">
              <a:ln>
                <a:noFill/>
              </a:ln>
              <a:solidFill>
                <a:srgbClr val="FFFFFF"/>
              </a:solidFill>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264198" name="Picture 6" descr="5000_full_up">
            <a:extLst>
              <a:ext uri="{FF2B5EF4-FFF2-40B4-BE49-F238E27FC236}">
                <a16:creationId xmlns:a16="http://schemas.microsoft.com/office/drawing/2014/main" id="{FD196A81-F0FC-4596-B466-CF55445FFE98}"/>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752600" y="152400"/>
            <a:ext cx="5638800" cy="4229100"/>
          </a:xfrm>
          <a:prstGeom prst="rect">
            <a:avLst/>
          </a:prstGeom>
          <a:noFill/>
          <a:ln w="57150">
            <a:solidFill>
              <a:schemeClr val="bg1"/>
            </a:solidFill>
            <a:miter lim="800000"/>
            <a:headEnd/>
            <a:tailEnd/>
          </a:ln>
          <a:extLst>
            <a:ext uri="{909E8E84-426E-40DD-AFC4-6F175D3DCCD1}">
              <a14:hiddenFill xmlns:a14="http://schemas.microsoft.com/office/drawing/2010/main">
                <a:solidFill>
                  <a:srgbClr val="FFFFFF"/>
                </a:solidFill>
              </a14:hiddenFill>
            </a:ext>
          </a:extLst>
        </p:spPr>
      </p:pic>
      <p:sp>
        <p:nvSpPr>
          <p:cNvPr id="63492" name="Rectangle 7">
            <a:extLst>
              <a:ext uri="{FF2B5EF4-FFF2-40B4-BE49-F238E27FC236}">
                <a16:creationId xmlns:a16="http://schemas.microsoft.com/office/drawing/2014/main" id="{005ED8D7-C901-4229-82A9-E1AE1E2C629F}"/>
              </a:ext>
            </a:extLst>
          </p:cNvPr>
          <p:cNvSpPr>
            <a:spLocks noGrp="1" noChangeArrowheads="1"/>
          </p:cNvSpPr>
          <p:nvPr>
            <p:ph type="title"/>
          </p:nvPr>
        </p:nvSpPr>
        <p:spPr>
          <a:xfrm>
            <a:off x="381000" y="6858000"/>
            <a:ext cx="1981200" cy="533400"/>
          </a:xfrm>
        </p:spPr>
        <p:txBody>
          <a:bodyPr/>
          <a:lstStyle/>
          <a:p>
            <a:pPr eaLnBrk="1" hangingPunct="1">
              <a:defRPr/>
            </a:pPr>
            <a:r>
              <a:rPr lang="en-US" sz="1600" dirty="0"/>
              <a:t>Verse 26</a:t>
            </a:r>
          </a:p>
        </p:txBody>
      </p:sp>
    </p:spTree>
    <p:extLst>
      <p:ext uri="{BB962C8B-B14F-4D97-AF65-F5344CB8AC3E}">
        <p14:creationId xmlns:p14="http://schemas.microsoft.com/office/powerpoint/2010/main" val="3827526154"/>
      </p:ext>
    </p:extLst>
  </p:cSld>
  <p:clrMapOvr>
    <a:masterClrMapping/>
  </p:clrMapOvr>
  <p:transition spd="slow">
    <p:spli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grpId="0" nodeType="afterEffect">
                                  <p:stCondLst>
                                    <p:cond delay="0"/>
                                  </p:stCondLst>
                                  <p:iterate type="wd">
                                    <p:tmPct val="10000"/>
                                  </p:iterate>
                                  <p:childTnLst>
                                    <p:set>
                                      <p:cBhvr>
                                        <p:cTn id="6" dur="1" fill="hold">
                                          <p:stCondLst>
                                            <p:cond delay="0"/>
                                          </p:stCondLst>
                                        </p:cTn>
                                        <p:tgtEl>
                                          <p:spTgt spid="264197"/>
                                        </p:tgtEl>
                                        <p:attrNameLst>
                                          <p:attrName>style.visibility</p:attrName>
                                        </p:attrNameLst>
                                      </p:cBhvr>
                                      <p:to>
                                        <p:strVal val="visible"/>
                                      </p:to>
                                    </p:set>
                                    <p:animEffect transition="in" filter="fade">
                                      <p:cBhvr>
                                        <p:cTn id="7" dur="1000"/>
                                        <p:tgtEl>
                                          <p:spTgt spid="264197"/>
                                        </p:tgtEl>
                                      </p:cBhvr>
                                    </p:animEffect>
                                    <p:anim calcmode="lin" valueType="num">
                                      <p:cBhvr>
                                        <p:cTn id="8" dur="1000" fill="hold"/>
                                        <p:tgtEl>
                                          <p:spTgt spid="264197"/>
                                        </p:tgtEl>
                                        <p:attrNameLst>
                                          <p:attrName>ppt_x</p:attrName>
                                        </p:attrNameLst>
                                      </p:cBhvr>
                                      <p:tavLst>
                                        <p:tav tm="0">
                                          <p:val>
                                            <p:strVal val="#ppt_x"/>
                                          </p:val>
                                        </p:tav>
                                        <p:tav tm="100000">
                                          <p:val>
                                            <p:strVal val="#ppt_x"/>
                                          </p:val>
                                        </p:tav>
                                      </p:tavLst>
                                    </p:anim>
                                    <p:anim calcmode="lin" valueType="num">
                                      <p:cBhvr>
                                        <p:cTn id="9" dur="1000" fill="hold"/>
                                        <p:tgtEl>
                                          <p:spTgt spid="264197"/>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3900"/>
                            </p:stCondLst>
                            <p:childTnLst>
                              <p:par>
                                <p:cTn id="11" presetID="51" presetClass="entr" presetSubtype="0" fill="hold" nodeType="afterEffect">
                                  <p:stCondLst>
                                    <p:cond delay="0"/>
                                  </p:stCondLst>
                                  <p:childTnLst>
                                    <p:set>
                                      <p:cBhvr>
                                        <p:cTn id="12" dur="1" fill="hold">
                                          <p:stCondLst>
                                            <p:cond delay="0"/>
                                          </p:stCondLst>
                                        </p:cTn>
                                        <p:tgtEl>
                                          <p:spTgt spid="264198"/>
                                        </p:tgtEl>
                                        <p:attrNameLst>
                                          <p:attrName>style.visibility</p:attrName>
                                        </p:attrNameLst>
                                      </p:cBhvr>
                                      <p:to>
                                        <p:strVal val="visible"/>
                                      </p:to>
                                    </p:set>
                                    <p:animEffect transition="in" filter="fade">
                                      <p:cBhvr>
                                        <p:cTn id="13" dur="770" decel="100000"/>
                                        <p:tgtEl>
                                          <p:spTgt spid="264198"/>
                                        </p:tgtEl>
                                      </p:cBhvr>
                                    </p:animEffect>
                                    <p:animScale>
                                      <p:cBhvr>
                                        <p:cTn id="14" dur="770" decel="100000"/>
                                        <p:tgtEl>
                                          <p:spTgt spid="264198"/>
                                        </p:tgtEl>
                                      </p:cBhvr>
                                      <p:from x="10000" y="10000"/>
                                      <p:to x="200000" y="450000"/>
                                    </p:animScale>
                                    <p:animScale>
                                      <p:cBhvr>
                                        <p:cTn id="15" dur="1230" accel="100000" fill="hold">
                                          <p:stCondLst>
                                            <p:cond delay="770"/>
                                          </p:stCondLst>
                                        </p:cTn>
                                        <p:tgtEl>
                                          <p:spTgt spid="264198"/>
                                        </p:tgtEl>
                                      </p:cBhvr>
                                      <p:from x="200000" y="450000"/>
                                      <p:to x="100000" y="100000"/>
                                    </p:animScale>
                                    <p:set>
                                      <p:cBhvr>
                                        <p:cTn id="16" dur="770" fill="hold"/>
                                        <p:tgtEl>
                                          <p:spTgt spid="264198"/>
                                        </p:tgtEl>
                                        <p:attrNameLst>
                                          <p:attrName>ppt_x</p:attrName>
                                        </p:attrNameLst>
                                      </p:cBhvr>
                                      <p:to>
                                        <p:strVal val="(0.5)"/>
                                      </p:to>
                                    </p:set>
                                    <p:anim from="(0.5)" to="(#ppt_x)" calcmode="lin" valueType="num">
                                      <p:cBhvr>
                                        <p:cTn id="17" dur="1230" accel="100000" fill="hold">
                                          <p:stCondLst>
                                            <p:cond delay="770"/>
                                          </p:stCondLst>
                                        </p:cTn>
                                        <p:tgtEl>
                                          <p:spTgt spid="264198"/>
                                        </p:tgtEl>
                                        <p:attrNameLst>
                                          <p:attrName>ppt_x</p:attrName>
                                        </p:attrNameLst>
                                      </p:cBhvr>
                                    </p:anim>
                                    <p:set>
                                      <p:cBhvr>
                                        <p:cTn id="18" dur="770" fill="hold"/>
                                        <p:tgtEl>
                                          <p:spTgt spid="264198"/>
                                        </p:tgtEl>
                                        <p:attrNameLst>
                                          <p:attrName>ppt_y</p:attrName>
                                        </p:attrNameLst>
                                      </p:cBhvr>
                                      <p:to>
                                        <p:strVal val="(#ppt_y+0.4)"/>
                                      </p:to>
                                    </p:set>
                                    <p:anim from="(#ppt_y+0.4)" to="(#ppt_y)" calcmode="lin" valueType="num">
                                      <p:cBhvr>
                                        <p:cTn id="19" dur="1230" accel="100000" fill="hold">
                                          <p:stCondLst>
                                            <p:cond delay="770"/>
                                          </p:stCondLst>
                                        </p:cTn>
                                        <p:tgtEl>
                                          <p:spTgt spid="264198"/>
                                        </p:tgtEl>
                                        <p:attrNameLst>
                                          <p:attrName>ppt_y</p:attrName>
                                        </p:attrNameLst>
                                      </p:cBhvr>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4197"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1845" name="Picture 5" descr="rotten food">
            <a:extLst>
              <a:ext uri="{FF2B5EF4-FFF2-40B4-BE49-F238E27FC236}">
                <a16:creationId xmlns:a16="http://schemas.microsoft.com/office/drawing/2014/main" id="{A07AFCA6-C59C-4648-A6D6-C60118B405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0600" y="3398293"/>
            <a:ext cx="7543800" cy="2973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1847" name="Rectangle 7">
            <a:extLst>
              <a:ext uri="{FF2B5EF4-FFF2-40B4-BE49-F238E27FC236}">
                <a16:creationId xmlns:a16="http://schemas.microsoft.com/office/drawing/2014/main" id="{3AAF5F5A-9166-4A7C-9B1D-FC893A3B0EEA}"/>
              </a:ext>
            </a:extLst>
          </p:cNvPr>
          <p:cNvSpPr>
            <a:spLocks noChangeArrowheads="1"/>
          </p:cNvSpPr>
          <p:nvPr/>
        </p:nvSpPr>
        <p:spPr bwMode="auto">
          <a:xfrm>
            <a:off x="685800" y="272955"/>
            <a:ext cx="8229600"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lvl="0" algn="ctr" defTabSz="914400" rtl="1" eaLnBrk="1" fontAlgn="base" hangingPunct="1">
              <a:spcBef>
                <a:spcPct val="0"/>
              </a:spcBef>
              <a:spcAft>
                <a:spcPct val="0"/>
              </a:spcAft>
              <a:defRPr/>
            </a:pPr>
            <a:r>
              <a:rPr lang="ar-JO" altLang="en-US" sz="3200" b="1" dirty="0">
                <a:solidFill>
                  <a:srgbClr val="FFFF00"/>
                </a:solidFill>
                <a:latin typeface="Arial" panose="020B0604020202020204" pitchFamily="34" charset="0"/>
                <a:cs typeface="Arial" panose="020B0604020202020204" pitchFamily="34" charset="0"/>
              </a:rPr>
              <a:t> اِعْمَلُوا لاَ لِلطَّعَامِ الْبَائِدِ، بَلْ لِلطَّعَامِ الْبَاقِي لِلْحَيَاةِ الأَبَدِيَّةِ الَّذِي يُعْطِيكُمُ ابْنُ الإِنْسَانِ </a:t>
            </a:r>
          </a:p>
        </p:txBody>
      </p:sp>
      <p:pic>
        <p:nvPicPr>
          <p:cNvPr id="291848" name="Picture 8" descr="breadoflife">
            <a:extLst>
              <a:ext uri="{FF2B5EF4-FFF2-40B4-BE49-F238E27FC236}">
                <a16:creationId xmlns:a16="http://schemas.microsoft.com/office/drawing/2014/main" id="{41727A91-698E-44A8-B964-56B3F7B91374}"/>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19200" y="1364776"/>
            <a:ext cx="7239000" cy="52122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5542" name="Rectangle 9">
            <a:extLst>
              <a:ext uri="{FF2B5EF4-FFF2-40B4-BE49-F238E27FC236}">
                <a16:creationId xmlns:a16="http://schemas.microsoft.com/office/drawing/2014/main" id="{7C79B308-014A-4C58-AC1D-9F4B8368C917}"/>
              </a:ext>
            </a:extLst>
          </p:cNvPr>
          <p:cNvSpPr>
            <a:spLocks noGrp="1" noChangeArrowheads="1"/>
          </p:cNvSpPr>
          <p:nvPr>
            <p:ph type="title"/>
          </p:nvPr>
        </p:nvSpPr>
        <p:spPr>
          <a:xfrm>
            <a:off x="685800" y="6858000"/>
            <a:ext cx="7772400" cy="1143000"/>
          </a:xfrm>
        </p:spPr>
        <p:txBody>
          <a:bodyPr/>
          <a:lstStyle/>
          <a:p>
            <a:pPr eaLnBrk="1" hangingPunct="1">
              <a:defRPr/>
            </a:pPr>
            <a:r>
              <a:rPr lang="en-US" sz="1600" dirty="0"/>
              <a:t>Verse 27</a:t>
            </a:r>
          </a:p>
        </p:txBody>
      </p:sp>
    </p:spTree>
    <p:extLst>
      <p:ext uri="{BB962C8B-B14F-4D97-AF65-F5344CB8AC3E}">
        <p14:creationId xmlns:p14="http://schemas.microsoft.com/office/powerpoint/2010/main" val="28883317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1" presetClass="entr" presetSubtype="0" fill="hold" nodeType="afterEffect">
                                  <p:stCondLst>
                                    <p:cond delay="0"/>
                                  </p:stCondLst>
                                  <p:iterate type="lt">
                                    <p:tmPct val="5000"/>
                                  </p:iterate>
                                  <p:childTnLst>
                                    <p:set>
                                      <p:cBhvr>
                                        <p:cTn id="6" dur="1" fill="hold">
                                          <p:stCondLst>
                                            <p:cond delay="0"/>
                                          </p:stCondLst>
                                        </p:cTn>
                                        <p:tgtEl>
                                          <p:spTgt spid="291845"/>
                                        </p:tgtEl>
                                        <p:attrNameLst>
                                          <p:attrName>style.visibility</p:attrName>
                                        </p:attrNameLst>
                                      </p:cBhvr>
                                      <p:to>
                                        <p:strVal val="visible"/>
                                      </p:to>
                                    </p:set>
                                    <p:anim calcmode="lin" valueType="num">
                                      <p:cBhvr>
                                        <p:cTn id="7" dur="1000" fill="hold"/>
                                        <p:tgtEl>
                                          <p:spTgt spid="291845"/>
                                        </p:tgtEl>
                                        <p:attrNameLst>
                                          <p:attrName>ppt_w</p:attrName>
                                        </p:attrNameLst>
                                      </p:cBhvr>
                                      <p:tavLst>
                                        <p:tav tm="0">
                                          <p:val>
                                            <p:fltVal val="0"/>
                                          </p:val>
                                        </p:tav>
                                        <p:tav tm="100000">
                                          <p:val>
                                            <p:strVal val="#ppt_w"/>
                                          </p:val>
                                        </p:tav>
                                      </p:tavLst>
                                    </p:anim>
                                    <p:anim calcmode="lin" valueType="num">
                                      <p:cBhvr>
                                        <p:cTn id="8" dur="1000" fill="hold"/>
                                        <p:tgtEl>
                                          <p:spTgt spid="291845"/>
                                        </p:tgtEl>
                                        <p:attrNameLst>
                                          <p:attrName>ppt_h</p:attrName>
                                        </p:attrNameLst>
                                      </p:cBhvr>
                                      <p:tavLst>
                                        <p:tav tm="0">
                                          <p:val>
                                            <p:fltVal val="0"/>
                                          </p:val>
                                        </p:tav>
                                        <p:tav tm="100000">
                                          <p:val>
                                            <p:strVal val="#ppt_h"/>
                                          </p:val>
                                        </p:tav>
                                      </p:tavLst>
                                    </p:anim>
                                    <p:anim calcmode="lin" valueType="num">
                                      <p:cBhvr>
                                        <p:cTn id="9" dur="1000" fill="hold"/>
                                        <p:tgtEl>
                                          <p:spTgt spid="291845"/>
                                        </p:tgtEl>
                                        <p:attrNameLst>
                                          <p:attrName>style.rotation</p:attrName>
                                        </p:attrNameLst>
                                      </p:cBhvr>
                                      <p:tavLst>
                                        <p:tav tm="0">
                                          <p:val>
                                            <p:fltVal val="90"/>
                                          </p:val>
                                        </p:tav>
                                        <p:tav tm="100000">
                                          <p:val>
                                            <p:fltVal val="0"/>
                                          </p:val>
                                        </p:tav>
                                      </p:tavLst>
                                    </p:anim>
                                    <p:animEffect transition="in" filter="fade">
                                      <p:cBhvr>
                                        <p:cTn id="10" dur="1000"/>
                                        <p:tgtEl>
                                          <p:spTgt spid="291845"/>
                                        </p:tgtEl>
                                      </p:cBhvr>
                                    </p:animEffect>
                                  </p:childTnLst>
                                  <p:subTnLst>
                                    <p:set>
                                      <p:cBhvr override="childStyle">
                                        <p:cTn dur="1" fill="hold" display="0" masterRel="nextClick" afterEffect="1"/>
                                        <p:tgtEl>
                                          <p:spTgt spid="291845"/>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291847"/>
                                        </p:tgtEl>
                                        <p:attrNameLst>
                                          <p:attrName>style.visibility</p:attrName>
                                        </p:attrNameLst>
                                      </p:cBhvr>
                                      <p:to>
                                        <p:strVal val="visible"/>
                                      </p:to>
                                    </p:set>
                                    <p:animEffect transition="in" filter="fade">
                                      <p:cBhvr>
                                        <p:cTn id="15" dur="2000"/>
                                        <p:tgtEl>
                                          <p:spTgt spid="291847"/>
                                        </p:tgtEl>
                                      </p:cBhvr>
                                    </p:animEffect>
                                  </p:childTnLst>
                                </p:cTn>
                              </p:par>
                            </p:childTnLst>
                          </p:cTn>
                        </p:par>
                        <p:par>
                          <p:cTn id="16" fill="hold" nodeType="afterGroup">
                            <p:stCondLst>
                              <p:cond delay="2000"/>
                            </p:stCondLst>
                            <p:childTnLst>
                              <p:par>
                                <p:cTn id="17" presetID="30" presetClass="entr" presetSubtype="0" fill="hold" nodeType="afterEffect">
                                  <p:stCondLst>
                                    <p:cond delay="0"/>
                                  </p:stCondLst>
                                  <p:childTnLst>
                                    <p:set>
                                      <p:cBhvr>
                                        <p:cTn id="18" dur="1" fill="hold">
                                          <p:stCondLst>
                                            <p:cond delay="0"/>
                                          </p:stCondLst>
                                        </p:cTn>
                                        <p:tgtEl>
                                          <p:spTgt spid="291848"/>
                                        </p:tgtEl>
                                        <p:attrNameLst>
                                          <p:attrName>style.visibility</p:attrName>
                                        </p:attrNameLst>
                                      </p:cBhvr>
                                      <p:to>
                                        <p:strVal val="visible"/>
                                      </p:to>
                                    </p:set>
                                    <p:animEffect transition="in" filter="fade">
                                      <p:cBhvr>
                                        <p:cTn id="19" dur="800" decel="100000"/>
                                        <p:tgtEl>
                                          <p:spTgt spid="291848"/>
                                        </p:tgtEl>
                                      </p:cBhvr>
                                    </p:animEffect>
                                    <p:anim calcmode="lin" valueType="num">
                                      <p:cBhvr>
                                        <p:cTn id="20" dur="800" decel="100000" fill="hold"/>
                                        <p:tgtEl>
                                          <p:spTgt spid="291848"/>
                                        </p:tgtEl>
                                        <p:attrNameLst>
                                          <p:attrName>style.rotation</p:attrName>
                                        </p:attrNameLst>
                                      </p:cBhvr>
                                      <p:tavLst>
                                        <p:tav tm="0">
                                          <p:val>
                                            <p:fltVal val="-90"/>
                                          </p:val>
                                        </p:tav>
                                        <p:tav tm="100000">
                                          <p:val>
                                            <p:fltVal val="0"/>
                                          </p:val>
                                        </p:tav>
                                      </p:tavLst>
                                    </p:anim>
                                    <p:anim calcmode="lin" valueType="num">
                                      <p:cBhvr>
                                        <p:cTn id="21" dur="800" decel="100000" fill="hold"/>
                                        <p:tgtEl>
                                          <p:spTgt spid="291848"/>
                                        </p:tgtEl>
                                        <p:attrNameLst>
                                          <p:attrName>ppt_x</p:attrName>
                                        </p:attrNameLst>
                                      </p:cBhvr>
                                      <p:tavLst>
                                        <p:tav tm="0">
                                          <p:val>
                                            <p:strVal val="#ppt_x+0.4"/>
                                          </p:val>
                                        </p:tav>
                                        <p:tav tm="100000">
                                          <p:val>
                                            <p:strVal val="#ppt_x-0.05"/>
                                          </p:val>
                                        </p:tav>
                                      </p:tavLst>
                                    </p:anim>
                                    <p:anim calcmode="lin" valueType="num">
                                      <p:cBhvr>
                                        <p:cTn id="22" dur="800" decel="100000" fill="hold"/>
                                        <p:tgtEl>
                                          <p:spTgt spid="291848"/>
                                        </p:tgtEl>
                                        <p:attrNameLst>
                                          <p:attrName>ppt_y</p:attrName>
                                        </p:attrNameLst>
                                      </p:cBhvr>
                                      <p:tavLst>
                                        <p:tav tm="0">
                                          <p:val>
                                            <p:strVal val="#ppt_y-0.4"/>
                                          </p:val>
                                        </p:tav>
                                        <p:tav tm="100000">
                                          <p:val>
                                            <p:strVal val="#ppt_y+0.1"/>
                                          </p:val>
                                        </p:tav>
                                      </p:tavLst>
                                    </p:anim>
                                    <p:anim calcmode="lin" valueType="num">
                                      <p:cBhvr>
                                        <p:cTn id="23" dur="200" accel="100000" fill="hold">
                                          <p:stCondLst>
                                            <p:cond delay="800"/>
                                          </p:stCondLst>
                                        </p:cTn>
                                        <p:tgtEl>
                                          <p:spTgt spid="291848"/>
                                        </p:tgtEl>
                                        <p:attrNameLst>
                                          <p:attrName>ppt_x</p:attrName>
                                        </p:attrNameLst>
                                      </p:cBhvr>
                                      <p:tavLst>
                                        <p:tav tm="0">
                                          <p:val>
                                            <p:strVal val="#ppt_x-0.05"/>
                                          </p:val>
                                        </p:tav>
                                        <p:tav tm="100000">
                                          <p:val>
                                            <p:strVal val="#ppt_x"/>
                                          </p:val>
                                        </p:tav>
                                      </p:tavLst>
                                    </p:anim>
                                    <p:anim calcmode="lin" valueType="num">
                                      <p:cBhvr>
                                        <p:cTn id="24" dur="200" accel="100000" fill="hold">
                                          <p:stCondLst>
                                            <p:cond delay="800"/>
                                          </p:stCondLst>
                                        </p:cTn>
                                        <p:tgtEl>
                                          <p:spTgt spid="291848"/>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1847" grpId="0"/>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82328-95EA-4ACE-BDF5-13BA26825BAE}"/>
              </a:ext>
            </a:extLst>
          </p:cNvPr>
          <p:cNvSpPr>
            <a:spLocks noGrp="1"/>
          </p:cNvSpPr>
          <p:nvPr>
            <p:ph type="title"/>
          </p:nvPr>
        </p:nvSpPr>
        <p:spPr>
          <a:xfrm>
            <a:off x="0" y="304800"/>
            <a:ext cx="9144000" cy="1143000"/>
          </a:xfrm>
          <a:gradFill flip="none" rotWithShape="1">
            <a:gsLst>
              <a:gs pos="0">
                <a:srgbClr val="008000"/>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عملين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A4817E64-1DF0-40E6-A832-F2285B2E47A1}"/>
              </a:ext>
            </a:extLst>
          </p:cNvPr>
          <p:cNvSpPr txBox="1">
            <a:spLocks/>
          </p:cNvSpPr>
          <p:nvPr/>
        </p:nvSpPr>
        <p:spPr bwMode="auto">
          <a:xfrm>
            <a:off x="2590800" y="1219200"/>
            <a:ext cx="6553200" cy="36576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وعلى عكس ال</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م</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جه</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و</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د البشري،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يسوع يمكّننا من القيام بعمل الله بالإيمان به (6: 28-29).</a:t>
            </a:r>
            <a:endPar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p:txBody>
      </p:sp>
      <p:pic>
        <p:nvPicPr>
          <p:cNvPr id="116740" name="Picture 3" descr="Good Works.jpg">
            <a:extLst>
              <a:ext uri="{FF2B5EF4-FFF2-40B4-BE49-F238E27FC236}">
                <a16:creationId xmlns:a16="http://schemas.microsoft.com/office/drawing/2014/main" id="{9E13998E-260D-473A-B9A8-47B6E6D3318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0"/>
            <a:ext cx="2819400" cy="2647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711571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004519-5792-4088-997F-BEE2B0FFD9B0}"/>
              </a:ext>
            </a:extLst>
          </p:cNvPr>
          <p:cNvSpPr>
            <a:spLocks noGrp="1"/>
          </p:cNvSpPr>
          <p:nvPr>
            <p:ph type="title"/>
          </p:nvPr>
        </p:nvSpPr>
        <p:spPr>
          <a:xfrm>
            <a:off x="0" y="304800"/>
            <a:ext cx="9144000" cy="1143000"/>
          </a:xfrm>
          <a:gradFill flip="none" rotWithShape="1">
            <a:gsLst>
              <a:gs pos="0">
                <a:schemeClr val="tx2">
                  <a:lumMod val="50000"/>
                </a:schemeClr>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خبزين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18787" name="Picture 6" descr="bread loaf.jpg">
            <a:extLst>
              <a:ext uri="{FF2B5EF4-FFF2-40B4-BE49-F238E27FC236}">
                <a16:creationId xmlns:a16="http://schemas.microsoft.com/office/drawing/2014/main" id="{45642203-4117-4DF2-915E-806423A4A2E0}"/>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1251321">
            <a:off x="-165100" y="242888"/>
            <a:ext cx="2890838" cy="1317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8788" name="Picture 7" descr="I am the bread of life.jpg">
            <a:extLst>
              <a:ext uri="{FF2B5EF4-FFF2-40B4-BE49-F238E27FC236}">
                <a16:creationId xmlns:a16="http://schemas.microsoft.com/office/drawing/2014/main" id="{08014D7C-A2C7-439A-B606-EB40B7D369C9}"/>
              </a:ext>
            </a:extLst>
          </p:cNvPr>
          <p:cNvPicPr>
            <a:picLocks noChangeAspect="1"/>
          </p:cNvPicPr>
          <p:nvPr/>
        </p:nvPicPr>
        <p:blipFill>
          <a:blip r:embed="rId3" cstate="print">
            <a:extLst>
              <a:ext uri="{28A0092B-C50C-407E-A947-70E740481C1C}">
                <a14:useLocalDpi xmlns:a14="http://schemas.microsoft.com/office/drawing/2010/main" val="0"/>
              </a:ext>
            </a:extLst>
          </a:blip>
          <a:srcRect l="29167" r="25000"/>
          <a:stretch>
            <a:fillRect/>
          </a:stretch>
        </p:blipFill>
        <p:spPr bwMode="auto">
          <a:xfrm>
            <a:off x="6691313" y="0"/>
            <a:ext cx="2224087" cy="275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itle 1">
            <a:extLst>
              <a:ext uri="{FF2B5EF4-FFF2-40B4-BE49-F238E27FC236}">
                <a16:creationId xmlns:a16="http://schemas.microsoft.com/office/drawing/2014/main" id="{D659B00F-8E48-4298-BE43-26799F4E2AA4}"/>
              </a:ext>
            </a:extLst>
          </p:cNvPr>
          <p:cNvSpPr txBox="1">
            <a:spLocks/>
          </p:cNvSpPr>
          <p:nvPr/>
        </p:nvSpPr>
        <p:spPr bwMode="auto">
          <a:xfrm>
            <a:off x="0" y="1676400"/>
            <a:ext cx="9144000" cy="3048000"/>
          </a:xfrm>
          <a:prstGeom prst="rect">
            <a:avLst/>
          </a:prstGeom>
          <a:noFill/>
          <a:ln w="9525">
            <a:noFill/>
            <a:miter lim="800000"/>
            <a:headEnd/>
            <a:tailEnd/>
          </a:ln>
        </p:spPr>
        <p:txBody>
          <a:bodyPr anchor="ct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endParaRPr lang="en-US"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على عكس المن</a:t>
            </a:r>
            <a:r>
              <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a:t>
            </a: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 الذي أعطاه الله عن طريق موسى،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فإن يسوع هو "الخبز" الحقيقي من السماء الذي </a:t>
            </a:r>
            <a:endParaRPr lang="ar-LB"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altLang="en-US" sz="4000" b="1" dirty="0">
                <a:solidFill>
                  <a:srgbClr val="FFFFFF"/>
                </a:solidFill>
                <a:effectLst>
                  <a:outerShdw blurRad="38100" dist="38100" dir="2700000" algn="tl">
                    <a:srgbClr val="000000"/>
                  </a:outerShdw>
                </a:effectLst>
                <a:latin typeface="Arial" panose="020B0604020202020204" pitchFamily="34" charset="0"/>
                <a:cs typeface="Arial" panose="020B0604020202020204" pitchFamily="34" charset="0"/>
              </a:rPr>
              <a:t>يعطي الحياة الأبدية (6: 30-33).</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 </a:t>
            </a:r>
          </a:p>
        </p:txBody>
      </p:sp>
    </p:spTree>
    <p:extLst>
      <p:ext uri="{BB962C8B-B14F-4D97-AF65-F5344CB8AC3E}">
        <p14:creationId xmlns:p14="http://schemas.microsoft.com/office/powerpoint/2010/main" val="246702207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rotWithShape="0">
          <a:gsLst>
            <a:gs pos="0">
              <a:schemeClr val="tx1">
                <a:lumMod val="10000"/>
              </a:schemeClr>
            </a:gs>
            <a:gs pos="50000">
              <a:srgbClr val="00B050"/>
            </a:gs>
            <a:gs pos="100000">
              <a:schemeClr val="bg2"/>
            </a:gs>
          </a:gsLst>
          <a:lin ang="0" scaled="1"/>
        </a:gradFill>
        <a:effectLst>
          <a:outerShdw blurRad="63500" dist="107763" dir="2700000" algn="ctr" rotWithShape="0">
            <a:srgbClr val="000000">
              <a:alpha val="74998"/>
            </a:srgbClr>
          </a:outerShdw>
        </a:effectLst>
      </p:bgPr>
    </p:bg>
    <p:spTree>
      <p:nvGrpSpPr>
        <p:cNvPr id="1" name="">
          <a:extLst>
            <a:ext uri="{FF2B5EF4-FFF2-40B4-BE49-F238E27FC236}">
              <a16:creationId xmlns:a16="http://schemas.microsoft.com/office/drawing/2014/main" id="{866D4413-5789-F8A3-4B54-338ECC257E22}"/>
            </a:ext>
          </a:extLst>
        </p:cNvPr>
        <p:cNvGrpSpPr/>
        <p:nvPr/>
      </p:nvGrpSpPr>
      <p:grpSpPr>
        <a:xfrm>
          <a:off x="0" y="0"/>
          <a:ext cx="0" cy="0"/>
          <a:chOff x="0" y="0"/>
          <a:chExt cx="0" cy="0"/>
        </a:xfrm>
      </p:grpSpPr>
      <p:pic>
        <p:nvPicPr>
          <p:cNvPr id="103" name="Picture 1">
            <a:extLst>
              <a:ext uri="{FF2B5EF4-FFF2-40B4-BE49-F238E27FC236}">
                <a16:creationId xmlns:a16="http://schemas.microsoft.com/office/drawing/2014/main" id="{8A68D7EA-1BB0-4469-9280-30E3A021934F}"/>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08062472-2D92-56F5-E776-40D84417E805}"/>
              </a:ext>
            </a:extLst>
          </p:cNvPr>
          <p:cNvSpPr>
            <a:spLocks noGrp="1"/>
          </p:cNvSpPr>
          <p:nvPr>
            <p:ph type="title"/>
          </p:nvPr>
        </p:nvSpPr>
        <p:spPr>
          <a:xfrm>
            <a:off x="0" y="1022"/>
            <a:ext cx="9144000" cy="792088"/>
          </a:xfrm>
          <a:gradFill flip="none" rotWithShape="1">
            <a:gsLst>
              <a:gs pos="0">
                <a:srgbClr val="000000"/>
              </a:gs>
              <a:gs pos="100000">
                <a:srgbClr val="002060"/>
              </a:gs>
            </a:gsLst>
            <a:path path="circle">
              <a:fillToRect l="50000" t="50000" r="50000" b="50000"/>
            </a:path>
            <a:tileRect/>
          </a:gradFill>
        </p:spPr>
        <p:txBody>
          <a:bodyPr/>
          <a:lstStyle/>
          <a:p>
            <a:pPr marR="0" lvl="0" algn="r" defTabSz="914400" rtl="1" eaLnBrk="1" fontAlgn="base" latinLnBrk="0" hangingPunct="1">
              <a:lnSpc>
                <a:spcPct val="100000"/>
              </a:lnSpc>
              <a:spcBef>
                <a:spcPct val="0"/>
              </a:spcBef>
              <a:spcAft>
                <a:spcPct val="0"/>
              </a:spcAft>
              <a:buClrTx/>
              <a:buSzTx/>
              <a:tabLst/>
              <a:defRPr/>
            </a:pPr>
            <a:r>
              <a:rPr kumimoji="0" lang="ar-SA" sz="36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 الإثني عشر من قبل الملك</a:t>
            </a:r>
            <a:endParaRPr kumimoji="0" lang="en-US" sz="36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9" name="Title 1">
            <a:extLst>
              <a:ext uri="{FF2B5EF4-FFF2-40B4-BE49-F238E27FC236}">
                <a16:creationId xmlns:a16="http://schemas.microsoft.com/office/drawing/2014/main" id="{6A57A52A-E65D-B3A0-BCE8-5D82F1D521E9}"/>
              </a:ext>
            </a:extLst>
          </p:cNvPr>
          <p:cNvSpPr txBox="1">
            <a:spLocks/>
          </p:cNvSpPr>
          <p:nvPr/>
        </p:nvSpPr>
        <p:spPr bwMode="auto">
          <a:xfrm>
            <a:off x="-89520" y="1624321"/>
            <a:ext cx="205307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FF"/>
                </a:solidFill>
                <a:effectLst>
                  <a:glow rad="228600">
                    <a:srgbClr val="220011"/>
                  </a:glow>
                </a:effectLst>
                <a:latin typeface="Arial"/>
                <a:ea typeface="ＭＳ Ｐゴシック" charset="0"/>
                <a:cs typeface="Arial"/>
              </a:rPr>
              <a:t>التدنيس</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0" name="Title 1">
            <a:extLst>
              <a:ext uri="{FF2B5EF4-FFF2-40B4-BE49-F238E27FC236}">
                <a16:creationId xmlns:a16="http://schemas.microsoft.com/office/drawing/2014/main" id="{31667318-EB3C-C3F1-685B-DD52CA382D62}"/>
              </a:ext>
            </a:extLst>
          </p:cNvPr>
          <p:cNvSpPr txBox="1">
            <a:spLocks/>
          </p:cNvSpPr>
          <p:nvPr/>
        </p:nvSpPr>
        <p:spPr bwMode="auto">
          <a:xfrm>
            <a:off x="0" y="4925347"/>
            <a:ext cx="168884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رفض</a:t>
            </a:r>
            <a:endPar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1" name="Title 1">
            <a:extLst>
              <a:ext uri="{FF2B5EF4-FFF2-40B4-BE49-F238E27FC236}">
                <a16:creationId xmlns:a16="http://schemas.microsoft.com/office/drawing/2014/main" id="{B44426E9-A1D9-1111-9258-810CB29F5CDD}"/>
              </a:ext>
            </a:extLst>
          </p:cNvPr>
          <p:cNvSpPr txBox="1">
            <a:spLocks/>
          </p:cNvSpPr>
          <p:nvPr/>
        </p:nvSpPr>
        <p:spPr bwMode="auto">
          <a:xfrm>
            <a:off x="2094613" y="2741314"/>
            <a:ext cx="269084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SA" b="1" i="0" u="none" strike="noStrike" kern="0" cap="none" spc="0" normalizeH="0" baseline="0" noProof="0" dirty="0">
                <a:ln>
                  <a:noFill/>
                </a:ln>
                <a:solidFill>
                  <a:srgbClr val="FFFC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إعداد</a:t>
            </a:r>
            <a:endParaRPr kumimoji="0" lang="en-US"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2" name="Title 1">
            <a:extLst>
              <a:ext uri="{FF2B5EF4-FFF2-40B4-BE49-F238E27FC236}">
                <a16:creationId xmlns:a16="http://schemas.microsoft.com/office/drawing/2014/main" id="{8FFB6C5D-DBAE-220D-8BDF-E8BE5958AE96}"/>
              </a:ext>
            </a:extLst>
          </p:cNvPr>
          <p:cNvSpPr txBox="1">
            <a:spLocks/>
          </p:cNvSpPr>
          <p:nvPr/>
        </p:nvSpPr>
        <p:spPr bwMode="auto">
          <a:xfrm>
            <a:off x="3551268" y="5066801"/>
            <a:ext cx="1284725"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kumimoji="0" lang="ar-JO"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الامم</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4" name="Title 1">
            <a:extLst>
              <a:ext uri="{FF2B5EF4-FFF2-40B4-BE49-F238E27FC236}">
                <a16:creationId xmlns:a16="http://schemas.microsoft.com/office/drawing/2014/main" id="{5B8A7FDA-AEED-9B18-B692-F7ED2C96E0A5}"/>
              </a:ext>
            </a:extLst>
          </p:cNvPr>
          <p:cNvSpPr txBox="1">
            <a:spLocks/>
          </p:cNvSpPr>
          <p:nvPr/>
        </p:nvSpPr>
        <p:spPr bwMode="auto">
          <a:xfrm>
            <a:off x="4300708" y="5669821"/>
            <a:ext cx="141316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شفاء</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5" name="Title 1">
            <a:extLst>
              <a:ext uri="{FF2B5EF4-FFF2-40B4-BE49-F238E27FC236}">
                <a16:creationId xmlns:a16="http://schemas.microsoft.com/office/drawing/2014/main" id="{28203942-0481-1E0E-ED02-42315BF83ABD}"/>
              </a:ext>
            </a:extLst>
          </p:cNvPr>
          <p:cNvSpPr txBox="1">
            <a:spLocks/>
          </p:cNvSpPr>
          <p:nvPr/>
        </p:nvSpPr>
        <p:spPr bwMode="auto">
          <a:xfrm>
            <a:off x="3105442" y="864068"/>
            <a:ext cx="212773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اكتفاء</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6" name="Title 1">
            <a:extLst>
              <a:ext uri="{FF2B5EF4-FFF2-40B4-BE49-F238E27FC236}">
                <a16:creationId xmlns:a16="http://schemas.microsoft.com/office/drawing/2014/main" id="{DA8A6D59-900D-69D5-019A-95652CB809B2}"/>
              </a:ext>
            </a:extLst>
          </p:cNvPr>
          <p:cNvSpPr txBox="1">
            <a:spLocks/>
          </p:cNvSpPr>
          <p:nvPr/>
        </p:nvSpPr>
        <p:spPr bwMode="auto">
          <a:xfrm>
            <a:off x="6761999" y="5937538"/>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غفران</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sp>
        <p:nvSpPr>
          <p:cNvPr id="17" name="Title 1">
            <a:extLst>
              <a:ext uri="{FF2B5EF4-FFF2-40B4-BE49-F238E27FC236}">
                <a16:creationId xmlns:a16="http://schemas.microsoft.com/office/drawing/2014/main" id="{A457DF59-0C51-41B9-F8E6-3F1EFBFEDE27}"/>
              </a:ext>
            </a:extLst>
          </p:cNvPr>
          <p:cNvSpPr txBox="1">
            <a:spLocks/>
          </p:cNvSpPr>
          <p:nvPr/>
        </p:nvSpPr>
        <p:spPr bwMode="auto">
          <a:xfrm>
            <a:off x="6724180" y="1011756"/>
            <a:ext cx="239506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سفر</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19" name="Straight Arrow Connector 18">
            <a:extLst>
              <a:ext uri="{FF2B5EF4-FFF2-40B4-BE49-F238E27FC236}">
                <a16:creationId xmlns:a16="http://schemas.microsoft.com/office/drawing/2014/main" id="{063FF37B-2C8B-32F9-CBFE-63E937849071}"/>
              </a:ext>
            </a:extLst>
          </p:cNvPr>
          <p:cNvCxnSpPr>
            <a:cxnSpLocks/>
          </p:cNvCxnSpPr>
          <p:nvPr/>
        </p:nvCxnSpPr>
        <p:spPr bwMode="auto">
          <a:xfrm flipH="1" flipV="1">
            <a:off x="1467293" y="1967023"/>
            <a:ext cx="1000766" cy="87655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6" name="Straight Arrow Connector 25">
            <a:extLst>
              <a:ext uri="{FF2B5EF4-FFF2-40B4-BE49-F238E27FC236}">
                <a16:creationId xmlns:a16="http://schemas.microsoft.com/office/drawing/2014/main" id="{0952CF95-7A23-84A0-3FF4-E95CCB3B535F}"/>
              </a:ext>
            </a:extLst>
          </p:cNvPr>
          <p:cNvCxnSpPr>
            <a:cxnSpLocks/>
          </p:cNvCxnSpPr>
          <p:nvPr/>
        </p:nvCxnSpPr>
        <p:spPr bwMode="auto">
          <a:xfrm flipV="1">
            <a:off x="3370693" y="1350335"/>
            <a:ext cx="595251" cy="145016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7" name="Straight Arrow Connector 26">
            <a:extLst>
              <a:ext uri="{FF2B5EF4-FFF2-40B4-BE49-F238E27FC236}">
                <a16:creationId xmlns:a16="http://schemas.microsoft.com/office/drawing/2014/main" id="{BDF84606-1C8E-8401-478B-2F96FB91B27C}"/>
              </a:ext>
            </a:extLst>
          </p:cNvPr>
          <p:cNvCxnSpPr>
            <a:cxnSpLocks/>
          </p:cNvCxnSpPr>
          <p:nvPr/>
        </p:nvCxnSpPr>
        <p:spPr bwMode="auto">
          <a:xfrm flipV="1">
            <a:off x="4114800" y="1424763"/>
            <a:ext cx="3423684" cy="139844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28" name="Straight Arrow Connector 27">
            <a:extLst>
              <a:ext uri="{FF2B5EF4-FFF2-40B4-BE49-F238E27FC236}">
                <a16:creationId xmlns:a16="http://schemas.microsoft.com/office/drawing/2014/main" id="{BA9EDA72-2D44-BEB4-A3BD-A7DFDDCBF5F7}"/>
              </a:ext>
            </a:extLst>
          </p:cNvPr>
          <p:cNvCxnSpPr>
            <a:cxnSpLocks/>
          </p:cNvCxnSpPr>
          <p:nvPr/>
        </p:nvCxnSpPr>
        <p:spPr bwMode="auto">
          <a:xfrm flipH="1">
            <a:off x="1137684" y="3314700"/>
            <a:ext cx="1319766" cy="169323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0" name="Straight Arrow Connector 29">
            <a:extLst>
              <a:ext uri="{FF2B5EF4-FFF2-40B4-BE49-F238E27FC236}">
                <a16:creationId xmlns:a16="http://schemas.microsoft.com/office/drawing/2014/main" id="{D756C941-9723-680C-F25B-EBB012B01783}"/>
              </a:ext>
            </a:extLst>
          </p:cNvPr>
          <p:cNvCxnSpPr>
            <a:cxnSpLocks/>
            <a:endCxn id="12" idx="0"/>
          </p:cNvCxnSpPr>
          <p:nvPr/>
        </p:nvCxnSpPr>
        <p:spPr bwMode="auto">
          <a:xfrm>
            <a:off x="3759893" y="3372416"/>
            <a:ext cx="433738" cy="169438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1" name="Straight Arrow Connector 30">
            <a:extLst>
              <a:ext uri="{FF2B5EF4-FFF2-40B4-BE49-F238E27FC236}">
                <a16:creationId xmlns:a16="http://schemas.microsoft.com/office/drawing/2014/main" id="{B7A11A66-45A3-772F-C9E2-AD85E51B6532}"/>
              </a:ext>
            </a:extLst>
          </p:cNvPr>
          <p:cNvCxnSpPr>
            <a:cxnSpLocks/>
          </p:cNvCxnSpPr>
          <p:nvPr/>
        </p:nvCxnSpPr>
        <p:spPr bwMode="auto">
          <a:xfrm>
            <a:off x="3833947" y="3360420"/>
            <a:ext cx="1173988" cy="230673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cxnSp>
        <p:nvCxnSpPr>
          <p:cNvPr id="32" name="Straight Arrow Connector 31">
            <a:extLst>
              <a:ext uri="{FF2B5EF4-FFF2-40B4-BE49-F238E27FC236}">
                <a16:creationId xmlns:a16="http://schemas.microsoft.com/office/drawing/2014/main" id="{98F3F2EB-4D06-AB08-1E9B-28735B2755EF}"/>
              </a:ext>
            </a:extLst>
          </p:cNvPr>
          <p:cNvCxnSpPr>
            <a:cxnSpLocks/>
          </p:cNvCxnSpPr>
          <p:nvPr/>
        </p:nvCxnSpPr>
        <p:spPr bwMode="auto">
          <a:xfrm>
            <a:off x="4206240" y="3360420"/>
            <a:ext cx="3542097" cy="252061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29" name="Title 1">
            <a:extLst>
              <a:ext uri="{FF2B5EF4-FFF2-40B4-BE49-F238E27FC236}">
                <a16:creationId xmlns:a16="http://schemas.microsoft.com/office/drawing/2014/main" id="{722D848C-6141-9EC1-645B-415E70754BBD}"/>
              </a:ext>
            </a:extLst>
          </p:cNvPr>
          <p:cNvSpPr txBox="1">
            <a:spLocks/>
          </p:cNvSpPr>
          <p:nvPr/>
        </p:nvSpPr>
        <p:spPr bwMode="auto">
          <a:xfrm>
            <a:off x="275483" y="2985975"/>
            <a:ext cx="169164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JO" sz="24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مراءة</a:t>
            </a:r>
            <a:endPar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33" name="Straight Arrow Connector 32">
            <a:extLst>
              <a:ext uri="{FF2B5EF4-FFF2-40B4-BE49-F238E27FC236}">
                <a16:creationId xmlns:a16="http://schemas.microsoft.com/office/drawing/2014/main" id="{2041D58F-9DAF-BD05-174A-F4E72D67DA7B}"/>
              </a:ext>
            </a:extLst>
          </p:cNvPr>
          <p:cNvCxnSpPr>
            <a:cxnSpLocks/>
          </p:cNvCxnSpPr>
          <p:nvPr/>
        </p:nvCxnSpPr>
        <p:spPr bwMode="auto">
          <a:xfrm flipH="1">
            <a:off x="1488558" y="3118585"/>
            <a:ext cx="677126" cy="9244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37" name="Title 1">
            <a:extLst>
              <a:ext uri="{FF2B5EF4-FFF2-40B4-BE49-F238E27FC236}">
                <a16:creationId xmlns:a16="http://schemas.microsoft.com/office/drawing/2014/main" id="{E3DA44A7-63E9-2CC8-4140-1FBA0644E996}"/>
              </a:ext>
            </a:extLst>
          </p:cNvPr>
          <p:cNvSpPr txBox="1">
            <a:spLocks/>
          </p:cNvSpPr>
          <p:nvPr/>
        </p:nvSpPr>
        <p:spPr bwMode="auto">
          <a:xfrm>
            <a:off x="6931980" y="5129415"/>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kumimoji="0" lang="ar-JO"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rPr>
              <a:t>الاعتماد</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38" name="Straight Arrow Connector 37">
            <a:extLst>
              <a:ext uri="{FF2B5EF4-FFF2-40B4-BE49-F238E27FC236}">
                <a16:creationId xmlns:a16="http://schemas.microsoft.com/office/drawing/2014/main" id="{509CB21A-7814-87A0-0B8B-4CEEAD07CBD0}"/>
              </a:ext>
            </a:extLst>
          </p:cNvPr>
          <p:cNvCxnSpPr>
            <a:cxnSpLocks/>
          </p:cNvCxnSpPr>
          <p:nvPr/>
        </p:nvCxnSpPr>
        <p:spPr bwMode="auto">
          <a:xfrm>
            <a:off x="4377690" y="3280410"/>
            <a:ext cx="3245518" cy="1792104"/>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3" name="Title 1">
            <a:extLst>
              <a:ext uri="{FF2B5EF4-FFF2-40B4-BE49-F238E27FC236}">
                <a16:creationId xmlns:a16="http://schemas.microsoft.com/office/drawing/2014/main" id="{B0D11864-B3F6-BE4D-CC09-9D7C731B2D11}"/>
              </a:ext>
            </a:extLst>
          </p:cNvPr>
          <p:cNvSpPr txBox="1">
            <a:spLocks/>
          </p:cNvSpPr>
          <p:nvPr/>
        </p:nvSpPr>
        <p:spPr bwMode="auto">
          <a:xfrm>
            <a:off x="7135318" y="3423975"/>
            <a:ext cx="1977393"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ديكابوليس</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44" name="Straight Arrow Connector 43">
            <a:extLst>
              <a:ext uri="{FF2B5EF4-FFF2-40B4-BE49-F238E27FC236}">
                <a16:creationId xmlns:a16="http://schemas.microsoft.com/office/drawing/2014/main" id="{405EC37D-3D2C-47D6-46B3-1C597A1FE955}"/>
              </a:ext>
            </a:extLst>
          </p:cNvPr>
          <p:cNvCxnSpPr>
            <a:cxnSpLocks/>
          </p:cNvCxnSpPr>
          <p:nvPr/>
        </p:nvCxnSpPr>
        <p:spPr bwMode="auto">
          <a:xfrm>
            <a:off x="4423410" y="3154680"/>
            <a:ext cx="2998116" cy="46039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47" name="Title 1">
            <a:extLst>
              <a:ext uri="{FF2B5EF4-FFF2-40B4-BE49-F238E27FC236}">
                <a16:creationId xmlns:a16="http://schemas.microsoft.com/office/drawing/2014/main" id="{45F194CC-E0F4-877E-0B90-CFBD4627E714}"/>
              </a:ext>
            </a:extLst>
          </p:cNvPr>
          <p:cNvSpPr txBox="1">
            <a:spLocks/>
          </p:cNvSpPr>
          <p:nvPr/>
        </p:nvSpPr>
        <p:spPr bwMode="auto">
          <a:xfrm>
            <a:off x="7079673" y="4315718"/>
            <a:ext cx="220287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التلمذه</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48" name="Straight Arrow Connector 47">
            <a:extLst>
              <a:ext uri="{FF2B5EF4-FFF2-40B4-BE49-F238E27FC236}">
                <a16:creationId xmlns:a16="http://schemas.microsoft.com/office/drawing/2014/main" id="{18278536-CF9C-98B2-60B0-99725F1732D9}"/>
              </a:ext>
            </a:extLst>
          </p:cNvPr>
          <p:cNvCxnSpPr>
            <a:cxnSpLocks/>
          </p:cNvCxnSpPr>
          <p:nvPr/>
        </p:nvCxnSpPr>
        <p:spPr bwMode="auto">
          <a:xfrm>
            <a:off x="4434840" y="3257550"/>
            <a:ext cx="3337560" cy="117622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1" name="Title 1">
            <a:extLst>
              <a:ext uri="{FF2B5EF4-FFF2-40B4-BE49-F238E27FC236}">
                <a16:creationId xmlns:a16="http://schemas.microsoft.com/office/drawing/2014/main" id="{495A031C-E07E-1DDB-4D9B-4E3FFEEE60A5}"/>
              </a:ext>
            </a:extLst>
          </p:cNvPr>
          <p:cNvSpPr txBox="1">
            <a:spLocks/>
          </p:cNvSpPr>
          <p:nvPr/>
        </p:nvSpPr>
        <p:spPr bwMode="auto">
          <a:xfrm>
            <a:off x="7118252" y="2649882"/>
            <a:ext cx="199445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وثق</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52" name="Straight Arrow Connector 51">
            <a:extLst>
              <a:ext uri="{FF2B5EF4-FFF2-40B4-BE49-F238E27FC236}">
                <a16:creationId xmlns:a16="http://schemas.microsoft.com/office/drawing/2014/main" id="{499F9FC2-E040-CC33-60F1-DC9AC5DF17E2}"/>
              </a:ext>
            </a:extLst>
          </p:cNvPr>
          <p:cNvCxnSpPr>
            <a:cxnSpLocks/>
          </p:cNvCxnSpPr>
          <p:nvPr/>
        </p:nvCxnSpPr>
        <p:spPr bwMode="auto">
          <a:xfrm flipV="1">
            <a:off x="4469130" y="2902688"/>
            <a:ext cx="3313903" cy="137692"/>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4" name="Title 1">
            <a:extLst>
              <a:ext uri="{FF2B5EF4-FFF2-40B4-BE49-F238E27FC236}">
                <a16:creationId xmlns:a16="http://schemas.microsoft.com/office/drawing/2014/main" id="{483DA2DF-C941-23FD-27E4-AAFA6BFE0F5D}"/>
              </a:ext>
            </a:extLst>
          </p:cNvPr>
          <p:cNvSpPr txBox="1">
            <a:spLocks/>
          </p:cNvSpPr>
          <p:nvPr/>
        </p:nvSpPr>
        <p:spPr bwMode="auto">
          <a:xfrm>
            <a:off x="7090347" y="1830819"/>
            <a:ext cx="211230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اخوان</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55" name="Straight Arrow Connector 54">
            <a:extLst>
              <a:ext uri="{FF2B5EF4-FFF2-40B4-BE49-F238E27FC236}">
                <a16:creationId xmlns:a16="http://schemas.microsoft.com/office/drawing/2014/main" id="{BA37FA07-C5A6-92B7-79D1-A615A6A3E5EF}"/>
              </a:ext>
            </a:extLst>
          </p:cNvPr>
          <p:cNvCxnSpPr>
            <a:cxnSpLocks/>
          </p:cNvCxnSpPr>
          <p:nvPr/>
        </p:nvCxnSpPr>
        <p:spPr bwMode="auto">
          <a:xfrm flipV="1">
            <a:off x="4503420" y="2105247"/>
            <a:ext cx="3162654" cy="76368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58" name="Title 1">
            <a:extLst>
              <a:ext uri="{FF2B5EF4-FFF2-40B4-BE49-F238E27FC236}">
                <a16:creationId xmlns:a16="http://schemas.microsoft.com/office/drawing/2014/main" id="{1DA1209C-838F-8C4F-B82B-4E93B359147D}"/>
              </a:ext>
            </a:extLst>
          </p:cNvPr>
          <p:cNvSpPr txBox="1">
            <a:spLocks/>
          </p:cNvSpPr>
          <p:nvPr/>
        </p:nvSpPr>
        <p:spPr bwMode="auto">
          <a:xfrm>
            <a:off x="2729344" y="6285010"/>
            <a:ext cx="1672536"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ملكوت</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59" name="Straight Arrow Connector 58">
            <a:extLst>
              <a:ext uri="{FF2B5EF4-FFF2-40B4-BE49-F238E27FC236}">
                <a16:creationId xmlns:a16="http://schemas.microsoft.com/office/drawing/2014/main" id="{F0AE5C9D-C9BE-D3AC-3545-733227D2BFE7}"/>
              </a:ext>
            </a:extLst>
          </p:cNvPr>
          <p:cNvCxnSpPr>
            <a:cxnSpLocks/>
          </p:cNvCxnSpPr>
          <p:nvPr/>
        </p:nvCxnSpPr>
        <p:spPr bwMode="auto">
          <a:xfrm>
            <a:off x="3566160" y="3474720"/>
            <a:ext cx="0" cy="2787535"/>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2" name="Title 1">
            <a:extLst>
              <a:ext uri="{FF2B5EF4-FFF2-40B4-BE49-F238E27FC236}">
                <a16:creationId xmlns:a16="http://schemas.microsoft.com/office/drawing/2014/main" id="{B4DB8A4A-A188-D6E2-F97C-C4AF87C5F752}"/>
              </a:ext>
            </a:extLst>
          </p:cNvPr>
          <p:cNvSpPr txBox="1">
            <a:spLocks/>
          </p:cNvSpPr>
          <p:nvPr/>
        </p:nvSpPr>
        <p:spPr bwMode="auto">
          <a:xfrm>
            <a:off x="2105891" y="5145720"/>
            <a:ext cx="156556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ايليا</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63" name="Straight Arrow Connector 62">
            <a:extLst>
              <a:ext uri="{FF2B5EF4-FFF2-40B4-BE49-F238E27FC236}">
                <a16:creationId xmlns:a16="http://schemas.microsoft.com/office/drawing/2014/main" id="{84858BF3-6157-1D8F-6E37-0B02A5161D3B}"/>
              </a:ext>
            </a:extLst>
          </p:cNvPr>
          <p:cNvCxnSpPr>
            <a:cxnSpLocks/>
          </p:cNvCxnSpPr>
          <p:nvPr/>
        </p:nvCxnSpPr>
        <p:spPr bwMode="auto">
          <a:xfrm flipH="1">
            <a:off x="2948940" y="3429000"/>
            <a:ext cx="320040" cy="171450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66" name="Title 1">
            <a:extLst>
              <a:ext uri="{FF2B5EF4-FFF2-40B4-BE49-F238E27FC236}">
                <a16:creationId xmlns:a16="http://schemas.microsoft.com/office/drawing/2014/main" id="{C630FF0B-2A0F-023A-6502-382394587E1D}"/>
              </a:ext>
            </a:extLst>
          </p:cNvPr>
          <p:cNvSpPr txBox="1">
            <a:spLocks/>
          </p:cNvSpPr>
          <p:nvPr/>
        </p:nvSpPr>
        <p:spPr bwMode="auto">
          <a:xfrm>
            <a:off x="-106326" y="5831429"/>
            <a:ext cx="2186609"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كنيسة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67" name="Straight Arrow Connector 66">
            <a:extLst>
              <a:ext uri="{FF2B5EF4-FFF2-40B4-BE49-F238E27FC236}">
                <a16:creationId xmlns:a16="http://schemas.microsoft.com/office/drawing/2014/main" id="{628ACF4A-827C-96EB-213C-67792C58EE7B}"/>
              </a:ext>
            </a:extLst>
          </p:cNvPr>
          <p:cNvCxnSpPr>
            <a:cxnSpLocks/>
          </p:cNvCxnSpPr>
          <p:nvPr/>
        </p:nvCxnSpPr>
        <p:spPr bwMode="auto">
          <a:xfrm flipH="1">
            <a:off x="1244009" y="3509010"/>
            <a:ext cx="1406114" cy="2264469"/>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0" name="Title 1">
            <a:extLst>
              <a:ext uri="{FF2B5EF4-FFF2-40B4-BE49-F238E27FC236}">
                <a16:creationId xmlns:a16="http://schemas.microsoft.com/office/drawing/2014/main" id="{4F45D677-6B6A-ED90-B389-6C0307CE53B7}"/>
              </a:ext>
            </a:extLst>
          </p:cNvPr>
          <p:cNvSpPr txBox="1">
            <a:spLocks/>
          </p:cNvSpPr>
          <p:nvPr/>
        </p:nvSpPr>
        <p:spPr bwMode="auto">
          <a:xfrm>
            <a:off x="5375564" y="918302"/>
            <a:ext cx="2081843"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خبز</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71" name="Straight Arrow Connector 70">
            <a:extLst>
              <a:ext uri="{FF2B5EF4-FFF2-40B4-BE49-F238E27FC236}">
                <a16:creationId xmlns:a16="http://schemas.microsoft.com/office/drawing/2014/main" id="{D777A32A-4B7A-6D92-F8CA-FF0B33714D7C}"/>
              </a:ext>
            </a:extLst>
          </p:cNvPr>
          <p:cNvCxnSpPr>
            <a:cxnSpLocks/>
          </p:cNvCxnSpPr>
          <p:nvPr/>
        </p:nvCxnSpPr>
        <p:spPr bwMode="auto">
          <a:xfrm flipV="1">
            <a:off x="3724062" y="1414914"/>
            <a:ext cx="2445732" cy="142032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5" name="Title 1">
            <a:extLst>
              <a:ext uri="{FF2B5EF4-FFF2-40B4-BE49-F238E27FC236}">
                <a16:creationId xmlns:a16="http://schemas.microsoft.com/office/drawing/2014/main" id="{32F30904-CF77-309E-78FD-6D12360D8F1E}"/>
              </a:ext>
            </a:extLst>
          </p:cNvPr>
          <p:cNvSpPr txBox="1">
            <a:spLocks/>
          </p:cNvSpPr>
          <p:nvPr/>
        </p:nvSpPr>
        <p:spPr bwMode="auto">
          <a:xfrm>
            <a:off x="1776049" y="908720"/>
            <a:ext cx="1705708"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البنوة</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76" name="Straight Arrow Connector 75">
            <a:extLst>
              <a:ext uri="{FF2B5EF4-FFF2-40B4-BE49-F238E27FC236}">
                <a16:creationId xmlns:a16="http://schemas.microsoft.com/office/drawing/2014/main" id="{8FEF8257-DB7E-2B01-9191-D9FDFC9214BF}"/>
              </a:ext>
            </a:extLst>
          </p:cNvPr>
          <p:cNvCxnSpPr>
            <a:cxnSpLocks/>
          </p:cNvCxnSpPr>
          <p:nvPr/>
        </p:nvCxnSpPr>
        <p:spPr bwMode="auto">
          <a:xfrm flipH="1" flipV="1">
            <a:off x="2777578" y="1375459"/>
            <a:ext cx="399962" cy="1402031"/>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78" name="Title 1">
            <a:extLst>
              <a:ext uri="{FF2B5EF4-FFF2-40B4-BE49-F238E27FC236}">
                <a16:creationId xmlns:a16="http://schemas.microsoft.com/office/drawing/2014/main" id="{92BB4965-C637-C27C-90B5-DF2BE00F9C81}"/>
              </a:ext>
            </a:extLst>
          </p:cNvPr>
          <p:cNvSpPr txBox="1">
            <a:spLocks/>
          </p:cNvSpPr>
          <p:nvPr/>
        </p:nvSpPr>
        <p:spPr bwMode="auto">
          <a:xfrm>
            <a:off x="387182" y="971718"/>
            <a:ext cx="209049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تواضع</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79" name="Straight Arrow Connector 78">
            <a:extLst>
              <a:ext uri="{FF2B5EF4-FFF2-40B4-BE49-F238E27FC236}">
                <a16:creationId xmlns:a16="http://schemas.microsoft.com/office/drawing/2014/main" id="{94137380-1269-5936-334F-E79FD9344F23}"/>
              </a:ext>
            </a:extLst>
          </p:cNvPr>
          <p:cNvCxnSpPr>
            <a:cxnSpLocks/>
          </p:cNvCxnSpPr>
          <p:nvPr/>
        </p:nvCxnSpPr>
        <p:spPr bwMode="auto">
          <a:xfrm flipH="1" flipV="1">
            <a:off x="1754372" y="1456660"/>
            <a:ext cx="1058258" cy="1320830"/>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82" name="Title 1">
            <a:extLst>
              <a:ext uri="{FF2B5EF4-FFF2-40B4-BE49-F238E27FC236}">
                <a16:creationId xmlns:a16="http://schemas.microsoft.com/office/drawing/2014/main" id="{1A1FF683-C8C4-B8D6-9402-EEA0CE98940C}"/>
              </a:ext>
            </a:extLst>
          </p:cNvPr>
          <p:cNvSpPr txBox="1">
            <a:spLocks/>
          </p:cNvSpPr>
          <p:nvPr/>
        </p:nvSpPr>
        <p:spPr bwMode="auto">
          <a:xfrm>
            <a:off x="244550" y="4079023"/>
            <a:ext cx="146304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defTabSz="914400">
              <a:defRPr/>
            </a:pPr>
            <a:r>
              <a:rPr lang="ar-SA" sz="2400" b="1" kern="0" dirty="0">
                <a:solidFill>
                  <a:srgbClr val="FFFFFF"/>
                </a:solidFill>
                <a:effectLst>
                  <a:glow rad="228600">
                    <a:srgbClr val="000000">
                      <a:alpha val="79000"/>
                    </a:srgbClr>
                  </a:glow>
                </a:effectLst>
                <a:latin typeface="Arial" panose="020B0604020202020204" pitchFamily="34" charset="0"/>
                <a:cs typeface="Arial" panose="020B0604020202020204" pitchFamily="34" charset="0"/>
              </a:rPr>
              <a:t>الموت</a:t>
            </a:r>
            <a:endParaRPr kumimoji="0" lang="en-US" sz="2400" b="1" i="0" u="none" strike="noStrike" kern="0" cap="none" spc="0" normalizeH="0" baseline="0" noProof="0" dirty="0">
              <a:ln>
                <a:noFill/>
              </a:ln>
              <a:solidFill>
                <a:srgbClr val="FFFFFF"/>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83" name="Straight Arrow Connector 82">
            <a:extLst>
              <a:ext uri="{FF2B5EF4-FFF2-40B4-BE49-F238E27FC236}">
                <a16:creationId xmlns:a16="http://schemas.microsoft.com/office/drawing/2014/main" id="{81695B9E-81B8-E064-32D6-38C7CDE6BAE7}"/>
              </a:ext>
            </a:extLst>
          </p:cNvPr>
          <p:cNvCxnSpPr>
            <a:cxnSpLocks/>
          </p:cNvCxnSpPr>
          <p:nvPr/>
        </p:nvCxnSpPr>
        <p:spPr bwMode="auto">
          <a:xfrm flipH="1">
            <a:off x="1105786" y="3314700"/>
            <a:ext cx="1054484" cy="74693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86" name="Title 1">
            <a:extLst>
              <a:ext uri="{FF2B5EF4-FFF2-40B4-BE49-F238E27FC236}">
                <a16:creationId xmlns:a16="http://schemas.microsoft.com/office/drawing/2014/main" id="{5CB3F848-6C40-B1FE-F561-CFAADE6814A2}"/>
              </a:ext>
            </a:extLst>
          </p:cNvPr>
          <p:cNvSpPr txBox="1">
            <a:spLocks/>
          </p:cNvSpPr>
          <p:nvPr/>
        </p:nvSpPr>
        <p:spPr bwMode="auto">
          <a:xfrm>
            <a:off x="-105878" y="2315860"/>
            <a:ext cx="2126974"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SA"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الكبرياء</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87" name="Straight Arrow Connector 86">
            <a:extLst>
              <a:ext uri="{FF2B5EF4-FFF2-40B4-BE49-F238E27FC236}">
                <a16:creationId xmlns:a16="http://schemas.microsoft.com/office/drawing/2014/main" id="{F97B6742-1F80-810C-4ADA-46065EF1DA10}"/>
              </a:ext>
            </a:extLst>
          </p:cNvPr>
          <p:cNvCxnSpPr>
            <a:cxnSpLocks/>
          </p:cNvCxnSpPr>
          <p:nvPr/>
        </p:nvCxnSpPr>
        <p:spPr bwMode="auto">
          <a:xfrm flipH="1" flipV="1">
            <a:off x="1371600" y="2658140"/>
            <a:ext cx="794084" cy="296816"/>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0" name="Title 1">
            <a:extLst>
              <a:ext uri="{FF2B5EF4-FFF2-40B4-BE49-F238E27FC236}">
                <a16:creationId xmlns:a16="http://schemas.microsoft.com/office/drawing/2014/main" id="{D4CEB131-6794-3BF0-DF8F-35AB4453AF65}"/>
              </a:ext>
            </a:extLst>
          </p:cNvPr>
          <p:cNvSpPr txBox="1">
            <a:spLocks/>
          </p:cNvSpPr>
          <p:nvPr/>
        </p:nvSpPr>
        <p:spPr bwMode="auto">
          <a:xfrm>
            <a:off x="3603961" y="1254609"/>
            <a:ext cx="2592470"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نشور</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91" name="Straight Arrow Connector 90">
            <a:extLst>
              <a:ext uri="{FF2B5EF4-FFF2-40B4-BE49-F238E27FC236}">
                <a16:creationId xmlns:a16="http://schemas.microsoft.com/office/drawing/2014/main" id="{218FC4FC-B3C8-9B8E-2E98-0A4231EEF248}"/>
              </a:ext>
            </a:extLst>
          </p:cNvPr>
          <p:cNvCxnSpPr>
            <a:cxnSpLocks/>
          </p:cNvCxnSpPr>
          <p:nvPr/>
        </p:nvCxnSpPr>
        <p:spPr bwMode="auto">
          <a:xfrm flipV="1">
            <a:off x="3629441" y="1765005"/>
            <a:ext cx="1070150" cy="1007277"/>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3" name="Title 1">
            <a:extLst>
              <a:ext uri="{FF2B5EF4-FFF2-40B4-BE49-F238E27FC236}">
                <a16:creationId xmlns:a16="http://schemas.microsoft.com/office/drawing/2014/main" id="{C8155D85-E032-F9A8-29A0-AD6FB552BF37}"/>
              </a:ext>
            </a:extLst>
          </p:cNvPr>
          <p:cNvSpPr txBox="1">
            <a:spLocks/>
          </p:cNvSpPr>
          <p:nvPr/>
        </p:nvSpPr>
        <p:spPr bwMode="auto">
          <a:xfrm>
            <a:off x="1285248" y="5575686"/>
            <a:ext cx="1458177"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علامات</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94" name="Straight Arrow Connector 93">
            <a:extLst>
              <a:ext uri="{FF2B5EF4-FFF2-40B4-BE49-F238E27FC236}">
                <a16:creationId xmlns:a16="http://schemas.microsoft.com/office/drawing/2014/main" id="{D417F322-97ED-B399-047A-E0A346DC0040}"/>
              </a:ext>
            </a:extLst>
          </p:cNvPr>
          <p:cNvCxnSpPr>
            <a:cxnSpLocks/>
            <a:endCxn id="62" idx="1"/>
          </p:cNvCxnSpPr>
          <p:nvPr/>
        </p:nvCxnSpPr>
        <p:spPr bwMode="auto">
          <a:xfrm flipH="1">
            <a:off x="2105891" y="3429000"/>
            <a:ext cx="884195" cy="2039553"/>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sp>
        <p:nvSpPr>
          <p:cNvPr id="97" name="Title 1">
            <a:extLst>
              <a:ext uri="{FF2B5EF4-FFF2-40B4-BE49-F238E27FC236}">
                <a16:creationId xmlns:a16="http://schemas.microsoft.com/office/drawing/2014/main" id="{76AC6DAF-A9C9-7582-ADB1-C3EDD11C4BE2}"/>
              </a:ext>
            </a:extLst>
          </p:cNvPr>
          <p:cNvSpPr txBox="1">
            <a:spLocks/>
          </p:cNvSpPr>
          <p:nvPr/>
        </p:nvSpPr>
        <p:spPr bwMode="auto">
          <a:xfrm>
            <a:off x="5586763" y="5623986"/>
            <a:ext cx="2382001"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DADAAE">
                    <a:lumMod val="20000"/>
                    <a:lumOff val="80000"/>
                  </a:srgbClr>
                </a:solidFill>
                <a:effectLst>
                  <a:glow rad="228600">
                    <a:srgbClr val="000000">
                      <a:alpha val="79000"/>
                    </a:srgbClr>
                  </a:glow>
                </a:effectLst>
                <a:latin typeface="Arial" panose="020B0604020202020204" pitchFamily="34" charset="0"/>
                <a:cs typeface="Arial" panose="020B0604020202020204" pitchFamily="34" charset="0"/>
              </a:rPr>
              <a:t>التلمذه</a:t>
            </a:r>
            <a:endParaRPr kumimoji="0" lang="en-US" sz="2400" b="1" i="0" u="none" strike="noStrike" kern="0" cap="none" spc="0" normalizeH="0" baseline="0" noProof="0" dirty="0">
              <a:ln>
                <a:noFill/>
              </a:ln>
              <a:solidFill>
                <a:srgbClr val="DADAAE">
                  <a:lumMod val="20000"/>
                  <a:lumOff val="80000"/>
                </a:srgbClr>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cxnSp>
        <p:nvCxnSpPr>
          <p:cNvPr id="98" name="Straight Arrow Connector 97">
            <a:extLst>
              <a:ext uri="{FF2B5EF4-FFF2-40B4-BE49-F238E27FC236}">
                <a16:creationId xmlns:a16="http://schemas.microsoft.com/office/drawing/2014/main" id="{AD475202-C65D-CA27-04D6-7CD04CD84DA7}"/>
              </a:ext>
            </a:extLst>
          </p:cNvPr>
          <p:cNvCxnSpPr>
            <a:cxnSpLocks/>
          </p:cNvCxnSpPr>
          <p:nvPr/>
        </p:nvCxnSpPr>
        <p:spPr bwMode="auto">
          <a:xfrm>
            <a:off x="4033157" y="3396343"/>
            <a:ext cx="2516499" cy="2217648"/>
          </a:xfrm>
          <a:prstGeom prst="straightConnector1">
            <a:avLst/>
          </a:prstGeom>
          <a:solidFill>
            <a:schemeClr val="accent1"/>
          </a:solidFill>
          <a:ln w="57150" cap="flat" cmpd="sng" algn="ctr">
            <a:solidFill>
              <a:srgbClr val="FFFFFF"/>
            </a:solidFill>
            <a:prstDash val="solid"/>
            <a:miter lim="800000"/>
            <a:headEnd type="none" w="med" len="med"/>
            <a:tailEnd type="triangle"/>
          </a:ln>
          <a:effectLst>
            <a:outerShdw blurRad="50800" dist="38100" dir="2700000" algn="tl" rotWithShape="0">
              <a:prstClr val="black">
                <a:alpha val="87326"/>
              </a:prstClr>
            </a:outerShdw>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p:spPr>
      </p:cxnSp>
      <p:grpSp>
        <p:nvGrpSpPr>
          <p:cNvPr id="57" name="Group 56">
            <a:extLst>
              <a:ext uri="{FF2B5EF4-FFF2-40B4-BE49-F238E27FC236}">
                <a16:creationId xmlns:a16="http://schemas.microsoft.com/office/drawing/2014/main" id="{DB975DCE-FC61-8CD5-BB4F-ACA45254B2D2}"/>
              </a:ext>
            </a:extLst>
          </p:cNvPr>
          <p:cNvGrpSpPr/>
          <p:nvPr/>
        </p:nvGrpSpPr>
        <p:grpSpPr>
          <a:xfrm>
            <a:off x="106326" y="210161"/>
            <a:ext cx="3264196" cy="3404907"/>
            <a:chOff x="-450165" y="235228"/>
            <a:chExt cx="4040388" cy="3492710"/>
          </a:xfrm>
        </p:grpSpPr>
        <p:sp>
          <p:nvSpPr>
            <p:cNvPr id="39" name="Oval 38">
              <a:extLst>
                <a:ext uri="{FF2B5EF4-FFF2-40B4-BE49-F238E27FC236}">
                  <a16:creationId xmlns:a16="http://schemas.microsoft.com/office/drawing/2014/main" id="{543C41B1-82B0-5C53-8390-71E61B2E71FB}"/>
                </a:ext>
              </a:extLst>
            </p:cNvPr>
            <p:cNvSpPr/>
            <p:nvPr/>
          </p:nvSpPr>
          <p:spPr bwMode="auto">
            <a:xfrm>
              <a:off x="-450165" y="548640"/>
              <a:ext cx="4040388" cy="3179298"/>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40" name="Title 1">
              <a:extLst>
                <a:ext uri="{FF2B5EF4-FFF2-40B4-BE49-F238E27FC236}">
                  <a16:creationId xmlns:a16="http://schemas.microsoft.com/office/drawing/2014/main" id="{75489BCA-C84E-8800-80F9-5A383F12F4E0}"/>
                </a:ext>
              </a:extLst>
            </p:cNvPr>
            <p:cNvSpPr txBox="1">
              <a:spLocks/>
            </p:cNvSpPr>
            <p:nvPr/>
          </p:nvSpPr>
          <p:spPr bwMode="auto">
            <a:xfrm>
              <a:off x="-159035" y="235228"/>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الشخصية</a:t>
              </a:r>
              <a:br>
                <a:rPr lang="en-US"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b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 (من يجب أن تكون)</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60" name="Group 59">
            <a:extLst>
              <a:ext uri="{FF2B5EF4-FFF2-40B4-BE49-F238E27FC236}">
                <a16:creationId xmlns:a16="http://schemas.microsoft.com/office/drawing/2014/main" id="{870D47A8-1F17-271E-61CE-347389954A20}"/>
              </a:ext>
            </a:extLst>
          </p:cNvPr>
          <p:cNvGrpSpPr/>
          <p:nvPr/>
        </p:nvGrpSpPr>
        <p:grpSpPr>
          <a:xfrm>
            <a:off x="3137094" y="404665"/>
            <a:ext cx="6006905" cy="2141588"/>
            <a:chOff x="3754841" y="404664"/>
            <a:chExt cx="3966072" cy="2618071"/>
          </a:xfrm>
        </p:grpSpPr>
        <p:sp>
          <p:nvSpPr>
            <p:cNvPr id="41" name="Oval 40">
              <a:extLst>
                <a:ext uri="{FF2B5EF4-FFF2-40B4-BE49-F238E27FC236}">
                  <a16:creationId xmlns:a16="http://schemas.microsoft.com/office/drawing/2014/main" id="{FF857BF7-7505-5AB1-022F-2729417DC67A}"/>
                </a:ext>
              </a:extLst>
            </p:cNvPr>
            <p:cNvSpPr/>
            <p:nvPr/>
          </p:nvSpPr>
          <p:spPr bwMode="auto">
            <a:xfrm>
              <a:off x="3995936" y="404664"/>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42" name="Title 1">
              <a:extLst>
                <a:ext uri="{FF2B5EF4-FFF2-40B4-BE49-F238E27FC236}">
                  <a16:creationId xmlns:a16="http://schemas.microsoft.com/office/drawing/2014/main" id="{DCCA73C1-A9F8-8231-F6DB-C693E72A5DCE}"/>
                </a:ext>
              </a:extLst>
            </p:cNvPr>
            <p:cNvSpPr txBox="1">
              <a:spLocks/>
            </p:cNvSpPr>
            <p:nvPr/>
          </p:nvSpPr>
          <p:spPr bwMode="auto">
            <a:xfrm>
              <a:off x="3754841" y="676686"/>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هوية يسوع</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grpSp>
        <p:nvGrpSpPr>
          <p:cNvPr id="56" name="Group 55">
            <a:extLst>
              <a:ext uri="{FF2B5EF4-FFF2-40B4-BE49-F238E27FC236}">
                <a16:creationId xmlns:a16="http://schemas.microsoft.com/office/drawing/2014/main" id="{C056AA5C-083F-3763-786C-44156D704757}"/>
              </a:ext>
            </a:extLst>
          </p:cNvPr>
          <p:cNvGrpSpPr/>
          <p:nvPr/>
        </p:nvGrpSpPr>
        <p:grpSpPr>
          <a:xfrm>
            <a:off x="0" y="3451527"/>
            <a:ext cx="6009129" cy="3406474"/>
            <a:chOff x="-166072" y="3735535"/>
            <a:chExt cx="3724977" cy="2618071"/>
          </a:xfrm>
        </p:grpSpPr>
        <p:sp>
          <p:nvSpPr>
            <p:cNvPr id="45" name="Oval 44">
              <a:extLst>
                <a:ext uri="{FF2B5EF4-FFF2-40B4-BE49-F238E27FC236}">
                  <a16:creationId xmlns:a16="http://schemas.microsoft.com/office/drawing/2014/main" id="{94C10A30-20DE-FD93-012F-8E2E2B3785A3}"/>
                </a:ext>
              </a:extLst>
            </p:cNvPr>
            <p:cNvSpPr/>
            <p:nvPr/>
          </p:nvSpPr>
          <p:spPr bwMode="auto">
            <a:xfrm>
              <a:off x="-166072" y="3735535"/>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46" name="Title 1">
              <a:extLst>
                <a:ext uri="{FF2B5EF4-FFF2-40B4-BE49-F238E27FC236}">
                  <a16:creationId xmlns:a16="http://schemas.microsoft.com/office/drawing/2014/main" id="{63F5A777-A909-76A3-D6D5-D3E4D756D1C5}"/>
                </a:ext>
              </a:extLst>
            </p:cNvPr>
            <p:cNvSpPr txBox="1">
              <a:spLocks/>
            </p:cNvSpPr>
            <p:nvPr/>
          </p:nvSpPr>
          <p:spPr bwMode="auto">
            <a:xfrm>
              <a:off x="-137982" y="3906733"/>
              <a:ext cx="2852262" cy="760528"/>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خطة المملكة</a:t>
              </a:r>
              <a:endParaRPr lang="ar-JO"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endParaRPr>
            </a:p>
            <a:p>
              <a:pPr lvl="0" defTabSz="914400">
                <a:defRPr/>
              </a:pPr>
              <a:r>
                <a:rPr lang="ar-JO" sz="2400" b="1" kern="0" dirty="0">
                  <a:solidFill>
                    <a:srgbClr val="FFFF00"/>
                  </a:solidFill>
                  <a:effectLst>
                    <a:glow rad="228600">
                      <a:srgbClr val="000000">
                        <a:alpha val="79000"/>
                      </a:srgbClr>
                    </a:glow>
                  </a:effectLst>
                  <a:latin typeface="Arial" panose="020B0604020202020204" pitchFamily="34" charset="0"/>
                  <a:ea typeface="ＭＳ Ｐゴシック"/>
                  <a:cs typeface="Arial" panose="020B0604020202020204" pitchFamily="34" charset="0"/>
                </a:rPr>
                <a:t>الموت</a:t>
              </a:r>
            </a:p>
          </p:txBody>
        </p:sp>
      </p:grpSp>
      <p:grpSp>
        <p:nvGrpSpPr>
          <p:cNvPr id="53" name="Group 52">
            <a:extLst>
              <a:ext uri="{FF2B5EF4-FFF2-40B4-BE49-F238E27FC236}">
                <a16:creationId xmlns:a16="http://schemas.microsoft.com/office/drawing/2014/main" id="{F9A4B49E-728F-33C6-E0E9-4018D0BD9346}"/>
              </a:ext>
            </a:extLst>
          </p:cNvPr>
          <p:cNvGrpSpPr/>
          <p:nvPr/>
        </p:nvGrpSpPr>
        <p:grpSpPr>
          <a:xfrm>
            <a:off x="5699053" y="2517488"/>
            <a:ext cx="3498112" cy="4340513"/>
            <a:chOff x="4415621" y="4080298"/>
            <a:chExt cx="4050443" cy="2618071"/>
          </a:xfrm>
        </p:grpSpPr>
        <p:sp>
          <p:nvSpPr>
            <p:cNvPr id="49" name="Oval 48">
              <a:extLst>
                <a:ext uri="{FF2B5EF4-FFF2-40B4-BE49-F238E27FC236}">
                  <a16:creationId xmlns:a16="http://schemas.microsoft.com/office/drawing/2014/main" id="{EF0DE854-2D85-7B65-4E2D-832680E1DCEC}"/>
                </a:ext>
              </a:extLst>
            </p:cNvPr>
            <p:cNvSpPr/>
            <p:nvPr/>
          </p:nvSpPr>
          <p:spPr bwMode="auto">
            <a:xfrm>
              <a:off x="4741087" y="4080298"/>
              <a:ext cx="3724977" cy="2618071"/>
            </a:xfrm>
            <a:prstGeom prst="ellipse">
              <a:avLst/>
            </a:prstGeom>
            <a:noFill/>
            <a:ln w="34925" cap="flat" cmpd="sng" algn="ctr">
              <a:solidFill>
                <a:srgbClr val="FFFF00"/>
              </a:solidFill>
              <a:prstDash val="solid"/>
              <a:miter lim="800000"/>
              <a:headEnd type="none" w="med" len="med"/>
              <a:tailEnd type="none" w="med" len="med"/>
            </a:ln>
            <a:effectLst>
              <a:outerShdw blurRad="63500" dist="38100" dir="2700000" sx="102000" sy="102000" algn="tl" rotWithShape="0">
                <a:schemeClr val="bg2">
                  <a:alpha val="40000"/>
                </a:schemeClr>
              </a:outerShdw>
            </a:effectLst>
            <a:extLst>
              <a:ext uri="{AF507438-7753-43e0-B8FC-AC1667EBCBE1}">
                <a14:hiddenEffects xmlns:a14="http://schemas.microsoft.com/office/drawing/2010/main" xmlns="">
                  <a:effectLst>
                    <a:outerShdw blurRad="63500" dist="35921" dir="2700000" algn="ctr" rotWithShape="0">
                      <a:schemeClr val="bg2"/>
                    </a:outerShdw>
                  </a:effectLst>
                </a14:hiddenEffects>
              </a:ext>
            </a:extLst>
          </p:spPr>
          <p:txBody>
            <a:bodyPr vert="horz" wrap="none" lIns="91440" tIns="45720" rIns="91440" bIns="45720" numCol="1" rtlCol="0"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a:ln>
                  <a:noFill/>
                </a:ln>
                <a:solidFill>
                  <a:srgbClr val="000000"/>
                </a:solidFill>
                <a:effectLst/>
                <a:highlight>
                  <a:srgbClr val="FFFF00"/>
                </a:highlight>
                <a:uLnTx/>
                <a:uFillTx/>
                <a:latin typeface="Times New Roman" charset="0"/>
                <a:ea typeface="ＭＳ Ｐゴシック" charset="0"/>
                <a:cs typeface="+mn-cs"/>
              </a:endParaRPr>
            </a:p>
          </p:txBody>
        </p:sp>
        <p:sp>
          <p:nvSpPr>
            <p:cNvPr id="50" name="Title 1">
              <a:extLst>
                <a:ext uri="{FF2B5EF4-FFF2-40B4-BE49-F238E27FC236}">
                  <a16:creationId xmlns:a16="http://schemas.microsoft.com/office/drawing/2014/main" id="{1A48C057-32D3-608A-6F3B-6707CBCCD67E}"/>
                </a:ext>
              </a:extLst>
            </p:cNvPr>
            <p:cNvSpPr txBox="1">
              <a:spLocks/>
            </p:cNvSpPr>
            <p:nvPr/>
          </p:nvSpPr>
          <p:spPr bwMode="auto">
            <a:xfrm>
              <a:off x="4415621" y="4206575"/>
              <a:ext cx="2852262" cy="645666"/>
            </a:xfrm>
            <a:prstGeom prst="rect">
              <a:avLst/>
            </a:prstGeom>
            <a:noFill/>
            <a:ln>
              <a:noFill/>
            </a:ln>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defRPr/>
              </a:pP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أوامر المسيرة</a:t>
              </a:r>
              <a:br>
                <a:rPr lang="en-US"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br>
              <a:r>
                <a:rPr lang="ar-EG" sz="2400" b="1" kern="0" dirty="0">
                  <a:solidFill>
                    <a:srgbClr val="FFFF00"/>
                  </a:solidFill>
                  <a:effectLst>
                    <a:glow rad="228600">
                      <a:srgbClr val="000000">
                        <a:alpha val="79000"/>
                      </a:srgbClr>
                    </a:glow>
                  </a:effectLst>
                  <a:latin typeface="Arial" panose="020B0604020202020204" pitchFamily="34" charset="0"/>
                  <a:cs typeface="Arial" panose="020B0604020202020204" pitchFamily="34" charset="0"/>
                </a:rPr>
                <a:t> (ماذا تفعل)</a:t>
              </a:r>
              <a:endParaRPr kumimoji="0" lang="en-US" sz="2400" b="1" i="0" u="none" strike="noStrike" kern="0" cap="none" spc="0" normalizeH="0" baseline="0" noProof="0" dirty="0">
                <a:ln>
                  <a:noFill/>
                </a:ln>
                <a:solidFill>
                  <a:srgbClr val="FFFF00"/>
                </a:solidFill>
                <a:effectLst>
                  <a:glow rad="228600">
                    <a:srgbClr val="000000">
                      <a:alpha val="79000"/>
                    </a:srgbClr>
                  </a:glow>
                </a:effectLst>
                <a:uLnTx/>
                <a:uFillTx/>
                <a:latin typeface="Arial" panose="020B0604020202020204" pitchFamily="34" charset="0"/>
                <a:ea typeface="ＭＳ Ｐゴシック"/>
                <a:cs typeface="Arial" panose="020B0604020202020204" pitchFamily="34" charset="0"/>
              </a:endParaRPr>
            </a:p>
          </p:txBody>
        </p:sp>
      </p:grpSp>
    </p:spTree>
    <p:extLst>
      <p:ext uri="{BB962C8B-B14F-4D97-AF65-F5344CB8AC3E}">
        <p14:creationId xmlns:p14="http://schemas.microsoft.com/office/powerpoint/2010/main" val="3342308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down)">
                                      <p:cBhvr>
                                        <p:cTn id="7" dur="500"/>
                                        <p:tgtEl>
                                          <p:spTgt spid="26"/>
                                        </p:tgtEl>
                                      </p:cBhvr>
                                    </p:animEffect>
                                  </p:childTnLst>
                                </p:cTn>
                              </p:par>
                            </p:childTnLst>
                          </p:cTn>
                        </p:par>
                        <p:par>
                          <p:cTn id="8" fill="hold">
                            <p:stCondLst>
                              <p:cond delay="500"/>
                            </p:stCondLst>
                            <p:childTnLst>
                              <p:par>
                                <p:cTn id="9" presetID="1" presetClass="entr" presetSubtype="0" fill="hold" nodeType="afterEffect">
                                  <p:stCondLst>
                                    <p:cond delay="0"/>
                                  </p:stCondLst>
                                  <p:childTnLst>
                                    <p:set>
                                      <p:cBhvr>
                                        <p:cTn id="10" dur="1" fill="hold">
                                          <p:stCondLst>
                                            <p:cond delay="0"/>
                                          </p:stCondLst>
                                        </p:cTn>
                                        <p:tgtEl>
                                          <p:spTgt spid="15">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up)">
                                      <p:cBhvr>
                                        <p:cTn id="15" dur="500"/>
                                        <p:tgtEl>
                                          <p:spTgt spid="28"/>
                                        </p:tgtEl>
                                      </p:cBhvr>
                                    </p:animEffect>
                                  </p:childTnLst>
                                </p:cTn>
                              </p:par>
                            </p:childTnLst>
                          </p:cTn>
                        </p:par>
                        <p:par>
                          <p:cTn id="16" fill="hold">
                            <p:stCondLst>
                              <p:cond delay="500"/>
                            </p:stCondLst>
                            <p:childTnLst>
                              <p:par>
                                <p:cTn id="17" presetID="1" presetClass="entr" presetSubtype="0" fill="hold" nodeType="afterEffect">
                                  <p:stCondLst>
                                    <p:cond delay="0"/>
                                  </p:stCondLst>
                                  <p:childTnLst>
                                    <p:set>
                                      <p:cBhvr>
                                        <p:cTn id="18"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52"/>
                                        </p:tgtEl>
                                        <p:attrNameLst>
                                          <p:attrName>style.visibility</p:attrName>
                                        </p:attrNameLst>
                                      </p:cBhvr>
                                      <p:to>
                                        <p:strVal val="visible"/>
                                      </p:to>
                                    </p:set>
                                    <p:animEffect transition="in" filter="wipe(left)">
                                      <p:cBhvr>
                                        <p:cTn id="23" dur="500"/>
                                        <p:tgtEl>
                                          <p:spTgt spid="52"/>
                                        </p:tgtEl>
                                      </p:cBhvr>
                                    </p:animEffect>
                                  </p:childTnLst>
                                </p:cTn>
                              </p:par>
                            </p:childTnLst>
                          </p:cTn>
                        </p:par>
                        <p:par>
                          <p:cTn id="24" fill="hold">
                            <p:stCondLst>
                              <p:cond delay="500"/>
                            </p:stCondLst>
                            <p:childTnLst>
                              <p:par>
                                <p:cTn id="25" presetID="1" presetClass="entr" presetSubtype="0" fill="hold" nodeType="afterEffect">
                                  <p:stCondLst>
                                    <p:cond delay="0"/>
                                  </p:stCondLst>
                                  <p:childTnLst>
                                    <p:set>
                                      <p:cBhvr>
                                        <p:cTn id="26" dur="1" fill="hold">
                                          <p:stCondLst>
                                            <p:cond delay="0"/>
                                          </p:stCondLst>
                                        </p:cTn>
                                        <p:tgtEl>
                                          <p:spTgt spid="51">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31"/>
                                        </p:tgtEl>
                                        <p:attrNameLst>
                                          <p:attrName>style.visibility</p:attrName>
                                        </p:attrNameLst>
                                      </p:cBhvr>
                                      <p:to>
                                        <p:strVal val="visible"/>
                                      </p:to>
                                    </p:set>
                                    <p:animEffect transition="in" filter="wipe(up)">
                                      <p:cBhvr>
                                        <p:cTn id="31" dur="500"/>
                                        <p:tgtEl>
                                          <p:spTgt spid="31"/>
                                        </p:tgtEl>
                                      </p:cBhvr>
                                    </p:animEffect>
                                  </p:childTnLst>
                                </p:cTn>
                              </p:par>
                            </p:childTnLst>
                          </p:cTn>
                        </p:par>
                        <p:par>
                          <p:cTn id="32" fill="hold">
                            <p:stCondLst>
                              <p:cond delay="500"/>
                            </p:stCondLst>
                            <p:childTnLst>
                              <p:par>
                                <p:cTn id="33" presetID="1" presetClass="entr" presetSubtype="0" fill="hold" nodeType="afterEffect">
                                  <p:stCondLst>
                                    <p:cond delay="0"/>
                                  </p:stCondLst>
                                  <p:childTnLst>
                                    <p:set>
                                      <p:cBhvr>
                                        <p:cTn id="34"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71"/>
                                        </p:tgtEl>
                                        <p:attrNameLst>
                                          <p:attrName>style.visibility</p:attrName>
                                        </p:attrNameLst>
                                      </p:cBhvr>
                                      <p:to>
                                        <p:strVal val="visible"/>
                                      </p:to>
                                    </p:set>
                                    <p:animEffect transition="in" filter="wipe(down)">
                                      <p:cBhvr>
                                        <p:cTn id="39" dur="500"/>
                                        <p:tgtEl>
                                          <p:spTgt spid="71"/>
                                        </p:tgtEl>
                                      </p:cBhvr>
                                    </p:animEffect>
                                  </p:childTnLst>
                                </p:cTn>
                              </p:par>
                            </p:childTnLst>
                          </p:cTn>
                        </p:par>
                        <p:par>
                          <p:cTn id="40" fill="hold">
                            <p:stCondLst>
                              <p:cond delay="500"/>
                            </p:stCondLst>
                            <p:childTnLst>
                              <p:par>
                                <p:cTn id="41" presetID="1" presetClass="entr" presetSubtype="0" fill="hold" nodeType="afterEffect">
                                  <p:stCondLst>
                                    <p:cond delay="0"/>
                                  </p:stCondLst>
                                  <p:childTnLst>
                                    <p:set>
                                      <p:cBhvr>
                                        <p:cTn id="42" dur="1" fill="hold">
                                          <p:stCondLst>
                                            <p:cond delay="0"/>
                                          </p:stCondLst>
                                        </p:cTn>
                                        <p:tgtEl>
                                          <p:spTgt spid="70">
                                            <p:txEl>
                                              <p:pRg st="0" end="0"/>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nodeType="click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wipe(down)">
                                      <p:cBhvr>
                                        <p:cTn id="47" dur="500"/>
                                        <p:tgtEl>
                                          <p:spTgt spid="19"/>
                                        </p:tgtEl>
                                      </p:cBhvr>
                                    </p:animEffect>
                                  </p:childTnLst>
                                </p:cTn>
                              </p:par>
                            </p:childTnLst>
                          </p:cTn>
                        </p:par>
                        <p:par>
                          <p:cTn id="48" fill="hold">
                            <p:stCondLst>
                              <p:cond delay="500"/>
                            </p:stCondLst>
                            <p:childTnLst>
                              <p:par>
                                <p:cTn id="49" presetID="1" presetClass="entr" presetSubtype="0" fill="hold" nodeType="after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22" presetClass="entr" presetSubtype="1" fill="hold" nodeType="clickEffect">
                                  <p:stCondLst>
                                    <p:cond delay="0"/>
                                  </p:stCondLst>
                                  <p:childTnLst>
                                    <p:set>
                                      <p:cBhvr>
                                        <p:cTn id="54" dur="1" fill="hold">
                                          <p:stCondLst>
                                            <p:cond delay="0"/>
                                          </p:stCondLst>
                                        </p:cTn>
                                        <p:tgtEl>
                                          <p:spTgt spid="30"/>
                                        </p:tgtEl>
                                        <p:attrNameLst>
                                          <p:attrName>style.visibility</p:attrName>
                                        </p:attrNameLst>
                                      </p:cBhvr>
                                      <p:to>
                                        <p:strVal val="visible"/>
                                      </p:to>
                                    </p:set>
                                    <p:animEffect transition="in" filter="wipe(up)">
                                      <p:cBhvr>
                                        <p:cTn id="55" dur="500"/>
                                        <p:tgtEl>
                                          <p:spTgt spid="30"/>
                                        </p:tgtEl>
                                      </p:cBhvr>
                                    </p:animEffect>
                                  </p:childTnLst>
                                </p:cTn>
                              </p:par>
                            </p:childTnLst>
                          </p:cTn>
                        </p:par>
                        <p:par>
                          <p:cTn id="56" fill="hold">
                            <p:stCondLst>
                              <p:cond delay="500"/>
                            </p:stCondLst>
                            <p:childTnLst>
                              <p:par>
                                <p:cTn id="57" presetID="1" presetClass="entr" presetSubtype="0" fill="hold" nodeType="after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2" presetClass="entr" presetSubtype="1" fill="hold" nodeType="clickEffect">
                                  <p:stCondLst>
                                    <p:cond delay="0"/>
                                  </p:stCondLst>
                                  <p:childTnLst>
                                    <p:set>
                                      <p:cBhvr>
                                        <p:cTn id="62" dur="1" fill="hold">
                                          <p:stCondLst>
                                            <p:cond delay="0"/>
                                          </p:stCondLst>
                                        </p:cTn>
                                        <p:tgtEl>
                                          <p:spTgt spid="44"/>
                                        </p:tgtEl>
                                        <p:attrNameLst>
                                          <p:attrName>style.visibility</p:attrName>
                                        </p:attrNameLst>
                                      </p:cBhvr>
                                      <p:to>
                                        <p:strVal val="visible"/>
                                      </p:to>
                                    </p:set>
                                    <p:animEffect transition="in" filter="wipe(up)">
                                      <p:cBhvr>
                                        <p:cTn id="63" dur="500"/>
                                        <p:tgtEl>
                                          <p:spTgt spid="44"/>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43">
                                            <p:txEl>
                                              <p:pRg st="0" end="0"/>
                                            </p:txEl>
                                          </p:spTgt>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22" presetClass="entr" presetSubtype="1" fill="hold" nodeType="clickEffect">
                                  <p:stCondLst>
                                    <p:cond delay="0"/>
                                  </p:stCondLst>
                                  <p:childTnLst>
                                    <p:set>
                                      <p:cBhvr>
                                        <p:cTn id="70" dur="1" fill="hold">
                                          <p:stCondLst>
                                            <p:cond delay="0"/>
                                          </p:stCondLst>
                                        </p:cTn>
                                        <p:tgtEl>
                                          <p:spTgt spid="94"/>
                                        </p:tgtEl>
                                        <p:attrNameLst>
                                          <p:attrName>style.visibility</p:attrName>
                                        </p:attrNameLst>
                                      </p:cBhvr>
                                      <p:to>
                                        <p:strVal val="visible"/>
                                      </p:to>
                                    </p:set>
                                    <p:animEffect transition="in" filter="wipe(up)">
                                      <p:cBhvr>
                                        <p:cTn id="71" dur="500"/>
                                        <p:tgtEl>
                                          <p:spTgt spid="94"/>
                                        </p:tgtEl>
                                      </p:cBhvr>
                                    </p:animEffect>
                                  </p:childTnLst>
                                </p:cTn>
                              </p:par>
                            </p:childTnLst>
                          </p:cTn>
                        </p:par>
                        <p:par>
                          <p:cTn id="72" fill="hold">
                            <p:stCondLst>
                              <p:cond delay="500"/>
                            </p:stCondLst>
                            <p:childTnLst>
                              <p:par>
                                <p:cTn id="73" presetID="1" presetClass="entr" presetSubtype="0" fill="hold" nodeType="afterEffect">
                                  <p:stCondLst>
                                    <p:cond delay="0"/>
                                  </p:stCondLst>
                                  <p:childTnLst>
                                    <p:set>
                                      <p:cBhvr>
                                        <p:cTn id="74" dur="1" fill="hold">
                                          <p:stCondLst>
                                            <p:cond delay="0"/>
                                          </p:stCondLst>
                                        </p:cTn>
                                        <p:tgtEl>
                                          <p:spTgt spid="93">
                                            <p:txEl>
                                              <p:pRg st="0" end="0"/>
                                            </p:txEl>
                                          </p:spTgt>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22" presetClass="entr" presetSubtype="2" fill="hold" nodeType="clickEffect">
                                  <p:stCondLst>
                                    <p:cond delay="0"/>
                                  </p:stCondLst>
                                  <p:childTnLst>
                                    <p:set>
                                      <p:cBhvr>
                                        <p:cTn id="78" dur="1" fill="hold">
                                          <p:stCondLst>
                                            <p:cond delay="0"/>
                                          </p:stCondLst>
                                        </p:cTn>
                                        <p:tgtEl>
                                          <p:spTgt spid="33"/>
                                        </p:tgtEl>
                                        <p:attrNameLst>
                                          <p:attrName>style.visibility</p:attrName>
                                        </p:attrNameLst>
                                      </p:cBhvr>
                                      <p:to>
                                        <p:strVal val="visible"/>
                                      </p:to>
                                    </p:set>
                                    <p:animEffect transition="in" filter="wipe(right)">
                                      <p:cBhvr>
                                        <p:cTn id="79" dur="500"/>
                                        <p:tgtEl>
                                          <p:spTgt spid="33"/>
                                        </p:tgtEl>
                                      </p:cBhvr>
                                    </p:animEffect>
                                  </p:childTnLst>
                                </p:cTn>
                              </p:par>
                            </p:childTnLst>
                          </p:cTn>
                        </p:par>
                        <p:par>
                          <p:cTn id="80" fill="hold">
                            <p:stCondLst>
                              <p:cond delay="500"/>
                            </p:stCondLst>
                            <p:childTnLst>
                              <p:par>
                                <p:cTn id="81" presetID="1" presetClass="entr" presetSubtype="0" fill="hold" nodeType="afterEffect">
                                  <p:stCondLst>
                                    <p:cond delay="0"/>
                                  </p:stCondLst>
                                  <p:childTnLst>
                                    <p:set>
                                      <p:cBhvr>
                                        <p:cTn id="82"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1" fill="hold" nodeType="clickEffect">
                                  <p:stCondLst>
                                    <p:cond delay="0"/>
                                  </p:stCondLst>
                                  <p:childTnLst>
                                    <p:set>
                                      <p:cBhvr>
                                        <p:cTn id="86" dur="1" fill="hold">
                                          <p:stCondLst>
                                            <p:cond delay="0"/>
                                          </p:stCondLst>
                                        </p:cTn>
                                        <p:tgtEl>
                                          <p:spTgt spid="67"/>
                                        </p:tgtEl>
                                        <p:attrNameLst>
                                          <p:attrName>style.visibility</p:attrName>
                                        </p:attrNameLst>
                                      </p:cBhvr>
                                      <p:to>
                                        <p:strVal val="visible"/>
                                      </p:to>
                                    </p:set>
                                    <p:animEffect transition="in" filter="wipe(up)">
                                      <p:cBhvr>
                                        <p:cTn id="87" dur="500"/>
                                        <p:tgtEl>
                                          <p:spTgt spid="67"/>
                                        </p:tgtEl>
                                      </p:cBhvr>
                                    </p:animEffect>
                                  </p:childTnLst>
                                </p:cTn>
                              </p:par>
                            </p:childTnLst>
                          </p:cTn>
                        </p:par>
                        <p:par>
                          <p:cTn id="88" fill="hold">
                            <p:stCondLst>
                              <p:cond delay="500"/>
                            </p:stCondLst>
                            <p:childTnLst>
                              <p:par>
                                <p:cTn id="89" presetID="1" presetClass="entr" presetSubtype="0" fill="hold" nodeType="afterEffect">
                                  <p:stCondLst>
                                    <p:cond delay="0"/>
                                  </p:stCondLst>
                                  <p:childTnLst>
                                    <p:set>
                                      <p:cBhvr>
                                        <p:cTn id="90" dur="1" fill="hold">
                                          <p:stCondLst>
                                            <p:cond delay="0"/>
                                          </p:stCondLst>
                                        </p:cTn>
                                        <p:tgtEl>
                                          <p:spTgt spid="66">
                                            <p:txEl>
                                              <p:pRg st="0" end="0"/>
                                            </p:txEl>
                                          </p:spTgt>
                                        </p:tgtEl>
                                        <p:attrNameLst>
                                          <p:attrName>style.visibility</p:attrName>
                                        </p:attrNameLst>
                                      </p:cBhvr>
                                      <p:to>
                                        <p:strVal val="visible"/>
                                      </p:to>
                                    </p:se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nodeType="clickEffect">
                                  <p:stCondLst>
                                    <p:cond delay="0"/>
                                  </p:stCondLst>
                                  <p:childTnLst>
                                    <p:set>
                                      <p:cBhvr>
                                        <p:cTn id="94" dur="1" fill="hold">
                                          <p:stCondLst>
                                            <p:cond delay="0"/>
                                          </p:stCondLst>
                                        </p:cTn>
                                        <p:tgtEl>
                                          <p:spTgt spid="83"/>
                                        </p:tgtEl>
                                        <p:attrNameLst>
                                          <p:attrName>style.visibility</p:attrName>
                                        </p:attrNameLst>
                                      </p:cBhvr>
                                      <p:to>
                                        <p:strVal val="visible"/>
                                      </p:to>
                                    </p:set>
                                    <p:animEffect transition="in" filter="wipe(up)">
                                      <p:cBhvr>
                                        <p:cTn id="95" dur="500"/>
                                        <p:tgtEl>
                                          <p:spTgt spid="83"/>
                                        </p:tgtEl>
                                      </p:cBhvr>
                                    </p:animEffect>
                                  </p:childTnLst>
                                </p:cTn>
                              </p:par>
                            </p:childTnLst>
                          </p:cTn>
                        </p:par>
                        <p:par>
                          <p:cTn id="96" fill="hold">
                            <p:stCondLst>
                              <p:cond delay="500"/>
                            </p:stCondLst>
                            <p:childTnLst>
                              <p:par>
                                <p:cTn id="97" presetID="1" presetClass="entr" presetSubtype="0" fill="hold" nodeType="afterEffect">
                                  <p:stCondLst>
                                    <p:cond delay="0"/>
                                  </p:stCondLst>
                                  <p:childTnLst>
                                    <p:set>
                                      <p:cBhvr>
                                        <p:cTn id="98" dur="1" fill="hold">
                                          <p:stCondLst>
                                            <p:cond delay="0"/>
                                          </p:stCondLst>
                                        </p:cTn>
                                        <p:tgtEl>
                                          <p:spTgt spid="82">
                                            <p:txEl>
                                              <p:pRg st="0" end="0"/>
                                            </p:txEl>
                                          </p:spTgt>
                                        </p:tgtEl>
                                        <p:attrNameLst>
                                          <p:attrName>style.visibility</p:attrName>
                                        </p:attrNameLst>
                                      </p:cBhvr>
                                      <p:to>
                                        <p:strVal val="visible"/>
                                      </p:to>
                                    </p:set>
                                  </p:childTnLst>
                                </p:cTn>
                              </p:par>
                            </p:childTnLst>
                          </p:cTn>
                        </p:par>
                      </p:childTnLst>
                    </p:cTn>
                  </p:par>
                  <p:par>
                    <p:cTn id="99" fill="hold">
                      <p:stCondLst>
                        <p:cond delay="indefinite"/>
                      </p:stCondLst>
                      <p:childTnLst>
                        <p:par>
                          <p:cTn id="100" fill="hold">
                            <p:stCondLst>
                              <p:cond delay="0"/>
                            </p:stCondLst>
                            <p:childTnLst>
                              <p:par>
                                <p:cTn id="101" presetID="22" presetClass="entr" presetSubtype="1" fill="hold" nodeType="clickEffect">
                                  <p:stCondLst>
                                    <p:cond delay="0"/>
                                  </p:stCondLst>
                                  <p:childTnLst>
                                    <p:set>
                                      <p:cBhvr>
                                        <p:cTn id="102" dur="1" fill="hold">
                                          <p:stCondLst>
                                            <p:cond delay="0"/>
                                          </p:stCondLst>
                                        </p:cTn>
                                        <p:tgtEl>
                                          <p:spTgt spid="48"/>
                                        </p:tgtEl>
                                        <p:attrNameLst>
                                          <p:attrName>style.visibility</p:attrName>
                                        </p:attrNameLst>
                                      </p:cBhvr>
                                      <p:to>
                                        <p:strVal val="visible"/>
                                      </p:to>
                                    </p:set>
                                    <p:animEffect transition="in" filter="wipe(up)">
                                      <p:cBhvr>
                                        <p:cTn id="103" dur="500"/>
                                        <p:tgtEl>
                                          <p:spTgt spid="48"/>
                                        </p:tgtEl>
                                      </p:cBhvr>
                                    </p:animEffect>
                                  </p:childTnLst>
                                </p:cTn>
                              </p:par>
                            </p:childTnLst>
                          </p:cTn>
                        </p:par>
                        <p:par>
                          <p:cTn id="104" fill="hold">
                            <p:stCondLst>
                              <p:cond delay="500"/>
                            </p:stCondLst>
                            <p:childTnLst>
                              <p:par>
                                <p:cTn id="105" presetID="1" presetClass="entr" presetSubtype="0" fill="hold" nodeType="afterEffect">
                                  <p:stCondLst>
                                    <p:cond delay="0"/>
                                  </p:stCondLst>
                                  <p:childTnLst>
                                    <p:set>
                                      <p:cBhvr>
                                        <p:cTn id="106" dur="1" fill="hold">
                                          <p:stCondLst>
                                            <p:cond delay="0"/>
                                          </p:stCondLst>
                                        </p:cTn>
                                        <p:tgtEl>
                                          <p:spTgt spid="47">
                                            <p:txEl>
                                              <p:pRg st="0" end="0"/>
                                            </p:txEl>
                                          </p:spTgt>
                                        </p:tgtEl>
                                        <p:attrNameLst>
                                          <p:attrName>style.visibility</p:attrName>
                                        </p:attrNameLst>
                                      </p:cBhvr>
                                      <p:to>
                                        <p:strVal val="visible"/>
                                      </p:to>
                                    </p:set>
                                  </p:childTnLst>
                                </p:cTn>
                              </p:par>
                            </p:childTnLst>
                          </p:cTn>
                        </p:par>
                      </p:childTnLst>
                    </p:cTn>
                  </p:par>
                  <p:par>
                    <p:cTn id="107" fill="hold">
                      <p:stCondLst>
                        <p:cond delay="indefinite"/>
                      </p:stCondLst>
                      <p:childTnLst>
                        <p:par>
                          <p:cTn id="108" fill="hold">
                            <p:stCondLst>
                              <p:cond delay="0"/>
                            </p:stCondLst>
                            <p:childTnLst>
                              <p:par>
                                <p:cTn id="109" presetID="22" presetClass="entr" presetSubtype="1" fill="hold" nodeType="clickEffect">
                                  <p:stCondLst>
                                    <p:cond delay="0"/>
                                  </p:stCondLst>
                                  <p:childTnLst>
                                    <p:set>
                                      <p:cBhvr>
                                        <p:cTn id="110" dur="1" fill="hold">
                                          <p:stCondLst>
                                            <p:cond delay="0"/>
                                          </p:stCondLst>
                                        </p:cTn>
                                        <p:tgtEl>
                                          <p:spTgt spid="59"/>
                                        </p:tgtEl>
                                        <p:attrNameLst>
                                          <p:attrName>style.visibility</p:attrName>
                                        </p:attrNameLst>
                                      </p:cBhvr>
                                      <p:to>
                                        <p:strVal val="visible"/>
                                      </p:to>
                                    </p:set>
                                    <p:animEffect transition="in" filter="wipe(up)">
                                      <p:cBhvr>
                                        <p:cTn id="111" dur="500"/>
                                        <p:tgtEl>
                                          <p:spTgt spid="59"/>
                                        </p:tgtEl>
                                      </p:cBhvr>
                                    </p:animEffect>
                                  </p:childTnLst>
                                </p:cTn>
                              </p:par>
                            </p:childTnLst>
                          </p:cTn>
                        </p:par>
                        <p:par>
                          <p:cTn id="112" fill="hold">
                            <p:stCondLst>
                              <p:cond delay="500"/>
                            </p:stCondLst>
                            <p:childTnLst>
                              <p:par>
                                <p:cTn id="113" presetID="1" presetClass="entr" presetSubtype="0" fill="hold" nodeType="afterEffect">
                                  <p:stCondLst>
                                    <p:cond delay="0"/>
                                  </p:stCondLst>
                                  <p:childTnLst>
                                    <p:set>
                                      <p:cBhvr>
                                        <p:cTn id="114" dur="1" fill="hold">
                                          <p:stCondLst>
                                            <p:cond delay="0"/>
                                          </p:stCondLst>
                                        </p:cTn>
                                        <p:tgtEl>
                                          <p:spTgt spid="58">
                                            <p:txEl>
                                              <p:pRg st="0" end="0"/>
                                            </p:txEl>
                                          </p:spTgt>
                                        </p:tgtEl>
                                        <p:attrNameLst>
                                          <p:attrName>style.visibility</p:attrName>
                                        </p:attrNameLst>
                                      </p:cBhvr>
                                      <p:to>
                                        <p:strVal val="visible"/>
                                      </p:to>
                                    </p:set>
                                  </p:childTnLst>
                                </p:cTn>
                              </p:par>
                            </p:childTnLst>
                          </p:cTn>
                        </p:par>
                      </p:childTnLst>
                    </p:cTn>
                  </p:par>
                  <p:par>
                    <p:cTn id="115" fill="hold">
                      <p:stCondLst>
                        <p:cond delay="indefinite"/>
                      </p:stCondLst>
                      <p:childTnLst>
                        <p:par>
                          <p:cTn id="116" fill="hold">
                            <p:stCondLst>
                              <p:cond delay="0"/>
                            </p:stCondLst>
                            <p:childTnLst>
                              <p:par>
                                <p:cTn id="117" presetID="22" presetClass="entr" presetSubtype="1" fill="hold" nodeType="clickEffect">
                                  <p:stCondLst>
                                    <p:cond delay="0"/>
                                  </p:stCondLst>
                                  <p:childTnLst>
                                    <p:set>
                                      <p:cBhvr>
                                        <p:cTn id="118" dur="1" fill="hold">
                                          <p:stCondLst>
                                            <p:cond delay="0"/>
                                          </p:stCondLst>
                                        </p:cTn>
                                        <p:tgtEl>
                                          <p:spTgt spid="63"/>
                                        </p:tgtEl>
                                        <p:attrNameLst>
                                          <p:attrName>style.visibility</p:attrName>
                                        </p:attrNameLst>
                                      </p:cBhvr>
                                      <p:to>
                                        <p:strVal val="visible"/>
                                      </p:to>
                                    </p:set>
                                    <p:animEffect transition="in" filter="wipe(up)">
                                      <p:cBhvr>
                                        <p:cTn id="119" dur="500"/>
                                        <p:tgtEl>
                                          <p:spTgt spid="63"/>
                                        </p:tgtEl>
                                      </p:cBhvr>
                                    </p:animEffect>
                                  </p:childTnLst>
                                </p:cTn>
                              </p:par>
                            </p:childTnLst>
                          </p:cTn>
                        </p:par>
                        <p:par>
                          <p:cTn id="120" fill="hold">
                            <p:stCondLst>
                              <p:cond delay="500"/>
                            </p:stCondLst>
                            <p:childTnLst>
                              <p:par>
                                <p:cTn id="121" presetID="1" presetClass="entr" presetSubtype="0" fill="hold" nodeType="afterEffect">
                                  <p:stCondLst>
                                    <p:cond delay="0"/>
                                  </p:stCondLst>
                                  <p:childTnLst>
                                    <p:set>
                                      <p:cBhvr>
                                        <p:cTn id="122" dur="1" fill="hold">
                                          <p:stCondLst>
                                            <p:cond delay="0"/>
                                          </p:stCondLst>
                                        </p:cTn>
                                        <p:tgtEl>
                                          <p:spTgt spid="62">
                                            <p:txEl>
                                              <p:pRg st="0" end="0"/>
                                            </p:txEl>
                                          </p:spTgt>
                                        </p:tgtEl>
                                        <p:attrNameLst>
                                          <p:attrName>style.visibility</p:attrName>
                                        </p:attrNameLst>
                                      </p:cBhvr>
                                      <p:to>
                                        <p:strVal val="visible"/>
                                      </p:to>
                                    </p:set>
                                  </p:childTnLst>
                                </p:cTn>
                              </p:par>
                            </p:childTnLst>
                          </p:cTn>
                        </p:par>
                      </p:childTnLst>
                    </p:cTn>
                  </p:par>
                  <p:par>
                    <p:cTn id="123" fill="hold">
                      <p:stCondLst>
                        <p:cond delay="indefinite"/>
                      </p:stCondLst>
                      <p:childTnLst>
                        <p:par>
                          <p:cTn id="124" fill="hold">
                            <p:stCondLst>
                              <p:cond delay="0"/>
                            </p:stCondLst>
                            <p:childTnLst>
                              <p:par>
                                <p:cTn id="125" presetID="22" presetClass="entr" presetSubtype="1" fill="hold" nodeType="clickEffect">
                                  <p:stCondLst>
                                    <p:cond delay="0"/>
                                  </p:stCondLst>
                                  <p:childTnLst>
                                    <p:set>
                                      <p:cBhvr>
                                        <p:cTn id="126" dur="1" fill="hold">
                                          <p:stCondLst>
                                            <p:cond delay="0"/>
                                          </p:stCondLst>
                                        </p:cTn>
                                        <p:tgtEl>
                                          <p:spTgt spid="38"/>
                                        </p:tgtEl>
                                        <p:attrNameLst>
                                          <p:attrName>style.visibility</p:attrName>
                                        </p:attrNameLst>
                                      </p:cBhvr>
                                      <p:to>
                                        <p:strVal val="visible"/>
                                      </p:to>
                                    </p:set>
                                    <p:animEffect transition="in" filter="wipe(up)">
                                      <p:cBhvr>
                                        <p:cTn id="127" dur="500"/>
                                        <p:tgtEl>
                                          <p:spTgt spid="38"/>
                                        </p:tgtEl>
                                      </p:cBhvr>
                                    </p:animEffect>
                                  </p:childTnLst>
                                </p:cTn>
                              </p:par>
                            </p:childTnLst>
                          </p:cTn>
                        </p:par>
                        <p:par>
                          <p:cTn id="128" fill="hold">
                            <p:stCondLst>
                              <p:cond delay="500"/>
                            </p:stCondLst>
                            <p:childTnLst>
                              <p:par>
                                <p:cTn id="129" presetID="1" presetClass="entr" presetSubtype="0" fill="hold" nodeType="afterEffect">
                                  <p:stCondLst>
                                    <p:cond delay="0"/>
                                  </p:stCondLst>
                                  <p:childTnLst>
                                    <p:set>
                                      <p:cBhvr>
                                        <p:cTn id="130" dur="1" fill="hold">
                                          <p:stCondLst>
                                            <p:cond delay="0"/>
                                          </p:stCondLst>
                                        </p:cTn>
                                        <p:tgtEl>
                                          <p:spTgt spid="37">
                                            <p:txEl>
                                              <p:pRg st="0" end="0"/>
                                            </p:txEl>
                                          </p:spTgt>
                                        </p:tgtEl>
                                        <p:attrNameLst>
                                          <p:attrName>style.visibility</p:attrName>
                                        </p:attrNameLst>
                                      </p:cBhvr>
                                      <p:to>
                                        <p:strVal val="visible"/>
                                      </p:to>
                                    </p:set>
                                  </p:childTnLst>
                                </p:cTn>
                              </p:par>
                            </p:childTnLst>
                          </p:cTn>
                        </p:par>
                      </p:childTnLst>
                    </p:cTn>
                  </p:par>
                  <p:par>
                    <p:cTn id="131" fill="hold">
                      <p:stCondLst>
                        <p:cond delay="indefinite"/>
                      </p:stCondLst>
                      <p:childTnLst>
                        <p:par>
                          <p:cTn id="132" fill="hold">
                            <p:stCondLst>
                              <p:cond delay="0"/>
                            </p:stCondLst>
                            <p:childTnLst>
                              <p:par>
                                <p:cTn id="133" presetID="22" presetClass="entr" presetSubtype="4" fill="hold" nodeType="clickEffect">
                                  <p:stCondLst>
                                    <p:cond delay="0"/>
                                  </p:stCondLst>
                                  <p:childTnLst>
                                    <p:set>
                                      <p:cBhvr>
                                        <p:cTn id="134" dur="1" fill="hold">
                                          <p:stCondLst>
                                            <p:cond delay="0"/>
                                          </p:stCondLst>
                                        </p:cTn>
                                        <p:tgtEl>
                                          <p:spTgt spid="91"/>
                                        </p:tgtEl>
                                        <p:attrNameLst>
                                          <p:attrName>style.visibility</p:attrName>
                                        </p:attrNameLst>
                                      </p:cBhvr>
                                      <p:to>
                                        <p:strVal val="visible"/>
                                      </p:to>
                                    </p:set>
                                    <p:animEffect transition="in" filter="wipe(down)">
                                      <p:cBhvr>
                                        <p:cTn id="135" dur="500"/>
                                        <p:tgtEl>
                                          <p:spTgt spid="91"/>
                                        </p:tgtEl>
                                      </p:cBhvr>
                                    </p:animEffect>
                                  </p:childTnLst>
                                </p:cTn>
                              </p:par>
                            </p:childTnLst>
                          </p:cTn>
                        </p:par>
                        <p:par>
                          <p:cTn id="136" fill="hold">
                            <p:stCondLst>
                              <p:cond delay="500"/>
                            </p:stCondLst>
                            <p:childTnLst>
                              <p:par>
                                <p:cTn id="137" presetID="1" presetClass="entr" presetSubtype="0" fill="hold" nodeType="afterEffect">
                                  <p:stCondLst>
                                    <p:cond delay="0"/>
                                  </p:stCondLst>
                                  <p:childTnLst>
                                    <p:set>
                                      <p:cBhvr>
                                        <p:cTn id="138" dur="1" fill="hold">
                                          <p:stCondLst>
                                            <p:cond delay="0"/>
                                          </p:stCondLst>
                                        </p:cTn>
                                        <p:tgtEl>
                                          <p:spTgt spid="90">
                                            <p:txEl>
                                              <p:pRg st="0" end="0"/>
                                            </p:txEl>
                                          </p:spTgt>
                                        </p:tgtEl>
                                        <p:attrNameLst>
                                          <p:attrName>style.visibility</p:attrName>
                                        </p:attrNameLst>
                                      </p:cBhvr>
                                      <p:to>
                                        <p:strVal val="visible"/>
                                      </p:to>
                                    </p:set>
                                  </p:childTnLst>
                                </p:cTn>
                              </p:par>
                            </p:childTnLst>
                          </p:cTn>
                        </p:par>
                      </p:childTnLst>
                    </p:cTn>
                  </p:par>
                  <p:par>
                    <p:cTn id="139" fill="hold">
                      <p:stCondLst>
                        <p:cond delay="indefinite"/>
                      </p:stCondLst>
                      <p:childTnLst>
                        <p:par>
                          <p:cTn id="140" fill="hold">
                            <p:stCondLst>
                              <p:cond delay="0"/>
                            </p:stCondLst>
                            <p:childTnLst>
                              <p:par>
                                <p:cTn id="141" presetID="22" presetClass="entr" presetSubtype="4" fill="hold" nodeType="clickEffect">
                                  <p:stCondLst>
                                    <p:cond delay="0"/>
                                  </p:stCondLst>
                                  <p:childTnLst>
                                    <p:set>
                                      <p:cBhvr>
                                        <p:cTn id="142" dur="1" fill="hold">
                                          <p:stCondLst>
                                            <p:cond delay="0"/>
                                          </p:stCondLst>
                                        </p:cTn>
                                        <p:tgtEl>
                                          <p:spTgt spid="76"/>
                                        </p:tgtEl>
                                        <p:attrNameLst>
                                          <p:attrName>style.visibility</p:attrName>
                                        </p:attrNameLst>
                                      </p:cBhvr>
                                      <p:to>
                                        <p:strVal val="visible"/>
                                      </p:to>
                                    </p:set>
                                    <p:animEffect transition="in" filter="wipe(down)">
                                      <p:cBhvr>
                                        <p:cTn id="143" dur="500"/>
                                        <p:tgtEl>
                                          <p:spTgt spid="76"/>
                                        </p:tgtEl>
                                      </p:cBhvr>
                                    </p:animEffect>
                                  </p:childTnLst>
                                </p:cTn>
                              </p:par>
                            </p:childTnLst>
                          </p:cTn>
                        </p:par>
                        <p:par>
                          <p:cTn id="144" fill="hold">
                            <p:stCondLst>
                              <p:cond delay="500"/>
                            </p:stCondLst>
                            <p:childTnLst>
                              <p:par>
                                <p:cTn id="145" presetID="1" presetClass="entr" presetSubtype="0" fill="hold" nodeType="afterEffect">
                                  <p:stCondLst>
                                    <p:cond delay="0"/>
                                  </p:stCondLst>
                                  <p:childTnLst>
                                    <p:set>
                                      <p:cBhvr>
                                        <p:cTn id="146" dur="1" fill="hold">
                                          <p:stCondLst>
                                            <p:cond delay="0"/>
                                          </p:stCondLst>
                                        </p:cTn>
                                        <p:tgtEl>
                                          <p:spTgt spid="75">
                                            <p:txEl>
                                              <p:pRg st="0" end="0"/>
                                            </p:txEl>
                                          </p:spTgt>
                                        </p:tgtEl>
                                        <p:attrNameLst>
                                          <p:attrName>style.visibility</p:attrName>
                                        </p:attrNameLst>
                                      </p:cBhvr>
                                      <p:to>
                                        <p:strVal val="visible"/>
                                      </p:to>
                                    </p:set>
                                  </p:childTnLst>
                                </p:cTn>
                              </p:par>
                            </p:childTnLst>
                          </p:cTn>
                        </p:par>
                      </p:childTnLst>
                    </p:cTn>
                  </p:par>
                  <p:par>
                    <p:cTn id="147" fill="hold">
                      <p:stCondLst>
                        <p:cond delay="indefinite"/>
                      </p:stCondLst>
                      <p:childTnLst>
                        <p:par>
                          <p:cTn id="148" fill="hold">
                            <p:stCondLst>
                              <p:cond delay="0"/>
                            </p:stCondLst>
                            <p:childTnLst>
                              <p:par>
                                <p:cTn id="149" presetID="22" presetClass="entr" presetSubtype="4" fill="hold" nodeType="clickEffect">
                                  <p:stCondLst>
                                    <p:cond delay="0"/>
                                  </p:stCondLst>
                                  <p:childTnLst>
                                    <p:set>
                                      <p:cBhvr>
                                        <p:cTn id="150" dur="1" fill="hold">
                                          <p:stCondLst>
                                            <p:cond delay="0"/>
                                          </p:stCondLst>
                                        </p:cTn>
                                        <p:tgtEl>
                                          <p:spTgt spid="79"/>
                                        </p:tgtEl>
                                        <p:attrNameLst>
                                          <p:attrName>style.visibility</p:attrName>
                                        </p:attrNameLst>
                                      </p:cBhvr>
                                      <p:to>
                                        <p:strVal val="visible"/>
                                      </p:to>
                                    </p:set>
                                    <p:animEffect transition="in" filter="wipe(down)">
                                      <p:cBhvr>
                                        <p:cTn id="151" dur="500"/>
                                        <p:tgtEl>
                                          <p:spTgt spid="79"/>
                                        </p:tgtEl>
                                      </p:cBhvr>
                                    </p:animEffect>
                                  </p:childTnLst>
                                </p:cTn>
                              </p:par>
                            </p:childTnLst>
                          </p:cTn>
                        </p:par>
                        <p:par>
                          <p:cTn id="152" fill="hold">
                            <p:stCondLst>
                              <p:cond delay="500"/>
                            </p:stCondLst>
                            <p:childTnLst>
                              <p:par>
                                <p:cTn id="153" presetID="1" presetClass="entr" presetSubtype="0" fill="hold" nodeType="afterEffect">
                                  <p:stCondLst>
                                    <p:cond delay="0"/>
                                  </p:stCondLst>
                                  <p:childTnLst>
                                    <p:set>
                                      <p:cBhvr>
                                        <p:cTn id="154" dur="1" fill="hold">
                                          <p:stCondLst>
                                            <p:cond delay="0"/>
                                          </p:stCondLst>
                                        </p:cTn>
                                        <p:tgtEl>
                                          <p:spTgt spid="78">
                                            <p:txEl>
                                              <p:pRg st="0" end="0"/>
                                            </p:txEl>
                                          </p:spTgt>
                                        </p:tgtEl>
                                        <p:attrNameLst>
                                          <p:attrName>style.visibility</p:attrName>
                                        </p:attrNameLst>
                                      </p:cBhvr>
                                      <p:to>
                                        <p:strVal val="visible"/>
                                      </p:to>
                                    </p:set>
                                  </p:childTnLst>
                                </p:cTn>
                              </p:par>
                            </p:childTnLst>
                          </p:cTn>
                        </p:par>
                      </p:childTnLst>
                    </p:cTn>
                  </p:par>
                  <p:par>
                    <p:cTn id="155" fill="hold">
                      <p:stCondLst>
                        <p:cond delay="indefinite"/>
                      </p:stCondLst>
                      <p:childTnLst>
                        <p:par>
                          <p:cTn id="156" fill="hold">
                            <p:stCondLst>
                              <p:cond delay="0"/>
                            </p:stCondLst>
                            <p:childTnLst>
                              <p:par>
                                <p:cTn id="157" presetID="22" presetClass="entr" presetSubtype="4" fill="hold" nodeType="clickEffect">
                                  <p:stCondLst>
                                    <p:cond delay="0"/>
                                  </p:stCondLst>
                                  <p:childTnLst>
                                    <p:set>
                                      <p:cBhvr>
                                        <p:cTn id="158" dur="1" fill="hold">
                                          <p:stCondLst>
                                            <p:cond delay="0"/>
                                          </p:stCondLst>
                                        </p:cTn>
                                        <p:tgtEl>
                                          <p:spTgt spid="87"/>
                                        </p:tgtEl>
                                        <p:attrNameLst>
                                          <p:attrName>style.visibility</p:attrName>
                                        </p:attrNameLst>
                                      </p:cBhvr>
                                      <p:to>
                                        <p:strVal val="visible"/>
                                      </p:to>
                                    </p:set>
                                    <p:animEffect transition="in" filter="wipe(down)">
                                      <p:cBhvr>
                                        <p:cTn id="159" dur="500"/>
                                        <p:tgtEl>
                                          <p:spTgt spid="87"/>
                                        </p:tgtEl>
                                      </p:cBhvr>
                                    </p:animEffect>
                                  </p:childTnLst>
                                </p:cTn>
                              </p:par>
                            </p:childTnLst>
                          </p:cTn>
                        </p:par>
                        <p:par>
                          <p:cTn id="160" fill="hold">
                            <p:stCondLst>
                              <p:cond delay="500"/>
                            </p:stCondLst>
                            <p:childTnLst>
                              <p:par>
                                <p:cTn id="161" presetID="1" presetClass="entr" presetSubtype="0" fill="hold" nodeType="afterEffect">
                                  <p:stCondLst>
                                    <p:cond delay="0"/>
                                  </p:stCondLst>
                                  <p:childTnLst>
                                    <p:set>
                                      <p:cBhvr>
                                        <p:cTn id="162" dur="1" fill="hold">
                                          <p:stCondLst>
                                            <p:cond delay="0"/>
                                          </p:stCondLst>
                                        </p:cTn>
                                        <p:tgtEl>
                                          <p:spTgt spid="86">
                                            <p:txEl>
                                              <p:pRg st="0" end="0"/>
                                            </p:txEl>
                                          </p:spTgt>
                                        </p:tgtEl>
                                        <p:attrNameLst>
                                          <p:attrName>style.visibility</p:attrName>
                                        </p:attrNameLst>
                                      </p:cBhvr>
                                      <p:to>
                                        <p:strVal val="visible"/>
                                      </p:to>
                                    </p:set>
                                  </p:childTnLst>
                                </p:cTn>
                              </p:par>
                            </p:childTnLst>
                          </p:cTn>
                        </p:par>
                      </p:childTnLst>
                    </p:cTn>
                  </p:par>
                  <p:par>
                    <p:cTn id="163" fill="hold">
                      <p:stCondLst>
                        <p:cond delay="indefinite"/>
                      </p:stCondLst>
                      <p:childTnLst>
                        <p:par>
                          <p:cTn id="164" fill="hold">
                            <p:stCondLst>
                              <p:cond delay="0"/>
                            </p:stCondLst>
                            <p:childTnLst>
                              <p:par>
                                <p:cTn id="165" presetID="22" presetClass="entr" presetSubtype="1" fill="hold" nodeType="clickEffect">
                                  <p:stCondLst>
                                    <p:cond delay="0"/>
                                  </p:stCondLst>
                                  <p:childTnLst>
                                    <p:set>
                                      <p:cBhvr>
                                        <p:cTn id="166" dur="1" fill="hold">
                                          <p:stCondLst>
                                            <p:cond delay="0"/>
                                          </p:stCondLst>
                                        </p:cTn>
                                        <p:tgtEl>
                                          <p:spTgt spid="32"/>
                                        </p:tgtEl>
                                        <p:attrNameLst>
                                          <p:attrName>style.visibility</p:attrName>
                                        </p:attrNameLst>
                                      </p:cBhvr>
                                      <p:to>
                                        <p:strVal val="visible"/>
                                      </p:to>
                                    </p:set>
                                    <p:animEffect transition="in" filter="wipe(up)">
                                      <p:cBhvr>
                                        <p:cTn id="167" dur="500"/>
                                        <p:tgtEl>
                                          <p:spTgt spid="32"/>
                                        </p:tgtEl>
                                      </p:cBhvr>
                                    </p:animEffect>
                                  </p:childTnLst>
                                </p:cTn>
                              </p:par>
                            </p:childTnLst>
                          </p:cTn>
                        </p:par>
                        <p:par>
                          <p:cTn id="168" fill="hold">
                            <p:stCondLst>
                              <p:cond delay="500"/>
                            </p:stCondLst>
                            <p:childTnLst>
                              <p:par>
                                <p:cTn id="169" presetID="1" presetClass="entr" presetSubtype="0" fill="hold" nodeType="afterEffect">
                                  <p:stCondLst>
                                    <p:cond delay="0"/>
                                  </p:stCondLst>
                                  <p:childTnLst>
                                    <p:set>
                                      <p:cBhvr>
                                        <p:cTn id="170" dur="1" fill="hold">
                                          <p:stCondLst>
                                            <p:cond delay="0"/>
                                          </p:stCondLst>
                                        </p:cTn>
                                        <p:tgtEl>
                                          <p:spTgt spid="16">
                                            <p:txEl>
                                              <p:pRg st="0" end="0"/>
                                            </p:txEl>
                                          </p:spTgt>
                                        </p:tgtEl>
                                        <p:attrNameLst>
                                          <p:attrName>style.visibility</p:attrName>
                                        </p:attrNameLst>
                                      </p:cBhvr>
                                      <p:to>
                                        <p:strVal val="visible"/>
                                      </p:to>
                                    </p:set>
                                  </p:childTnLst>
                                </p:cTn>
                              </p:par>
                            </p:childTnLst>
                          </p:cTn>
                        </p:par>
                      </p:childTnLst>
                    </p:cTn>
                  </p:par>
                  <p:par>
                    <p:cTn id="171" fill="hold">
                      <p:stCondLst>
                        <p:cond delay="indefinite"/>
                      </p:stCondLst>
                      <p:childTnLst>
                        <p:par>
                          <p:cTn id="172" fill="hold">
                            <p:stCondLst>
                              <p:cond delay="0"/>
                            </p:stCondLst>
                            <p:childTnLst>
                              <p:par>
                                <p:cTn id="173" presetID="22" presetClass="entr" presetSubtype="1" fill="hold" nodeType="clickEffect">
                                  <p:stCondLst>
                                    <p:cond delay="0"/>
                                  </p:stCondLst>
                                  <p:childTnLst>
                                    <p:set>
                                      <p:cBhvr>
                                        <p:cTn id="174" dur="1" fill="hold">
                                          <p:stCondLst>
                                            <p:cond delay="0"/>
                                          </p:stCondLst>
                                        </p:cTn>
                                        <p:tgtEl>
                                          <p:spTgt spid="98"/>
                                        </p:tgtEl>
                                        <p:attrNameLst>
                                          <p:attrName>style.visibility</p:attrName>
                                        </p:attrNameLst>
                                      </p:cBhvr>
                                      <p:to>
                                        <p:strVal val="visible"/>
                                      </p:to>
                                    </p:set>
                                    <p:animEffect transition="in" filter="wipe(up)">
                                      <p:cBhvr>
                                        <p:cTn id="175" dur="500"/>
                                        <p:tgtEl>
                                          <p:spTgt spid="98"/>
                                        </p:tgtEl>
                                      </p:cBhvr>
                                    </p:animEffect>
                                  </p:childTnLst>
                                </p:cTn>
                              </p:par>
                            </p:childTnLst>
                          </p:cTn>
                        </p:par>
                        <p:par>
                          <p:cTn id="176" fill="hold">
                            <p:stCondLst>
                              <p:cond delay="500"/>
                            </p:stCondLst>
                            <p:childTnLst>
                              <p:par>
                                <p:cTn id="177" presetID="1" presetClass="entr" presetSubtype="0" fill="hold" nodeType="afterEffect">
                                  <p:stCondLst>
                                    <p:cond delay="0"/>
                                  </p:stCondLst>
                                  <p:childTnLst>
                                    <p:set>
                                      <p:cBhvr>
                                        <p:cTn id="178" dur="1" fill="hold">
                                          <p:stCondLst>
                                            <p:cond delay="0"/>
                                          </p:stCondLst>
                                        </p:cTn>
                                        <p:tgtEl>
                                          <p:spTgt spid="97">
                                            <p:txEl>
                                              <p:pRg st="0" end="0"/>
                                            </p:txEl>
                                          </p:spTgt>
                                        </p:tgtEl>
                                        <p:attrNameLst>
                                          <p:attrName>style.visibility</p:attrName>
                                        </p:attrNameLst>
                                      </p:cBhvr>
                                      <p:to>
                                        <p:strVal val="visible"/>
                                      </p:to>
                                    </p:set>
                                  </p:childTnLst>
                                </p:cTn>
                              </p:par>
                            </p:childTnLst>
                          </p:cTn>
                        </p:par>
                      </p:childTnLst>
                    </p:cTn>
                  </p:par>
                  <p:par>
                    <p:cTn id="179" fill="hold">
                      <p:stCondLst>
                        <p:cond delay="indefinite"/>
                      </p:stCondLst>
                      <p:childTnLst>
                        <p:par>
                          <p:cTn id="180" fill="hold">
                            <p:stCondLst>
                              <p:cond delay="0"/>
                            </p:stCondLst>
                            <p:childTnLst>
                              <p:par>
                                <p:cTn id="181" presetID="22" presetClass="entr" presetSubtype="4" fill="hold" nodeType="clickEffect">
                                  <p:stCondLst>
                                    <p:cond delay="0"/>
                                  </p:stCondLst>
                                  <p:childTnLst>
                                    <p:set>
                                      <p:cBhvr>
                                        <p:cTn id="182" dur="1" fill="hold">
                                          <p:stCondLst>
                                            <p:cond delay="0"/>
                                          </p:stCondLst>
                                        </p:cTn>
                                        <p:tgtEl>
                                          <p:spTgt spid="55"/>
                                        </p:tgtEl>
                                        <p:attrNameLst>
                                          <p:attrName>style.visibility</p:attrName>
                                        </p:attrNameLst>
                                      </p:cBhvr>
                                      <p:to>
                                        <p:strVal val="visible"/>
                                      </p:to>
                                    </p:set>
                                    <p:animEffect transition="in" filter="wipe(down)">
                                      <p:cBhvr>
                                        <p:cTn id="183" dur="500"/>
                                        <p:tgtEl>
                                          <p:spTgt spid="55"/>
                                        </p:tgtEl>
                                      </p:cBhvr>
                                    </p:animEffect>
                                  </p:childTnLst>
                                </p:cTn>
                              </p:par>
                            </p:childTnLst>
                          </p:cTn>
                        </p:par>
                        <p:par>
                          <p:cTn id="184" fill="hold">
                            <p:stCondLst>
                              <p:cond delay="500"/>
                            </p:stCondLst>
                            <p:childTnLst>
                              <p:par>
                                <p:cTn id="185" presetID="1" presetClass="entr" presetSubtype="0" fill="hold" nodeType="afterEffect">
                                  <p:stCondLst>
                                    <p:cond delay="0"/>
                                  </p:stCondLst>
                                  <p:childTnLst>
                                    <p:set>
                                      <p:cBhvr>
                                        <p:cTn id="186" dur="1" fill="hold">
                                          <p:stCondLst>
                                            <p:cond delay="0"/>
                                          </p:stCondLst>
                                        </p:cTn>
                                        <p:tgtEl>
                                          <p:spTgt spid="54">
                                            <p:txEl>
                                              <p:pRg st="0" end="0"/>
                                            </p:txEl>
                                          </p:spTgt>
                                        </p:tgtEl>
                                        <p:attrNameLst>
                                          <p:attrName>style.visibility</p:attrName>
                                        </p:attrNameLst>
                                      </p:cBhvr>
                                      <p:to>
                                        <p:strVal val="visible"/>
                                      </p:to>
                                    </p:set>
                                  </p:childTnLst>
                                </p:cTn>
                              </p:par>
                            </p:childTnLst>
                          </p:cTn>
                        </p:par>
                      </p:childTnLst>
                    </p:cTn>
                  </p:par>
                  <p:par>
                    <p:cTn id="187" fill="hold">
                      <p:stCondLst>
                        <p:cond delay="indefinite"/>
                      </p:stCondLst>
                      <p:childTnLst>
                        <p:par>
                          <p:cTn id="188" fill="hold">
                            <p:stCondLst>
                              <p:cond delay="0"/>
                            </p:stCondLst>
                            <p:childTnLst>
                              <p:par>
                                <p:cTn id="189" presetID="22" presetClass="entr" presetSubtype="4" fill="hold" nodeType="clickEffect">
                                  <p:stCondLst>
                                    <p:cond delay="0"/>
                                  </p:stCondLst>
                                  <p:childTnLst>
                                    <p:set>
                                      <p:cBhvr>
                                        <p:cTn id="190" dur="1" fill="hold">
                                          <p:stCondLst>
                                            <p:cond delay="0"/>
                                          </p:stCondLst>
                                        </p:cTn>
                                        <p:tgtEl>
                                          <p:spTgt spid="27"/>
                                        </p:tgtEl>
                                        <p:attrNameLst>
                                          <p:attrName>style.visibility</p:attrName>
                                        </p:attrNameLst>
                                      </p:cBhvr>
                                      <p:to>
                                        <p:strVal val="visible"/>
                                      </p:to>
                                    </p:set>
                                    <p:animEffect transition="in" filter="wipe(down)">
                                      <p:cBhvr>
                                        <p:cTn id="191" dur="500"/>
                                        <p:tgtEl>
                                          <p:spTgt spid="27"/>
                                        </p:tgtEl>
                                      </p:cBhvr>
                                    </p:animEffect>
                                  </p:childTnLst>
                                </p:cTn>
                              </p:par>
                            </p:childTnLst>
                          </p:cTn>
                        </p:par>
                        <p:par>
                          <p:cTn id="192" fill="hold">
                            <p:stCondLst>
                              <p:cond delay="500"/>
                            </p:stCondLst>
                            <p:childTnLst>
                              <p:par>
                                <p:cTn id="193" presetID="1" presetClass="entr" presetSubtype="0" fill="hold" nodeType="afterEffect">
                                  <p:stCondLst>
                                    <p:cond delay="0"/>
                                  </p:stCondLst>
                                  <p:childTnLst>
                                    <p:set>
                                      <p:cBhvr>
                                        <p:cTn id="194" dur="1" fill="hold">
                                          <p:stCondLst>
                                            <p:cond delay="0"/>
                                          </p:stCondLst>
                                        </p:cTn>
                                        <p:tgtEl>
                                          <p:spTgt spid="17">
                                            <p:txEl>
                                              <p:pRg st="0" end="0"/>
                                            </p:txEl>
                                          </p:spTgt>
                                        </p:tgtEl>
                                        <p:attrNameLst>
                                          <p:attrName>style.visibility</p:attrName>
                                        </p:attrNameLst>
                                      </p:cBhvr>
                                      <p:to>
                                        <p:strVal val="visible"/>
                                      </p:to>
                                    </p:set>
                                  </p:childTnLst>
                                </p:cTn>
                              </p:par>
                            </p:childTnLst>
                          </p:cTn>
                        </p:par>
                      </p:childTnLst>
                    </p:cTn>
                  </p:par>
                  <p:par>
                    <p:cTn id="195" fill="hold">
                      <p:stCondLst>
                        <p:cond delay="indefinite"/>
                      </p:stCondLst>
                      <p:childTnLst>
                        <p:par>
                          <p:cTn id="196" fill="hold">
                            <p:stCondLst>
                              <p:cond delay="0"/>
                            </p:stCondLst>
                            <p:childTnLst>
                              <p:par>
                                <p:cTn id="197" presetID="53" presetClass="entr" presetSubtype="16" fill="hold" nodeType="clickEffect">
                                  <p:stCondLst>
                                    <p:cond delay="0"/>
                                  </p:stCondLst>
                                  <p:childTnLst>
                                    <p:set>
                                      <p:cBhvr>
                                        <p:cTn id="198" dur="1" fill="hold">
                                          <p:stCondLst>
                                            <p:cond delay="0"/>
                                          </p:stCondLst>
                                        </p:cTn>
                                        <p:tgtEl>
                                          <p:spTgt spid="57"/>
                                        </p:tgtEl>
                                        <p:attrNameLst>
                                          <p:attrName>style.visibility</p:attrName>
                                        </p:attrNameLst>
                                      </p:cBhvr>
                                      <p:to>
                                        <p:strVal val="visible"/>
                                      </p:to>
                                    </p:set>
                                    <p:anim calcmode="lin" valueType="num">
                                      <p:cBhvr>
                                        <p:cTn id="199" dur="500" fill="hold"/>
                                        <p:tgtEl>
                                          <p:spTgt spid="57"/>
                                        </p:tgtEl>
                                        <p:attrNameLst>
                                          <p:attrName>ppt_w</p:attrName>
                                        </p:attrNameLst>
                                      </p:cBhvr>
                                      <p:tavLst>
                                        <p:tav tm="0">
                                          <p:val>
                                            <p:fltVal val="0"/>
                                          </p:val>
                                        </p:tav>
                                        <p:tav tm="100000">
                                          <p:val>
                                            <p:strVal val="#ppt_w"/>
                                          </p:val>
                                        </p:tav>
                                      </p:tavLst>
                                    </p:anim>
                                    <p:anim calcmode="lin" valueType="num">
                                      <p:cBhvr>
                                        <p:cTn id="200" dur="500" fill="hold"/>
                                        <p:tgtEl>
                                          <p:spTgt spid="57"/>
                                        </p:tgtEl>
                                        <p:attrNameLst>
                                          <p:attrName>ppt_h</p:attrName>
                                        </p:attrNameLst>
                                      </p:cBhvr>
                                      <p:tavLst>
                                        <p:tav tm="0">
                                          <p:val>
                                            <p:fltVal val="0"/>
                                          </p:val>
                                        </p:tav>
                                        <p:tav tm="100000">
                                          <p:val>
                                            <p:strVal val="#ppt_h"/>
                                          </p:val>
                                        </p:tav>
                                      </p:tavLst>
                                    </p:anim>
                                    <p:animEffect transition="in" filter="fade">
                                      <p:cBhvr>
                                        <p:cTn id="201" dur="500"/>
                                        <p:tgtEl>
                                          <p:spTgt spid="57"/>
                                        </p:tgtEl>
                                      </p:cBhvr>
                                    </p:animEffect>
                                  </p:childTnLst>
                                </p:cTn>
                              </p:par>
                            </p:childTnLst>
                          </p:cTn>
                        </p:par>
                      </p:childTnLst>
                    </p:cTn>
                  </p:par>
                  <p:par>
                    <p:cTn id="202" fill="hold">
                      <p:stCondLst>
                        <p:cond delay="indefinite"/>
                      </p:stCondLst>
                      <p:childTnLst>
                        <p:par>
                          <p:cTn id="203" fill="hold">
                            <p:stCondLst>
                              <p:cond delay="0"/>
                            </p:stCondLst>
                            <p:childTnLst>
                              <p:par>
                                <p:cTn id="204" presetID="53" presetClass="entr" presetSubtype="16" fill="hold" nodeType="clickEffect">
                                  <p:stCondLst>
                                    <p:cond delay="0"/>
                                  </p:stCondLst>
                                  <p:childTnLst>
                                    <p:set>
                                      <p:cBhvr>
                                        <p:cTn id="205" dur="1" fill="hold">
                                          <p:stCondLst>
                                            <p:cond delay="0"/>
                                          </p:stCondLst>
                                        </p:cTn>
                                        <p:tgtEl>
                                          <p:spTgt spid="60"/>
                                        </p:tgtEl>
                                        <p:attrNameLst>
                                          <p:attrName>style.visibility</p:attrName>
                                        </p:attrNameLst>
                                      </p:cBhvr>
                                      <p:to>
                                        <p:strVal val="visible"/>
                                      </p:to>
                                    </p:set>
                                    <p:anim calcmode="lin" valueType="num">
                                      <p:cBhvr>
                                        <p:cTn id="206" dur="500" fill="hold"/>
                                        <p:tgtEl>
                                          <p:spTgt spid="60"/>
                                        </p:tgtEl>
                                        <p:attrNameLst>
                                          <p:attrName>ppt_w</p:attrName>
                                        </p:attrNameLst>
                                      </p:cBhvr>
                                      <p:tavLst>
                                        <p:tav tm="0">
                                          <p:val>
                                            <p:fltVal val="0"/>
                                          </p:val>
                                        </p:tav>
                                        <p:tav tm="100000">
                                          <p:val>
                                            <p:strVal val="#ppt_w"/>
                                          </p:val>
                                        </p:tav>
                                      </p:tavLst>
                                    </p:anim>
                                    <p:anim calcmode="lin" valueType="num">
                                      <p:cBhvr>
                                        <p:cTn id="207" dur="500" fill="hold"/>
                                        <p:tgtEl>
                                          <p:spTgt spid="60"/>
                                        </p:tgtEl>
                                        <p:attrNameLst>
                                          <p:attrName>ppt_h</p:attrName>
                                        </p:attrNameLst>
                                      </p:cBhvr>
                                      <p:tavLst>
                                        <p:tav tm="0">
                                          <p:val>
                                            <p:fltVal val="0"/>
                                          </p:val>
                                        </p:tav>
                                        <p:tav tm="100000">
                                          <p:val>
                                            <p:strVal val="#ppt_h"/>
                                          </p:val>
                                        </p:tav>
                                      </p:tavLst>
                                    </p:anim>
                                    <p:animEffect transition="in" filter="fade">
                                      <p:cBhvr>
                                        <p:cTn id="208" dur="500"/>
                                        <p:tgtEl>
                                          <p:spTgt spid="60"/>
                                        </p:tgtEl>
                                      </p:cBhvr>
                                    </p:animEffect>
                                  </p:childTnLst>
                                </p:cTn>
                              </p:par>
                            </p:childTnLst>
                          </p:cTn>
                        </p:par>
                      </p:childTnLst>
                    </p:cTn>
                  </p:par>
                  <p:par>
                    <p:cTn id="209" fill="hold">
                      <p:stCondLst>
                        <p:cond delay="indefinite"/>
                      </p:stCondLst>
                      <p:childTnLst>
                        <p:par>
                          <p:cTn id="210" fill="hold">
                            <p:stCondLst>
                              <p:cond delay="0"/>
                            </p:stCondLst>
                            <p:childTnLst>
                              <p:par>
                                <p:cTn id="211" presetID="53" presetClass="entr" presetSubtype="16" fill="hold" nodeType="clickEffect">
                                  <p:stCondLst>
                                    <p:cond delay="0"/>
                                  </p:stCondLst>
                                  <p:childTnLst>
                                    <p:set>
                                      <p:cBhvr>
                                        <p:cTn id="212" dur="1" fill="hold">
                                          <p:stCondLst>
                                            <p:cond delay="0"/>
                                          </p:stCondLst>
                                        </p:cTn>
                                        <p:tgtEl>
                                          <p:spTgt spid="56"/>
                                        </p:tgtEl>
                                        <p:attrNameLst>
                                          <p:attrName>style.visibility</p:attrName>
                                        </p:attrNameLst>
                                      </p:cBhvr>
                                      <p:to>
                                        <p:strVal val="visible"/>
                                      </p:to>
                                    </p:set>
                                    <p:anim calcmode="lin" valueType="num">
                                      <p:cBhvr>
                                        <p:cTn id="213" dur="500" fill="hold"/>
                                        <p:tgtEl>
                                          <p:spTgt spid="56"/>
                                        </p:tgtEl>
                                        <p:attrNameLst>
                                          <p:attrName>ppt_w</p:attrName>
                                        </p:attrNameLst>
                                      </p:cBhvr>
                                      <p:tavLst>
                                        <p:tav tm="0">
                                          <p:val>
                                            <p:fltVal val="0"/>
                                          </p:val>
                                        </p:tav>
                                        <p:tav tm="100000">
                                          <p:val>
                                            <p:strVal val="#ppt_w"/>
                                          </p:val>
                                        </p:tav>
                                      </p:tavLst>
                                    </p:anim>
                                    <p:anim calcmode="lin" valueType="num">
                                      <p:cBhvr>
                                        <p:cTn id="214" dur="500" fill="hold"/>
                                        <p:tgtEl>
                                          <p:spTgt spid="56"/>
                                        </p:tgtEl>
                                        <p:attrNameLst>
                                          <p:attrName>ppt_h</p:attrName>
                                        </p:attrNameLst>
                                      </p:cBhvr>
                                      <p:tavLst>
                                        <p:tav tm="0">
                                          <p:val>
                                            <p:fltVal val="0"/>
                                          </p:val>
                                        </p:tav>
                                        <p:tav tm="100000">
                                          <p:val>
                                            <p:strVal val="#ppt_h"/>
                                          </p:val>
                                        </p:tav>
                                      </p:tavLst>
                                    </p:anim>
                                    <p:animEffect transition="in" filter="fade">
                                      <p:cBhvr>
                                        <p:cTn id="215" dur="500"/>
                                        <p:tgtEl>
                                          <p:spTgt spid="56"/>
                                        </p:tgtEl>
                                      </p:cBhvr>
                                    </p:animEffect>
                                  </p:childTnLst>
                                </p:cTn>
                              </p:par>
                            </p:childTnLst>
                          </p:cTn>
                        </p:par>
                      </p:childTnLst>
                    </p:cTn>
                  </p:par>
                  <p:par>
                    <p:cTn id="216" fill="hold">
                      <p:stCondLst>
                        <p:cond delay="indefinite"/>
                      </p:stCondLst>
                      <p:childTnLst>
                        <p:par>
                          <p:cTn id="217" fill="hold">
                            <p:stCondLst>
                              <p:cond delay="0"/>
                            </p:stCondLst>
                            <p:childTnLst>
                              <p:par>
                                <p:cTn id="218" presetID="53" presetClass="entr" presetSubtype="16" fill="hold" nodeType="clickEffect">
                                  <p:stCondLst>
                                    <p:cond delay="0"/>
                                  </p:stCondLst>
                                  <p:childTnLst>
                                    <p:set>
                                      <p:cBhvr>
                                        <p:cTn id="219" dur="1" fill="hold">
                                          <p:stCondLst>
                                            <p:cond delay="0"/>
                                          </p:stCondLst>
                                        </p:cTn>
                                        <p:tgtEl>
                                          <p:spTgt spid="53"/>
                                        </p:tgtEl>
                                        <p:attrNameLst>
                                          <p:attrName>style.visibility</p:attrName>
                                        </p:attrNameLst>
                                      </p:cBhvr>
                                      <p:to>
                                        <p:strVal val="visible"/>
                                      </p:to>
                                    </p:set>
                                    <p:anim calcmode="lin" valueType="num">
                                      <p:cBhvr>
                                        <p:cTn id="220" dur="500" fill="hold"/>
                                        <p:tgtEl>
                                          <p:spTgt spid="53"/>
                                        </p:tgtEl>
                                        <p:attrNameLst>
                                          <p:attrName>ppt_w</p:attrName>
                                        </p:attrNameLst>
                                      </p:cBhvr>
                                      <p:tavLst>
                                        <p:tav tm="0">
                                          <p:val>
                                            <p:fltVal val="0"/>
                                          </p:val>
                                        </p:tav>
                                        <p:tav tm="100000">
                                          <p:val>
                                            <p:strVal val="#ppt_w"/>
                                          </p:val>
                                        </p:tav>
                                      </p:tavLst>
                                    </p:anim>
                                    <p:anim calcmode="lin" valueType="num">
                                      <p:cBhvr>
                                        <p:cTn id="221" dur="500" fill="hold"/>
                                        <p:tgtEl>
                                          <p:spTgt spid="53"/>
                                        </p:tgtEl>
                                        <p:attrNameLst>
                                          <p:attrName>ppt_h</p:attrName>
                                        </p:attrNameLst>
                                      </p:cBhvr>
                                      <p:tavLst>
                                        <p:tav tm="0">
                                          <p:val>
                                            <p:fltVal val="0"/>
                                          </p:val>
                                        </p:tav>
                                        <p:tav tm="100000">
                                          <p:val>
                                            <p:strVal val="#ppt_h"/>
                                          </p:val>
                                        </p:tav>
                                      </p:tavLst>
                                    </p:anim>
                                    <p:animEffect transition="in" filter="fade">
                                      <p:cBhvr>
                                        <p:cTn id="222"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5" descr="Jesus in Synagogue.jpg">
            <a:extLst>
              <a:ext uri="{FF2B5EF4-FFF2-40B4-BE49-F238E27FC236}">
                <a16:creationId xmlns:a16="http://schemas.microsoft.com/office/drawing/2014/main" id="{229ACF85-541D-4FF2-8FAC-31BAEF9B9D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63700"/>
            <a:ext cx="9144000" cy="519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5AC5161E-46AC-4B97-A879-DF5C30003A0B}"/>
              </a:ext>
            </a:extLst>
          </p:cNvPr>
          <p:cNvSpPr>
            <a:spLocks noGrp="1"/>
          </p:cNvSpPr>
          <p:nvPr>
            <p:ph type="title"/>
          </p:nvPr>
        </p:nvSpPr>
        <p:spPr>
          <a:xfrm>
            <a:off x="0" y="304800"/>
            <a:ext cx="9144000" cy="1143000"/>
          </a:xfrm>
          <a:gradFill flip="none" rotWithShape="1">
            <a:gsLst>
              <a:gs pos="0">
                <a:srgbClr val="660066"/>
              </a:gs>
              <a:gs pos="100000">
                <a:schemeClr val="bg2"/>
              </a:gs>
            </a:gsLst>
            <a:lin ang="0" scaled="1"/>
            <a:tileRect/>
          </a:gradFill>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نتيجتين</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5" name="Title 1">
            <a:extLst>
              <a:ext uri="{FF2B5EF4-FFF2-40B4-BE49-F238E27FC236}">
                <a16:creationId xmlns:a16="http://schemas.microsoft.com/office/drawing/2014/main" id="{7D73E505-E80A-4BD2-85DC-477F00C7955E}"/>
              </a:ext>
            </a:extLst>
          </p:cNvPr>
          <p:cNvSpPr txBox="1">
            <a:spLocks/>
          </p:cNvSpPr>
          <p:nvPr/>
        </p:nvSpPr>
        <p:spPr bwMode="auto">
          <a:xfrm>
            <a:off x="0" y="3962400"/>
            <a:ext cx="9144000" cy="1828800"/>
          </a:xfrm>
          <a:prstGeom prst="rect">
            <a:avLst/>
          </a:prstGeom>
          <a:noFill/>
          <a:ln w="9525">
            <a:noFill/>
            <a:miter lim="800000"/>
            <a:headEnd/>
            <a:tailEnd/>
          </a:ln>
        </p:spPr>
        <p:txBody>
          <a:bodyPr anchor="ctr"/>
          <a:lstStyle/>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وعلى عكس الخبز الذي </a:t>
            </a:r>
            <a:r>
              <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يغذي</a:t>
            </a: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 الحياة الجسدية فقط، </a:t>
            </a:r>
            <a:endPar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فإن الإيمان بالمسيح يعطي الحياة الأبدية </a:t>
            </a:r>
            <a:endParaRPr lang="ar-LB"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endParaRPr>
          </a:p>
          <a:p>
            <a:pPr marL="0" marR="0" lvl="0" indent="0" algn="ctr" defTabSz="914400" rtl="1" eaLnBrk="0" fontAlgn="base" latinLnBrk="0" hangingPunct="0">
              <a:lnSpc>
                <a:spcPct val="100000"/>
              </a:lnSpc>
              <a:spcBef>
                <a:spcPct val="0"/>
              </a:spcBef>
              <a:spcAft>
                <a:spcPct val="0"/>
              </a:spcAft>
              <a:buClrTx/>
              <a:buSzTx/>
              <a:buFontTx/>
              <a:buNone/>
              <a:tabLst/>
              <a:defRPr/>
            </a:pPr>
            <a:r>
              <a:rPr lang="ar-JO" sz="4000" b="1" kern="0" dirty="0">
                <a:solidFill>
                  <a:srgbClr val="FFFFFF"/>
                </a:solidFill>
                <a:effectLst>
                  <a:outerShdw blurRad="38100" dist="38100" dir="2700000" algn="tl">
                    <a:srgbClr val="000000">
                      <a:alpha val="43137"/>
                    </a:srgbClr>
                  </a:outerShdw>
                </a:effectLst>
                <a:latin typeface="Arial" panose="020B0604020202020204" pitchFamily="34" charset="0"/>
                <a:ea typeface="ＭＳ Ｐゴシック" charset="-128"/>
                <a:cs typeface="Arial" panose="020B0604020202020204" pitchFamily="34" charset="0"/>
              </a:rPr>
              <a:t>(34:6-59).</a:t>
            </a:r>
            <a:endParaRPr kumimoji="0" lang="en-US" sz="4000" b="1" u="none" strike="noStrike" kern="0" cap="none" spc="0" normalizeH="0" baseline="0" noProof="0" dirty="0">
              <a:ln>
                <a:noFill/>
              </a:ln>
              <a:solidFill>
                <a:srgbClr val="FFFFFF"/>
              </a:solidFill>
              <a:effectLst>
                <a:outerShdw blurRad="38100" dist="38100" dir="2700000" algn="tl">
                  <a:srgbClr val="000000">
                    <a:alpha val="43137"/>
                  </a:srgbClr>
                </a:outerShdw>
              </a:effectLst>
              <a:uLnTx/>
              <a:uFillTx/>
              <a:latin typeface="Arial" panose="020B0604020202020204" pitchFamily="34" charset="0"/>
              <a:ea typeface="ＭＳ Ｐゴシック" charset="-128"/>
              <a:cs typeface="Arial" panose="020B0604020202020204" pitchFamily="34" charset="0"/>
            </a:endParaRPr>
          </a:p>
        </p:txBody>
      </p:sp>
    </p:spTree>
    <p:extLst>
      <p:ext uri="{BB962C8B-B14F-4D97-AF65-F5344CB8AC3E}">
        <p14:creationId xmlns:p14="http://schemas.microsoft.com/office/powerpoint/2010/main" val="3080459855"/>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3" descr="I am the bread of life in synagogue.jpg">
            <a:extLst>
              <a:ext uri="{FF2B5EF4-FFF2-40B4-BE49-F238E27FC236}">
                <a16:creationId xmlns:a16="http://schemas.microsoft.com/office/drawing/2014/main" id="{C2BF3449-7626-43E2-99A4-B272790B3467}"/>
              </a:ext>
            </a:extLst>
          </p:cNvPr>
          <p:cNvPicPr>
            <a:picLocks noChangeAspect="1"/>
          </p:cNvPicPr>
          <p:nvPr/>
        </p:nvPicPr>
        <p:blipFill>
          <a:blip r:embed="rId2" cstate="print">
            <a:extLst>
              <a:ext uri="{28A0092B-C50C-407E-A947-70E740481C1C}">
                <a14:useLocalDpi xmlns:a14="http://schemas.microsoft.com/office/drawing/2010/main" val="0"/>
              </a:ext>
            </a:extLst>
          </a:blip>
          <a:srcRect l="24028"/>
          <a:stretch>
            <a:fillRect/>
          </a:stretch>
        </p:blipFill>
        <p:spPr bwMode="auto">
          <a:xfrm>
            <a:off x="0" y="0"/>
            <a:ext cx="9212826" cy="69096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7753A0C5-C3EC-45CA-B5F2-C63F1C5BCD99}"/>
              </a:ext>
            </a:extLst>
          </p:cNvPr>
          <p:cNvSpPr>
            <a:spLocks noGrp="1"/>
          </p:cNvSpPr>
          <p:nvPr>
            <p:ph type="title"/>
          </p:nvPr>
        </p:nvSpPr>
        <p:spPr>
          <a:xfrm>
            <a:off x="0" y="53165"/>
            <a:ext cx="9144000" cy="1981200"/>
          </a:xfrm>
          <a:effectLst/>
        </p:spPr>
        <p:txBody>
          <a:bodyPr/>
          <a:lstStyle/>
          <a:p>
            <a:pPr rtl="1"/>
            <a:r>
              <a:rPr lang="ar-JO" altLang="en-US" sz="4000" dirty="0">
                <a:effectLst>
                  <a:outerShdw blurRad="38100" dist="38100" dir="2700000" algn="tl">
                    <a:srgbClr val="000000"/>
                  </a:outerShdw>
                </a:effectLst>
                <a:ea typeface="ＭＳ Ｐゴシック" panose="020B0600070205080204" pitchFamily="34" charset="-128"/>
              </a:rPr>
              <a:t>3. إدعاء يسوع بأنه مصدر الحياة الوحيد</a:t>
            </a:r>
            <a:r>
              <a:rPr lang="ar-LB" altLang="en-US" sz="4000" dirty="0">
                <a:effectLst>
                  <a:outerShdw blurRad="38100" dist="38100" dir="2700000" algn="tl">
                    <a:srgbClr val="000000"/>
                  </a:outerShdw>
                </a:effectLst>
                <a:ea typeface="ＭＳ Ｐゴシック" panose="020B0600070205080204" pitchFamily="34" charset="-128"/>
              </a:rPr>
              <a:t> </a:t>
            </a:r>
            <a:r>
              <a:rPr lang="ar-JO" altLang="en-US" sz="4000" dirty="0">
                <a:effectLst>
                  <a:outerShdw blurRad="38100" dist="38100" dir="2700000" algn="tl">
                    <a:srgbClr val="000000"/>
                  </a:outerShdw>
                </a:effectLst>
                <a:ea typeface="ＭＳ Ｐゴシック" panose="020B0600070205080204" pitchFamily="34" charset="-128"/>
              </a:rPr>
              <a:t>يتطلب </a:t>
            </a:r>
            <a:r>
              <a:rPr lang="ar-JO" altLang="en-US" sz="4000" dirty="0">
                <a:solidFill>
                  <a:srgbClr val="FFFF00"/>
                </a:solidFill>
                <a:effectLst>
                  <a:outerShdw blurRad="38100" dist="38100" dir="2700000" algn="tl">
                    <a:srgbClr val="000000"/>
                  </a:outerShdw>
                </a:effectLst>
                <a:ea typeface="ＭＳ Ｐゴシック" panose="020B0600070205080204" pitchFamily="34" charset="-128"/>
              </a:rPr>
              <a:t>قرار</a:t>
            </a:r>
            <a:br>
              <a:rPr lang="ar-JO" altLang="en-US" sz="4000" dirty="0">
                <a:effectLst>
                  <a:outerShdw blurRad="38100" dist="38100" dir="2700000" algn="tl">
                    <a:srgbClr val="000000"/>
                  </a:outerShdw>
                </a:effectLst>
                <a:ea typeface="ＭＳ Ｐゴシック" panose="020B0600070205080204" pitchFamily="34" charset="-128"/>
              </a:rPr>
            </a:br>
            <a:r>
              <a:rPr lang="ar-JO" altLang="en-US" sz="4000" dirty="0">
                <a:effectLst>
                  <a:outerShdw blurRad="38100" dist="38100" dir="2700000" algn="tl">
                    <a:srgbClr val="000000"/>
                  </a:outerShdw>
                </a:effectLst>
                <a:ea typeface="ＭＳ Ｐゴシック" panose="020B0600070205080204" pitchFamily="34" charset="-128"/>
              </a:rPr>
              <a:t>(6: 60-71)</a:t>
            </a:r>
            <a:endParaRPr lang="en-US" altLang="en-US" sz="40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277567883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bg>
      <p:bgPr>
        <a:blipFill dpi="0" rotWithShape="0">
          <a:blip r:embed="rId3" cstate="print"/>
          <a:srcRect/>
          <a:stretch>
            <a:fillRect/>
          </a:stretch>
        </a:blipFill>
        <a:effectLst/>
      </p:bgPr>
    </p:bg>
    <p:spTree>
      <p:nvGrpSpPr>
        <p:cNvPr id="1" name=""/>
        <p:cNvGrpSpPr/>
        <p:nvPr/>
      </p:nvGrpSpPr>
      <p:grpSpPr>
        <a:xfrm>
          <a:off x="0" y="0"/>
          <a:ext cx="0" cy="0"/>
          <a:chOff x="0" y="0"/>
          <a:chExt cx="0" cy="0"/>
        </a:xfrm>
      </p:grpSpPr>
      <p:sp>
        <p:nvSpPr>
          <p:cNvPr id="268293" name="Rectangle 5">
            <a:extLst>
              <a:ext uri="{FF2B5EF4-FFF2-40B4-BE49-F238E27FC236}">
                <a16:creationId xmlns:a16="http://schemas.microsoft.com/office/drawing/2014/main" id="{8705B255-C826-4DBC-9890-BC1488A02369}"/>
              </a:ext>
            </a:extLst>
          </p:cNvPr>
          <p:cNvSpPr>
            <a:spLocks noChangeArrowheads="1"/>
          </p:cNvSpPr>
          <p:nvPr/>
        </p:nvSpPr>
        <p:spPr bwMode="auto">
          <a:xfrm>
            <a:off x="0" y="152648"/>
            <a:ext cx="9156700" cy="769441"/>
          </a:xfrm>
          <a:prstGeom prst="rect">
            <a:avLst/>
          </a:prstGeom>
          <a:solidFill>
            <a:schemeClr val="bg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ar-JO" altLang="en-US" sz="4400" b="1" dirty="0">
                <a:solidFill>
                  <a:srgbClr val="FFFFFF"/>
                </a:solidFill>
                <a:latin typeface="Apple Butter" pitchFamily="2" charset="0"/>
              </a:rPr>
              <a:t>هجر التلاميذ ليسوع (61-71)</a:t>
            </a:r>
            <a:r>
              <a:rPr kumimoji="0" lang="en-US" altLang="en-US" sz="4400" b="1" i="0" u="none" strike="noStrike" kern="1200" cap="none" spc="0" normalizeH="0" baseline="0" noProof="0" dirty="0">
                <a:ln>
                  <a:noFill/>
                </a:ln>
                <a:solidFill>
                  <a:srgbClr val="FFFFFF"/>
                </a:solidFill>
                <a:effectLst/>
                <a:uLnTx/>
                <a:uFillTx/>
                <a:latin typeface="Apple Butter" pitchFamily="2" charset="0"/>
                <a:ea typeface="ＭＳ Ｐゴシック" panose="020B0600070205080204" pitchFamily="34" charset="-128"/>
                <a:cs typeface="+mn-cs"/>
              </a:rPr>
              <a:t> </a:t>
            </a:r>
          </a:p>
        </p:txBody>
      </p:sp>
      <p:sp>
        <p:nvSpPr>
          <p:cNvPr id="81924" name="Rectangle 7">
            <a:extLst>
              <a:ext uri="{FF2B5EF4-FFF2-40B4-BE49-F238E27FC236}">
                <a16:creationId xmlns:a16="http://schemas.microsoft.com/office/drawing/2014/main" id="{DEA8538F-A28B-4545-B516-EA2C04A87999}"/>
              </a:ext>
            </a:extLst>
          </p:cNvPr>
          <p:cNvSpPr>
            <a:spLocks noGrp="1" noChangeArrowheads="1"/>
          </p:cNvSpPr>
          <p:nvPr>
            <p:ph type="title"/>
          </p:nvPr>
        </p:nvSpPr>
        <p:spPr>
          <a:xfrm>
            <a:off x="381000" y="7162800"/>
            <a:ext cx="3048000" cy="381000"/>
          </a:xfrm>
        </p:spPr>
        <p:txBody>
          <a:bodyPr/>
          <a:lstStyle/>
          <a:p>
            <a:pPr eaLnBrk="1" hangingPunct="1">
              <a:defRPr/>
            </a:pPr>
            <a:r>
              <a:rPr lang="en-US" sz="1600" dirty="0">
                <a:solidFill>
                  <a:srgbClr val="FFFF00"/>
                </a:solidFill>
              </a:rPr>
              <a:t>Disciples desert Jesus (60-71)</a:t>
            </a:r>
          </a:p>
        </p:txBody>
      </p:sp>
      <p:pic>
        <p:nvPicPr>
          <p:cNvPr id="121860" name="Picture 4" descr="Disciples desert Jesus.jpg">
            <a:extLst>
              <a:ext uri="{FF2B5EF4-FFF2-40B4-BE49-F238E27FC236}">
                <a16:creationId xmlns:a16="http://schemas.microsoft.com/office/drawing/2014/main" id="{A5AC877E-B3A9-411A-8A35-1B88D402EBA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1130300"/>
            <a:ext cx="9144000" cy="5727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5">
            <a:extLst>
              <a:ext uri="{FF2B5EF4-FFF2-40B4-BE49-F238E27FC236}">
                <a16:creationId xmlns:a16="http://schemas.microsoft.com/office/drawing/2014/main" id="{F3A243F7-E61A-448D-BE76-022827BC4B57}"/>
              </a:ext>
            </a:extLst>
          </p:cNvPr>
          <p:cNvSpPr txBox="1"/>
          <p:nvPr/>
        </p:nvSpPr>
        <p:spPr>
          <a:xfrm>
            <a:off x="0" y="4368217"/>
            <a:ext cx="9144000" cy="1938992"/>
          </a:xfrm>
          <a:prstGeom prst="rect">
            <a:avLst/>
          </a:prstGeom>
          <a:noFill/>
        </p:spPr>
        <p:txBody>
          <a:bodyPr wrap="square">
            <a:spAutoFit/>
          </a:bodyPr>
          <a:lstStyle>
            <a:lvl1pPr eaLnBrk="0" hangingPunct="0">
              <a:defRPr sz="2400">
                <a:solidFill>
                  <a:schemeClr val="tx1"/>
                </a:solidFill>
                <a:latin typeface="Times New Roman" panose="02020603050405020304" pitchFamily="18" charset="0"/>
                <a:ea typeface="ＭＳ Ｐゴシック" panose="020B0600070205080204" pitchFamily="34" charset="-128"/>
              </a:defRPr>
            </a:lvl1pPr>
            <a:lvl2pPr marL="37931725" indent="-37474525" eaLnBrk="0" hangingPunct="0">
              <a:defRPr sz="2400">
                <a:solidFill>
                  <a:schemeClr val="tx1"/>
                </a:solidFill>
                <a:latin typeface="Times New Roman" panose="02020603050405020304" pitchFamily="18" charset="0"/>
                <a:ea typeface="ＭＳ Ｐゴシック" panose="020B0600070205080204" pitchFamily="34" charset="-128"/>
              </a:defRPr>
            </a:lvl2pPr>
            <a:lvl3pPr eaLnBrk="0" hangingPunct="0">
              <a:defRPr sz="2400">
                <a:solidFill>
                  <a:schemeClr val="tx1"/>
                </a:solidFill>
                <a:latin typeface="Times New Roman" panose="02020603050405020304" pitchFamily="18" charset="0"/>
                <a:ea typeface="ＭＳ Ｐゴシック" panose="020B0600070205080204" pitchFamily="34" charset="-128"/>
              </a:defRPr>
            </a:lvl3pPr>
            <a:lvl4pPr eaLnBrk="0" hangingPunct="0">
              <a:defRPr sz="2400">
                <a:solidFill>
                  <a:schemeClr val="tx1"/>
                </a:solidFill>
                <a:latin typeface="Times New Roman" panose="02020603050405020304" pitchFamily="18" charset="0"/>
                <a:ea typeface="ＭＳ Ｐゴシック" panose="020B0600070205080204" pitchFamily="34" charset="-128"/>
              </a:defRPr>
            </a:lvl4pPr>
            <a:lvl5pPr eaLnBrk="0" hangingPunct="0">
              <a:defRPr sz="2400">
                <a:solidFill>
                  <a:schemeClr val="tx1"/>
                </a:solidFill>
                <a:latin typeface="Times New Roman" panose="02020603050405020304" pitchFamily="18" charset="0"/>
                <a:ea typeface="ＭＳ Ｐゴシック" panose="020B0600070205080204" pitchFamily="34" charset="-128"/>
              </a:defRPr>
            </a:lvl5pPr>
            <a:lvl6pPr marL="4572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6pPr>
            <a:lvl7pPr marL="9144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7pPr>
            <a:lvl8pPr marL="13716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8pPr>
            <a:lvl9pPr marL="1828800" eaLnBrk="0" fontAlgn="base" hangingPunct="0">
              <a:spcBef>
                <a:spcPct val="0"/>
              </a:spcBef>
              <a:spcAft>
                <a:spcPct val="0"/>
              </a:spcAft>
              <a:defRPr sz="2400">
                <a:solidFill>
                  <a:schemeClr val="tx1"/>
                </a:solidFill>
                <a:latin typeface="Times New Roman" panose="02020603050405020304" pitchFamily="18" charset="0"/>
                <a:ea typeface="ＭＳ Ｐゴシック" panose="020B0600070205080204"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مِنْ هذَا الْوَقْتِ رَجَعَ كَثِيرُونَ مِنْ تَلاَمِيذِهِ إِلَى الْوَرَاءِ، </a:t>
            </a:r>
            <a:endParaRPr kumimoji="0" lang="ar-LB"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وَلَمْ يَعُودُوا يَمْشُونَ مَعَهُ.</a:t>
            </a:r>
            <a:b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b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r>
              <a:rPr kumimoji="0" lang="ar-JO"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يوحنا 6: 66</a:t>
            </a:r>
            <a:r>
              <a:rPr kumimoji="0" lang="en-US" altLang="en-US" sz="4000" b="1" u="none" strike="noStrike" kern="1200" cap="none" spc="0" normalizeH="0" baseline="0" noProof="0" dirty="0">
                <a:ln>
                  <a:noFill/>
                </a:ln>
                <a:solidFill>
                  <a:srgbClr val="FFFFFF"/>
                </a:solidFill>
                <a:effectLst>
                  <a:outerShdw blurRad="38100" dist="38100" dir="2700000" algn="tl">
                    <a:srgbClr val="000000"/>
                  </a:outerShdw>
                </a:effectLst>
                <a:uLnTx/>
                <a:uFillTx/>
                <a:latin typeface="Arial" panose="020B0604020202020204" pitchFamily="34" charset="0"/>
                <a:ea typeface="ＭＳ Ｐゴシック" panose="020B0600070205080204" pitchFamily="34" charset="-128"/>
                <a:cs typeface="Arial" panose="020B0604020202020204" pitchFamily="34" charset="0"/>
              </a:rPr>
              <a:t>)</a:t>
            </a:r>
          </a:p>
        </p:txBody>
      </p:sp>
    </p:spTree>
    <p:extLst>
      <p:ext uri="{BB962C8B-B14F-4D97-AF65-F5344CB8AC3E}">
        <p14:creationId xmlns:p14="http://schemas.microsoft.com/office/powerpoint/2010/main" val="915374895"/>
      </p:ext>
    </p:extLst>
  </p:cSld>
  <p:clrMapOvr>
    <a:masterClrMapping/>
  </p:clrMapOvr>
  <p:transition spd="slow">
    <p:cover dir="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7" presetClass="entr" presetSubtype="0" fill="hold" grpId="0" nodeType="afterEffect">
                                  <p:stCondLst>
                                    <p:cond delay="0"/>
                                  </p:stCondLst>
                                  <p:iterate type="lt">
                                    <p:tmPct val="50000"/>
                                  </p:iterate>
                                  <p:childTnLst>
                                    <p:set>
                                      <p:cBhvr>
                                        <p:cTn id="6" dur="1" fill="hold">
                                          <p:stCondLst>
                                            <p:cond delay="0"/>
                                          </p:stCondLst>
                                        </p:cTn>
                                        <p:tgtEl>
                                          <p:spTgt spid="268293"/>
                                        </p:tgtEl>
                                        <p:attrNameLst>
                                          <p:attrName>style.visibility</p:attrName>
                                        </p:attrNameLst>
                                      </p:cBhvr>
                                      <p:to>
                                        <p:strVal val="visible"/>
                                      </p:to>
                                    </p:set>
                                    <p:anim calcmode="discrete" valueType="clr">
                                      <p:cBhvr override="childStyle">
                                        <p:cTn id="7" dur="80"/>
                                        <p:tgtEl>
                                          <p:spTgt spid="268293"/>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268293"/>
                                        </p:tgtEl>
                                        <p:attrNameLst>
                                          <p:attrName>fillcolor</p:attrName>
                                        </p:attrNameLst>
                                      </p:cBhvr>
                                      <p:tavLst>
                                        <p:tav tm="0">
                                          <p:val>
                                            <p:clrVal>
                                              <a:schemeClr val="accent2"/>
                                            </p:clrVal>
                                          </p:val>
                                        </p:tav>
                                        <p:tav tm="50000">
                                          <p:val>
                                            <p:clrVal>
                                              <a:schemeClr val="hlink"/>
                                            </p:clrVal>
                                          </p:val>
                                        </p:tav>
                                      </p:tavLst>
                                    </p:anim>
                                    <p:set>
                                      <p:cBhvr>
                                        <p:cTn id="9" dur="80"/>
                                        <p:tgtEl>
                                          <p:spTgt spid="268293"/>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8293"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2C38DA-0295-45DD-B11A-285FD0FE246A}"/>
              </a:ext>
            </a:extLst>
          </p:cNvPr>
          <p:cNvSpPr>
            <a:spLocks noGrp="1"/>
          </p:cNvSpPr>
          <p:nvPr>
            <p:ph type="title"/>
          </p:nvPr>
        </p:nvSpPr>
        <p:spPr>
          <a:xfrm>
            <a:off x="0" y="0"/>
            <a:ext cx="9144000" cy="1679575"/>
          </a:xfrm>
        </p:spPr>
        <p:txBody>
          <a:bodyPr/>
          <a:lstStyle/>
          <a:p>
            <a:pPr rtl="1"/>
            <a:r>
              <a:rPr lang="ar-JO" altLang="en-US" sz="3600" dirty="0">
                <a:effectLst>
                  <a:outerShdw blurRad="38100" dist="38100" dir="2700000" algn="tl">
                    <a:srgbClr val="000000"/>
                  </a:outerShdw>
                </a:effectLst>
                <a:ea typeface="ＭＳ Ｐゴシック" panose="020B0600070205080204" pitchFamily="34" charset="-128"/>
              </a:rPr>
              <a:t>بقي الإثنا عشر لأن 11 منهم آمنوا أنه ابن الله </a:t>
            </a:r>
            <a:br>
              <a:rPr lang="ar-JO" altLang="en-US" sz="3600" dirty="0">
                <a:effectLst>
                  <a:outerShdw blurRad="38100" dist="38100" dir="2700000" algn="tl">
                    <a:srgbClr val="000000"/>
                  </a:outerShdw>
                </a:effectLst>
                <a:ea typeface="ＭＳ Ｐゴシック" panose="020B0600070205080204" pitchFamily="34" charset="-128"/>
              </a:rPr>
            </a:br>
            <a:r>
              <a:rPr lang="ar-JO" altLang="en-US" sz="3600" dirty="0">
                <a:effectLst>
                  <a:outerShdw blurRad="38100" dist="38100" dir="2700000" algn="tl">
                    <a:srgbClr val="000000"/>
                  </a:outerShdw>
                </a:effectLst>
                <a:ea typeface="ＭＳ Ｐゴシック" panose="020B0600070205080204" pitchFamily="34" charset="-128"/>
              </a:rPr>
              <a:t>(6: 67-71)</a:t>
            </a:r>
            <a:endParaRPr lang="en-US" altLang="en-US" sz="3600" dirty="0">
              <a:effectLst>
                <a:outerShdw blurRad="38100" dist="38100" dir="2700000" algn="tl">
                  <a:srgbClr val="000000"/>
                </a:outerShdw>
              </a:effectLst>
              <a:ea typeface="ＭＳ Ｐゴシック" panose="020B0600070205080204" pitchFamily="34" charset="-128"/>
            </a:endParaRPr>
          </a:p>
        </p:txBody>
      </p:sp>
      <p:pic>
        <p:nvPicPr>
          <p:cNvPr id="123907" name="Picture 3" descr="To Whom Would We Go?.jpg">
            <a:extLst>
              <a:ext uri="{FF2B5EF4-FFF2-40B4-BE49-F238E27FC236}">
                <a16:creationId xmlns:a16="http://schemas.microsoft.com/office/drawing/2014/main" id="{BD6F8BB1-39C3-4FF0-AE4F-02954F032FDE}"/>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79575"/>
            <a:ext cx="9144000" cy="51784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898713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4930" name="Picture 3" descr="Jesus walking away.jpg">
            <a:extLst>
              <a:ext uri="{FF2B5EF4-FFF2-40B4-BE49-F238E27FC236}">
                <a16:creationId xmlns:a16="http://schemas.microsoft.com/office/drawing/2014/main" id="{8321361B-F784-46CE-A4AF-36FCAC4E4D6C}"/>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0"/>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itle 1">
            <a:extLst>
              <a:ext uri="{FF2B5EF4-FFF2-40B4-BE49-F238E27FC236}">
                <a16:creationId xmlns:a16="http://schemas.microsoft.com/office/drawing/2014/main" id="{B86F8F39-B334-4342-AEC3-7011F8A100AE}"/>
              </a:ext>
            </a:extLst>
          </p:cNvPr>
          <p:cNvSpPr>
            <a:spLocks noGrp="1"/>
          </p:cNvSpPr>
          <p:nvPr>
            <p:ph type="title"/>
          </p:nvPr>
        </p:nvSpPr>
        <p:spPr>
          <a:xfrm>
            <a:off x="0" y="5486400"/>
            <a:ext cx="9144000" cy="1143000"/>
          </a:xfrm>
        </p:spPr>
        <p:txBody>
          <a:bodyPr/>
          <a:lstStyle/>
          <a:p>
            <a:pPr rtl="1"/>
            <a:r>
              <a:rPr lang="ar-JO" altLang="en-US" dirty="0">
                <a:effectLst>
                  <a:outerShdw blurRad="38100" dist="38100" dir="2700000" algn="tl">
                    <a:srgbClr val="000000"/>
                  </a:outerShdw>
                </a:effectLst>
                <a:ea typeface="ＭＳ Ｐゴシック" panose="020B0600070205080204" pitchFamily="34" charset="-128"/>
              </a:rPr>
              <a:t>الفكرة الرئيسية في يوحنا 6</a:t>
            </a:r>
            <a:endParaRPr lang="en-US" altLang="en-US" dirty="0">
              <a:effectLst>
                <a:outerShdw blurRad="38100" dist="38100" dir="2700000" algn="tl">
                  <a:srgbClr val="000000"/>
                </a:outerShdw>
              </a:effectLst>
              <a:ea typeface="ＭＳ Ｐゴシック" panose="020B0600070205080204" pitchFamily="34" charset="-128"/>
            </a:endParaRPr>
          </a:p>
        </p:txBody>
      </p:sp>
      <p:sp>
        <p:nvSpPr>
          <p:cNvPr id="3" name="Content Placeholder 2">
            <a:extLst>
              <a:ext uri="{FF2B5EF4-FFF2-40B4-BE49-F238E27FC236}">
                <a16:creationId xmlns:a16="http://schemas.microsoft.com/office/drawing/2014/main" id="{67D57719-D564-4BB2-ADD7-3AC25BA832B6}"/>
              </a:ext>
            </a:extLst>
          </p:cNvPr>
          <p:cNvSpPr>
            <a:spLocks noGrp="1"/>
          </p:cNvSpPr>
          <p:nvPr>
            <p:ph idx="1"/>
          </p:nvPr>
        </p:nvSpPr>
        <p:spPr>
          <a:xfrm>
            <a:off x="4572000" y="382769"/>
            <a:ext cx="4572000" cy="4114800"/>
          </a:xfrm>
          <a:effectLst/>
        </p:spPr>
        <p:txBody>
          <a:bodyPr/>
          <a:lstStyle/>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بما أن يسوع يمتلك </a:t>
            </a:r>
            <a:endParaRPr lang="ar-LB" altLang="en-US" sz="4400" dirty="0">
              <a:effectLst>
                <a:outerShdw blurRad="38100" dist="38100" dir="2700000" algn="tl">
                  <a:srgbClr val="000000"/>
                </a:outerShdw>
              </a:effectLst>
              <a:ea typeface="ＭＳ Ｐゴシック" panose="020B0600070205080204" pitchFamily="34" charset="-128"/>
            </a:endParaRPr>
          </a:p>
          <a:p>
            <a:pPr marL="93663" indent="-93663" algn="ctr" rtl="1">
              <a:buFontTx/>
              <a:buNone/>
            </a:pP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سلطة</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 </a:t>
            </a: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على</a:t>
            </a:r>
            <a:r>
              <a:rPr lang="ar-JO" altLang="en-US" sz="4400" dirty="0">
                <a:solidFill>
                  <a:srgbClr val="FFFF00"/>
                </a:solidFill>
                <a:effectLst>
                  <a:outerShdw blurRad="38100" dist="38100" dir="2700000" algn="tl">
                    <a:srgbClr val="000000"/>
                  </a:outerShdw>
                </a:effectLst>
                <a:ea typeface="ＭＳ Ｐゴシック" panose="020B0600070205080204" pitchFamily="34" charset="-128"/>
              </a:rPr>
              <a:t> </a:t>
            </a:r>
            <a:r>
              <a:rPr lang="ar-JO" altLang="en-US" sz="4400" u="sng" dirty="0">
                <a:solidFill>
                  <a:srgbClr val="FFFF00"/>
                </a:solidFill>
                <a:effectLst>
                  <a:outerShdw blurRad="38100" dist="38100" dir="2700000" algn="tl">
                    <a:srgbClr val="000000"/>
                  </a:outerShdw>
                </a:effectLst>
                <a:ea typeface="ＭＳ Ｐゴシック" panose="020B0600070205080204" pitchFamily="34" charset="-128"/>
              </a:rPr>
              <a:t>الخليقة</a:t>
            </a:r>
            <a:r>
              <a:rPr lang="ar-LB" altLang="en-US" sz="4400" u="sng" dirty="0">
                <a:solidFill>
                  <a:srgbClr val="FFFF00"/>
                </a:solidFill>
                <a:effectLst>
                  <a:outerShdw blurRad="38100" dist="38100" dir="2700000" algn="tl">
                    <a:srgbClr val="000000"/>
                  </a:outerShdw>
                </a:effectLst>
                <a:ea typeface="ＭＳ Ｐゴシック" panose="020B0600070205080204" pitchFamily="34" charset="-128"/>
              </a:rPr>
              <a:t> </a:t>
            </a:r>
          </a:p>
          <a:p>
            <a:pPr marL="93663" indent="-93663" algn="ctr" rtl="1">
              <a:buFontTx/>
              <a:buNone/>
            </a:pPr>
            <a:r>
              <a:rPr lang="ar-JO" altLang="en-US" sz="4400" dirty="0">
                <a:effectLst>
                  <a:outerShdw blurRad="38100" dist="38100" dir="2700000" algn="tl">
                    <a:srgbClr val="000000"/>
                  </a:outerShdw>
                </a:effectLst>
                <a:ea typeface="ＭＳ Ｐゴシック" panose="020B0600070205080204" pitchFamily="34" charset="-128"/>
              </a:rPr>
              <a:t>ثق به</a:t>
            </a:r>
            <a:r>
              <a:rPr lang="ar-LB" altLang="en-US" sz="4400" dirty="0">
                <a:effectLst>
                  <a:outerShdw blurRad="38100" dist="38100" dir="2700000" algn="tl">
                    <a:srgbClr val="000000"/>
                  </a:outerShdw>
                </a:effectLst>
                <a:ea typeface="ＭＳ Ｐゴシック" panose="020B0600070205080204" pitchFamily="34" charset="-128"/>
              </a:rPr>
              <a:t> </a:t>
            </a:r>
            <a:r>
              <a:rPr lang="ar-JO" altLang="en-US" sz="4400" dirty="0">
                <a:effectLst>
                  <a:outerShdw blurRad="38100" dist="38100" dir="2700000" algn="tl">
                    <a:srgbClr val="000000"/>
                  </a:outerShdw>
                </a:effectLst>
                <a:ea typeface="ＭＳ Ｐゴシック" panose="020B0600070205080204" pitchFamily="34" charset="-128"/>
              </a:rPr>
              <a:t>ليعطيك</a:t>
            </a:r>
            <a:r>
              <a:rPr lang="ar-LB" altLang="en-US" sz="4400" dirty="0">
                <a:effectLst>
                  <a:outerShdw blurRad="38100" dist="38100" dir="2700000" algn="tl">
                    <a:srgbClr val="000000"/>
                  </a:outerShdw>
                </a:effectLst>
                <a:ea typeface="ＭＳ Ｐゴシック" panose="020B0600070205080204" pitchFamily="34" charset="-128"/>
              </a:rPr>
              <a:t> </a:t>
            </a:r>
            <a:r>
              <a:rPr lang="ar-JO" altLang="en-US" sz="4400" dirty="0">
                <a:effectLst>
                  <a:outerShdw blurRad="38100" dist="38100" dir="2700000" algn="tl">
                    <a:srgbClr val="000000"/>
                  </a:outerShdw>
                </a:effectLst>
                <a:ea typeface="ＭＳ Ｐゴシック" panose="020B0600070205080204" pitchFamily="34" charset="-128"/>
              </a:rPr>
              <a:t>حياة أبدية</a:t>
            </a:r>
            <a:r>
              <a:rPr lang="ar-SA" altLang="en-US" sz="4400" dirty="0">
                <a:effectLst>
                  <a:outerShdw blurRad="38100" dist="38100" dir="2700000" algn="tl">
                    <a:srgbClr val="000000"/>
                  </a:outerShdw>
                </a:effectLst>
                <a:ea typeface="ＭＳ Ｐゴシック" panose="020B0600070205080204" pitchFamily="34" charset="-128"/>
              </a:rPr>
              <a:t>.</a:t>
            </a:r>
            <a:endParaRPr lang="en-US" altLang="en-US" sz="4400" dirty="0">
              <a:effectLst>
                <a:outerShdw blurRad="38100" dist="38100" dir="2700000" algn="tl">
                  <a:srgbClr val="000000"/>
                </a:outerShdw>
              </a:effectLst>
              <a:ea typeface="ＭＳ Ｐゴシック" panose="020B0600070205080204" pitchFamily="34" charset="-128"/>
            </a:endParaRPr>
          </a:p>
        </p:txBody>
      </p:sp>
    </p:spTree>
    <p:extLst>
      <p:ext uri="{BB962C8B-B14F-4D97-AF65-F5344CB8AC3E}">
        <p14:creationId xmlns:p14="http://schemas.microsoft.com/office/powerpoint/2010/main" val="355015873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F29FD6-5980-4311-9A50-93175A61F1C5}"/>
              </a:ext>
            </a:extLst>
          </p:cNvPr>
          <p:cNvSpPr>
            <a:spLocks noGrp="1"/>
          </p:cNvSpPr>
          <p:nvPr>
            <p:ph type="title"/>
          </p:nvPr>
        </p:nvSpPr>
        <p:spPr>
          <a:xfrm>
            <a:off x="0" y="152400"/>
            <a:ext cx="9144000" cy="1143000"/>
          </a:xfrm>
        </p:spPr>
        <p:txBody>
          <a:bodyPr/>
          <a:lstStyle/>
          <a:p>
            <a:r>
              <a:rPr lang="ar-JO" altLang="en-US" dirty="0">
                <a:effectLst>
                  <a:outerShdw blurRad="38100" dist="38100" dir="2700000" algn="tl">
                    <a:srgbClr val="000000"/>
                  </a:outerShdw>
                </a:effectLst>
                <a:ea typeface="ＭＳ Ｐゴシック" panose="020B0600070205080204" pitchFamily="34" charset="-128"/>
              </a:rPr>
              <a:t>عدم إيمان؟</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5955" name="Picture 3" descr="Synagogue men.jpg">
            <a:extLst>
              <a:ext uri="{FF2B5EF4-FFF2-40B4-BE49-F238E27FC236}">
                <a16:creationId xmlns:a16="http://schemas.microsoft.com/office/drawing/2014/main" id="{0A99663F-E543-415E-9FBF-4D2B7BEE2A29}"/>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25600"/>
            <a:ext cx="9144000" cy="523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670001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1DB0E9-59BD-4BB0-ACC1-C60DD4E396E3}"/>
              </a:ext>
            </a:extLst>
          </p:cNvPr>
          <p:cNvSpPr>
            <a:spLocks noGrp="1"/>
          </p:cNvSpPr>
          <p:nvPr>
            <p:ph type="title"/>
          </p:nvPr>
        </p:nvSpPr>
        <p:spPr>
          <a:xfrm>
            <a:off x="0" y="228600"/>
            <a:ext cx="9144000" cy="1143000"/>
          </a:xfrm>
        </p:spPr>
        <p:txBody>
          <a:bodyPr/>
          <a:lstStyle/>
          <a:p>
            <a:r>
              <a:rPr lang="ar-LB" altLang="en-US" dirty="0">
                <a:effectLst>
                  <a:outerShdw blurRad="38100" dist="38100" dir="2700000" algn="tl">
                    <a:srgbClr val="000000"/>
                  </a:outerShdw>
                </a:effectLst>
                <a:ea typeface="ＭＳ Ｐゴシック" panose="020B0600070205080204" pitchFamily="34" charset="-128"/>
              </a:rPr>
              <a:t>أو </a:t>
            </a:r>
            <a:r>
              <a:rPr lang="ar-JO" altLang="en-US" dirty="0">
                <a:effectLst>
                  <a:outerShdw blurRad="38100" dist="38100" dir="2700000" algn="tl">
                    <a:srgbClr val="000000"/>
                  </a:outerShdw>
                </a:effectLst>
                <a:ea typeface="ＭＳ Ｐゴシック" panose="020B0600070205080204" pitchFamily="34" charset="-128"/>
              </a:rPr>
              <a:t>إيمان؟</a:t>
            </a:r>
            <a:br>
              <a:rPr lang="en-US" altLang="en-US" dirty="0">
                <a:effectLst>
                  <a:outerShdw blurRad="38100" dist="38100" dir="2700000" algn="tl">
                    <a:srgbClr val="000000"/>
                  </a:outerShdw>
                </a:effectLst>
                <a:ea typeface="ＭＳ Ｐゴシック" panose="020B0600070205080204" pitchFamily="34" charset="-128"/>
              </a:rPr>
            </a:br>
            <a:r>
              <a:rPr lang="ar-JO" altLang="en-US" dirty="0">
                <a:effectLst>
                  <a:outerShdw blurRad="38100" dist="38100" dir="2700000" algn="tl">
                    <a:srgbClr val="000000"/>
                  </a:outerShdw>
                </a:effectLst>
                <a:ea typeface="ＭＳ Ｐゴシック" panose="020B0600070205080204" pitchFamily="34" charset="-128"/>
              </a:rPr>
              <a:t>أنت قدو</a:t>
            </a:r>
            <a:r>
              <a:rPr lang="ar-LB" altLang="en-US" dirty="0">
                <a:effectLst>
                  <a:outerShdw blurRad="38100" dist="38100" dir="2700000" algn="tl">
                    <a:srgbClr val="000000"/>
                  </a:outerShdw>
                </a:effectLst>
                <a:ea typeface="ＭＳ Ｐゴシック" panose="020B0600070205080204" pitchFamily="34" charset="-128"/>
              </a:rPr>
              <a:t>ّ</a:t>
            </a:r>
            <a:r>
              <a:rPr lang="ar-JO" altLang="en-US" dirty="0">
                <a:effectLst>
                  <a:outerShdw blurRad="38100" dist="38100" dir="2700000" algn="tl">
                    <a:srgbClr val="000000"/>
                  </a:outerShdw>
                </a:effectLst>
                <a:ea typeface="ＭＳ Ｐゴシック" panose="020B0600070205080204" pitchFamily="34" charset="-128"/>
              </a:rPr>
              <a:t>س الله</a:t>
            </a:r>
            <a:endParaRPr lang="en-US" altLang="en-US" dirty="0">
              <a:effectLst>
                <a:outerShdw blurRad="38100" dist="38100" dir="2700000" algn="tl">
                  <a:srgbClr val="000000"/>
                </a:outerShdw>
              </a:effectLst>
              <a:ea typeface="ＭＳ Ｐゴシック" panose="020B0600070205080204" pitchFamily="34" charset="-128"/>
            </a:endParaRPr>
          </a:p>
        </p:txBody>
      </p:sp>
      <p:pic>
        <p:nvPicPr>
          <p:cNvPr id="126979" name="Picture 4" descr="You are the holy one.jpg">
            <a:extLst>
              <a:ext uri="{FF2B5EF4-FFF2-40B4-BE49-F238E27FC236}">
                <a16:creationId xmlns:a16="http://schemas.microsoft.com/office/drawing/2014/main" id="{78C7DF15-FD78-4D20-BF48-4005F6F8D2EB}"/>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692275"/>
            <a:ext cx="9144000" cy="5165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88755336"/>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6C73350-43FF-4DBC-80C0-0521C83636B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rtl="1"/>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ح. تعليمات بخصوص النجاسة</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79</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1-20</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7: 1-23</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a:t>
            </a:r>
            <a:r>
              <a:rPr lang="en-US"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1</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258359"/>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يعل</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 المسيح أن النجاسة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هي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داخلية لي</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ظهر أن الفريسيين </a:t>
            </a:r>
            <a:endPar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يكسرون</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الناموس بتقاليدهم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ب</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نجاسة قلوبهم</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9845389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30D15498-7555-4B1E-8534-AD723A82DA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lvl="0" defTabSz="914400"/>
            <a:r>
              <a:rPr lang="ar-JO" sz="5400" b="1" kern="0" dirty="0">
                <a:solidFill>
                  <a:srgbClr val="FFFFFF"/>
                </a:solidFill>
                <a:effectLst>
                  <a:glow rad="228600">
                    <a:srgbClr val="000000"/>
                  </a:glow>
                </a:effectLst>
                <a:latin typeface="Arial" panose="020B0604020202020204" pitchFamily="34" charset="0"/>
                <a:cs typeface="Arial" panose="020B0604020202020204" pitchFamily="34" charset="0"/>
              </a:rPr>
              <a:t>خ. استقبال في صور وصيدون</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18634" y="2077097"/>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80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15: 21-28</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7: 24-30</a:t>
            </a:r>
            <a:endParaRPr lang="de-DE"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18634" y="3157100"/>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يشفي يسوع ابنة امرأة كنعانية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مسكونة</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بالشياطين </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ليعلّم أن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خلاص </a:t>
            </a:r>
            <a:endPar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lvl="0" algn="ctr" defTabSz="914400" rtl="1" fontAlgn="base">
              <a:spcBef>
                <a:spcPct val="20000"/>
              </a:spcBef>
              <a:buClr>
                <a:srgbClr val="FFCC00"/>
              </a:buClr>
              <a:buSzPct val="70000"/>
              <a:defRPr/>
            </a:pP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الافراد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الأممي</a:t>
            </a:r>
            <a:r>
              <a:rPr lang="ar-LB"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ين قد بدأ </a:t>
            </a:r>
            <a:r>
              <a:rPr lang="ar-JO" sz="28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الآن قبل أن يتوب إسرائيل</a:t>
            </a:r>
            <a:endParaRPr kumimoji="0" lang="en-US" sz="28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34530566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17" name="Picture 1" descr="Picture 1"/>
          <p:cNvPicPr>
            <a:picLocks noChangeAspect="1"/>
          </p:cNvPicPr>
          <p:nvPr/>
        </p:nvPicPr>
        <p:blipFill>
          <a:blip r:embed="rId2" cstate="print"/>
          <a:stretch>
            <a:fillRect/>
          </a:stretch>
        </p:blipFill>
        <p:spPr>
          <a:xfrm>
            <a:off x="0" y="139"/>
            <a:ext cx="9145117" cy="6858839"/>
          </a:xfrm>
          <a:prstGeom prst="rect">
            <a:avLst/>
          </a:prstGeom>
          <a:ln w="12700">
            <a:miter lim="400000"/>
          </a:ln>
        </p:spPr>
      </p:pic>
      <p:sp>
        <p:nvSpPr>
          <p:cNvPr id="6018" name="TextBox 2"/>
          <p:cNvSpPr txBox="1"/>
          <p:nvPr/>
        </p:nvSpPr>
        <p:spPr>
          <a:xfrm>
            <a:off x="245752" y="4437112"/>
            <a:ext cx="8852597" cy="646193"/>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52" tIns="45652" rIns="45652" bIns="45652">
            <a:spAutoFit/>
          </a:bodyPr>
          <a:lstStyle/>
          <a:p>
            <a:pPr marL="0" marR="0" lvl="0" indent="0" algn="r" defTabSz="913499" rtl="1" eaLnBrk="1" fontAlgn="auto" latinLnBrk="0" hangingPunct="0">
              <a:lnSpc>
                <a:spcPct val="100000"/>
              </a:lnSpc>
              <a:spcBef>
                <a:spcPts val="0"/>
              </a:spcBef>
              <a:spcAft>
                <a:spcPts val="0"/>
              </a:spcAft>
              <a:buClrTx/>
              <a:buSzTx/>
              <a:buFontTx/>
              <a:buNone/>
              <a:tabLst/>
              <a:defRPr sz="3600" b="1">
                <a:solidFill>
                  <a:srgbClr val="6BCBF4"/>
                </a:solidFill>
                <a:effectLst>
                  <a:outerShdw blurRad="50800" dist="88900" dir="2700000" rotWithShape="0">
                    <a:srgbClr val="000000"/>
                  </a:outerShdw>
                </a:effectLst>
              </a:defRPr>
            </a:pPr>
            <a:r>
              <a:rPr kumimoji="0" lang="ar-JO"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امرأة فينيقية سورية تطلب من يسوع المساعدة</a:t>
            </a:r>
            <a:endParaRPr kumimoji="0" sz="3600" b="1" i="0" u="none" strike="noStrike" kern="0" cap="none" spc="0" normalizeH="0" baseline="0" noProof="0" dirty="0">
              <a:ln>
                <a:noFill/>
              </a:ln>
              <a:solidFill>
                <a:srgbClr val="6BCBF4"/>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pic>
        <p:nvPicPr>
          <p:cNvPr id="6019" name="Picture 2" descr="Picture 2"/>
          <p:cNvPicPr>
            <a:picLocks noChangeAspect="1"/>
          </p:cNvPicPr>
          <p:nvPr/>
        </p:nvPicPr>
        <p:blipFill>
          <a:blip r:embed="rId3" cstate="print"/>
          <a:stretch>
            <a:fillRect/>
          </a:stretch>
        </p:blipFill>
        <p:spPr>
          <a:xfrm>
            <a:off x="-1588" y="6064251"/>
            <a:ext cx="9182102" cy="866776"/>
          </a:xfrm>
          <a:prstGeom prst="rect">
            <a:avLst/>
          </a:prstGeom>
          <a:ln w="12700">
            <a:miter lim="400000"/>
          </a:ln>
        </p:spPr>
      </p:pic>
      <p:sp>
        <p:nvSpPr>
          <p:cNvPr id="6020" name="TextBox 3"/>
          <p:cNvSpPr txBox="1"/>
          <p:nvPr/>
        </p:nvSpPr>
        <p:spPr>
          <a:xfrm>
            <a:off x="245751" y="5517231"/>
            <a:ext cx="5193694" cy="582477"/>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45652" tIns="45652" rIns="45652" bIns="45652">
            <a:spAutoFit/>
          </a:bodyPr>
          <a:lstStyle/>
          <a:p>
            <a:pPr marL="0" marR="0" lvl="0" indent="0" algn="l" defTabSz="913499" rtl="1" eaLnBrk="1" fontAlgn="auto" latinLnBrk="0" hangingPunct="0">
              <a:lnSpc>
                <a:spcPct val="100000"/>
              </a:lnSpc>
              <a:spcBef>
                <a:spcPts val="0"/>
              </a:spcBef>
              <a:spcAft>
                <a:spcPts val="0"/>
              </a:spcAft>
              <a:buClrTx/>
              <a:buSzTx/>
              <a:buFontTx/>
              <a:buNone/>
              <a:tabLst/>
              <a:defRPr sz="3100" b="1">
                <a:solidFill>
                  <a:srgbClr val="FFFFFF"/>
                </a:solidFill>
                <a:effectLst>
                  <a:outerShdw blurRad="50800" dist="88900" dir="2700000" rotWithShape="0">
                    <a:srgbClr val="000000"/>
                  </a:outerShdw>
                </a:effectLst>
              </a:defRPr>
            </a:pPr>
            <a:r>
              <a:rPr kumimoji="0" lang="ar-JO"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rPr>
              <a:t>مرقس 7: 24-30</a:t>
            </a:r>
            <a:endParaRPr kumimoji="0" sz="3100" b="1" i="0" u="none" strike="noStrike" kern="0" cap="none" spc="0" normalizeH="0" baseline="0" noProof="0" dirty="0">
              <a:ln>
                <a:noFill/>
              </a:ln>
              <a:solidFill>
                <a:srgbClr val="FFFFFF"/>
              </a:solidFill>
              <a:effectLst>
                <a:outerShdw blurRad="50800" dist="88900" dir="2700000" rotWithShape="0">
                  <a:srgbClr val="000000"/>
                </a:outerShdw>
              </a:effectLst>
              <a:uLnTx/>
              <a:uFillTx/>
              <a:latin typeface="Arial" panose="020B0604020202020204" pitchFamily="34" charset="0"/>
              <a:cs typeface="Arial" panose="020B0604020202020204" pitchFamily="34" charset="0"/>
              <a:sym typeface="Arial"/>
            </a:endParaRPr>
          </a:p>
        </p:txBody>
      </p:sp>
      <p:grpSp>
        <p:nvGrpSpPr>
          <p:cNvPr id="12" name="Group 11">
            <a:extLst>
              <a:ext uri="{FF2B5EF4-FFF2-40B4-BE49-F238E27FC236}">
                <a16:creationId xmlns:a16="http://schemas.microsoft.com/office/drawing/2014/main" id="{09F63A17-3EA1-455E-C64D-A9DB9C49A197}"/>
              </a:ext>
            </a:extLst>
          </p:cNvPr>
          <p:cNvGrpSpPr/>
          <p:nvPr/>
        </p:nvGrpSpPr>
        <p:grpSpPr>
          <a:xfrm>
            <a:off x="245751" y="260648"/>
            <a:ext cx="2660102" cy="1530398"/>
            <a:chOff x="5508104" y="620689"/>
            <a:chExt cx="2660102" cy="1530398"/>
          </a:xfrm>
        </p:grpSpPr>
        <p:grpSp>
          <p:nvGrpSpPr>
            <p:cNvPr id="13" name="Group 12">
              <a:extLst>
                <a:ext uri="{FF2B5EF4-FFF2-40B4-BE49-F238E27FC236}">
                  <a16:creationId xmlns:a16="http://schemas.microsoft.com/office/drawing/2014/main" id="{842327B6-C583-DE07-4EAD-6199292312A6}"/>
                </a:ext>
              </a:extLst>
            </p:cNvPr>
            <p:cNvGrpSpPr/>
            <p:nvPr/>
          </p:nvGrpSpPr>
          <p:grpSpPr>
            <a:xfrm>
              <a:off x="5508104" y="620689"/>
              <a:ext cx="2660102" cy="1394677"/>
              <a:chOff x="5508104" y="620689"/>
              <a:chExt cx="2660102" cy="1394677"/>
            </a:xfrm>
          </p:grpSpPr>
          <p:pic>
            <p:nvPicPr>
              <p:cNvPr id="15" name="Picture 1" descr="22_John_Baptist_Prison_JPEG_1024.jpg">
                <a:extLst>
                  <a:ext uri="{FF2B5EF4-FFF2-40B4-BE49-F238E27FC236}">
                    <a16:creationId xmlns:a16="http://schemas.microsoft.com/office/drawing/2014/main" id="{ED21A470-C4FE-B1C7-7A23-A422261A5569}"/>
                  </a:ext>
                </a:extLst>
              </p:cNvPr>
              <p:cNvPicPr>
                <a:picLocks noChangeAspect="1"/>
              </p:cNvPicPr>
              <p:nvPr/>
            </p:nvPicPr>
            <p:blipFill rotWithShape="1">
              <a:blip r:embed="rId4" cstate="print"/>
              <a:srcRect l="14936" t="9783" r="12087" b="39201"/>
              <a:stretch/>
            </p:blipFill>
            <p:spPr bwMode="auto">
              <a:xfrm>
                <a:off x="5508104" y="620689"/>
                <a:ext cx="2660102" cy="1394677"/>
              </a:xfrm>
              <a:prstGeom prst="rect">
                <a:avLst/>
              </a:prstGeom>
              <a:noFill/>
              <a:ln w="9525">
                <a:noFill/>
                <a:miter lim="800000"/>
                <a:headEnd/>
                <a:tailEnd/>
              </a:ln>
            </p:spPr>
          </p:pic>
          <p:sp>
            <p:nvSpPr>
              <p:cNvPr id="16" name="Rectangle 15">
                <a:extLst>
                  <a:ext uri="{FF2B5EF4-FFF2-40B4-BE49-F238E27FC236}">
                    <a16:creationId xmlns:a16="http://schemas.microsoft.com/office/drawing/2014/main" id="{5A880CF6-E5F5-15BE-7361-9F7B42DD4CBD}"/>
                  </a:ext>
                </a:extLst>
              </p:cNvPr>
              <p:cNvSpPr/>
              <p:nvPr/>
            </p:nvSpPr>
            <p:spPr>
              <a:xfrm>
                <a:off x="6876256" y="692688"/>
                <a:ext cx="1224136" cy="1296152"/>
              </a:xfrm>
              <a:prstGeom prst="rect">
                <a:avLst/>
              </a:prstGeom>
              <a:solidFill>
                <a:sysClr val="window" lastClr="FFFFFF"/>
              </a:solidFill>
              <a:ln w="9525" cap="flat" cmpd="sng" algn="ctr">
                <a:noFill/>
                <a:prstDash val="solid"/>
              </a:ln>
              <a:effectLst/>
            </p:spPr>
            <p:txBody>
              <a:bodyPr rtlCol="0" anchor="ctr"/>
              <a:lstStyle/>
              <a:p>
                <a:pPr marL="0" marR="0" lvl="0" indent="0" algn="ctr" defTabSz="914400" rtl="1" eaLnBrk="0" fontAlgn="base" latinLnBrk="0" hangingPunct="1">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sp>
          <p:nvSpPr>
            <p:cNvPr id="14" name="TextBox 13">
              <a:extLst>
                <a:ext uri="{FF2B5EF4-FFF2-40B4-BE49-F238E27FC236}">
                  <a16:creationId xmlns:a16="http://schemas.microsoft.com/office/drawing/2014/main" id="{F34EF88A-24F0-0409-DDEE-4E2CC2A6BC7D}"/>
                </a:ext>
              </a:extLst>
            </p:cNvPr>
            <p:cNvSpPr txBox="1"/>
            <p:nvPr/>
          </p:nvSpPr>
          <p:spPr>
            <a:xfrm>
              <a:off x="6804248" y="626887"/>
              <a:ext cx="1296144" cy="1524200"/>
            </a:xfrm>
            <a:prstGeom prst="rect">
              <a:avLst/>
            </a:prstGeom>
            <a:noFill/>
          </p:spPr>
          <p:txBody>
            <a:bodyPr wrap="square" rtlCol="0">
              <a:spAutoFit/>
            </a:bodyPr>
            <a:lstStyle/>
            <a:p>
              <a:pPr marL="0" marR="0" lvl="0" indent="0" algn="ctr" defTabSz="914400" rtl="1" eaLnBrk="0" fontAlgn="base" latinLnBrk="0" hangingPunct="1">
                <a:lnSpc>
                  <a:spcPct val="70000"/>
                </a:lnSpc>
                <a:spcBef>
                  <a:spcPct val="0"/>
                </a:spcBef>
                <a:spcAft>
                  <a:spcPct val="0"/>
                </a:spcAft>
                <a:buClrTx/>
                <a:buSzTx/>
                <a:buFontTx/>
                <a:buNone/>
                <a:tabLst/>
                <a:defRPr/>
              </a:pPr>
              <a:r>
                <a:rPr kumimoji="0" lang="ar-JO" altLang="zh-CN" sz="44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rPr>
                <a:t>صور   كتابية   مجانية</a:t>
              </a:r>
              <a:endParaRPr kumimoji="0" lang="en-GB" sz="6000" b="0" i="0" u="none" strike="noStrike" kern="1200" cap="none" spc="-250" normalizeH="0" baseline="0" noProof="0" dirty="0">
                <a:ln>
                  <a:noFill/>
                </a:ln>
                <a:solidFill>
                  <a:srgbClr val="002060"/>
                </a:solidFill>
                <a:effectLst/>
                <a:uLnTx/>
                <a:uFillTx/>
                <a:latin typeface="Arial" panose="020B0604020202020204" pitchFamily="34" charset="0"/>
                <a:ea typeface="ＭＳ Ｐゴシック" charset="0"/>
                <a:cs typeface="Arial" panose="020B0604020202020204" pitchFamily="34" charset="0"/>
                <a:sym typeface="Arial"/>
              </a:endParaRPr>
            </a:p>
          </p:txBody>
        </p:sp>
      </p:gr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93AB38B-DBF5-494B-9DDE-C1905F79D63D}"/>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028" y="0"/>
            <a:ext cx="9139943" cy="6858000"/>
          </a:xfrm>
          <a:prstGeom prst="rect">
            <a:avLst/>
          </a:prstGeom>
        </p:spPr>
      </p:pic>
      <p:sp>
        <p:nvSpPr>
          <p:cNvPr id="4" name="Title 1">
            <a:extLst>
              <a:ext uri="{FF2B5EF4-FFF2-40B4-BE49-F238E27FC236}">
                <a16:creationId xmlns:a16="http://schemas.microsoft.com/office/drawing/2014/main" id="{81168235-75B6-4737-BD65-69FEC2392130}"/>
              </a:ext>
            </a:extLst>
          </p:cNvPr>
          <p:cNvSpPr txBox="1">
            <a:spLocks/>
          </p:cNvSpPr>
          <p:nvPr/>
        </p:nvSpPr>
        <p:spPr bwMode="auto">
          <a:xfrm>
            <a:off x="0" y="0"/>
            <a:ext cx="9144000" cy="2204864"/>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ea typeface="ＭＳ Ｐゴシック" charset="0"/>
              </a:defRPr>
            </a:lvl2pPr>
            <a:lvl3pPr algn="ctr" rtl="0" fontAlgn="base">
              <a:spcBef>
                <a:spcPct val="0"/>
              </a:spcBef>
              <a:spcAft>
                <a:spcPct val="0"/>
              </a:spcAft>
              <a:defRPr sz="4400">
                <a:solidFill>
                  <a:schemeClr val="tx2"/>
                </a:solidFill>
                <a:latin typeface="Times New Roman" charset="0"/>
                <a:ea typeface="ＭＳ Ｐゴシック" charset="0"/>
              </a:defRPr>
            </a:lvl3pPr>
            <a:lvl4pPr algn="ctr" rtl="0" fontAlgn="base">
              <a:spcBef>
                <a:spcPct val="0"/>
              </a:spcBef>
              <a:spcAft>
                <a:spcPct val="0"/>
              </a:spcAft>
              <a:defRPr sz="4400">
                <a:solidFill>
                  <a:schemeClr val="tx2"/>
                </a:solidFill>
                <a:latin typeface="Times New Roman" charset="0"/>
                <a:ea typeface="ＭＳ Ｐゴシック" charset="0"/>
              </a:defRPr>
            </a:lvl4pPr>
            <a:lvl5pPr algn="ctr" rtl="0" fontAlgn="base">
              <a:spcBef>
                <a:spcPct val="0"/>
              </a:spcBef>
              <a:spcAft>
                <a:spcPct val="0"/>
              </a:spcAft>
              <a:defRPr sz="4400">
                <a:solidFill>
                  <a:schemeClr val="tx2"/>
                </a:solidFill>
                <a:latin typeface="Times New Roman" charset="0"/>
                <a:ea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ar-JO" sz="54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rPr>
              <a:t>أ. إطعام الخمسة آلاف</a:t>
            </a:r>
            <a:endParaRPr kumimoji="0" lang="en-US" sz="6000" b="1" u="none" strike="noStrike" kern="0" cap="none" spc="0" normalizeH="0" baseline="0" noProof="0" dirty="0">
              <a:ln>
                <a:noFill/>
              </a:ln>
              <a:solidFill>
                <a:srgbClr val="FFFFFF"/>
              </a:solidFill>
              <a:effectLst>
                <a:glow rad="228600">
                  <a:srgbClr val="000000"/>
                </a:glow>
              </a:effectLst>
              <a:uLnTx/>
              <a:uFillTx/>
              <a:latin typeface="Arial" panose="020B0604020202020204" pitchFamily="34" charset="0"/>
              <a:ea typeface="+mj-ea"/>
              <a:cs typeface="Arial" panose="020B0604020202020204" pitchFamily="34" charset="0"/>
            </a:endParaRPr>
          </a:p>
        </p:txBody>
      </p:sp>
      <p:sp>
        <p:nvSpPr>
          <p:cNvPr id="5" name="Rectangle 4">
            <a:extLst>
              <a:ext uri="{FF2B5EF4-FFF2-40B4-BE49-F238E27FC236}">
                <a16:creationId xmlns:a16="http://schemas.microsoft.com/office/drawing/2014/main" id="{D5C82CF4-6DBD-4AF1-97C3-F4FAE6FF0D50}"/>
              </a:ext>
            </a:extLst>
          </p:cNvPr>
          <p:cNvSpPr>
            <a:spLocks noChangeArrowheads="1"/>
          </p:cNvSpPr>
          <p:nvPr/>
        </p:nvSpPr>
        <p:spPr bwMode="auto">
          <a:xfrm>
            <a:off x="0" y="2176985"/>
            <a:ext cx="9144000" cy="703831"/>
          </a:xfrm>
          <a:prstGeom prst="rect">
            <a:avLst/>
          </a:prstGeom>
          <a:noFill/>
          <a:ln w="9525">
            <a:noFill/>
            <a:miter lim="800000"/>
            <a:headEnd/>
            <a:tailEnd/>
          </a:ln>
          <a:effectLst/>
        </p:spPr>
        <p:txBody>
          <a:bodyPr anchor="ctr"/>
          <a:lstStyle/>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74</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a:p>
            <a:pPr algn="ctr" defTabSz="914400" rtl="1" fontAlgn="base">
              <a:spcBef>
                <a:spcPct val="20000"/>
              </a:spcBef>
              <a:buClr>
                <a:srgbClr val="FFCC00"/>
              </a:buClr>
              <a:buSzPct val="70000"/>
            </a:pP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متى 14: 13-21</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مرقس 6: 30-44</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لوقا 9: 10-17</a:t>
            </a:r>
            <a:r>
              <a:rPr lang="ar-L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a:t>
            </a:r>
            <a:r>
              <a:rPr lang="ar-JO"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يوحنا 6: 1-13</a:t>
            </a:r>
            <a:endParaRPr lang="en-GB" sz="2800" b="1" i="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endParaRPr>
          </a:p>
        </p:txBody>
      </p:sp>
      <p:sp>
        <p:nvSpPr>
          <p:cNvPr id="6" name="Rectangle 5">
            <a:extLst>
              <a:ext uri="{FF2B5EF4-FFF2-40B4-BE49-F238E27FC236}">
                <a16:creationId xmlns:a16="http://schemas.microsoft.com/office/drawing/2014/main" id="{7C29053E-F050-456B-81CE-31260F9B420A}"/>
              </a:ext>
            </a:extLst>
          </p:cNvPr>
          <p:cNvSpPr>
            <a:spLocks noChangeArrowheads="1"/>
          </p:cNvSpPr>
          <p:nvPr/>
        </p:nvSpPr>
        <p:spPr bwMode="auto">
          <a:xfrm>
            <a:off x="0" y="3537623"/>
            <a:ext cx="9144000" cy="2232248"/>
          </a:xfrm>
          <a:prstGeom prst="rect">
            <a:avLst/>
          </a:prstGeom>
          <a:noFill/>
          <a:ln w="9525">
            <a:noFill/>
            <a:miter lim="800000"/>
            <a:headEnd/>
            <a:tailEnd/>
          </a:ln>
          <a:effectLst/>
        </p:spPr>
        <p:txBody>
          <a:bodyPr anchor="ctr"/>
          <a:lstStyle/>
          <a:p>
            <a:pPr lvl="0" algn="ctr" defTabSz="914400" rtl="1" fontAlgn="base">
              <a:spcBef>
                <a:spcPct val="20000"/>
              </a:spcBef>
              <a:buClr>
                <a:srgbClr val="FFCC00"/>
              </a:buClr>
              <a:buSzPct val="70000"/>
              <a:defRPr/>
            </a:pP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المسيح يطعم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5,000</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كموسى الجديد في تثنية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18</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 15، ويعلم المؤمنين الاكتفاء به </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وحده، </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و</a:t>
            </a:r>
            <a:r>
              <a:rPr lang="ar-LB"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يُظهر ل</a:t>
            </a:r>
            <a:r>
              <a:rPr lang="ar-JO" sz="3200" b="1" kern="0" dirty="0">
                <a:solidFill>
                  <a:srgbClr val="FFFFFF"/>
                </a:solidFill>
                <a:effectLst>
                  <a:glow rad="228600">
                    <a:srgbClr val="220011"/>
                  </a:glow>
                </a:effectLst>
                <a:latin typeface="Arial" panose="020B0604020202020204" pitchFamily="34" charset="0"/>
                <a:ea typeface="ＭＳ Ｐゴシック" charset="0"/>
                <a:cs typeface="Arial" panose="020B0604020202020204" pitchFamily="34" charset="0"/>
              </a:rPr>
              <a:t>غير المؤمنين عماهم الروحي.</a:t>
            </a:r>
            <a:endParaRPr kumimoji="0" lang="en-US" sz="3200" b="1" u="none" strike="noStrike" kern="0" cap="none" spc="0" normalizeH="0" baseline="0" noProof="0" dirty="0">
              <a:ln>
                <a:noFill/>
              </a:ln>
              <a:solidFill>
                <a:srgbClr val="FFFFFF"/>
              </a:solidFill>
              <a:effectLst>
                <a:glow rad="228600">
                  <a:srgbClr val="220011"/>
                </a:glow>
              </a:effectLst>
              <a:uLnTx/>
              <a:uFillTx/>
              <a:latin typeface="Arial" panose="020B0604020202020204" pitchFamily="34" charset="0"/>
              <a:ea typeface="ＭＳ Ｐゴシック" charset="0"/>
              <a:cs typeface="Arial" panose="020B0604020202020204" pitchFamily="34" charset="0"/>
            </a:endParaRPr>
          </a:p>
        </p:txBody>
      </p:sp>
    </p:spTree>
    <p:extLst>
      <p:ext uri="{BB962C8B-B14F-4D97-AF65-F5344CB8AC3E}">
        <p14:creationId xmlns:p14="http://schemas.microsoft.com/office/powerpoint/2010/main" val="20215444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4097" name="Picture 1">
            <a:extLst>
              <a:ext uri="{FF2B5EF4-FFF2-40B4-BE49-F238E27FC236}">
                <a16:creationId xmlns:a16="http://schemas.microsoft.com/office/drawing/2014/main" id="{875672A0-20CC-4748-9618-BD21E62C34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 name="Title 1">
            <a:extLst>
              <a:ext uri="{FF2B5EF4-FFF2-40B4-BE49-F238E27FC236}">
                <a16:creationId xmlns:a16="http://schemas.microsoft.com/office/drawing/2014/main" id="{36A14B3C-930F-C9DB-65FB-0B5FA3E047AF}"/>
              </a:ext>
            </a:extLst>
          </p:cNvPr>
          <p:cNvSpPr txBox="1">
            <a:spLocks/>
          </p:cNvSpPr>
          <p:nvPr/>
        </p:nvSpPr>
        <p:spPr bwMode="auto">
          <a:xfrm>
            <a:off x="5082384" y="5877899"/>
            <a:ext cx="1449945"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Galilee</a:t>
            </a:r>
          </a:p>
        </p:txBody>
      </p:sp>
      <p:sp>
        <p:nvSpPr>
          <p:cNvPr id="4" name="Title 1">
            <a:extLst>
              <a:ext uri="{FF2B5EF4-FFF2-40B4-BE49-F238E27FC236}">
                <a16:creationId xmlns:a16="http://schemas.microsoft.com/office/drawing/2014/main" id="{B975A721-27A1-572B-143F-0131D52EE66B}"/>
              </a:ext>
            </a:extLst>
          </p:cNvPr>
          <p:cNvSpPr txBox="1">
            <a:spLocks/>
          </p:cNvSpPr>
          <p:nvPr/>
        </p:nvSpPr>
        <p:spPr bwMode="auto">
          <a:xfrm>
            <a:off x="7185772" y="6112700"/>
            <a:ext cx="1945703"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Decapolis</a:t>
            </a:r>
          </a:p>
        </p:txBody>
      </p:sp>
      <p:sp>
        <p:nvSpPr>
          <p:cNvPr id="5" name="Title 1">
            <a:extLst>
              <a:ext uri="{FF2B5EF4-FFF2-40B4-BE49-F238E27FC236}">
                <a16:creationId xmlns:a16="http://schemas.microsoft.com/office/drawing/2014/main" id="{52DB7E50-B62E-1728-982A-968A7183CBF5}"/>
              </a:ext>
            </a:extLst>
          </p:cNvPr>
          <p:cNvSpPr txBox="1">
            <a:spLocks/>
          </p:cNvSpPr>
          <p:nvPr/>
        </p:nvSpPr>
        <p:spPr bwMode="auto">
          <a:xfrm>
            <a:off x="7515616" y="989555"/>
            <a:ext cx="1578280"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Syria</a:t>
            </a:r>
          </a:p>
        </p:txBody>
      </p:sp>
      <p:sp>
        <p:nvSpPr>
          <p:cNvPr id="6" name="Title 1">
            <a:extLst>
              <a:ext uri="{FF2B5EF4-FFF2-40B4-BE49-F238E27FC236}">
                <a16:creationId xmlns:a16="http://schemas.microsoft.com/office/drawing/2014/main" id="{BE572763-CCA7-BA82-3289-D6BEAB8C9997}"/>
              </a:ext>
            </a:extLst>
          </p:cNvPr>
          <p:cNvSpPr txBox="1">
            <a:spLocks/>
          </p:cNvSpPr>
          <p:nvPr/>
        </p:nvSpPr>
        <p:spPr bwMode="auto">
          <a:xfrm rot="17435879">
            <a:off x="4158640" y="3169084"/>
            <a:ext cx="2313148" cy="519833"/>
          </a:xfrm>
          <a:prstGeom prst="rect">
            <a:avLst/>
          </a:prstGeom>
          <a:solidFill>
            <a:schemeClr val="tx1"/>
          </a:solidFill>
          <a:ln>
            <a:noFill/>
          </a:ln>
          <a:effectLst/>
          <a:extLs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Phoenicia</a:t>
            </a:r>
          </a:p>
        </p:txBody>
      </p:sp>
      <p:sp>
        <p:nvSpPr>
          <p:cNvPr id="8" name="Title 1">
            <a:extLst>
              <a:ext uri="{FF2B5EF4-FFF2-40B4-BE49-F238E27FC236}">
                <a16:creationId xmlns:a16="http://schemas.microsoft.com/office/drawing/2014/main" id="{F5CAA41E-34D8-BB0F-32C3-C9C3448AB985}"/>
              </a:ext>
            </a:extLst>
          </p:cNvPr>
          <p:cNvSpPr txBox="1">
            <a:spLocks/>
          </p:cNvSpPr>
          <p:nvPr/>
        </p:nvSpPr>
        <p:spPr bwMode="auto">
          <a:xfrm>
            <a:off x="5711879" y="4537805"/>
            <a:ext cx="1640900" cy="347596"/>
          </a:xfrm>
          <a:prstGeom prst="rect">
            <a:avLst/>
          </a:prstGeom>
          <a:solidFill>
            <a:srgbClr val="D6D7D2"/>
          </a:solidFill>
          <a:ln>
            <a:noFill/>
          </a:ln>
          <a:effec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ct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000" b="1" i="0" u="none" strike="noStrike" kern="1200" cap="none" spc="0" normalizeH="0" baseline="0" noProof="0" dirty="0">
                <a:ln>
                  <a:noFill/>
                </a:ln>
                <a:solidFill>
                  <a:srgbClr val="000000"/>
                </a:solidFill>
                <a:effectLst/>
                <a:uLnTx/>
                <a:uFillTx/>
                <a:latin typeface="Arial"/>
              </a:rPr>
              <a:t>Capernaum</a:t>
            </a:r>
          </a:p>
        </p:txBody>
      </p:sp>
      <p:sp>
        <p:nvSpPr>
          <p:cNvPr id="9" name="Triangle 8">
            <a:extLst>
              <a:ext uri="{FF2B5EF4-FFF2-40B4-BE49-F238E27FC236}">
                <a16:creationId xmlns:a16="http://schemas.microsoft.com/office/drawing/2014/main" id="{0BFD3008-33E6-5894-085C-4166D603DDBD}"/>
              </a:ext>
            </a:extLst>
          </p:cNvPr>
          <p:cNvSpPr/>
          <p:nvPr/>
        </p:nvSpPr>
        <p:spPr bwMode="auto">
          <a:xfrm rot="10800000">
            <a:off x="5018779" y="94134"/>
            <a:ext cx="1114817" cy="773481"/>
          </a:xfrm>
          <a:prstGeom prst="triangle">
            <a:avLst/>
          </a:prstGeom>
          <a:solidFill>
            <a:srgbClr val="449FDC"/>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10" name="Triangle 9">
            <a:extLst>
              <a:ext uri="{FF2B5EF4-FFF2-40B4-BE49-F238E27FC236}">
                <a16:creationId xmlns:a16="http://schemas.microsoft.com/office/drawing/2014/main" id="{C1B93934-AEE2-4D9D-D1CE-978C639BC58C}"/>
              </a:ext>
            </a:extLst>
          </p:cNvPr>
          <p:cNvSpPr/>
          <p:nvPr/>
        </p:nvSpPr>
        <p:spPr bwMode="auto">
          <a:xfrm rot="10800000">
            <a:off x="4156800" y="1484522"/>
            <a:ext cx="1300389" cy="983104"/>
          </a:xfrm>
          <a:prstGeom prst="triangle">
            <a:avLst/>
          </a:prstGeom>
          <a:solidFill>
            <a:srgbClr val="49A5E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pitchFamily="34" charset="0"/>
            </a:endParaRPr>
          </a:p>
        </p:txBody>
      </p:sp>
      <p:sp>
        <p:nvSpPr>
          <p:cNvPr id="2" name="Title 1">
            <a:extLst>
              <a:ext uri="{FF2B5EF4-FFF2-40B4-BE49-F238E27FC236}">
                <a16:creationId xmlns:a16="http://schemas.microsoft.com/office/drawing/2014/main" id="{881AA75C-DB9D-7D49-27A1-B3CD3387BDC7}"/>
              </a:ext>
            </a:extLst>
          </p:cNvPr>
          <p:cNvSpPr>
            <a:spLocks noGrp="1"/>
          </p:cNvSpPr>
          <p:nvPr>
            <p:ph type="title" idx="4294967295"/>
          </p:nvPr>
        </p:nvSpPr>
        <p:spPr>
          <a:xfrm>
            <a:off x="3692168" y="1426637"/>
            <a:ext cx="1945703" cy="519833"/>
          </a:xfrm>
          <a:noFill/>
        </p:spPr>
        <p:txBody>
          <a:bodyPr/>
          <a:lstStyle/>
          <a:p>
            <a:r>
              <a:rPr lang="en-US" sz="4000" b="1" dirty="0">
                <a:solidFill>
                  <a:schemeClr val="accent3"/>
                </a:solidFill>
              </a:rPr>
              <a:t>Tyre</a:t>
            </a:r>
          </a:p>
        </p:txBody>
      </p:sp>
      <p:sp>
        <p:nvSpPr>
          <p:cNvPr id="7" name="Title 1">
            <a:extLst>
              <a:ext uri="{FF2B5EF4-FFF2-40B4-BE49-F238E27FC236}">
                <a16:creationId xmlns:a16="http://schemas.microsoft.com/office/drawing/2014/main" id="{B9C36D25-4374-78B1-058B-F12BB350D6CF}"/>
              </a:ext>
            </a:extLst>
          </p:cNvPr>
          <p:cNvSpPr txBox="1">
            <a:spLocks/>
          </p:cNvSpPr>
          <p:nvPr/>
        </p:nvSpPr>
        <p:spPr bwMode="auto">
          <a:xfrm>
            <a:off x="4059610" y="-6318"/>
            <a:ext cx="1945703" cy="5198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a:solidFill>
                  <a:srgbClr val="3465A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000" tIns="46800" rIns="90000" bIns="46800" numCol="1" anchor="ctr" anchorCtr="0" compatLnSpc="1">
            <a:prstTxWarp prst="textNoShape">
              <a:avLst/>
            </a:prstTxWarp>
          </a:bodyPr>
          <a:lstStyle>
            <a:lvl1pPr algn="ctr" defTabSz="321503" rtl="0" fontAlgn="base">
              <a:spcBef>
                <a:spcPct val="0"/>
              </a:spcBef>
              <a:spcAft>
                <a:spcPct val="0"/>
              </a:spcAft>
              <a:buClr>
                <a:srgbClr val="000000"/>
              </a:buClr>
              <a:buSzPct val="100000"/>
              <a:buFont typeface="Times New Roman" panose="02020603050405020304" pitchFamily="18" charset="0"/>
              <a:defRPr sz="3094" kern="1200">
                <a:solidFill>
                  <a:srgbClr val="000000"/>
                </a:solidFill>
                <a:latin typeface="+mj-lt"/>
                <a:ea typeface="+mj-ea"/>
                <a:cs typeface="+mj-cs"/>
              </a:defRPr>
            </a:lvl1pPr>
            <a:lvl2pPr marL="522442" indent="-200939"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2pPr>
            <a:lvl3pPr marL="803758"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3pPr>
            <a:lvl4pPr marL="1125261"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4pPr>
            <a:lvl5pPr marL="1446764"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5pPr>
            <a:lvl6pPr marL="1768267"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6pPr>
            <a:lvl7pPr marL="2089770"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7pPr>
            <a:lvl8pPr marL="2411273"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8pPr>
            <a:lvl9pPr marL="2732776" indent="-160752" algn="ctr" defTabSz="321503" rtl="0" fontAlgn="base">
              <a:spcBef>
                <a:spcPct val="0"/>
              </a:spcBef>
              <a:spcAft>
                <a:spcPct val="0"/>
              </a:spcAft>
              <a:buClr>
                <a:srgbClr val="000000"/>
              </a:buClr>
              <a:buSzPct val="100000"/>
              <a:buFont typeface="Times New Roman" panose="02020603050405020304" pitchFamily="18" charset="0"/>
              <a:defRPr sz="3094">
                <a:solidFill>
                  <a:srgbClr val="000000"/>
                </a:solidFill>
                <a:latin typeface="Arial" panose="020B0604020202020204" pitchFamily="34" charset="0"/>
                <a:ea typeface="DejaVu Sans" charset="0"/>
                <a:cs typeface="DejaVu Sans" charset="0"/>
              </a:defRPr>
            </a:lvl9pPr>
          </a:lstStyle>
          <a:p>
            <a:pPr marL="0" marR="0" lvl="0" indent="0" algn="r" defTabSz="321503" rtl="0" eaLnBrk="1" fontAlgn="base" latinLnBrk="0" hangingPunct="1">
              <a:lnSpc>
                <a:spcPct val="100000"/>
              </a:lnSpc>
              <a:spcBef>
                <a:spcPct val="0"/>
              </a:spcBef>
              <a:spcAft>
                <a:spcPct val="0"/>
              </a:spcAft>
              <a:buClr>
                <a:srgbClr val="000000"/>
              </a:buClr>
              <a:buSzPct val="100000"/>
              <a:buFont typeface="Times New Roman" panose="02020603050405020304" pitchFamily="18" charset="0"/>
              <a:buNone/>
              <a:tabLst/>
              <a:defRPr/>
            </a:pPr>
            <a:r>
              <a:rPr kumimoji="0" lang="en-US" sz="2800" b="1" i="0" u="none" strike="noStrike" kern="1200" cap="none" spc="0" normalizeH="0" baseline="0" noProof="0" dirty="0">
                <a:ln>
                  <a:noFill/>
                </a:ln>
                <a:solidFill>
                  <a:srgbClr val="FFFFFF"/>
                </a:solidFill>
                <a:effectLst/>
                <a:uLnTx/>
                <a:uFillTx/>
                <a:latin typeface="Arial"/>
              </a:rPr>
              <a:t>Sidon</a:t>
            </a:r>
          </a:p>
        </p:txBody>
      </p:sp>
    </p:spTree>
    <p:extLst>
      <p:ext uri="{BB962C8B-B14F-4D97-AF65-F5344CB8AC3E}">
        <p14:creationId xmlns:p14="http://schemas.microsoft.com/office/powerpoint/2010/main" val="151743562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5121" name="Picture 1">
            <a:extLst>
              <a:ext uri="{FF2B5EF4-FFF2-40B4-BE49-F238E27FC236}">
                <a16:creationId xmlns:a16="http://schemas.microsoft.com/office/drawing/2014/main" id="{DE9F1A9F-2ACD-254D-8A93-3A81DAD90D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7882936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6145" name="Picture 1">
            <a:extLst>
              <a:ext uri="{FF2B5EF4-FFF2-40B4-BE49-F238E27FC236}">
                <a16:creationId xmlns:a16="http://schemas.microsoft.com/office/drawing/2014/main" id="{382F1AAE-C358-EF4F-99B7-08AC737A3E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228818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7169" name="Picture 1">
            <a:extLst>
              <a:ext uri="{FF2B5EF4-FFF2-40B4-BE49-F238E27FC236}">
                <a16:creationId xmlns:a16="http://schemas.microsoft.com/office/drawing/2014/main" id="{D21ECCBC-CE58-B84A-A657-C8DC5BB59E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550440712"/>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8193" name="Picture 1">
            <a:extLst>
              <a:ext uri="{FF2B5EF4-FFF2-40B4-BE49-F238E27FC236}">
                <a16:creationId xmlns:a16="http://schemas.microsoft.com/office/drawing/2014/main" id="{7E13A5CD-BE11-9E4C-8791-18602D5708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1291592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9217" name="Picture 1">
            <a:extLst>
              <a:ext uri="{FF2B5EF4-FFF2-40B4-BE49-F238E27FC236}">
                <a16:creationId xmlns:a16="http://schemas.microsoft.com/office/drawing/2014/main" id="{E486E34F-F54B-6642-BD48-2D0FC8F55D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37435461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0241" name="Picture 1">
            <a:extLst>
              <a:ext uri="{FF2B5EF4-FFF2-40B4-BE49-F238E27FC236}">
                <a16:creationId xmlns:a16="http://schemas.microsoft.com/office/drawing/2014/main" id="{CB19B47E-AF4E-E14F-A2AD-E00194A88A7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28676429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1265" name="Picture 1">
            <a:extLst>
              <a:ext uri="{FF2B5EF4-FFF2-40B4-BE49-F238E27FC236}">
                <a16:creationId xmlns:a16="http://schemas.microsoft.com/office/drawing/2014/main" id="{C1160803-A913-0B43-A2EA-0DFA0C2530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84872595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2289" name="Picture 1">
            <a:extLst>
              <a:ext uri="{FF2B5EF4-FFF2-40B4-BE49-F238E27FC236}">
                <a16:creationId xmlns:a16="http://schemas.microsoft.com/office/drawing/2014/main" id="{A90D3E3B-2D6D-FC4C-BC34-A895368EA1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4000938189"/>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9.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pic>
        <p:nvPicPr>
          <p:cNvPr id="13313" name="Picture 1">
            <a:extLst>
              <a:ext uri="{FF2B5EF4-FFF2-40B4-BE49-F238E27FC236}">
                <a16:creationId xmlns:a16="http://schemas.microsoft.com/office/drawing/2014/main" id="{8183A571-40C1-544D-ADD4-6EDCEBA8EA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40"/>
            <a:ext cx="9145116" cy="6858837"/>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cap="flat">
                <a:solidFill>
                  <a:srgbClr val="3465A4"/>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135862540"/>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3_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3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4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Gesture">
  <a:themeElements>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fontScheme name="Gesture">
      <a:majorFont>
        <a:latin typeface="Comic Sans MS"/>
        <a:ea typeface=""/>
        <a:cs typeface=""/>
      </a:majorFont>
      <a:minorFont>
        <a:latin typeface="Comic Sans M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3200" b="0" i="0" u="none" strike="noStrike" cap="none" normalizeH="0" baseline="0">
            <a:ln>
              <a:noFill/>
            </a:ln>
            <a:solidFill>
              <a:schemeClr val="bg1"/>
            </a:solidFill>
            <a:effectLst/>
            <a:latin typeface="Arial" pitchFamily="-111" charset="0"/>
          </a:defRPr>
        </a:defPPr>
      </a:lstStyle>
    </a:lnDef>
  </a:objectDefaults>
  <a:extraClrSchemeLst>
    <a:extraClrScheme>
      <a:clrScheme name="Gesture 1">
        <a:dk1>
          <a:srgbClr val="000000"/>
        </a:dk1>
        <a:lt1>
          <a:srgbClr val="FFFFFF"/>
        </a:lt1>
        <a:dk2>
          <a:srgbClr val="000000"/>
        </a:dk2>
        <a:lt2>
          <a:srgbClr val="892D5B"/>
        </a:lt2>
        <a:accent1>
          <a:srgbClr val="CC9B10"/>
        </a:accent1>
        <a:accent2>
          <a:srgbClr val="C6CB65"/>
        </a:accent2>
        <a:accent3>
          <a:srgbClr val="FFFFFF"/>
        </a:accent3>
        <a:accent4>
          <a:srgbClr val="000000"/>
        </a:accent4>
        <a:accent5>
          <a:srgbClr val="E2CBAA"/>
        </a:accent5>
        <a:accent6>
          <a:srgbClr val="B3B85B"/>
        </a:accent6>
        <a:hlink>
          <a:srgbClr val="9F83BD"/>
        </a:hlink>
        <a:folHlink>
          <a:srgbClr val="F8CB0A"/>
        </a:folHlink>
      </a:clrScheme>
      <a:clrMap bg1="lt1" tx1="dk1" bg2="lt2" tx2="dk2" accent1="accent1" accent2="accent2" accent3="accent3" accent4="accent4" accent5="accent5" accent6="accent6" hlink="hlink" folHlink="folHlink"/>
    </a:extraClrScheme>
    <a:extraClrScheme>
      <a:clrScheme name="Gesture 2">
        <a:dk1>
          <a:srgbClr val="000000"/>
        </a:dk1>
        <a:lt1>
          <a:srgbClr val="FFFFFF"/>
        </a:lt1>
        <a:dk2>
          <a:srgbClr val="000000"/>
        </a:dk2>
        <a:lt2>
          <a:srgbClr val="892D5B"/>
        </a:lt2>
        <a:accent1>
          <a:srgbClr val="CC9B10"/>
        </a:accent1>
        <a:accent2>
          <a:srgbClr val="808000"/>
        </a:accent2>
        <a:accent3>
          <a:srgbClr val="FFFFFF"/>
        </a:accent3>
        <a:accent4>
          <a:srgbClr val="000000"/>
        </a:accent4>
        <a:accent5>
          <a:srgbClr val="E2CBAA"/>
        </a:accent5>
        <a:accent6>
          <a:srgbClr val="737300"/>
        </a:accent6>
        <a:hlink>
          <a:srgbClr val="CDCD2B"/>
        </a:hlink>
        <a:folHlink>
          <a:srgbClr val="ECAE00"/>
        </a:folHlink>
      </a:clrScheme>
      <a:clrMap bg1="lt1" tx1="dk1" bg2="lt2" tx2="dk2" accent1="accent1" accent2="accent2" accent3="accent3" accent4="accent4" accent5="accent5" accent6="accent6" hlink="hlink" folHlink="folHlink"/>
    </a:extraClrScheme>
    <a:extraClrScheme>
      <a:clrScheme name="Gesture 3">
        <a:dk1>
          <a:srgbClr val="000000"/>
        </a:dk1>
        <a:lt1>
          <a:srgbClr val="FFFFFF"/>
        </a:lt1>
        <a:dk2>
          <a:srgbClr val="333333"/>
        </a:dk2>
        <a:lt2>
          <a:srgbClr val="333333"/>
        </a:lt2>
        <a:accent1>
          <a:srgbClr val="DDDDDD"/>
        </a:accent1>
        <a:accent2>
          <a:srgbClr val="C0C0C0"/>
        </a:accent2>
        <a:accent3>
          <a:srgbClr val="FFFFFF"/>
        </a:accent3>
        <a:accent4>
          <a:srgbClr val="000000"/>
        </a:accent4>
        <a:accent5>
          <a:srgbClr val="EBEBEB"/>
        </a:accent5>
        <a:accent6>
          <a:srgbClr val="AEAEAE"/>
        </a:accent6>
        <a:hlink>
          <a:srgbClr val="777777"/>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1_Soaring">
  <a:themeElements>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fontScheme name="Soaring">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Soaring 1">
        <a:dk1>
          <a:srgbClr val="000000"/>
        </a:dk1>
        <a:lt1>
          <a:srgbClr val="FFFFFF"/>
        </a:lt1>
        <a:dk2>
          <a:srgbClr val="0000FF"/>
        </a:dk2>
        <a:lt2>
          <a:srgbClr val="FFCC66"/>
        </a:lt2>
        <a:accent1>
          <a:srgbClr val="00FFFF"/>
        </a:accent1>
        <a:accent2>
          <a:srgbClr val="3366FF"/>
        </a:accent2>
        <a:accent3>
          <a:srgbClr val="AAAAFF"/>
        </a:accent3>
        <a:accent4>
          <a:srgbClr val="DADADA"/>
        </a:accent4>
        <a:accent5>
          <a:srgbClr val="AAFFFF"/>
        </a:accent5>
        <a:accent6>
          <a:srgbClr val="2D5CE7"/>
        </a:accent6>
        <a:hlink>
          <a:srgbClr val="FF0033"/>
        </a:hlink>
        <a:folHlink>
          <a:srgbClr val="FFFF00"/>
        </a:folHlink>
      </a:clrScheme>
      <a:clrMap bg1="dk2" tx1="lt1" bg2="dk1" tx2="lt2" accent1="accent1" accent2="accent2" accent3="accent3" accent4="accent4" accent5="accent5" accent6="accent6" hlink="hlink" folHlink="folHlink"/>
    </a:extraClrScheme>
    <a:extraClrScheme>
      <a:clrScheme name="Soaring 2">
        <a:dk1>
          <a:srgbClr val="000000"/>
        </a:dk1>
        <a:lt1>
          <a:srgbClr val="FFFFFF"/>
        </a:lt1>
        <a:dk2>
          <a:srgbClr val="000000"/>
        </a:dk2>
        <a:lt2>
          <a:srgbClr val="CCECFF"/>
        </a:lt2>
        <a:accent1>
          <a:srgbClr val="6699FF"/>
        </a:accent1>
        <a:accent2>
          <a:srgbClr val="66CCFF"/>
        </a:accent2>
        <a:accent3>
          <a:srgbClr val="FFFFFF"/>
        </a:accent3>
        <a:accent4>
          <a:srgbClr val="000000"/>
        </a:accent4>
        <a:accent5>
          <a:srgbClr val="B8CAFF"/>
        </a:accent5>
        <a:accent6>
          <a:srgbClr val="5CB9E7"/>
        </a:accent6>
        <a:hlink>
          <a:srgbClr val="CC99FF"/>
        </a:hlink>
        <a:folHlink>
          <a:srgbClr val="00CCCC"/>
        </a:folHlink>
      </a:clrScheme>
      <a:clrMap bg1="lt1" tx1="dk1" bg2="lt2" tx2="dk2" accent1="accent1" accent2="accent2" accent3="accent3" accent4="accent4" accent5="accent5" accent6="accent6" hlink="hlink" folHlink="folHlink"/>
    </a:extraClrScheme>
    <a:extraClrScheme>
      <a:clrScheme name="Soaring 3">
        <a:dk1>
          <a:srgbClr val="000000"/>
        </a:dk1>
        <a:lt1>
          <a:srgbClr val="FFFFFF"/>
        </a:lt1>
        <a:dk2>
          <a:srgbClr val="000000"/>
        </a:dk2>
        <a:lt2>
          <a:srgbClr val="FFFFFF"/>
        </a:lt2>
        <a:accent1>
          <a:srgbClr val="CBCBCB"/>
        </a:accent1>
        <a:accent2>
          <a:srgbClr val="EAEAEA"/>
        </a:accent2>
        <a:accent3>
          <a:srgbClr val="FFFFFF"/>
        </a:accent3>
        <a:accent4>
          <a:srgbClr val="000000"/>
        </a:accent4>
        <a:accent5>
          <a:srgbClr val="E2E2E2"/>
        </a:accent5>
        <a:accent6>
          <a:srgbClr val="D4D4D4"/>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oaring 4">
        <a:dk1>
          <a:srgbClr val="000000"/>
        </a:dk1>
        <a:lt1>
          <a:srgbClr val="FFFFFF"/>
        </a:lt1>
        <a:dk2>
          <a:srgbClr val="008080"/>
        </a:dk2>
        <a:lt2>
          <a:srgbClr val="FFCC66"/>
        </a:lt2>
        <a:accent1>
          <a:srgbClr val="0099CC"/>
        </a:accent1>
        <a:accent2>
          <a:srgbClr val="009999"/>
        </a:accent2>
        <a:accent3>
          <a:srgbClr val="AAC0C0"/>
        </a:accent3>
        <a:accent4>
          <a:srgbClr val="DADADA"/>
        </a:accent4>
        <a:accent5>
          <a:srgbClr val="AACAE2"/>
        </a:accent5>
        <a:accent6>
          <a:srgbClr val="008A8A"/>
        </a:accent6>
        <a:hlink>
          <a:srgbClr val="6600CC"/>
        </a:hlink>
        <a:folHlink>
          <a:srgbClr val="FFFF00"/>
        </a:folHlink>
      </a:clrScheme>
      <a:clrMap bg1="dk2" tx1="lt1" bg2="dk1" tx2="lt2" accent1="accent1" accent2="accent2" accent3="accent3" accent4="accent4" accent5="accent5" accent6="accent6" hlink="hlink" folHlink="folHlink"/>
    </a:extraClrScheme>
    <a:extraClrScheme>
      <a:clrScheme name="Soaring 5">
        <a:dk1>
          <a:srgbClr val="000000"/>
        </a:dk1>
        <a:lt1>
          <a:srgbClr val="FFFFFF"/>
        </a:lt1>
        <a:dk2>
          <a:srgbClr val="993300"/>
        </a:dk2>
        <a:lt2>
          <a:srgbClr val="FFCC66"/>
        </a:lt2>
        <a:accent1>
          <a:srgbClr val="FF6633"/>
        </a:accent1>
        <a:accent2>
          <a:srgbClr val="CC6600"/>
        </a:accent2>
        <a:accent3>
          <a:srgbClr val="CAADAA"/>
        </a:accent3>
        <a:accent4>
          <a:srgbClr val="DADADA"/>
        </a:accent4>
        <a:accent5>
          <a:srgbClr val="FFB8AD"/>
        </a:accent5>
        <a:accent6>
          <a:srgbClr val="B95C00"/>
        </a:accent6>
        <a:hlink>
          <a:srgbClr val="CC0000"/>
        </a:hlink>
        <a:folHlink>
          <a:srgbClr val="FFFF00"/>
        </a:folHlink>
      </a:clrScheme>
      <a:clrMap bg1="dk2" tx1="lt1" bg2="dk1" tx2="lt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MS Gothic"/>
        <a:cs typeface="MS Gothic"/>
      </a:majorFont>
      <a:minorFont>
        <a:latin typeface="Times New Roman"/>
        <a:ea typeface="MS Gothic"/>
        <a:cs typeface="MS Gothic"/>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93000"/>
          </a:lnSpc>
          <a:spcBef>
            <a:spcPct val="0"/>
          </a:spcBef>
          <a:spcAft>
            <a:spcPct val="0"/>
          </a:spcAft>
          <a:buClr>
            <a:srgbClr val="000000"/>
          </a:buClr>
          <a:buSzPct val="100000"/>
          <a:buFont typeface="Times New Roman" pitchFamily="-108" charset="0"/>
          <a:buNone/>
          <a:tabLst/>
          <a:defRPr kumimoji="0" lang="en-GB" sz="2400" b="0" i="0" u="none" strike="noStrike" cap="none" normalizeH="0" baseline="0">
            <a:ln>
              <a:noFill/>
            </a:ln>
            <a:solidFill>
              <a:schemeClr val="bg1"/>
            </a:solidFill>
            <a:effectLst/>
            <a:latin typeface="Times New Roman" pitchFamily="-10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0.xml><?xml version="1.0" encoding="utf-8"?>
<a:theme xmlns:a="http://schemas.openxmlformats.org/drawingml/2006/main" name="MEADOW">
  <a:themeElements>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fontScheme name="MEADOW">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MEADOW 1">
        <a:dk1>
          <a:srgbClr val="112208"/>
        </a:dk1>
        <a:lt1>
          <a:srgbClr val="FFFFFF"/>
        </a:lt1>
        <a:dk2>
          <a:srgbClr val="3D541E"/>
        </a:dk2>
        <a:lt2>
          <a:srgbClr val="FFFFFF"/>
        </a:lt2>
        <a:accent1>
          <a:srgbClr val="8BAE6C"/>
        </a:accent1>
        <a:accent2>
          <a:srgbClr val="FF66FF"/>
        </a:accent2>
        <a:accent3>
          <a:srgbClr val="AFB3AB"/>
        </a:accent3>
        <a:accent4>
          <a:srgbClr val="DADADA"/>
        </a:accent4>
        <a:accent5>
          <a:srgbClr val="C4D3BA"/>
        </a:accent5>
        <a:accent6>
          <a:srgbClr val="E75CE7"/>
        </a:accent6>
        <a:hlink>
          <a:srgbClr val="808000"/>
        </a:hlink>
        <a:folHlink>
          <a:srgbClr val="162B0B"/>
        </a:folHlink>
      </a:clrScheme>
      <a:clrMap bg1="dk2" tx1="lt1" bg2="dk1" tx2="lt2" accent1="accent1" accent2="accent2" accent3="accent3" accent4="accent4" accent5="accent5" accent6="accent6" hlink="hlink" folHlink="folHlink"/>
    </a:extraClrScheme>
    <a:extraClrScheme>
      <a:clrScheme name="MEADOW 2">
        <a:dk1>
          <a:srgbClr val="003300"/>
        </a:dk1>
        <a:lt1>
          <a:srgbClr val="F1F7E9"/>
        </a:lt1>
        <a:dk2>
          <a:srgbClr val="FFFFFF"/>
        </a:dk2>
        <a:lt2>
          <a:srgbClr val="366B1B"/>
        </a:lt2>
        <a:accent1>
          <a:srgbClr val="8BAE6C"/>
        </a:accent1>
        <a:accent2>
          <a:srgbClr val="FF66FF"/>
        </a:accent2>
        <a:accent3>
          <a:srgbClr val="F7FAF2"/>
        </a:accent3>
        <a:accent4>
          <a:srgbClr val="002A00"/>
        </a:accent4>
        <a:accent5>
          <a:srgbClr val="C4D3BA"/>
        </a:accent5>
        <a:accent6>
          <a:srgbClr val="E75CE7"/>
        </a:accent6>
        <a:hlink>
          <a:srgbClr val="808000"/>
        </a:hlink>
        <a:folHlink>
          <a:srgbClr val="8DBA76"/>
        </a:folHlink>
      </a:clrScheme>
      <a:clrMap bg1="lt1" tx1="dk1" bg2="lt2" tx2="dk2" accent1="accent1" accent2="accent2" accent3="accent3" accent4="accent4" accent5="accent5" accent6="accent6" hlink="hlink" folHlink="folHlink"/>
    </a:extraClrScheme>
    <a:extraClrScheme>
      <a:clrScheme name="MEADOW 3">
        <a:dk1>
          <a:srgbClr val="000000"/>
        </a:dk1>
        <a:lt1>
          <a:srgbClr val="FFFFFF"/>
        </a:lt1>
        <a:dk2>
          <a:srgbClr val="000000"/>
        </a:dk2>
        <a:lt2>
          <a:srgbClr val="393939"/>
        </a:lt2>
        <a:accent1>
          <a:srgbClr val="CBCBCB"/>
        </a:accent1>
        <a:accent2>
          <a:srgbClr val="5F5F5F"/>
        </a:accent2>
        <a:accent3>
          <a:srgbClr val="FFFFFF"/>
        </a:accent3>
        <a:accent4>
          <a:srgbClr val="000000"/>
        </a:accent4>
        <a:accent5>
          <a:srgbClr val="E2E2E2"/>
        </a:accent5>
        <a:accent6>
          <a:srgbClr val="555555"/>
        </a:accent6>
        <a:hlink>
          <a:srgbClr val="969696"/>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efault Design">
  <a:themeElements>
    <a:clrScheme name="">
      <a:dk1>
        <a:srgbClr val="000000"/>
      </a:dk1>
      <a:lt1>
        <a:srgbClr val="FFFFFF"/>
      </a:lt1>
      <a:dk2>
        <a:srgbClr val="000000"/>
      </a:dk2>
      <a:lt2>
        <a:srgbClr val="FF9900"/>
      </a:lt2>
      <a:accent1>
        <a:srgbClr val="00CC99"/>
      </a:accent1>
      <a:accent2>
        <a:srgbClr val="3333CC"/>
      </a:accent2>
      <a:accent3>
        <a:srgbClr val="AAAAAA"/>
      </a:accent3>
      <a:accent4>
        <a:srgbClr val="DADADA"/>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_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Post Modern">
  <a:themeElements>
    <a:clrScheme name="Post Modern">
      <a:dk1>
        <a:srgbClr val="FEFED6"/>
      </a:dk1>
      <a:lt1>
        <a:srgbClr val="8383AD"/>
      </a:lt1>
      <a:dk2>
        <a:srgbClr val="A7A7A7"/>
      </a:dk2>
      <a:lt2>
        <a:srgbClr val="535353"/>
      </a:lt2>
      <a:accent1>
        <a:srgbClr val="BABE90"/>
      </a:accent1>
      <a:accent2>
        <a:srgbClr val="666699"/>
      </a:accent2>
      <a:accent3>
        <a:srgbClr val="FEFEE8"/>
      </a:accent3>
      <a:accent4>
        <a:srgbClr val="6F6F93"/>
      </a:accent4>
      <a:accent5>
        <a:srgbClr val="D9DBC6"/>
      </a:accent5>
      <a:accent6>
        <a:srgbClr val="5C5C8A"/>
      </a:accent6>
      <a:hlink>
        <a:srgbClr val="0000FF"/>
      </a:hlink>
      <a:folHlink>
        <a:srgbClr val="FF00FF"/>
      </a:folHlink>
    </a:clrScheme>
    <a:fontScheme name="Post Modern">
      <a:majorFont>
        <a:latin typeface="Arial"/>
        <a:ea typeface="Arial"/>
        <a:cs typeface="Arial"/>
      </a:majorFont>
      <a:minorFont>
        <a:latin typeface="Helvetica"/>
        <a:ea typeface="Helvetica"/>
        <a:cs typeface="Helvetica"/>
      </a:minorFont>
    </a:fontScheme>
    <a:fmtScheme name="Post Modern">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EFED6"/>
        </a:solidFill>
        <a:ln w="25400" cap="flat">
          <a:solidFill>
            <a:schemeClr val="accent1"/>
          </a:solidFill>
          <a:prstDash val="solid"/>
          <a:round/>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2400" b="0" i="0" u="none" strike="noStrike" cap="none" spc="0" normalizeH="0" baseline="0">
            <a:ln>
              <a:noFill/>
            </a:ln>
            <a:solidFill>
              <a:srgbClr val="8383AD"/>
            </a:solidFill>
            <a:effectLst/>
            <a:uFillTx/>
            <a:latin typeface="+mj-lt"/>
            <a:ea typeface="+mj-ea"/>
            <a:cs typeface="+mj-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4.xml><?xml version="1.0" encoding="utf-8"?>
<a:theme xmlns:a="http://schemas.openxmlformats.org/drawingml/2006/main" name="5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6.xml><?xml version="1.0" encoding="utf-8"?>
<a:theme xmlns:a="http://schemas.openxmlformats.org/drawingml/2006/main" name="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2" charset="0"/>
            <a:ea typeface="ＭＳ Ｐゴシック" pitchFamily="-112" charset="-128"/>
            <a:cs typeface="ＭＳ Ｐゴシック" pitchFamily="-112"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8.xml><?xml version="1.0" encoding="utf-8"?>
<a:theme xmlns:a="http://schemas.openxmlformats.org/drawingml/2006/main" name="10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1">
          <a:lnSpc>
            <a:spcPct val="93000"/>
          </a:lnSpc>
          <a:spcBef>
            <a:spcPct val="0"/>
          </a:spcBef>
          <a:spcAft>
            <a:spcPct val="0"/>
          </a:spcAft>
          <a:buClr>
            <a:srgbClr val="FFFFFF"/>
          </a:buClr>
          <a:buSzPct val="100000"/>
          <a:buFont typeface="Arial" charset="0"/>
          <a:buNone/>
          <a:tabLst/>
          <a:defRPr kumimoji="0" lang="en-GB" sz="2400" b="0" i="0" u="none" strike="noStrike" cap="none" normalizeH="0" baseline="0" smtClean="0">
            <a:ln>
              <a:noFill/>
            </a:ln>
            <a:solidFill>
              <a:schemeClr val="bg1"/>
            </a:solidFill>
            <a:effectLst/>
            <a:latin typeface="Arial" charset="0"/>
            <a:ea typeface="ＭＳ Ｐゴシック"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9.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0.xml><?xml version="1.0" encoding="utf-8"?>
<a:theme xmlns:a="http://schemas.openxmlformats.org/drawingml/2006/main" name="Shimmer">
  <a:themeElements>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fontScheme name="Shimmer">
      <a:majorFont>
        <a:latin typeface="Arial"/>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pitchFamily="-108" charset="0"/>
          </a:defRPr>
        </a:defPPr>
      </a:lstStyle>
    </a:lnDef>
  </a:objectDefaults>
  <a:extraClrSchemeLst>
    <a:extraClrScheme>
      <a:clrScheme name="Shimmer 1">
        <a:dk1>
          <a:srgbClr val="808080"/>
        </a:dk1>
        <a:lt1>
          <a:srgbClr val="FFFFFF"/>
        </a:lt1>
        <a:dk2>
          <a:srgbClr val="0A0E5B"/>
        </a:dk2>
        <a:lt2>
          <a:srgbClr val="4460EE"/>
        </a:lt2>
        <a:accent1>
          <a:srgbClr val="1822CD"/>
        </a:accent1>
        <a:accent2>
          <a:srgbClr val="5DBACA"/>
        </a:accent2>
        <a:accent3>
          <a:srgbClr val="AAAAB5"/>
        </a:accent3>
        <a:accent4>
          <a:srgbClr val="DADADA"/>
        </a:accent4>
        <a:accent5>
          <a:srgbClr val="ABABE3"/>
        </a:accent5>
        <a:accent6>
          <a:srgbClr val="53A8B7"/>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2">
        <a:dk1>
          <a:srgbClr val="808080"/>
        </a:dk1>
        <a:lt1>
          <a:srgbClr val="FFFFFF"/>
        </a:lt1>
        <a:dk2>
          <a:srgbClr val="810A08"/>
        </a:dk2>
        <a:lt2>
          <a:srgbClr val="F9AAAC"/>
        </a:lt2>
        <a:accent1>
          <a:srgbClr val="EF1F1D"/>
        </a:accent1>
        <a:accent2>
          <a:srgbClr val="F87B57"/>
        </a:accent2>
        <a:accent3>
          <a:srgbClr val="C1AAAA"/>
        </a:accent3>
        <a:accent4>
          <a:srgbClr val="DADADA"/>
        </a:accent4>
        <a:accent5>
          <a:srgbClr val="F6ABAB"/>
        </a:accent5>
        <a:accent6>
          <a:srgbClr val="E16F4E"/>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3">
        <a:dk1>
          <a:srgbClr val="808080"/>
        </a:dk1>
        <a:lt1>
          <a:srgbClr val="FFFFFF"/>
        </a:lt1>
        <a:dk2>
          <a:srgbClr val="133A0D"/>
        </a:dk2>
        <a:lt2>
          <a:srgbClr val="BAD41A"/>
        </a:lt2>
        <a:accent1>
          <a:srgbClr val="5DA31E"/>
        </a:accent1>
        <a:accent2>
          <a:srgbClr val="BAD41A"/>
        </a:accent2>
        <a:accent3>
          <a:srgbClr val="AAAEAA"/>
        </a:accent3>
        <a:accent4>
          <a:srgbClr val="DADADA"/>
        </a:accent4>
        <a:accent5>
          <a:srgbClr val="B6CEAB"/>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
      <a:clrScheme name="Shimmer 4">
        <a:dk1>
          <a:srgbClr val="808080"/>
        </a:dk1>
        <a:lt1>
          <a:srgbClr val="FFFFFF"/>
        </a:lt1>
        <a:dk2>
          <a:srgbClr val="555555"/>
        </a:dk2>
        <a:lt2>
          <a:srgbClr val="CCCCCC"/>
        </a:lt2>
        <a:accent1>
          <a:srgbClr val="AAAAAA"/>
        </a:accent1>
        <a:accent2>
          <a:srgbClr val="EEEEEE"/>
        </a:accent2>
        <a:accent3>
          <a:srgbClr val="B4B4B4"/>
        </a:accent3>
        <a:accent4>
          <a:srgbClr val="DADADA"/>
        </a:accent4>
        <a:accent5>
          <a:srgbClr val="D2D2D2"/>
        </a:accent5>
        <a:accent6>
          <a:srgbClr val="D8D8D8"/>
        </a:accent6>
        <a:hlink>
          <a:srgbClr val="CCCCCC"/>
        </a:hlink>
        <a:folHlink>
          <a:srgbClr val="CCCCCC"/>
        </a:folHlink>
      </a:clrScheme>
      <a:clrMap bg1="dk2" tx1="lt1" bg2="dk1" tx2="lt2" accent1="accent1" accent2="accent2" accent3="accent3" accent4="accent4" accent5="accent5" accent6="accent6" hlink="hlink" folHlink="folHlink"/>
    </a:extraClrScheme>
    <a:extraClrScheme>
      <a:clrScheme name="Shimmer 5">
        <a:dk1>
          <a:srgbClr val="808080"/>
        </a:dk1>
        <a:lt1>
          <a:srgbClr val="FFFFFF"/>
        </a:lt1>
        <a:dk2>
          <a:srgbClr val="370C5A"/>
        </a:dk2>
        <a:lt2>
          <a:srgbClr val="BAD41A"/>
        </a:lt2>
        <a:accent1>
          <a:srgbClr val="6C18B0"/>
        </a:accent1>
        <a:accent2>
          <a:srgbClr val="BAD41A"/>
        </a:accent2>
        <a:accent3>
          <a:srgbClr val="AEAAB5"/>
        </a:accent3>
        <a:accent4>
          <a:srgbClr val="DADADA"/>
        </a:accent4>
        <a:accent5>
          <a:srgbClr val="BAABD4"/>
        </a:accent5>
        <a:accent6>
          <a:srgbClr val="A8C016"/>
        </a:accent6>
        <a:hlink>
          <a:srgbClr val="F63F1B"/>
        </a:hlink>
        <a:folHlink>
          <a:srgbClr val="FFBF56"/>
        </a:folHlink>
      </a:clrScheme>
      <a:clrMap bg1="dk2" tx1="lt1" bg2="dk1" tx2="lt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17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1_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ball">
  <a:themeElements>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fontScheme name="Fireball">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charset="0"/>
          </a:defRPr>
        </a:defPPr>
      </a:lstStyle>
    </a:lnDef>
  </a:objectDefaults>
  <a:extraClrSchemeLst>
    <a:extraClrScheme>
      <a:clrScheme name="Fireball 1">
        <a:dk1>
          <a:srgbClr val="5F5F5F"/>
        </a:dk1>
        <a:lt1>
          <a:srgbClr val="FFFFCC"/>
        </a:lt1>
        <a:dk2>
          <a:srgbClr val="000000"/>
        </a:dk2>
        <a:lt2>
          <a:srgbClr val="FFCC66"/>
        </a:lt2>
        <a:accent1>
          <a:srgbClr val="FF9933"/>
        </a:accent1>
        <a:accent2>
          <a:srgbClr val="CC0066"/>
        </a:accent2>
        <a:accent3>
          <a:srgbClr val="AAAAAA"/>
        </a:accent3>
        <a:accent4>
          <a:srgbClr val="DADAAE"/>
        </a:accent4>
        <a:accent5>
          <a:srgbClr val="FFCAAD"/>
        </a:accent5>
        <a:accent6>
          <a:srgbClr val="B9005C"/>
        </a:accent6>
        <a:hlink>
          <a:srgbClr val="CC00CC"/>
        </a:hlink>
        <a:folHlink>
          <a:srgbClr val="990099"/>
        </a:folHlink>
      </a:clrScheme>
      <a:clrMap bg1="dk2" tx1="lt1" bg2="dk1" tx2="lt2" accent1="accent1" accent2="accent2" accent3="accent3" accent4="accent4" accent5="accent5" accent6="accent6" hlink="hlink" folHlink="folHlink"/>
    </a:extraClrScheme>
    <a:extraClrScheme>
      <a:clrScheme name="Fireball 2">
        <a:dk1>
          <a:srgbClr val="000000"/>
        </a:dk1>
        <a:lt1>
          <a:srgbClr val="FFFFFF"/>
        </a:lt1>
        <a:dk2>
          <a:srgbClr val="FF9900"/>
        </a:dk2>
        <a:lt2>
          <a:srgbClr val="5F5F5F"/>
        </a:lt2>
        <a:accent1>
          <a:srgbClr val="FF9933"/>
        </a:accent1>
        <a:accent2>
          <a:srgbClr val="CC0066"/>
        </a:accent2>
        <a:accent3>
          <a:srgbClr val="FFFFFF"/>
        </a:accent3>
        <a:accent4>
          <a:srgbClr val="000000"/>
        </a:accent4>
        <a:accent5>
          <a:srgbClr val="FFCAAD"/>
        </a:accent5>
        <a:accent6>
          <a:srgbClr val="B9005C"/>
        </a:accent6>
        <a:hlink>
          <a:srgbClr val="CC00CC"/>
        </a:hlink>
        <a:folHlink>
          <a:srgbClr val="990099"/>
        </a:folHlink>
      </a:clrScheme>
      <a:clrMap bg1="lt1" tx1="dk1" bg2="lt2" tx2="dk2" accent1="accent1" accent2="accent2" accent3="accent3" accent4="accent4" accent5="accent5" accent6="accent6" hlink="hlink" folHlink="folHlink"/>
    </a:extraClrScheme>
    <a:extraClrScheme>
      <a:clrScheme name="Fireball 3">
        <a:dk1>
          <a:srgbClr val="000000"/>
        </a:dk1>
        <a:lt1>
          <a:srgbClr val="FFFFFF"/>
        </a:lt1>
        <a:dk2>
          <a:srgbClr val="000000"/>
        </a:dk2>
        <a:lt2>
          <a:srgbClr val="393939"/>
        </a:lt2>
        <a:accent1>
          <a:srgbClr val="CBCBCB"/>
        </a:accent1>
        <a:accent2>
          <a:srgbClr val="868686"/>
        </a:accent2>
        <a:accent3>
          <a:srgbClr val="FFFFFF"/>
        </a:accent3>
        <a:accent4>
          <a:srgbClr val="000000"/>
        </a:accent4>
        <a:accent5>
          <a:srgbClr val="E2E2E2"/>
        </a:accent5>
        <a:accent6>
          <a:srgbClr val="797979"/>
        </a:accent6>
        <a:hlink>
          <a:srgbClr val="4D4D4D"/>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Ribbons">
  <a:themeElements>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fontScheme name="Ribbons">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miter lim="800000"/>
          <a:headEnd type="none" w="med" len="med"/>
          <a:tailEnd type="none" w="med" len="med"/>
        </a:ln>
        <a:effectLst/>
        <a:extLst>
          <a:ext uri="{AF507438-7753-43e0-B8FC-AC1667EBCBE1}">
            <a14:hiddenEffects xmlns="" xmlns:a14="http://schemas.microsoft.com/office/drawing/2010/main">
              <a:effectLst>
                <a:outerShdw blurRad="63500" dist="35921" dir="2700000" algn="ctr" rotWithShape="0">
                  <a:schemeClr val="bg2"/>
                </a:outerShdw>
              </a:effectLst>
            </a14:hiddenEffects>
          </a:ext>
        </a:ex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New Roman" charset="0"/>
            <a:ea typeface="ＭＳ Ｐゴシック" charset="0"/>
          </a:defRPr>
        </a:defPPr>
      </a:lstStyle>
    </a:lnDef>
  </a:objectDefaults>
  <a:extraClrSchemeLst>
    <a:extraClrScheme>
      <a:clrScheme name="Ribbons 1">
        <a:dk1>
          <a:srgbClr val="220011"/>
        </a:dk1>
        <a:lt1>
          <a:srgbClr val="FFFFCC"/>
        </a:lt1>
        <a:dk2>
          <a:srgbClr val="660033"/>
        </a:dk2>
        <a:lt2>
          <a:srgbClr val="FFCC00"/>
        </a:lt2>
        <a:accent1>
          <a:srgbClr val="CC0099"/>
        </a:accent1>
        <a:accent2>
          <a:srgbClr val="56002B"/>
        </a:accent2>
        <a:accent3>
          <a:srgbClr val="B8AAAD"/>
        </a:accent3>
        <a:accent4>
          <a:srgbClr val="DADAAE"/>
        </a:accent4>
        <a:accent5>
          <a:srgbClr val="E2AACA"/>
        </a:accent5>
        <a:accent6>
          <a:srgbClr val="4D0026"/>
        </a:accent6>
        <a:hlink>
          <a:srgbClr val="9C004E"/>
        </a:hlink>
        <a:folHlink>
          <a:srgbClr val="FF6600"/>
        </a:folHlink>
      </a:clrScheme>
      <a:clrMap bg1="dk2" tx1="lt1" bg2="dk1" tx2="lt2" accent1="accent1" accent2="accent2" accent3="accent3" accent4="accent4" accent5="accent5" accent6="accent6" hlink="hlink" folHlink="folHlink"/>
    </a:extraClrScheme>
    <a:extraClrScheme>
      <a:clrScheme name="Ribbons 2">
        <a:dk1>
          <a:srgbClr val="001600"/>
        </a:dk1>
        <a:lt1>
          <a:srgbClr val="669900"/>
        </a:lt1>
        <a:dk2>
          <a:srgbClr val="000000"/>
        </a:dk2>
        <a:lt2>
          <a:srgbClr val="006600"/>
        </a:lt2>
        <a:accent1>
          <a:srgbClr val="336600"/>
        </a:accent1>
        <a:accent2>
          <a:srgbClr val="89BA00"/>
        </a:accent2>
        <a:accent3>
          <a:srgbClr val="B8CAAA"/>
        </a:accent3>
        <a:accent4>
          <a:srgbClr val="001100"/>
        </a:accent4>
        <a:accent5>
          <a:srgbClr val="ADB8AA"/>
        </a:accent5>
        <a:accent6>
          <a:srgbClr val="7CA800"/>
        </a:accent6>
        <a:hlink>
          <a:srgbClr val="FFCC00"/>
        </a:hlink>
        <a:folHlink>
          <a:srgbClr val="FF7C80"/>
        </a:folHlink>
      </a:clrScheme>
      <a:clrMap bg1="lt1" tx1="dk1" bg2="lt2" tx2="dk2" accent1="accent1" accent2="accent2" accent3="accent3" accent4="accent4" accent5="accent5" accent6="accent6" hlink="hlink" folHlink="folHlink"/>
    </a:extraClrScheme>
    <a:extraClrScheme>
      <a:clrScheme name="Ribbons 3">
        <a:dk1>
          <a:srgbClr val="000000"/>
        </a:dk1>
        <a:lt1>
          <a:srgbClr val="B2B2B2"/>
        </a:lt1>
        <a:dk2>
          <a:srgbClr val="000000"/>
        </a:dk2>
        <a:lt2>
          <a:srgbClr val="777777"/>
        </a:lt2>
        <a:accent1>
          <a:srgbClr val="CBCBCB"/>
        </a:accent1>
        <a:accent2>
          <a:srgbClr val="969696"/>
        </a:accent2>
        <a:accent3>
          <a:srgbClr val="D5D5D5"/>
        </a:accent3>
        <a:accent4>
          <a:srgbClr val="000000"/>
        </a:accent4>
        <a:accent5>
          <a:srgbClr val="E2E2E2"/>
        </a:accent5>
        <a:accent6>
          <a:srgbClr val="878787"/>
        </a:accent6>
        <a:hlink>
          <a:srgbClr val="333333"/>
        </a:hlink>
        <a:folHlink>
          <a:srgbClr val="777777"/>
        </a:folHlink>
      </a:clrScheme>
      <a:clrMap bg1="lt1" tx1="dk1" bg2="lt2" tx2="dk2" accent1="accent1" accent2="accent2" accent3="accent3" accent4="accent4" accent5="accent5" accent6="accent6" hlink="hlink" folHlink="folHlink"/>
    </a:extraClrScheme>
    <a:extraClrScheme>
      <a:clrScheme name="Ribbons 4">
        <a:dk1>
          <a:srgbClr val="000F1E"/>
        </a:dk1>
        <a:lt1>
          <a:srgbClr val="FFFFFF"/>
        </a:lt1>
        <a:dk2>
          <a:srgbClr val="003366"/>
        </a:dk2>
        <a:lt2>
          <a:srgbClr val="33CCCC"/>
        </a:lt2>
        <a:accent1>
          <a:srgbClr val="006699"/>
        </a:accent1>
        <a:accent2>
          <a:srgbClr val="003366"/>
        </a:accent2>
        <a:accent3>
          <a:srgbClr val="AAADB8"/>
        </a:accent3>
        <a:accent4>
          <a:srgbClr val="DADADA"/>
        </a:accent4>
        <a:accent5>
          <a:srgbClr val="AAB8CA"/>
        </a:accent5>
        <a:accent6>
          <a:srgbClr val="002D5C"/>
        </a:accent6>
        <a:hlink>
          <a:srgbClr val="0099CC"/>
        </a:hlink>
        <a:folHlink>
          <a:srgbClr val="009999"/>
        </a:folHlink>
      </a:clrScheme>
      <a:clrMap bg1="dk2" tx1="lt1" bg2="dk1" tx2="lt2" accent1="accent1" accent2="accent2" accent3="accent3" accent4="accent4" accent5="accent5" accent6="accent6" hlink="hlink" folHlink="folHlink"/>
    </a:extraClrScheme>
    <a:extraClrScheme>
      <a:clrScheme name="Ribbons 5">
        <a:dk1>
          <a:srgbClr val="002F2E"/>
        </a:dk1>
        <a:lt1>
          <a:srgbClr val="FFFFFF"/>
        </a:lt1>
        <a:dk2>
          <a:srgbClr val="008080"/>
        </a:dk2>
        <a:lt2>
          <a:srgbClr val="66FFCC"/>
        </a:lt2>
        <a:accent1>
          <a:srgbClr val="0099CC"/>
        </a:accent1>
        <a:accent2>
          <a:srgbClr val="005250"/>
        </a:accent2>
        <a:accent3>
          <a:srgbClr val="AAC0C0"/>
        </a:accent3>
        <a:accent4>
          <a:srgbClr val="DADADA"/>
        </a:accent4>
        <a:accent5>
          <a:srgbClr val="AACAE2"/>
        </a:accent5>
        <a:accent6>
          <a:srgbClr val="004948"/>
        </a:accent6>
        <a:hlink>
          <a:srgbClr val="00CC99"/>
        </a:hlink>
        <a:folHlink>
          <a:srgbClr val="009999"/>
        </a:folHlink>
      </a:clrScheme>
      <a:clrMap bg1="dk2" tx1="lt1" bg2="dk1" tx2="lt2" accent1="accent1" accent2="accent2" accent3="accent3" accent4="accent4" accent5="accent5" accent6="accent6" hlink="hlink" folHlink="folHlink"/>
    </a:extraClrScheme>
    <a:extraClrScheme>
      <a:clrScheme name="Ribbons 6">
        <a:dk1>
          <a:srgbClr val="000022"/>
        </a:dk1>
        <a:lt1>
          <a:srgbClr val="FFFFFF"/>
        </a:lt1>
        <a:dk2>
          <a:srgbClr val="000066"/>
        </a:dk2>
        <a:lt2>
          <a:srgbClr val="FFCC00"/>
        </a:lt2>
        <a:accent1>
          <a:srgbClr val="666699"/>
        </a:accent1>
        <a:accent2>
          <a:srgbClr val="000048"/>
        </a:accent2>
        <a:accent3>
          <a:srgbClr val="AAAAB8"/>
        </a:accent3>
        <a:accent4>
          <a:srgbClr val="DADADA"/>
        </a:accent4>
        <a:accent5>
          <a:srgbClr val="B8B8CA"/>
        </a:accent5>
        <a:accent6>
          <a:srgbClr val="000040"/>
        </a:accent6>
        <a:hlink>
          <a:srgbClr val="9999FF"/>
        </a:hlink>
        <a:folHlink>
          <a:srgbClr val="000099"/>
        </a:folHlink>
      </a:clrScheme>
      <a:clrMap bg1="dk2" tx1="lt1" bg2="dk1" tx2="lt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9"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57200" rtl="0" eaLnBrk="0" fontAlgn="base" latinLnBrk="0" hangingPunct="0">
          <a:lnSpc>
            <a:spcPct val="100000"/>
          </a:lnSpc>
          <a:spcBef>
            <a:spcPct val="0"/>
          </a:spcBef>
          <a:spcAft>
            <a:spcPct val="0"/>
          </a:spcAft>
          <a:buClr>
            <a:srgbClr val="000000"/>
          </a:buClr>
          <a:buSzPct val="100000"/>
          <a:buFont typeface="Times New Roman" panose="02020603050405020304" pitchFamily="18" charset="0"/>
          <a:buNone/>
          <a:tabLst/>
          <a:defRPr kumimoji="0" lang="en-GB" altLang="en-US" sz="1800" b="0" i="0" u="none" strike="noStrike" cap="none" normalizeH="0" baseline="0" smtClean="0">
            <a:ln>
              <a:noFill/>
            </a:ln>
            <a:solidFill>
              <a:schemeClr val="bg1"/>
            </a:solidFill>
            <a:effectLst/>
            <a:latin typeface="Arial" panose="020B0604020202020204" pitchFamily="34"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Expedition">
  <a:themeElements>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fontScheme name="Expeditio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Expedition 1">
        <a:dk1>
          <a:srgbClr val="000000"/>
        </a:dk1>
        <a:lt1>
          <a:srgbClr val="A7947B"/>
        </a:lt1>
        <a:dk2>
          <a:srgbClr val="482400"/>
        </a:dk2>
        <a:lt2>
          <a:srgbClr val="808080"/>
        </a:lt2>
        <a:accent1>
          <a:srgbClr val="DFD6C3"/>
        </a:accent1>
        <a:accent2>
          <a:srgbClr val="D69B80"/>
        </a:accent2>
        <a:accent3>
          <a:srgbClr val="D0C8B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2">
        <a:dk1>
          <a:srgbClr val="000000"/>
        </a:dk1>
        <a:lt1>
          <a:srgbClr val="FFFFFF"/>
        </a:lt1>
        <a:dk2>
          <a:srgbClr val="482400"/>
        </a:dk2>
        <a:lt2>
          <a:srgbClr val="808080"/>
        </a:lt2>
        <a:accent1>
          <a:srgbClr val="DFD6C3"/>
        </a:accent1>
        <a:accent2>
          <a:srgbClr val="D69B80"/>
        </a:accent2>
        <a:accent3>
          <a:srgbClr val="FFFFFF"/>
        </a:accent3>
        <a:accent4>
          <a:srgbClr val="000000"/>
        </a:accent4>
        <a:accent5>
          <a:srgbClr val="ECE8DE"/>
        </a:accent5>
        <a:accent6>
          <a:srgbClr val="C28C73"/>
        </a:accent6>
        <a:hlink>
          <a:srgbClr val="993300"/>
        </a:hlink>
        <a:folHlink>
          <a:srgbClr val="666600"/>
        </a:folHlink>
      </a:clrScheme>
      <a:clrMap bg1="lt1" tx1="dk1" bg2="lt2" tx2="dk2" accent1="accent1" accent2="accent2" accent3="accent3" accent4="accent4" accent5="accent5" accent6="accent6" hlink="hlink" folHlink="folHlink"/>
    </a:extraClrScheme>
    <a:extraClrScheme>
      <a:clrScheme name="Expedition 3">
        <a:dk1>
          <a:srgbClr val="000000"/>
        </a:dk1>
        <a:lt1>
          <a:srgbClr val="FFFFFF"/>
        </a:lt1>
        <a:dk2>
          <a:srgbClr val="000000"/>
        </a:dk2>
        <a:lt2>
          <a:srgbClr val="333333"/>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Expedition 4">
        <a:dk1>
          <a:srgbClr val="000000"/>
        </a:dk1>
        <a:lt1>
          <a:srgbClr val="9D7643"/>
        </a:lt1>
        <a:dk2>
          <a:srgbClr val="FFFFFF"/>
        </a:dk2>
        <a:lt2>
          <a:srgbClr val="554025"/>
        </a:lt2>
        <a:accent1>
          <a:srgbClr val="CAA966"/>
        </a:accent1>
        <a:accent2>
          <a:srgbClr val="8488AC"/>
        </a:accent2>
        <a:accent3>
          <a:srgbClr val="CCBDB0"/>
        </a:accent3>
        <a:accent4>
          <a:srgbClr val="000000"/>
        </a:accent4>
        <a:accent5>
          <a:srgbClr val="E1D1B8"/>
        </a:accent5>
        <a:accent6>
          <a:srgbClr val="777B9B"/>
        </a:accent6>
        <a:hlink>
          <a:srgbClr val="993300"/>
        </a:hlink>
        <a:folHlink>
          <a:srgbClr val="666600"/>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Blends">
  <a:themeElements>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fontScheme name="Blends">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lends 1">
        <a:dk1>
          <a:srgbClr val="969696"/>
        </a:dk1>
        <a:lt1>
          <a:srgbClr val="FFFFFF"/>
        </a:lt1>
        <a:dk2>
          <a:srgbClr val="000000"/>
        </a:dk2>
        <a:lt2>
          <a:srgbClr val="DDDDDD"/>
        </a:lt2>
        <a:accent1>
          <a:srgbClr val="00E4A8"/>
        </a:accent1>
        <a:accent2>
          <a:srgbClr val="3333CC"/>
        </a:accent2>
        <a:accent3>
          <a:srgbClr val="AAAAAA"/>
        </a:accent3>
        <a:accent4>
          <a:srgbClr val="DADADA"/>
        </a:accent4>
        <a:accent5>
          <a:srgbClr val="AAEFD1"/>
        </a:accent5>
        <a:accent6>
          <a:srgbClr val="2D2DB9"/>
        </a:accent6>
        <a:hlink>
          <a:srgbClr val="FF5050"/>
        </a:hlink>
        <a:folHlink>
          <a:srgbClr val="FFCF01"/>
        </a:folHlink>
      </a:clrScheme>
      <a:clrMap bg1="dk2" tx1="lt1" bg2="dk1" tx2="lt2" accent1="accent1" accent2="accent2" accent3="accent3" accent4="accent4" accent5="accent5" accent6="accent6" hlink="hlink" folHlink="folHlink"/>
    </a:extraClrScheme>
    <a:extraClrScheme>
      <a:clrScheme name="Blends 2">
        <a:dk1>
          <a:srgbClr val="000000"/>
        </a:dk1>
        <a:lt1>
          <a:srgbClr val="FFFFFF"/>
        </a:lt1>
        <a:dk2>
          <a:srgbClr val="333399"/>
        </a:dk2>
        <a:lt2>
          <a:srgbClr val="1C1C1C"/>
        </a:lt2>
        <a:accent1>
          <a:srgbClr val="00E4A8"/>
        </a:accent1>
        <a:accent2>
          <a:srgbClr val="FFCF01"/>
        </a:accent2>
        <a:accent3>
          <a:srgbClr val="FFFFFF"/>
        </a:accent3>
        <a:accent4>
          <a:srgbClr val="000000"/>
        </a:accent4>
        <a:accent5>
          <a:srgbClr val="AAEFD1"/>
        </a:accent5>
        <a:accent6>
          <a:srgbClr val="E7BB01"/>
        </a:accent6>
        <a:hlink>
          <a:srgbClr val="FF0000"/>
        </a:hlink>
        <a:folHlink>
          <a:srgbClr val="3333CC"/>
        </a:folHlink>
      </a:clrScheme>
      <a:clrMap bg1="lt1" tx1="dk1" bg2="lt2" tx2="dk2" accent1="accent1" accent2="accent2" accent3="accent3" accent4="accent4" accent5="accent5" accent6="accent6" hlink="hlink" folHlink="folHlink"/>
    </a:extraClrScheme>
    <a:extraClrScheme>
      <a:clrScheme name="Blends 3">
        <a:dk1>
          <a:srgbClr val="000000"/>
        </a:dk1>
        <a:lt1>
          <a:srgbClr val="FFFFFF"/>
        </a:lt1>
        <a:dk2>
          <a:srgbClr val="000000"/>
        </a:dk2>
        <a:lt2>
          <a:srgbClr val="5F5F5F"/>
        </a:lt2>
        <a:accent1>
          <a:srgbClr val="EAEAEA"/>
        </a:accent1>
        <a:accent2>
          <a:srgbClr val="808080"/>
        </a:accent2>
        <a:accent3>
          <a:srgbClr val="FFFFFF"/>
        </a:accent3>
        <a:accent4>
          <a:srgbClr val="000000"/>
        </a:accent4>
        <a:accent5>
          <a:srgbClr val="F3F3F3"/>
        </a:accent5>
        <a:accent6>
          <a:srgbClr val="737373"/>
        </a:accent6>
        <a:hlink>
          <a:srgbClr val="4D4D4D"/>
        </a:hlink>
        <a:folHlink>
          <a:srgbClr val="C0C0C0"/>
        </a:folHlink>
      </a:clrScheme>
      <a:clrMap bg1="lt1" tx1="dk1" bg2="lt2" tx2="dk2" accent1="accent1" accent2="accent2" accent3="accent3" accent4="accent4" accent5="accent5" accent6="accent6" hlink="hlink" folHlink="folHlink"/>
    </a:extraClrScheme>
    <a:extraClrScheme>
      <a:clrScheme name="Blends 4">
        <a:dk1>
          <a:srgbClr val="000094"/>
        </a:dk1>
        <a:lt1>
          <a:srgbClr val="FFFFFF"/>
        </a:lt1>
        <a:dk2>
          <a:srgbClr val="0000CC"/>
        </a:dk2>
        <a:lt2>
          <a:srgbClr val="FFFFCC"/>
        </a:lt2>
        <a:accent1>
          <a:srgbClr val="3193FF"/>
        </a:accent1>
        <a:accent2>
          <a:srgbClr val="9900FF"/>
        </a:accent2>
        <a:accent3>
          <a:srgbClr val="AAAAE2"/>
        </a:accent3>
        <a:accent4>
          <a:srgbClr val="DADADA"/>
        </a:accent4>
        <a:accent5>
          <a:srgbClr val="ADC8FF"/>
        </a:accent5>
        <a:accent6>
          <a:srgbClr val="8A00E7"/>
        </a:accent6>
        <a:hlink>
          <a:srgbClr val="FF3399"/>
        </a:hlink>
        <a:folHlink>
          <a:srgbClr val="FFCC00"/>
        </a:folHlink>
      </a:clrScheme>
      <a:clrMap bg1="dk2" tx1="lt1" bg2="dk1" tx2="lt2" accent1="accent1" accent2="accent2" accent3="accent3" accent4="accent4" accent5="accent5" accent6="accent6" hlink="hlink" folHlink="folHlink"/>
    </a:extraClrScheme>
    <a:extraClrScheme>
      <a:clrScheme name="Blends 5">
        <a:dk1>
          <a:srgbClr val="000000"/>
        </a:dk1>
        <a:lt1>
          <a:srgbClr val="FFFFFF"/>
        </a:lt1>
        <a:dk2>
          <a:srgbClr val="000066"/>
        </a:dk2>
        <a:lt2>
          <a:srgbClr val="333333"/>
        </a:lt2>
        <a:accent1>
          <a:srgbClr val="C4709A"/>
        </a:accent1>
        <a:accent2>
          <a:srgbClr val="4B4EB5"/>
        </a:accent2>
        <a:accent3>
          <a:srgbClr val="FFFFFF"/>
        </a:accent3>
        <a:accent4>
          <a:srgbClr val="000000"/>
        </a:accent4>
        <a:accent5>
          <a:srgbClr val="DEBBCA"/>
        </a:accent5>
        <a:accent6>
          <a:srgbClr val="4346A4"/>
        </a:accent6>
        <a:hlink>
          <a:srgbClr val="C481CF"/>
        </a:hlink>
        <a:folHlink>
          <a:srgbClr val="76B749"/>
        </a:folHlink>
      </a:clrScheme>
      <a:clrMap bg1="lt1" tx1="dk1" bg2="lt2" tx2="dk2" accent1="accent1" accent2="accent2" accent3="accent3" accent4="accent4" accent5="accent5" accent6="accent6" hlink="hlink" folHlink="folHlink"/>
    </a:extraClrScheme>
    <a:extraClrScheme>
      <a:clrScheme name="Blends 6">
        <a:dk1>
          <a:srgbClr val="000000"/>
        </a:dk1>
        <a:lt1>
          <a:srgbClr val="FFFFFF"/>
        </a:lt1>
        <a:dk2>
          <a:srgbClr val="6A4076"/>
        </a:dk2>
        <a:lt2>
          <a:srgbClr val="969696"/>
        </a:lt2>
        <a:accent1>
          <a:srgbClr val="DBA9C2"/>
        </a:accent1>
        <a:accent2>
          <a:srgbClr val="E1BF91"/>
        </a:accent2>
        <a:accent3>
          <a:srgbClr val="FFFFFF"/>
        </a:accent3>
        <a:accent4>
          <a:srgbClr val="000000"/>
        </a:accent4>
        <a:accent5>
          <a:srgbClr val="EAD1DD"/>
        </a:accent5>
        <a:accent6>
          <a:srgbClr val="CCAD83"/>
        </a:accent6>
        <a:hlink>
          <a:srgbClr val="B3CE82"/>
        </a:hlink>
        <a:folHlink>
          <a:srgbClr val="B8AD48"/>
        </a:folHlink>
      </a:clrScheme>
      <a:clrMap bg1="lt1" tx1="dk1" bg2="lt2" tx2="dk2" accent1="accent1" accent2="accent2" accent3="accent3" accent4="accent4" accent5="accent5" accent6="accent6" hlink="hlink" folHlink="folHlink"/>
    </a:extraClrScheme>
    <a:extraClrScheme>
      <a:clrScheme name="Blends 7">
        <a:dk1>
          <a:srgbClr val="000000"/>
        </a:dk1>
        <a:lt1>
          <a:srgbClr val="FFFFFF"/>
        </a:lt1>
        <a:dk2>
          <a:srgbClr val="515F7B"/>
        </a:dk2>
        <a:lt2>
          <a:srgbClr val="808080"/>
        </a:lt2>
        <a:accent1>
          <a:srgbClr val="9FCAD3"/>
        </a:accent1>
        <a:accent2>
          <a:srgbClr val="C0C0C0"/>
        </a:accent2>
        <a:accent3>
          <a:srgbClr val="FFFFFF"/>
        </a:accent3>
        <a:accent4>
          <a:srgbClr val="000000"/>
        </a:accent4>
        <a:accent5>
          <a:srgbClr val="CDE1E6"/>
        </a:accent5>
        <a:accent6>
          <a:srgbClr val="AEAEAE"/>
        </a:accent6>
        <a:hlink>
          <a:srgbClr val="91AFBF"/>
        </a:hlink>
        <a:folHlink>
          <a:srgbClr val="ECEAAC"/>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Schmooze">
  <a:themeElements>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fontScheme name="Schmooze">
      <a:majorFont>
        <a:latin typeface="Helvetica"/>
        <a:ea typeface="ＭＳ Ｐゴシック"/>
        <a:cs typeface="ＭＳ Ｐゴシック"/>
      </a:majorFont>
      <a:minorFont>
        <a:latin typeface="Helvetica"/>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chmooze 1">
        <a:dk1>
          <a:srgbClr val="3E3E5C"/>
        </a:dk1>
        <a:lt1>
          <a:srgbClr val="BBE0E3"/>
        </a:lt1>
        <a:dk2>
          <a:srgbClr val="21239A"/>
        </a:dk2>
        <a:lt2>
          <a:srgbClr val="FFFFFF"/>
        </a:lt2>
        <a:accent1>
          <a:srgbClr val="60597B"/>
        </a:accent1>
        <a:accent2>
          <a:srgbClr val="6666FF"/>
        </a:accent2>
        <a:accent3>
          <a:srgbClr val="ABACCA"/>
        </a:accent3>
        <a:accent4>
          <a:srgbClr val="9FBFC2"/>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chmooze 2">
        <a:dk1>
          <a:srgbClr val="808080"/>
        </a:dk1>
        <a:lt1>
          <a:srgbClr val="FFFFFF"/>
        </a:lt1>
        <a:dk2>
          <a:srgbClr val="21239A"/>
        </a:dk2>
        <a:lt2>
          <a:srgbClr val="FFFFFF"/>
        </a:lt2>
        <a:accent1>
          <a:srgbClr val="3366CC"/>
        </a:accent1>
        <a:accent2>
          <a:srgbClr val="CCCCFF"/>
        </a:accent2>
        <a:accent3>
          <a:srgbClr val="ABACCA"/>
        </a:accent3>
        <a:accent4>
          <a:srgbClr val="DADADA"/>
        </a:accent4>
        <a:accent5>
          <a:srgbClr val="ADB8E2"/>
        </a:accent5>
        <a:accent6>
          <a:srgbClr val="B9B9E7"/>
        </a:accent6>
        <a:hlink>
          <a:srgbClr val="3333CC"/>
        </a:hlink>
        <a:folHlink>
          <a:srgbClr val="AF67FF"/>
        </a:folHlink>
      </a:clrScheme>
      <a:clrMap bg1="dk2" tx1="lt1" bg2="dk1" tx2="lt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1_Default Design">
  <a:themeElements>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fontScheme name="Default Design">
      <a:majorFont>
        <a:latin typeface="Arial"/>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tx1"/>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Default Design 13">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0000"/>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docProps/app.xml><?xml version="1.0" encoding="utf-8"?>
<Properties xmlns="http://schemas.openxmlformats.org/officeDocument/2006/extended-properties" xmlns:vt="http://schemas.openxmlformats.org/officeDocument/2006/docPropsVTypes">
  <Template>Office Theme</Template>
  <TotalTime>7411</TotalTime>
  <Words>8308</Words>
  <Application>Microsoft Macintosh PowerPoint</Application>
  <PresentationFormat>On-screen Show (4:3)</PresentationFormat>
  <Paragraphs>1154</Paragraphs>
  <Slides>167</Slides>
  <Notes>104</Notes>
  <HiddenSlides>0</HiddenSlides>
  <MMClips>0</MMClips>
  <ScaleCrop>false</ScaleCrop>
  <HeadingPairs>
    <vt:vector size="6" baseType="variant">
      <vt:variant>
        <vt:lpstr>Fonts Used</vt:lpstr>
      </vt:variant>
      <vt:variant>
        <vt:i4>25</vt:i4>
      </vt:variant>
      <vt:variant>
        <vt:lpstr>Theme</vt:lpstr>
      </vt:variant>
      <vt:variant>
        <vt:i4>38</vt:i4>
      </vt:variant>
      <vt:variant>
        <vt:lpstr>Slide Titles</vt:lpstr>
      </vt:variant>
      <vt:variant>
        <vt:i4>167</vt:i4>
      </vt:variant>
    </vt:vector>
  </HeadingPairs>
  <TitlesOfParts>
    <vt:vector size="230" baseType="lpstr">
      <vt:lpstr>Adventure</vt:lpstr>
      <vt:lpstr>Apple Butter</vt:lpstr>
      <vt:lpstr>Gregs Other Hand</vt:lpstr>
      <vt:lpstr>IronMan</vt:lpstr>
      <vt:lpstr>j.d.</vt:lpstr>
      <vt:lpstr>ＭＳ Ｐゴシック</vt:lpstr>
      <vt:lpstr>system-ui</vt:lpstr>
      <vt:lpstr>Times</vt:lpstr>
      <vt:lpstr>Times Roman</vt:lpstr>
      <vt:lpstr>Arial</vt:lpstr>
      <vt:lpstr>Arial Narrow</vt:lpstr>
      <vt:lpstr>Avenir Black</vt:lpstr>
      <vt:lpstr>Bwgrki</vt:lpstr>
      <vt:lpstr>Calibri</vt:lpstr>
      <vt:lpstr>Calibri Light</vt:lpstr>
      <vt:lpstr>Chalkduster</vt:lpstr>
      <vt:lpstr>Comic Sans MS</vt:lpstr>
      <vt:lpstr>Gill Sans Ultra Bold</vt:lpstr>
      <vt:lpstr>Helvetica</vt:lpstr>
      <vt:lpstr>Helvetica Neue</vt:lpstr>
      <vt:lpstr>Lucida Grande</vt:lpstr>
      <vt:lpstr>Tahoma</vt:lpstr>
      <vt:lpstr>Times New Roman</vt:lpstr>
      <vt:lpstr>Trebuchet MS</vt:lpstr>
      <vt:lpstr>Wingdings</vt:lpstr>
      <vt:lpstr>Office Theme</vt:lpstr>
      <vt:lpstr>1_Office Theme</vt:lpstr>
      <vt:lpstr>5_Office Theme</vt:lpstr>
      <vt:lpstr>10_Blank Presentation</vt:lpstr>
      <vt:lpstr>2_Schmooze</vt:lpstr>
      <vt:lpstr>Expedition</vt:lpstr>
      <vt:lpstr>Blends</vt:lpstr>
      <vt:lpstr>Schmooze</vt:lpstr>
      <vt:lpstr>11_Default Design</vt:lpstr>
      <vt:lpstr>3_Orbit</vt:lpstr>
      <vt:lpstr>1_Default Design</vt:lpstr>
      <vt:lpstr>2_Default Design</vt:lpstr>
      <vt:lpstr>Default Design</vt:lpstr>
      <vt:lpstr>3_Default Design</vt:lpstr>
      <vt:lpstr>4_Default Design</vt:lpstr>
      <vt:lpstr>Gesture</vt:lpstr>
      <vt:lpstr>Soaring</vt:lpstr>
      <vt:lpstr>1_Soaring</vt:lpstr>
      <vt:lpstr>Blank Presentation</vt:lpstr>
      <vt:lpstr>MEADOW</vt:lpstr>
      <vt:lpstr>6_Default Design</vt:lpstr>
      <vt:lpstr>1_Ribbons</vt:lpstr>
      <vt:lpstr>Post Modern</vt:lpstr>
      <vt:lpstr>5_Default Design</vt:lpstr>
      <vt:lpstr>7_Office Theme</vt:lpstr>
      <vt:lpstr>7_Default Design</vt:lpstr>
      <vt:lpstr>2_Office Theme</vt:lpstr>
      <vt:lpstr>10_Office Theme</vt:lpstr>
      <vt:lpstr>4_Blank Presentation</vt:lpstr>
      <vt:lpstr>Shimmer</vt:lpstr>
      <vt:lpstr>17_Default Design</vt:lpstr>
      <vt:lpstr>Azure</vt:lpstr>
      <vt:lpstr>Balance</vt:lpstr>
      <vt:lpstr>1_Azure</vt:lpstr>
      <vt:lpstr>Fireball</vt:lpstr>
      <vt:lpstr>Ribbons</vt:lpstr>
      <vt:lpstr>1_Balance</vt:lpstr>
      <vt:lpstr>3_Office Theme</vt:lpstr>
      <vt:lpstr>PowerPoint Presentation</vt:lpstr>
      <vt:lpstr>فترات عظيمة في حياة المسيح</vt:lpstr>
      <vt:lpstr>تقديم  الملك</vt:lpstr>
      <vt:lpstr>PowerPoint Presentation</vt:lpstr>
      <vt:lpstr>ملخص كتاب بنتيكوست</vt:lpstr>
      <vt:lpstr>زيادة الاستقطاب</vt:lpstr>
      <vt:lpstr>PowerPoint Presentation</vt:lpstr>
      <vt:lpstr>إعداد الإثني عشر من قبل الملك</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الكلمة في صور</vt:lpstr>
      <vt:lpstr>استخدمت بإذن رسمي</vt:lpstr>
      <vt:lpstr>هل يستطيع يسوع إثبات ذلك؟</vt:lpstr>
      <vt:lpstr>اختراق الحمض النووي</vt:lpstr>
      <vt:lpstr>Howtoliveforever.net</vt:lpstr>
      <vt:lpstr>ادعاء مذهل</vt:lpstr>
      <vt:lpstr>Subject</vt:lpstr>
      <vt:lpstr>3 تحركات</vt:lpstr>
      <vt:lpstr>أظهر يسوع سلطته فوق موسى والخليقة (6: 1-21)</vt:lpstr>
      <vt:lpstr>Feeding the 5000</vt:lpstr>
      <vt:lpstr>الإطار</vt:lpstr>
      <vt:lpstr>Verse 5-7</vt:lpstr>
      <vt:lpstr>جمع كبير في مكان بعيد</vt:lpstr>
      <vt:lpstr>Verse 5-7</vt:lpstr>
      <vt:lpstr>Verse 5-7</vt:lpstr>
      <vt:lpstr>أندراوس كان مساعداً</vt:lpstr>
      <vt:lpstr>Verse 5-7</vt:lpstr>
      <vt:lpstr>Verse 9-11</vt:lpstr>
      <vt:lpstr>Verse 9-11</vt:lpstr>
      <vt:lpstr>تضاعف الخبز</vt:lpstr>
      <vt:lpstr>الجمع هو المفتاح</vt:lpstr>
      <vt:lpstr>فلما رأى الناس الآية التي صنعها يسوع قالوا</vt:lpstr>
      <vt:lpstr>نبوة عن نبي اُعطيت من خلال موسى (تث 18: 15)</vt:lpstr>
      <vt:lpstr>معجزات إنجيل يوحنا</vt:lpstr>
      <vt:lpstr>الكلمة المفتاحية الإيمان</vt:lpstr>
      <vt:lpstr>Verse 15</vt:lpstr>
      <vt:lpstr>ما الأمر؟</vt:lpstr>
      <vt:lpstr> أثبت يسوع نفسه  أنه أعظم من موسى كونه معطي  الحياة الأبدية  من خلال إطعام 5,000 يهودي بطريقة معجزية  (6: 1-15)</vt:lpstr>
      <vt:lpstr>PowerPoint Presentation</vt:lpstr>
      <vt:lpstr>PowerPoint Presentation</vt:lpstr>
      <vt:lpstr>Walking on Water (16-24)</vt:lpstr>
      <vt:lpstr>شق موسى البحر</vt:lpstr>
      <vt:lpstr>مشى يسوع على البحر</vt:lpstr>
      <vt:lpstr>على الرغم من أنه تم استبعاده لاحقًا،  إلا أن يسوع كان رائعًا في الفوز بأول  سباق للسباحة في مدرسته.</vt:lpstr>
      <vt:lpstr>يسوع: لا تخافوا أنا هو</vt:lpstr>
      <vt:lpstr>لا تخافوا أنا هنا (6: 20)</vt:lpstr>
      <vt:lpstr>لا تخافوا أنا هو (6: 20)</vt:lpstr>
      <vt:lpstr>عبارات أنا هو في يوحنا</vt:lpstr>
      <vt:lpstr>العليقة الملتهبة</vt:lpstr>
      <vt:lpstr>أعذار</vt:lpstr>
      <vt:lpstr>PowerPoint Presentation</vt:lpstr>
      <vt:lpstr>PowerPoint Presentation</vt:lpstr>
      <vt:lpstr>أظهر يسوع سلطانه فوق موسى والخليقة      (6: 1-21)</vt:lpstr>
      <vt:lpstr>2. يشبع يسوع جوعنا الروحي من خلال منحنا  حياة أبدية (6: 22-59).</vt:lpstr>
      <vt:lpstr>طعامين</vt:lpstr>
      <vt:lpstr>Verse 26</vt:lpstr>
      <vt:lpstr>Verse 27</vt:lpstr>
      <vt:lpstr>عملين</vt:lpstr>
      <vt:lpstr>خبزين</vt:lpstr>
      <vt:lpstr>نتيجتين</vt:lpstr>
      <vt:lpstr>3. إدعاء يسوع بأنه مصدر الحياة الوحيد يتطلب قرار (6: 60-71)</vt:lpstr>
      <vt:lpstr>Disciples desert Jesus (60-71)</vt:lpstr>
      <vt:lpstr>بقي الإثنا عشر لأن 11 منهم آمنوا أنه ابن الله  (6: 67-71)</vt:lpstr>
      <vt:lpstr>الفكرة الرئيسية في يوحنا 6</vt:lpstr>
      <vt:lpstr>عدم إيمان؟</vt:lpstr>
      <vt:lpstr>أو إيمان؟ أنت قدوّس الله</vt:lpstr>
      <vt:lpstr>PowerPoint Presentation</vt:lpstr>
      <vt:lpstr>PowerPoint Presentation</vt:lpstr>
      <vt:lpstr>PowerPoint Presentation</vt:lpstr>
      <vt:lpstr>Tyre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استخدمت بإذن رسمي</vt:lpstr>
      <vt:lpstr>PowerPoint Presentation</vt:lpstr>
      <vt:lpstr>شمال إسرائيل قيصرية الجليل المدن العشر</vt:lpstr>
      <vt:lpstr>المدن اليونانية           في فلسطين</vt:lpstr>
      <vt:lpstr>PowerPoint Presentation</vt:lpstr>
      <vt:lpstr>طبرية على بحر الجليل</vt:lpstr>
      <vt:lpstr>PowerPoint Presentation</vt:lpstr>
      <vt:lpstr>PowerPoint Presentation</vt:lpstr>
      <vt:lpstr>PowerPoint Presentation</vt:lpstr>
      <vt:lpstr>PowerPoint Presentation</vt:lpstr>
      <vt:lpstr>       س. كيف تغلب الله على التحيز الموجود في كنيسة أورشليم؟ ج. تدريجياً</vt:lpstr>
      <vt:lpstr>PowerPoint Presentation</vt:lpstr>
      <vt:lpstr>PowerPoint Presentation</vt:lpstr>
      <vt:lpstr>16: 13- 20: 34 متى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Second Coming</vt:lpstr>
      <vt:lpstr>التوقعات: إيليا، المسيح، المملكة</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كيف تسترد العلاقات؟</vt:lpstr>
      <vt:lpstr>(15-17) الطريقة التي يجب على الكنيسة أن تسترد من خلالها مؤمناً خاطئاً هي حفظ الأمر سرياً قدر الإمكان</vt:lpstr>
      <vt:lpstr> 2) (١٨-٢٠): السبب في قدرة الكنيسة على استعادة المؤمنين الضالين أو الاستمرار في السعي لإصلاحهم هو أنها تمد سلطتها من الله نفسه.</vt:lpstr>
      <vt:lpstr>فكرة تفسيرية: السبب الذي يجعل الكنيسة تسترد مسيحي خاطئ بشكل صحيح هو أنها توسع سلطان الله</vt:lpstr>
      <vt:lpstr>The Point of Verses 15-17</vt:lpstr>
      <vt:lpstr>4 خطوات في  عملية الإسترداد الإلهي</vt:lpstr>
      <vt:lpstr>الخطوة 1 في عملية الاسترداد تحدث شخصياً مع الشخص المخطئ</vt:lpstr>
      <vt:lpstr>Matthew's Relational Pillars</vt:lpstr>
      <vt:lpstr>Matthew's Relational Pillars</vt:lpstr>
      <vt:lpstr>الخطوة الثانية في الإسترداد  خذ 1-2 آخرين معك</vt:lpstr>
      <vt:lpstr>الخطوة الثالثة في الإسترداد  اعرض الخطية على الكنيسة بالكامل</vt:lpstr>
      <vt:lpstr>الخطوة الرابعة في الإسترداد عامل الشخص كأنه غير مؤمن</vt:lpstr>
      <vt:lpstr>Sins Worthy of Discipline</vt:lpstr>
      <vt:lpstr>سؤالنا الثاني تم الإجابة عليه  في الأعداد 18-20: لماذا نسترد المؤمنين المخطئين  بشكل مناسب؟</vt:lpstr>
      <vt:lpstr>الفكرة في الأعداد 18-20</vt:lpstr>
      <vt:lpstr>لماذا التأديب؟ عندما نسعى لاسترداد شخص ما ....</vt:lpstr>
      <vt:lpstr>PowerPoint Presentation</vt:lpstr>
      <vt:lpstr>PowerPoint Presentation</vt:lpstr>
      <vt:lpstr>شخص مثير للجدل في يوحنا 1-6</vt:lpstr>
      <vt:lpstr>اضطهاد مدينة المسيح له</vt:lpstr>
      <vt:lpstr>اضطهاد مدينة المسيح له</vt:lpstr>
      <vt:lpstr>PowerPoint Presentation</vt:lpstr>
      <vt:lpstr>Black</vt:lpstr>
      <vt:lpstr>    حياة المسيحat BibleStudyDownloads.org</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Heal</dc:creator>
  <cp:lastModifiedBy>Rick Griffith</cp:lastModifiedBy>
  <cp:revision>81</cp:revision>
  <dcterms:created xsi:type="dcterms:W3CDTF">2018-02-05T03:13:19Z</dcterms:created>
  <dcterms:modified xsi:type="dcterms:W3CDTF">2025-02-21T12:24:21Z</dcterms:modified>
</cp:coreProperties>
</file>