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3.xml" ContentType="application/vnd.openxmlformats-officedocument.theme+xml"/>
  <Override PartName="/ppt/slideLayouts/slideLayout124.xml" ContentType="application/vnd.openxmlformats-officedocument.presentationml.slideLayout+xml"/>
  <Override PartName="/ppt/theme/theme14.xml" ContentType="application/vnd.openxmlformats-officedocument.theme+xml"/>
  <Override PartName="/ppt/slideLayouts/slideLayout125.xml" ContentType="application/vnd.openxmlformats-officedocument.presentationml.slideLayout+xml"/>
  <Override PartName="/ppt/theme/theme15.xml" ContentType="application/vnd.openxmlformats-officedocument.theme+xml"/>
  <Override PartName="/ppt/slideLayouts/slideLayout126.xml" ContentType="application/vnd.openxmlformats-officedocument.presentationml.slideLayout+xml"/>
  <Override PartName="/ppt/theme/theme16.xml" ContentType="application/vnd.openxmlformats-officedocument.theme+xml"/>
  <Override PartName="/ppt/slideLayouts/slideLayout127.xml" ContentType="application/vnd.openxmlformats-officedocument.presentationml.slideLayout+xml"/>
  <Override PartName="/ppt/theme/theme17.xml" ContentType="application/vnd.openxmlformats-officedocument.theme+xml"/>
  <Override PartName="/ppt/slideLayouts/slideLayout128.xml" ContentType="application/vnd.openxmlformats-officedocument.presentationml.slideLayout+xml"/>
  <Override PartName="/ppt/theme/theme18.xml" ContentType="application/vnd.openxmlformats-officedocument.theme+xml"/>
  <Override PartName="/ppt/slideLayouts/slideLayout129.xml" ContentType="application/vnd.openxmlformats-officedocument.presentationml.slideLayout+xml"/>
  <Override PartName="/ppt/theme/theme19.xml" ContentType="application/vnd.openxmlformats-officedocument.theme+xml"/>
  <Override PartName="/ppt/slideLayouts/slideLayout130.xml" ContentType="application/vnd.openxmlformats-officedocument.presentationml.slideLayout+xml"/>
  <Override PartName="/ppt/theme/theme20.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21.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22.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theme/theme23.xml" ContentType="application/vnd.openxmlformats-officedocument.theme+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24.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25.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26.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27.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theme/theme28.xml" ContentType="application/vnd.openxmlformats-officedocument.theme+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theme/theme29.xml" ContentType="application/vnd.openxmlformats-officedocument.theme+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theme/theme30.xml" ContentType="application/vnd.openxmlformats-officedocument.theme+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31.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32.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33.xml" ContentType="application/vnd.openxmlformats-officedocument.theme+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theme/theme34.xml" ContentType="application/vnd.openxmlformats-officedocument.theme+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theme/theme35.xml" ContentType="application/vnd.openxmlformats-officedocument.theme+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theme/theme36.xml" ContentType="application/vnd.openxmlformats-officedocument.theme+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theme/theme37.xml" ContentType="application/vnd.openxmlformats-officedocument.theme+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theme/theme38.xml" ContentType="application/vnd.openxmlformats-officedocument.theme+xml"/>
  <Override PartName="/ppt/theme/theme3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heme/themeOverride1.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10" r:id="rId6"/>
    <p:sldMasterId id="2147483722" r:id="rId7"/>
    <p:sldMasterId id="2147483734" r:id="rId8"/>
    <p:sldMasterId id="2147483746" r:id="rId9"/>
    <p:sldMasterId id="2147483758" r:id="rId10"/>
    <p:sldMasterId id="2147483770" r:id="rId11"/>
    <p:sldMasterId id="2147483784" r:id="rId12"/>
    <p:sldMasterId id="2147483786" r:id="rId13"/>
    <p:sldMasterId id="2147483798" r:id="rId14"/>
    <p:sldMasterId id="2147483800" r:id="rId15"/>
    <p:sldMasterId id="2147483802" r:id="rId16"/>
    <p:sldMasterId id="2147483804" r:id="rId17"/>
    <p:sldMasterId id="2147483806" r:id="rId18"/>
    <p:sldMasterId id="2147483808" r:id="rId19"/>
    <p:sldMasterId id="2147483810" r:id="rId20"/>
    <p:sldMasterId id="2147483814" r:id="rId21"/>
    <p:sldMasterId id="2147483838" r:id="rId22"/>
    <p:sldMasterId id="2147483851" r:id="rId23"/>
    <p:sldMasterId id="2147484205" r:id="rId24"/>
    <p:sldMasterId id="2147484218" r:id="rId25"/>
    <p:sldMasterId id="2147484230" r:id="rId26"/>
    <p:sldMasterId id="2147484243" r:id="rId27"/>
    <p:sldMasterId id="2147484261" r:id="rId28"/>
    <p:sldMasterId id="2147484264" r:id="rId29"/>
    <p:sldMasterId id="2147484276" r:id="rId30"/>
    <p:sldMasterId id="2147484288" r:id="rId31"/>
    <p:sldMasterId id="2147484301" r:id="rId32"/>
    <p:sldMasterId id="2147484315" r:id="rId33"/>
    <p:sldMasterId id="2147484327" r:id="rId34"/>
    <p:sldMasterId id="2147484339" r:id="rId35"/>
    <p:sldMasterId id="2147484352" r:id="rId36"/>
    <p:sldMasterId id="2147484365" r:id="rId37"/>
    <p:sldMasterId id="2147484377" r:id="rId38"/>
  </p:sldMasterIdLst>
  <p:notesMasterIdLst>
    <p:notesMasterId r:id="rId205"/>
  </p:notesMasterIdLst>
  <p:sldIdLst>
    <p:sldId id="256" r:id="rId39"/>
    <p:sldId id="5538" r:id="rId40"/>
    <p:sldId id="5345" r:id="rId41"/>
    <p:sldId id="5616" r:id="rId42"/>
    <p:sldId id="5617" r:id="rId43"/>
    <p:sldId id="5347" r:id="rId44"/>
    <p:sldId id="5419" r:id="rId45"/>
    <p:sldId id="257" r:id="rId46"/>
    <p:sldId id="281" r:id="rId47"/>
    <p:sldId id="282" r:id="rId48"/>
    <p:sldId id="283" r:id="rId49"/>
    <p:sldId id="284" r:id="rId50"/>
    <p:sldId id="285" r:id="rId51"/>
    <p:sldId id="286" r:id="rId52"/>
    <p:sldId id="287" r:id="rId53"/>
    <p:sldId id="288" r:id="rId54"/>
    <p:sldId id="289" r:id="rId55"/>
    <p:sldId id="290" r:id="rId56"/>
    <p:sldId id="291" r:id="rId57"/>
    <p:sldId id="292" r:id="rId58"/>
    <p:sldId id="293" r:id="rId59"/>
    <p:sldId id="294" r:id="rId60"/>
    <p:sldId id="295" r:id="rId61"/>
    <p:sldId id="296" r:id="rId62"/>
    <p:sldId id="297" r:id="rId63"/>
    <p:sldId id="298" r:id="rId64"/>
    <p:sldId id="299" r:id="rId65"/>
    <p:sldId id="300" r:id="rId66"/>
    <p:sldId id="301" r:id="rId67"/>
    <p:sldId id="302" r:id="rId68"/>
    <p:sldId id="5339" r:id="rId69"/>
    <p:sldId id="322" r:id="rId70"/>
    <p:sldId id="323" r:id="rId71"/>
    <p:sldId id="324"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258" r:id="rId96"/>
    <p:sldId id="259" r:id="rId97"/>
    <p:sldId id="349" r:id="rId98"/>
    <p:sldId id="350" r:id="rId99"/>
    <p:sldId id="351" r:id="rId100"/>
    <p:sldId id="352" r:id="rId101"/>
    <p:sldId id="353" r:id="rId102"/>
    <p:sldId id="354" r:id="rId103"/>
    <p:sldId id="355" r:id="rId104"/>
    <p:sldId id="356" r:id="rId105"/>
    <p:sldId id="357" r:id="rId106"/>
    <p:sldId id="358" r:id="rId107"/>
    <p:sldId id="260" r:id="rId108"/>
    <p:sldId id="261" r:id="rId109"/>
    <p:sldId id="373"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262" r:id="rId124"/>
    <p:sldId id="263" r:id="rId125"/>
    <p:sldId id="534" r:id="rId126"/>
    <p:sldId id="1362" r:id="rId127"/>
    <p:sldId id="1363" r:id="rId128"/>
    <p:sldId id="1364" r:id="rId129"/>
    <p:sldId id="1365" r:id="rId130"/>
    <p:sldId id="1366" r:id="rId131"/>
    <p:sldId id="1367" r:id="rId132"/>
    <p:sldId id="1368" r:id="rId133"/>
    <p:sldId id="1369" r:id="rId134"/>
    <p:sldId id="5618" r:id="rId135"/>
    <p:sldId id="1370" r:id="rId136"/>
    <p:sldId id="1371" r:id="rId137"/>
    <p:sldId id="546" r:id="rId138"/>
    <p:sldId id="264" r:id="rId139"/>
    <p:sldId id="5537" r:id="rId140"/>
    <p:sldId id="5535" r:id="rId141"/>
    <p:sldId id="265" r:id="rId142"/>
    <p:sldId id="5536" r:id="rId143"/>
    <p:sldId id="266" r:id="rId144"/>
    <p:sldId id="267" r:id="rId145"/>
    <p:sldId id="2338" r:id="rId146"/>
    <p:sldId id="2339" r:id="rId147"/>
    <p:sldId id="5615" r:id="rId148"/>
    <p:sldId id="3703" r:id="rId149"/>
    <p:sldId id="268" r:id="rId150"/>
    <p:sldId id="5340" r:id="rId151"/>
    <p:sldId id="269" r:id="rId152"/>
    <p:sldId id="270" r:id="rId153"/>
    <p:sldId id="4990" r:id="rId154"/>
    <p:sldId id="4931" r:id="rId155"/>
    <p:sldId id="5004" r:id="rId156"/>
    <p:sldId id="5003" r:id="rId157"/>
    <p:sldId id="5002" r:id="rId158"/>
    <p:sldId id="5009" r:id="rId159"/>
    <p:sldId id="5010" r:id="rId160"/>
    <p:sldId id="5619" r:id="rId161"/>
    <p:sldId id="5006" r:id="rId162"/>
    <p:sldId id="5620" r:id="rId163"/>
    <p:sldId id="271" r:id="rId164"/>
    <p:sldId id="5403" r:id="rId165"/>
    <p:sldId id="5374" r:id="rId166"/>
    <p:sldId id="4971" r:id="rId167"/>
    <p:sldId id="4958" r:id="rId168"/>
    <p:sldId id="5024" r:id="rId169"/>
    <p:sldId id="5621" r:id="rId170"/>
    <p:sldId id="5026" r:id="rId171"/>
    <p:sldId id="5401" r:id="rId172"/>
    <p:sldId id="5402" r:id="rId173"/>
    <p:sldId id="4941" r:id="rId174"/>
    <p:sldId id="272" r:id="rId175"/>
    <p:sldId id="273" r:id="rId176"/>
    <p:sldId id="274" r:id="rId177"/>
    <p:sldId id="275" r:id="rId178"/>
    <p:sldId id="276" r:id="rId179"/>
    <p:sldId id="277" r:id="rId180"/>
    <p:sldId id="304" r:id="rId181"/>
    <p:sldId id="305" r:id="rId182"/>
    <p:sldId id="306" r:id="rId183"/>
    <p:sldId id="307" r:id="rId184"/>
    <p:sldId id="308" r:id="rId185"/>
    <p:sldId id="309" r:id="rId186"/>
    <p:sldId id="310" r:id="rId187"/>
    <p:sldId id="311" r:id="rId188"/>
    <p:sldId id="5622" r:id="rId189"/>
    <p:sldId id="313" r:id="rId190"/>
    <p:sldId id="314" r:id="rId191"/>
    <p:sldId id="315" r:id="rId192"/>
    <p:sldId id="316" r:id="rId193"/>
    <p:sldId id="317" r:id="rId194"/>
    <p:sldId id="318" r:id="rId195"/>
    <p:sldId id="319" r:id="rId196"/>
    <p:sldId id="278" r:id="rId197"/>
    <p:sldId id="280" r:id="rId198"/>
    <p:sldId id="5379" r:id="rId199"/>
    <p:sldId id="5534" r:id="rId200"/>
    <p:sldId id="5533" r:id="rId201"/>
    <p:sldId id="279" r:id="rId202"/>
    <p:sldId id="320" r:id="rId203"/>
    <p:sldId id="321" r:id="rId20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65AC8CD-E01F-4256-958E-730640E77AB2}">
          <p14:sldIdLst>
            <p14:sldId id="256"/>
            <p14:sldId id="5538"/>
            <p14:sldId id="5345"/>
            <p14:sldId id="5616"/>
            <p14:sldId id="5617"/>
            <p14:sldId id="5347"/>
            <p14:sldId id="5419"/>
          </p14:sldIdLst>
        </p14:section>
        <p14:section name="A. Feeding 5000" id="{75469C9E-09E4-454B-BDB8-731203D32B57}">
          <p14:sldIdLst>
            <p14:sldId id="257"/>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5339"/>
            <p14:sldId id="322"/>
            <p14:sldId id="323"/>
            <p14:sldId id="324"/>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Lst>
        </p14:section>
        <p14:section name="B. Rejection of Offer to Make Christ King" id="{29341229-BFB1-47DF-BB5E-FCCB2772D937}">
          <p14:sldIdLst>
            <p14:sldId id="258"/>
          </p14:sldIdLst>
        </p14:section>
        <p14:section name="C. Instruction through the Storm" id="{1C2957B1-ABB4-4F50-B7F8-EF21EBAFA131}">
          <p14:sldIdLst>
            <p14:sldId id="259"/>
            <p14:sldId id="349"/>
            <p14:sldId id="350"/>
            <p14:sldId id="351"/>
            <p14:sldId id="352"/>
            <p14:sldId id="353"/>
            <p14:sldId id="354"/>
            <p14:sldId id="355"/>
            <p14:sldId id="356"/>
            <p14:sldId id="357"/>
            <p14:sldId id="358"/>
          </p14:sldIdLst>
        </p14:section>
        <p14:section name="D. Reception in Gennesaret" id="{16B65D3F-0DD9-4EB0-B94B-CDF72B628B35}">
          <p14:sldIdLst>
            <p14:sldId id="260"/>
          </p14:sldIdLst>
        </p14:section>
        <p14:section name="E. Instruction Concerning Bread of Life" id="{D5643210-32FD-41CE-944A-FF33E596CE2F}">
          <p14:sldIdLst>
            <p14:sldId id="261"/>
            <p14:sldId id="373"/>
            <p14:sldId id="360"/>
            <p14:sldId id="361"/>
            <p14:sldId id="362"/>
            <p14:sldId id="363"/>
            <p14:sldId id="364"/>
            <p14:sldId id="365"/>
            <p14:sldId id="366"/>
            <p14:sldId id="367"/>
            <p14:sldId id="368"/>
            <p14:sldId id="369"/>
            <p14:sldId id="370"/>
            <p14:sldId id="371"/>
            <p14:sldId id="372"/>
          </p14:sldIdLst>
        </p14:section>
        <p14:section name="F. Instruction Concerning Defilement" id="{5EEA3E5B-8DAD-48F7-85A0-6036776AE1B2}">
          <p14:sldIdLst>
            <p14:sldId id="262"/>
          </p14:sldIdLst>
        </p14:section>
        <p14:section name="G. Reception in Tyre and Sidon" id="{22AC3F47-55C5-46B3-B890-0C4C8975B2D1}">
          <p14:sldIdLst>
            <p14:sldId id="263"/>
            <p14:sldId id="534"/>
            <p14:sldId id="1362"/>
            <p14:sldId id="1363"/>
            <p14:sldId id="1364"/>
            <p14:sldId id="1365"/>
            <p14:sldId id="1366"/>
            <p14:sldId id="1367"/>
            <p14:sldId id="1368"/>
            <p14:sldId id="1369"/>
            <p14:sldId id="5618"/>
            <p14:sldId id="1370"/>
            <p14:sldId id="1371"/>
            <p14:sldId id="546"/>
          </p14:sldIdLst>
        </p14:section>
        <p14:section name="H. Reception in Decapolis" id="{A72246DF-1C8B-4867-A71E-CA843C33BF5B}">
          <p14:sldIdLst>
            <p14:sldId id="264"/>
            <p14:sldId id="5537"/>
            <p14:sldId id="5535"/>
          </p14:sldIdLst>
        </p14:section>
        <p14:section name="I. Rejection in Magadan" id="{06140875-7ECB-4A4E-B56E-7157AA6912FD}">
          <p14:sldIdLst>
            <p14:sldId id="265"/>
            <p14:sldId id="5536"/>
          </p14:sldIdLst>
        </p14:section>
        <p14:section name="J. Warning against Rejection" id="{3AC94ACD-C25C-4D20-A941-C2270DA099AA}">
          <p14:sldIdLst>
            <p14:sldId id="266"/>
          </p14:sldIdLst>
        </p14:section>
        <p14:section name="K. Confession of Peter" id="{ACBA41C5-3365-42C8-BCE0-4C584CAB02AD}">
          <p14:sldIdLst>
            <p14:sldId id="267"/>
            <p14:sldId id="2338"/>
            <p14:sldId id="2339"/>
            <p14:sldId id="5615"/>
            <p14:sldId id="3703"/>
          </p14:sldIdLst>
        </p14:section>
        <p14:section name="L. Instruction Concerning His Death" id="{2C24A40F-D93A-44B1-9920-63053EB50B7F}">
          <p14:sldIdLst>
            <p14:sldId id="268"/>
            <p14:sldId id="5340"/>
          </p14:sldIdLst>
        </p14:section>
        <p14:section name="M. Instruction Concerning Discipleship" id="{1BC1974D-6F65-41C5-8A21-7C237ADD6126}">
          <p14:sldIdLst>
            <p14:sldId id="269"/>
          </p14:sldIdLst>
        </p14:section>
        <p14:section name="N. Revelation of the Kingdom" id="{CCD9D3B1-EA48-4404-8E43-7CD6B21BBBC5}">
          <p14:sldIdLst>
            <p14:sldId id="270"/>
            <p14:sldId id="4990"/>
            <p14:sldId id="4931"/>
            <p14:sldId id="5004"/>
            <p14:sldId id="5003"/>
            <p14:sldId id="5002"/>
            <p14:sldId id="5009"/>
            <p14:sldId id="5010"/>
            <p14:sldId id="5619"/>
            <p14:sldId id="5006"/>
            <p14:sldId id="5620"/>
          </p14:sldIdLst>
        </p14:section>
        <p14:section name="O. Instruction Concerning Elijah" id="{C1877DAF-2D3E-4D58-9E85-EA5F7C6A68AF}">
          <p14:sldIdLst>
            <p14:sldId id="271"/>
            <p14:sldId id="5403"/>
            <p14:sldId id="5374"/>
            <p14:sldId id="4971"/>
            <p14:sldId id="4958"/>
            <p14:sldId id="5024"/>
            <p14:sldId id="5621"/>
            <p14:sldId id="5026"/>
            <p14:sldId id="5401"/>
            <p14:sldId id="5402"/>
            <p14:sldId id="4941"/>
          </p14:sldIdLst>
        </p14:section>
        <p14:section name="P. Instruction Concerning Dependence" id="{96B369B8-3683-47F8-8A24-5AC09692DFFE}">
          <p14:sldIdLst>
            <p14:sldId id="272"/>
          </p14:sldIdLst>
        </p14:section>
        <p14:section name="Q. Additional Instruction Concerning His Death" id="{D6CF1A7C-B4A9-4829-A2CB-4C19200AFA72}">
          <p14:sldIdLst>
            <p14:sldId id="273"/>
          </p14:sldIdLst>
        </p14:section>
        <p14:section name="R. Instruction Concerning Sonship" id="{5EC4BB11-7D08-465C-8D85-7ECFCA072DE5}">
          <p14:sldIdLst>
            <p14:sldId id="274"/>
          </p14:sldIdLst>
        </p14:section>
        <p14:section name="S. Instruction Concerning Humility" id="{B227A205-B949-4E8E-AB8C-2E3AB4A0D00A}">
          <p14:sldIdLst>
            <p14:sldId id="275"/>
          </p14:sldIdLst>
        </p14:section>
        <p14:section name="T. Instruction Concerning Pride" id="{176FD696-CA0F-4C38-8DE6-64B181653649}">
          <p14:sldIdLst>
            <p14:sldId id="276"/>
          </p14:sldIdLst>
        </p14:section>
        <p14:section name="U. Instruction Concerning Forgiveness" id="{D6D20F1E-9231-48C7-AA21-4F57FB81E855}">
          <p14:sldIdLst>
            <p14:sldId id="277"/>
            <p14:sldId id="304"/>
            <p14:sldId id="305"/>
            <p14:sldId id="306"/>
            <p14:sldId id="307"/>
            <p14:sldId id="308"/>
            <p14:sldId id="309"/>
            <p14:sldId id="310"/>
            <p14:sldId id="311"/>
            <p14:sldId id="5622"/>
            <p14:sldId id="313"/>
            <p14:sldId id="314"/>
            <p14:sldId id="315"/>
            <p14:sldId id="316"/>
            <p14:sldId id="317"/>
            <p14:sldId id="318"/>
            <p14:sldId id="319"/>
          </p14:sldIdLst>
        </p14:section>
        <p14:section name="V. Instruction Concerning Discipleship" id="{E336799B-0D1D-4183-BD35-EFA2C5E88335}">
          <p14:sldIdLst>
            <p14:sldId id="278"/>
          </p14:sldIdLst>
        </p14:section>
        <p14:section name="W. Challenge by his Brothers" id="{E2B1F5DD-00E8-41E9-A053-EBFBD57B4FEE}">
          <p14:sldIdLst>
            <p14:sldId id="280"/>
            <p14:sldId id="5379"/>
            <p14:sldId id="5534"/>
            <p14:sldId id="5533"/>
          </p14:sldIdLst>
        </p14:section>
        <p14:section name="X. Journey to Jerusalem" id="{CCDFD637-3C33-4160-A70E-4CD3EA72EB39}">
          <p14:sldIdLst>
            <p14:sldId id="279"/>
            <p14:sldId id="320"/>
            <p14:sldId id="32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15" autoAdjust="0"/>
    <p:restoredTop sz="81144" autoAdjust="0"/>
  </p:normalViewPr>
  <p:slideViewPr>
    <p:cSldViewPr snapToGrid="0">
      <p:cViewPr varScale="1">
        <p:scale>
          <a:sx n="60" d="100"/>
          <a:sy n="60" d="100"/>
        </p:scale>
        <p:origin x="1288" y="2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9.xml"/><Relationship Id="rId21" Type="http://schemas.openxmlformats.org/officeDocument/2006/relationships/slideMaster" Target="slideMasters/slideMaster21.xml"/><Relationship Id="rId42" Type="http://schemas.openxmlformats.org/officeDocument/2006/relationships/slide" Target="slides/slide4.xml"/><Relationship Id="rId63" Type="http://schemas.openxmlformats.org/officeDocument/2006/relationships/slide" Target="slides/slide25.xml"/><Relationship Id="rId84" Type="http://schemas.openxmlformats.org/officeDocument/2006/relationships/slide" Target="slides/slide46.xml"/><Relationship Id="rId138" Type="http://schemas.openxmlformats.org/officeDocument/2006/relationships/slide" Target="slides/slide100.xml"/><Relationship Id="rId159" Type="http://schemas.openxmlformats.org/officeDocument/2006/relationships/slide" Target="slides/slide121.xml"/><Relationship Id="rId170" Type="http://schemas.openxmlformats.org/officeDocument/2006/relationships/slide" Target="slides/slide132.xml"/><Relationship Id="rId191" Type="http://schemas.openxmlformats.org/officeDocument/2006/relationships/slide" Target="slides/slide153.xml"/><Relationship Id="rId205" Type="http://schemas.openxmlformats.org/officeDocument/2006/relationships/notesMaster" Target="notesMasters/notesMaster1.xml"/><Relationship Id="rId107" Type="http://schemas.openxmlformats.org/officeDocument/2006/relationships/slide" Target="slides/slide6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5.xml"/><Relationship Id="rId74" Type="http://schemas.openxmlformats.org/officeDocument/2006/relationships/slide" Target="slides/slide36.xml"/><Relationship Id="rId128" Type="http://schemas.openxmlformats.org/officeDocument/2006/relationships/slide" Target="slides/slide90.xml"/><Relationship Id="rId149" Type="http://schemas.openxmlformats.org/officeDocument/2006/relationships/slide" Target="slides/slide111.xml"/><Relationship Id="rId5" Type="http://schemas.openxmlformats.org/officeDocument/2006/relationships/slideMaster" Target="slideMasters/slideMaster5.xml"/><Relationship Id="rId95" Type="http://schemas.openxmlformats.org/officeDocument/2006/relationships/slide" Target="slides/slide57.xml"/><Relationship Id="rId160" Type="http://schemas.openxmlformats.org/officeDocument/2006/relationships/slide" Target="slides/slide122.xml"/><Relationship Id="rId181" Type="http://schemas.openxmlformats.org/officeDocument/2006/relationships/slide" Target="slides/slide143.xml"/><Relationship Id="rId22" Type="http://schemas.openxmlformats.org/officeDocument/2006/relationships/slideMaster" Target="slideMasters/slideMaster22.xml"/><Relationship Id="rId43" Type="http://schemas.openxmlformats.org/officeDocument/2006/relationships/slide" Target="slides/slide5.xml"/><Relationship Id="rId64" Type="http://schemas.openxmlformats.org/officeDocument/2006/relationships/slide" Target="slides/slide26.xml"/><Relationship Id="rId118" Type="http://schemas.openxmlformats.org/officeDocument/2006/relationships/slide" Target="slides/slide80.xml"/><Relationship Id="rId139" Type="http://schemas.openxmlformats.org/officeDocument/2006/relationships/slide" Target="slides/slide101.xml"/><Relationship Id="rId85" Type="http://schemas.openxmlformats.org/officeDocument/2006/relationships/slide" Target="slides/slide47.xml"/><Relationship Id="rId150" Type="http://schemas.openxmlformats.org/officeDocument/2006/relationships/slide" Target="slides/slide112.xml"/><Relationship Id="rId171" Type="http://schemas.openxmlformats.org/officeDocument/2006/relationships/slide" Target="slides/slide133.xml"/><Relationship Id="rId192" Type="http://schemas.openxmlformats.org/officeDocument/2006/relationships/slide" Target="slides/slide154.xml"/><Relationship Id="rId206" Type="http://schemas.openxmlformats.org/officeDocument/2006/relationships/presProps" Target="presProp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0.xml"/><Relationship Id="rId129" Type="http://schemas.openxmlformats.org/officeDocument/2006/relationships/slide" Target="slides/slide91.xml"/><Relationship Id="rId54" Type="http://schemas.openxmlformats.org/officeDocument/2006/relationships/slide" Target="slides/slide16.xml"/><Relationship Id="rId75" Type="http://schemas.openxmlformats.org/officeDocument/2006/relationships/slide" Target="slides/slide37.xml"/><Relationship Id="rId96" Type="http://schemas.openxmlformats.org/officeDocument/2006/relationships/slide" Target="slides/slide58.xml"/><Relationship Id="rId140" Type="http://schemas.openxmlformats.org/officeDocument/2006/relationships/slide" Target="slides/slide102.xml"/><Relationship Id="rId161" Type="http://schemas.openxmlformats.org/officeDocument/2006/relationships/slide" Target="slides/slide123.xml"/><Relationship Id="rId182" Type="http://schemas.openxmlformats.org/officeDocument/2006/relationships/slide" Target="slides/slide144.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1.xml"/><Relationship Id="rId44" Type="http://schemas.openxmlformats.org/officeDocument/2006/relationships/slide" Target="slides/slide6.xml"/><Relationship Id="rId65" Type="http://schemas.openxmlformats.org/officeDocument/2006/relationships/slide" Target="slides/slide27.xml"/><Relationship Id="rId86" Type="http://schemas.openxmlformats.org/officeDocument/2006/relationships/slide" Target="slides/slide48.xml"/><Relationship Id="rId130" Type="http://schemas.openxmlformats.org/officeDocument/2006/relationships/slide" Target="slides/slide92.xml"/><Relationship Id="rId151" Type="http://schemas.openxmlformats.org/officeDocument/2006/relationships/slide" Target="slides/slide113.xml"/><Relationship Id="rId172" Type="http://schemas.openxmlformats.org/officeDocument/2006/relationships/slide" Target="slides/slide134.xml"/><Relationship Id="rId193" Type="http://schemas.openxmlformats.org/officeDocument/2006/relationships/slide" Target="slides/slide155.xml"/><Relationship Id="rId207" Type="http://schemas.openxmlformats.org/officeDocument/2006/relationships/viewProps" Target="viewProps.xml"/><Relationship Id="rId13" Type="http://schemas.openxmlformats.org/officeDocument/2006/relationships/slideMaster" Target="slideMasters/slideMaster13.xml"/><Relationship Id="rId109" Type="http://schemas.openxmlformats.org/officeDocument/2006/relationships/slide" Target="slides/slide71.xml"/><Relationship Id="rId34" Type="http://schemas.openxmlformats.org/officeDocument/2006/relationships/slideMaster" Target="slideMasters/slideMaster34.xml"/><Relationship Id="rId55" Type="http://schemas.openxmlformats.org/officeDocument/2006/relationships/slide" Target="slides/slide17.xml"/><Relationship Id="rId76" Type="http://schemas.openxmlformats.org/officeDocument/2006/relationships/slide" Target="slides/slide38.xml"/><Relationship Id="rId97" Type="http://schemas.openxmlformats.org/officeDocument/2006/relationships/slide" Target="slides/slide59.xml"/><Relationship Id="rId120" Type="http://schemas.openxmlformats.org/officeDocument/2006/relationships/slide" Target="slides/slide82.xml"/><Relationship Id="rId141" Type="http://schemas.openxmlformats.org/officeDocument/2006/relationships/slide" Target="slides/slide103.xml"/><Relationship Id="rId7" Type="http://schemas.openxmlformats.org/officeDocument/2006/relationships/slideMaster" Target="slideMasters/slideMaster7.xml"/><Relationship Id="rId162" Type="http://schemas.openxmlformats.org/officeDocument/2006/relationships/slide" Target="slides/slide124.xml"/><Relationship Id="rId183" Type="http://schemas.openxmlformats.org/officeDocument/2006/relationships/slide" Target="slides/slide145.xml"/><Relationship Id="rId24" Type="http://schemas.openxmlformats.org/officeDocument/2006/relationships/slideMaster" Target="slideMasters/slideMaster24.xml"/><Relationship Id="rId45" Type="http://schemas.openxmlformats.org/officeDocument/2006/relationships/slide" Target="slides/slide7.xml"/><Relationship Id="rId66" Type="http://schemas.openxmlformats.org/officeDocument/2006/relationships/slide" Target="slides/slide28.xml"/><Relationship Id="rId87" Type="http://schemas.openxmlformats.org/officeDocument/2006/relationships/slide" Target="slides/slide49.xml"/><Relationship Id="rId110" Type="http://schemas.openxmlformats.org/officeDocument/2006/relationships/slide" Target="slides/slide72.xml"/><Relationship Id="rId131" Type="http://schemas.openxmlformats.org/officeDocument/2006/relationships/slide" Target="slides/slide93.xml"/><Relationship Id="rId61" Type="http://schemas.openxmlformats.org/officeDocument/2006/relationships/slide" Target="slides/slide23.xml"/><Relationship Id="rId82" Type="http://schemas.openxmlformats.org/officeDocument/2006/relationships/slide" Target="slides/slide44.xml"/><Relationship Id="rId152" Type="http://schemas.openxmlformats.org/officeDocument/2006/relationships/slide" Target="slides/slide114.xml"/><Relationship Id="rId173" Type="http://schemas.openxmlformats.org/officeDocument/2006/relationships/slide" Target="slides/slide135.xml"/><Relationship Id="rId194" Type="http://schemas.openxmlformats.org/officeDocument/2006/relationships/slide" Target="slides/slide156.xml"/><Relationship Id="rId199" Type="http://schemas.openxmlformats.org/officeDocument/2006/relationships/slide" Target="slides/slide161.xml"/><Relationship Id="rId203" Type="http://schemas.openxmlformats.org/officeDocument/2006/relationships/slide" Target="slides/slide165.xml"/><Relationship Id="rId208"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8.xml"/><Relationship Id="rId77" Type="http://schemas.openxmlformats.org/officeDocument/2006/relationships/slide" Target="slides/slide39.xml"/><Relationship Id="rId100" Type="http://schemas.openxmlformats.org/officeDocument/2006/relationships/slide" Target="slides/slide62.xml"/><Relationship Id="rId105" Type="http://schemas.openxmlformats.org/officeDocument/2006/relationships/slide" Target="slides/slide67.xml"/><Relationship Id="rId126" Type="http://schemas.openxmlformats.org/officeDocument/2006/relationships/slide" Target="slides/slide88.xml"/><Relationship Id="rId147" Type="http://schemas.openxmlformats.org/officeDocument/2006/relationships/slide" Target="slides/slide109.xml"/><Relationship Id="rId168" Type="http://schemas.openxmlformats.org/officeDocument/2006/relationships/slide" Target="slides/slide130.xml"/><Relationship Id="rId8" Type="http://schemas.openxmlformats.org/officeDocument/2006/relationships/slideMaster" Target="slideMasters/slideMaster8.xml"/><Relationship Id="rId51" Type="http://schemas.openxmlformats.org/officeDocument/2006/relationships/slide" Target="slides/slide13.xml"/><Relationship Id="rId72" Type="http://schemas.openxmlformats.org/officeDocument/2006/relationships/slide" Target="slides/slide34.xml"/><Relationship Id="rId93" Type="http://schemas.openxmlformats.org/officeDocument/2006/relationships/slide" Target="slides/slide55.xml"/><Relationship Id="rId98" Type="http://schemas.openxmlformats.org/officeDocument/2006/relationships/slide" Target="slides/slide60.xml"/><Relationship Id="rId121" Type="http://schemas.openxmlformats.org/officeDocument/2006/relationships/slide" Target="slides/slide83.xml"/><Relationship Id="rId142" Type="http://schemas.openxmlformats.org/officeDocument/2006/relationships/slide" Target="slides/slide104.xml"/><Relationship Id="rId163" Type="http://schemas.openxmlformats.org/officeDocument/2006/relationships/slide" Target="slides/slide125.xml"/><Relationship Id="rId184" Type="http://schemas.openxmlformats.org/officeDocument/2006/relationships/slide" Target="slides/slide146.xml"/><Relationship Id="rId189" Type="http://schemas.openxmlformats.org/officeDocument/2006/relationships/slide" Target="slides/slide15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8.xml"/><Relationship Id="rId67" Type="http://schemas.openxmlformats.org/officeDocument/2006/relationships/slide" Target="slides/slide29.xml"/><Relationship Id="rId116" Type="http://schemas.openxmlformats.org/officeDocument/2006/relationships/slide" Target="slides/slide78.xml"/><Relationship Id="rId137" Type="http://schemas.openxmlformats.org/officeDocument/2006/relationships/slide" Target="slides/slide99.xml"/><Relationship Id="rId158" Type="http://schemas.openxmlformats.org/officeDocument/2006/relationships/slide" Target="slides/slide120.xml"/><Relationship Id="rId20" Type="http://schemas.openxmlformats.org/officeDocument/2006/relationships/slideMaster" Target="slideMasters/slideMaster20.xml"/><Relationship Id="rId41" Type="http://schemas.openxmlformats.org/officeDocument/2006/relationships/slide" Target="slides/slide3.xml"/><Relationship Id="rId62" Type="http://schemas.openxmlformats.org/officeDocument/2006/relationships/slide" Target="slides/slide24.xml"/><Relationship Id="rId83" Type="http://schemas.openxmlformats.org/officeDocument/2006/relationships/slide" Target="slides/slide45.xml"/><Relationship Id="rId88" Type="http://schemas.openxmlformats.org/officeDocument/2006/relationships/slide" Target="slides/slide50.xml"/><Relationship Id="rId111" Type="http://schemas.openxmlformats.org/officeDocument/2006/relationships/slide" Target="slides/slide73.xml"/><Relationship Id="rId132" Type="http://schemas.openxmlformats.org/officeDocument/2006/relationships/slide" Target="slides/slide94.xml"/><Relationship Id="rId153" Type="http://schemas.openxmlformats.org/officeDocument/2006/relationships/slide" Target="slides/slide115.xml"/><Relationship Id="rId174" Type="http://schemas.openxmlformats.org/officeDocument/2006/relationships/slide" Target="slides/slide136.xml"/><Relationship Id="rId179" Type="http://schemas.openxmlformats.org/officeDocument/2006/relationships/slide" Target="slides/slide141.xml"/><Relationship Id="rId195" Type="http://schemas.openxmlformats.org/officeDocument/2006/relationships/slide" Target="slides/slide157.xml"/><Relationship Id="rId209" Type="http://schemas.openxmlformats.org/officeDocument/2006/relationships/tableStyles" Target="tableStyles.xml"/><Relationship Id="rId190" Type="http://schemas.openxmlformats.org/officeDocument/2006/relationships/slide" Target="slides/slide152.xml"/><Relationship Id="rId204" Type="http://schemas.openxmlformats.org/officeDocument/2006/relationships/slide" Target="slides/slide16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9.xml"/><Relationship Id="rId106" Type="http://schemas.openxmlformats.org/officeDocument/2006/relationships/slide" Target="slides/slide68.xml"/><Relationship Id="rId127" Type="http://schemas.openxmlformats.org/officeDocument/2006/relationships/slide" Target="slides/slide8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4.xml"/><Relationship Id="rId73" Type="http://schemas.openxmlformats.org/officeDocument/2006/relationships/slide" Target="slides/slide35.xml"/><Relationship Id="rId78" Type="http://schemas.openxmlformats.org/officeDocument/2006/relationships/slide" Target="slides/slide40.xml"/><Relationship Id="rId94" Type="http://schemas.openxmlformats.org/officeDocument/2006/relationships/slide" Target="slides/slide56.xml"/><Relationship Id="rId99" Type="http://schemas.openxmlformats.org/officeDocument/2006/relationships/slide" Target="slides/slide61.xml"/><Relationship Id="rId101" Type="http://schemas.openxmlformats.org/officeDocument/2006/relationships/slide" Target="slides/slide63.xml"/><Relationship Id="rId122" Type="http://schemas.openxmlformats.org/officeDocument/2006/relationships/slide" Target="slides/slide84.xml"/><Relationship Id="rId143" Type="http://schemas.openxmlformats.org/officeDocument/2006/relationships/slide" Target="slides/slide105.xml"/><Relationship Id="rId148" Type="http://schemas.openxmlformats.org/officeDocument/2006/relationships/slide" Target="slides/slide110.xml"/><Relationship Id="rId164" Type="http://schemas.openxmlformats.org/officeDocument/2006/relationships/slide" Target="slides/slide126.xml"/><Relationship Id="rId169" Type="http://schemas.openxmlformats.org/officeDocument/2006/relationships/slide" Target="slides/slide131.xml"/><Relationship Id="rId185" Type="http://schemas.openxmlformats.org/officeDocument/2006/relationships/slide" Target="slides/slide14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2.xml"/><Relationship Id="rId26" Type="http://schemas.openxmlformats.org/officeDocument/2006/relationships/slideMaster" Target="slideMasters/slideMaster26.xml"/><Relationship Id="rId47" Type="http://schemas.openxmlformats.org/officeDocument/2006/relationships/slide" Target="slides/slide9.xml"/><Relationship Id="rId68" Type="http://schemas.openxmlformats.org/officeDocument/2006/relationships/slide" Target="slides/slide30.xml"/><Relationship Id="rId89" Type="http://schemas.openxmlformats.org/officeDocument/2006/relationships/slide" Target="slides/slide51.xml"/><Relationship Id="rId112" Type="http://schemas.openxmlformats.org/officeDocument/2006/relationships/slide" Target="slides/slide74.xml"/><Relationship Id="rId133" Type="http://schemas.openxmlformats.org/officeDocument/2006/relationships/slide" Target="slides/slide95.xml"/><Relationship Id="rId154" Type="http://schemas.openxmlformats.org/officeDocument/2006/relationships/slide" Target="slides/slide116.xml"/><Relationship Id="rId175" Type="http://schemas.openxmlformats.org/officeDocument/2006/relationships/slide" Target="slides/slide137.xml"/><Relationship Id="rId196" Type="http://schemas.openxmlformats.org/officeDocument/2006/relationships/slide" Target="slides/slide158.xml"/><Relationship Id="rId200" Type="http://schemas.openxmlformats.org/officeDocument/2006/relationships/slide" Target="slides/slide162.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20.xml"/><Relationship Id="rId79" Type="http://schemas.openxmlformats.org/officeDocument/2006/relationships/slide" Target="slides/slide41.xml"/><Relationship Id="rId102" Type="http://schemas.openxmlformats.org/officeDocument/2006/relationships/slide" Target="slides/slide64.xml"/><Relationship Id="rId123" Type="http://schemas.openxmlformats.org/officeDocument/2006/relationships/slide" Target="slides/slide85.xml"/><Relationship Id="rId144" Type="http://schemas.openxmlformats.org/officeDocument/2006/relationships/slide" Target="slides/slide106.xml"/><Relationship Id="rId90" Type="http://schemas.openxmlformats.org/officeDocument/2006/relationships/slide" Target="slides/slide52.xml"/><Relationship Id="rId165" Type="http://schemas.openxmlformats.org/officeDocument/2006/relationships/slide" Target="slides/slide127.xml"/><Relationship Id="rId186" Type="http://schemas.openxmlformats.org/officeDocument/2006/relationships/slide" Target="slides/slide148.xml"/><Relationship Id="rId27" Type="http://schemas.openxmlformats.org/officeDocument/2006/relationships/slideMaster" Target="slideMasters/slideMaster27.xml"/><Relationship Id="rId48" Type="http://schemas.openxmlformats.org/officeDocument/2006/relationships/slide" Target="slides/slide10.xml"/><Relationship Id="rId69" Type="http://schemas.openxmlformats.org/officeDocument/2006/relationships/slide" Target="slides/slide31.xml"/><Relationship Id="rId113" Type="http://schemas.openxmlformats.org/officeDocument/2006/relationships/slide" Target="slides/slide75.xml"/><Relationship Id="rId134" Type="http://schemas.openxmlformats.org/officeDocument/2006/relationships/slide" Target="slides/slide96.xml"/><Relationship Id="rId80" Type="http://schemas.openxmlformats.org/officeDocument/2006/relationships/slide" Target="slides/slide42.xml"/><Relationship Id="rId155" Type="http://schemas.openxmlformats.org/officeDocument/2006/relationships/slide" Target="slides/slide117.xml"/><Relationship Id="rId176" Type="http://schemas.openxmlformats.org/officeDocument/2006/relationships/slide" Target="slides/slide138.xml"/><Relationship Id="rId197" Type="http://schemas.openxmlformats.org/officeDocument/2006/relationships/slide" Target="slides/slide159.xml"/><Relationship Id="rId201" Type="http://schemas.openxmlformats.org/officeDocument/2006/relationships/slide" Target="slides/slide16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1.xml"/><Relationship Id="rId103" Type="http://schemas.openxmlformats.org/officeDocument/2006/relationships/slide" Target="slides/slide65.xml"/><Relationship Id="rId124" Type="http://schemas.openxmlformats.org/officeDocument/2006/relationships/slide" Target="slides/slide86.xml"/><Relationship Id="rId70" Type="http://schemas.openxmlformats.org/officeDocument/2006/relationships/slide" Target="slides/slide32.xml"/><Relationship Id="rId91" Type="http://schemas.openxmlformats.org/officeDocument/2006/relationships/slide" Target="slides/slide53.xml"/><Relationship Id="rId145" Type="http://schemas.openxmlformats.org/officeDocument/2006/relationships/slide" Target="slides/slide107.xml"/><Relationship Id="rId166" Type="http://schemas.openxmlformats.org/officeDocument/2006/relationships/slide" Target="slides/slide128.xml"/><Relationship Id="rId187" Type="http://schemas.openxmlformats.org/officeDocument/2006/relationships/slide" Target="slides/slide149.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11.xml"/><Relationship Id="rId114" Type="http://schemas.openxmlformats.org/officeDocument/2006/relationships/slide" Target="slides/slide76.xml"/><Relationship Id="rId60" Type="http://schemas.openxmlformats.org/officeDocument/2006/relationships/slide" Target="slides/slide22.xml"/><Relationship Id="rId81" Type="http://schemas.openxmlformats.org/officeDocument/2006/relationships/slide" Target="slides/slide43.xml"/><Relationship Id="rId135" Type="http://schemas.openxmlformats.org/officeDocument/2006/relationships/slide" Target="slides/slide97.xml"/><Relationship Id="rId156" Type="http://schemas.openxmlformats.org/officeDocument/2006/relationships/slide" Target="slides/slide118.xml"/><Relationship Id="rId177" Type="http://schemas.openxmlformats.org/officeDocument/2006/relationships/slide" Target="slides/slide139.xml"/><Relationship Id="rId198" Type="http://schemas.openxmlformats.org/officeDocument/2006/relationships/slide" Target="slides/slide160.xml"/><Relationship Id="rId202" Type="http://schemas.openxmlformats.org/officeDocument/2006/relationships/slide" Target="slides/slide164.xml"/><Relationship Id="rId18" Type="http://schemas.openxmlformats.org/officeDocument/2006/relationships/slideMaster" Target="slideMasters/slideMaster18.xml"/><Relationship Id="rId39" Type="http://schemas.openxmlformats.org/officeDocument/2006/relationships/slide" Target="slides/slide1.xml"/><Relationship Id="rId50" Type="http://schemas.openxmlformats.org/officeDocument/2006/relationships/slide" Target="slides/slide12.xml"/><Relationship Id="rId104" Type="http://schemas.openxmlformats.org/officeDocument/2006/relationships/slide" Target="slides/slide66.xml"/><Relationship Id="rId125" Type="http://schemas.openxmlformats.org/officeDocument/2006/relationships/slide" Target="slides/slide87.xml"/><Relationship Id="rId146" Type="http://schemas.openxmlformats.org/officeDocument/2006/relationships/slide" Target="slides/slide108.xml"/><Relationship Id="rId167" Type="http://schemas.openxmlformats.org/officeDocument/2006/relationships/slide" Target="slides/slide129.xml"/><Relationship Id="rId188" Type="http://schemas.openxmlformats.org/officeDocument/2006/relationships/slide" Target="slides/slide150.xml"/><Relationship Id="rId71" Type="http://schemas.openxmlformats.org/officeDocument/2006/relationships/slide" Target="slides/slide33.xml"/><Relationship Id="rId92" Type="http://schemas.openxmlformats.org/officeDocument/2006/relationships/slide" Target="slides/slide5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2.xml"/><Relationship Id="rId115" Type="http://schemas.openxmlformats.org/officeDocument/2006/relationships/slide" Target="slides/slide77.xml"/><Relationship Id="rId136" Type="http://schemas.openxmlformats.org/officeDocument/2006/relationships/slide" Target="slides/slide98.xml"/><Relationship Id="rId157" Type="http://schemas.openxmlformats.org/officeDocument/2006/relationships/slide" Target="slides/slide119.xml"/><Relationship Id="rId178"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D3E4A9-0201-4325-902A-81C4BA9C2DFB}" type="datetimeFigureOut">
              <a:rPr lang="en-GB" smtClean="0"/>
              <a:pPr/>
              <a:t>13/01/2025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22EC1E-BBDA-469C-A934-AB22BDD9F132}" type="slidenum">
              <a:rPr lang="en-GB" smtClean="0"/>
              <a:pPr/>
              <a:t>‹#›</a:t>
            </a:fld>
            <a:endParaRPr lang="en-GB"/>
          </a:p>
        </p:txBody>
      </p:sp>
    </p:spTree>
    <p:extLst>
      <p:ext uri="{BB962C8B-B14F-4D97-AF65-F5344CB8AC3E}">
        <p14:creationId xmlns:p14="http://schemas.microsoft.com/office/powerpoint/2010/main" val="3373345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ancient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42987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914225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BEE171-5AF1-A74E-9142-04A8CFBAF9F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b="1" kern="1200" dirty="0">
                <a:solidFill>
                  <a:schemeClr val="tx1"/>
                </a:solidFill>
                <a:effectLst/>
                <a:latin typeface="Arial" panose="020B0604020202020204" pitchFamily="34" charset="0"/>
                <a:ea typeface="ＭＳ Ｐゴシック" charset="0"/>
                <a:cs typeface="ＭＳ Ｐゴシック" charset="0"/>
              </a:rPr>
              <a:t>When we seek to restore someone, we act in the presence and authority of Christ (20).</a:t>
            </a:r>
            <a:r>
              <a:rPr lang="en-SG" dirty="0">
                <a:effectLst/>
              </a:rPr>
              <a:t> </a:t>
            </a:r>
            <a:endParaRPr lang="en-US" dirty="0"/>
          </a:p>
        </p:txBody>
      </p:sp>
    </p:spTree>
    <p:extLst>
      <p:ext uri="{BB962C8B-B14F-4D97-AF65-F5344CB8AC3E}">
        <p14:creationId xmlns:p14="http://schemas.microsoft.com/office/powerpoint/2010/main" val="238708816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Aria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1:35</a:t>
            </a:r>
            <a:r>
              <a:rPr lang="en-US"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7:1</a:t>
            </a:r>
            <a:r>
              <a:rPr lang="en-US" dirty="0">
                <a:effectLst/>
                <a:latin typeface="Lucida Grande" panose="020B0600040502020204" pitchFamily="34" charset="0"/>
              </a:rPr>
              <a:t>    After this, Jesus traveled around Galilee. He wanted to stay out of Judea, where the Jewish leaders were plotting his death.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soon it was time for the Jewish Festival of Shelters,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and Jesus’ brothers said to him, “Leave here and go to Judea, where your followers can see your miracles!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You can’t become famous if you hide like this! If you can do such wonderful things, show yourself to the world!”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For even his brothers didn’t believe in him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ea typeface="ＭＳ Ｐゴシック" charset="0"/>
                <a:cs typeface="ＭＳ Ｐゴシック" charset="0"/>
              </a:rPr>
              <a:t>But God worked on these brothers. After the resurrection, they believed and were in the Upper Room with the disciples: "</a:t>
            </a:r>
            <a:r>
              <a:rPr lang="en-US" dirty="0">
                <a:effectLst/>
                <a:latin typeface="Lucida Grande" panose="020B0600040502020204" pitchFamily="34" charset="0"/>
              </a:rPr>
              <a:t>These all with one mind were continually devoting themselves to prayer, along with the women, and Mary the mother of Jesus, and with His brothers" (Acts 1:14 NLT). In fact, both James and Jude went on to each record a General Epistle!</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LC-03-Controversy-114</a:t>
            </a:r>
          </a:p>
          <a:p>
            <a:r>
              <a:rPr lang="en-US" dirty="0">
                <a:latin typeface="Times New Roman" charset="0"/>
                <a:ea typeface="ＭＳ Ｐゴシック" charset="0"/>
                <a:cs typeface="ＭＳ Ｐゴシック" charset="0"/>
              </a:rPr>
              <a:t>LC-04-Instruction-152</a:t>
            </a:r>
          </a:p>
          <a:p>
            <a:r>
              <a:rPr lang="en-US" dirty="0">
                <a:latin typeface="Times New Roman" charset="0"/>
                <a:ea typeface="ＭＳ Ｐゴシック" charset="0"/>
                <a:cs typeface="ＭＳ Ｐゴシック" charset="0"/>
              </a:rPr>
              <a:t>NS-02-Mark1-9-slide 234</a:t>
            </a:r>
          </a:p>
          <a:p>
            <a:r>
              <a:rPr lang="en-US" dirty="0">
                <a:latin typeface="Times New Roman" charset="0"/>
                <a:ea typeface="ＭＳ Ｐゴシック" charset="0"/>
                <a:cs typeface="ＭＳ Ｐゴシック" charset="0"/>
              </a:rPr>
              <a:t>NS-04-John1-11—slide 387</a:t>
            </a:r>
          </a:p>
          <a:p>
            <a:r>
              <a:rPr lang="en-US" dirty="0">
                <a:latin typeface="Times New Roman" charset="0"/>
                <a:ea typeface="ＭＳ Ｐゴシック" charset="0"/>
                <a:cs typeface="ＭＳ Ｐゴシック" charset="0"/>
              </a:rPr>
              <a:t>NS-20-James1-2—slide 61</a:t>
            </a:r>
          </a:p>
          <a:p>
            <a:r>
              <a:rPr lang="en-US" dirty="0">
                <a:latin typeface="Times New Roman" charset="0"/>
                <a:ea typeface="ＭＳ Ｐゴシック" charset="0"/>
                <a:cs typeface="ＭＳ Ｐゴシック" charset="0"/>
              </a:rPr>
              <a:t>NS-26-Jude-90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8161732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Aria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6699"/>
                </a:solidFill>
                <a:effectLst/>
                <a:latin typeface="Helvetica Neue" panose="02000503000000020004" pitchFamily="2" charset="0"/>
              </a:rPr>
              <a:t>Luke 1:35</a:t>
            </a:r>
            <a:r>
              <a:rPr lang="en-US" b="0"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r>
              <a:rPr lang="en-US" b="0" dirty="0">
                <a:latin typeface="Times New Roman" charset="0"/>
                <a:ea typeface="ＭＳ Ｐゴシック" charset="0"/>
                <a:cs typeface="ＭＳ Ｐゴシック" charset="0"/>
              </a:rPr>
              <a:t>__________</a:t>
            </a:r>
          </a:p>
          <a:p>
            <a:r>
              <a:rPr lang="en-US" b="0" dirty="0">
                <a:latin typeface="Times New Roman" charset="0"/>
                <a:ea typeface="ＭＳ Ｐゴシック" charset="0"/>
                <a:cs typeface="ＭＳ Ｐゴシック" charset="0"/>
              </a:rPr>
              <a:t>LC-04-Instruction-154</a:t>
            </a:r>
          </a:p>
          <a:p>
            <a:r>
              <a:rPr lang="en-US" b="0" dirty="0">
                <a:latin typeface="Times New Roman" charset="0"/>
                <a:ea typeface="ＭＳ Ｐゴシック" charset="0"/>
                <a:cs typeface="ＭＳ Ｐゴシック" charset="0"/>
              </a:rPr>
              <a:t>NS-04-John1-11—slide 388</a:t>
            </a:r>
          </a:p>
          <a:p>
            <a:endParaRPr lang="en-US" b="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809560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873775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63425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88830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7439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64160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7286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60171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78262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6428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21637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a:p>
            <a:endParaRPr lang="en-US" dirty="0"/>
          </a:p>
        </p:txBody>
      </p:sp>
    </p:spTree>
    <p:extLst>
      <p:ext uri="{BB962C8B-B14F-4D97-AF65-F5344CB8AC3E}">
        <p14:creationId xmlns:p14="http://schemas.microsoft.com/office/powerpoint/2010/main" val="2293336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99398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40768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72499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12192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602145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81347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05FE33F-BD1C-421C-9344-2CE6D3712E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97B068-2D35-47F1-B8A3-0D9FA545AD6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8131" name="Rectangle 2">
            <a:extLst>
              <a:ext uri="{FF2B5EF4-FFF2-40B4-BE49-F238E27FC236}">
                <a16:creationId xmlns:a16="http://schemas.microsoft.com/office/drawing/2014/main" id="{49A25C7A-D63F-4A26-855A-DF6433DDD17A}"/>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0B97CCA3-C5A1-49C2-AD16-0F0BC28ECE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8302550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9F1C0A0A-F6FB-4F1D-ADCC-9AB7D51FE8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E65571-1BE9-41B4-92F2-EB997B627F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3251" name="Rectangle 2">
            <a:extLst>
              <a:ext uri="{FF2B5EF4-FFF2-40B4-BE49-F238E27FC236}">
                <a16:creationId xmlns:a16="http://schemas.microsoft.com/office/drawing/2014/main" id="{149DF607-6FE3-4A89-9BA9-4A4336E22A89}"/>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D3AC22F7-B90C-40C4-AE79-497B44190E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Verse 26</a:t>
            </a:r>
          </a:p>
          <a:p>
            <a:pPr eaLnBrk="1" hangingPunct="1"/>
            <a:r>
              <a:rPr lang="en-US" altLang="en-US" b="1" dirty="0">
                <a:latin typeface="Times New Roman" panose="02020603050405020304" pitchFamily="18" charset="0"/>
                <a:ea typeface="ＭＳ Ｐゴシック" panose="020B0600070205080204" pitchFamily="34" charset="-128"/>
              </a:rPr>
              <a:t>Why did the crowd search for Jesus?</a:t>
            </a:r>
          </a:p>
          <a:p>
            <a:pPr eaLnBrk="1" hangingPunct="1"/>
            <a:r>
              <a:rPr lang="en-US" altLang="en-US" dirty="0">
                <a:latin typeface="Times New Roman" panose="02020603050405020304" pitchFamily="18" charset="0"/>
                <a:ea typeface="ＭＳ Ｐゴシック" panose="020B0600070205080204" pitchFamily="34" charset="-128"/>
              </a:rPr>
              <a:t>The crowd wants follow a prophet who will provide free food and political deliverance. </a:t>
            </a:r>
          </a:p>
        </p:txBody>
      </p:sp>
    </p:spTree>
    <p:extLst>
      <p:ext uri="{BB962C8B-B14F-4D97-AF65-F5344CB8AC3E}">
        <p14:creationId xmlns:p14="http://schemas.microsoft.com/office/powerpoint/2010/main" val="3851134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E361C2F2-8AB6-475B-ACE5-1BC7C66E2F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D713B1-8E12-46DC-A3E4-58D4D9E7CD4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5299" name="Rectangle 2">
            <a:extLst>
              <a:ext uri="{FF2B5EF4-FFF2-40B4-BE49-F238E27FC236}">
                <a16:creationId xmlns:a16="http://schemas.microsoft.com/office/drawing/2014/main" id="{AE2B0A2B-B3C3-4E9F-8C0C-4DDF27705749}"/>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59EC3AA5-22A0-4E62-B9DA-D6B6497537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0389731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17041D37-19FE-4465-A123-996749004B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FF314E-C13E-49B2-A5C7-5A9BAA1D46E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7347" name="Rectangle 2">
            <a:extLst>
              <a:ext uri="{FF2B5EF4-FFF2-40B4-BE49-F238E27FC236}">
                <a16:creationId xmlns:a16="http://schemas.microsoft.com/office/drawing/2014/main" id="{CB1E8A9E-4472-4CA6-857A-F523197A8C82}"/>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B45CB97F-3CA2-4F81-A9D9-AC80C19509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216615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8FD0F-CF75-4E76-A791-C623B22137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5920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269798B5-A7E0-4B67-ACFB-6F93F8DB1B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68F786-EECC-4BC8-B633-D9DCA7A4F09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9395" name="Rectangle 2">
            <a:extLst>
              <a:ext uri="{FF2B5EF4-FFF2-40B4-BE49-F238E27FC236}">
                <a16:creationId xmlns:a16="http://schemas.microsoft.com/office/drawing/2014/main" id="{530EF368-3B46-46BC-9BBD-9298B32012EC}"/>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1522F983-2A6F-4E38-9D0D-299EDB06CC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37768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58733A3A-9E43-4289-A132-EA034AC533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5557D5-494A-4EE9-BC66-D343981A04D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1443" name="Rectangle 2">
            <a:extLst>
              <a:ext uri="{FF2B5EF4-FFF2-40B4-BE49-F238E27FC236}">
                <a16:creationId xmlns:a16="http://schemas.microsoft.com/office/drawing/2014/main" id="{3D6CF51C-85DA-483A-B5EF-30D748D906CA}"/>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B0E3F6B2-3019-477E-8C1C-1CA2168966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388433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FB2AA310-6292-4F2C-9D0F-7AB64E1A98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A2B357-B648-49D2-B45C-8F63D0C8463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3491" name="Rectangle 2">
            <a:extLst>
              <a:ext uri="{FF2B5EF4-FFF2-40B4-BE49-F238E27FC236}">
                <a16:creationId xmlns:a16="http://schemas.microsoft.com/office/drawing/2014/main" id="{3473FAAC-0120-4CFD-822D-45945508A7E8}"/>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1A38C7EF-35AC-41F3-82B6-957316ADA8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Jesus went up to the mountain &amp; Sat down to teach the disciples</a:t>
            </a:r>
          </a:p>
        </p:txBody>
      </p:sp>
    </p:spTree>
    <p:extLst>
      <p:ext uri="{BB962C8B-B14F-4D97-AF65-F5344CB8AC3E}">
        <p14:creationId xmlns:p14="http://schemas.microsoft.com/office/powerpoint/2010/main" val="38006369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360EA42-B478-4BDF-80F0-41AB9482C0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1953B0-C8E7-4B05-87A6-493E2DE213D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5539" name="Rectangle 2">
            <a:extLst>
              <a:ext uri="{FF2B5EF4-FFF2-40B4-BE49-F238E27FC236}">
                <a16:creationId xmlns:a16="http://schemas.microsoft.com/office/drawing/2014/main" id="{D6654717-8792-4EC8-BFE6-D68DF1AFED42}"/>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A371B03F-1F27-47BC-AC91-2B725F1443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Verse 5-7</a:t>
            </a:r>
          </a:p>
          <a:p>
            <a:pPr eaLnBrk="1" hangingPunct="1"/>
            <a:r>
              <a:rPr lang="en-US" altLang="en-US" dirty="0">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2399780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7B958FF3-4E95-4E6C-8A3B-1E4F86BD4F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B86BE9-67DD-46E7-AE04-47947AFF494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7587" name="Rectangle 2">
            <a:extLst>
              <a:ext uri="{FF2B5EF4-FFF2-40B4-BE49-F238E27FC236}">
                <a16:creationId xmlns:a16="http://schemas.microsoft.com/office/drawing/2014/main" id="{5DBE7B18-8733-4FF6-83C4-CE028E71D618}"/>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4D2E0CDA-E103-4843-B5FE-58C399E717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32665762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A74A848C-FC2D-40B5-AC0E-2DEAC5ABCE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95B642-C432-45C8-B314-3115F868906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9635" name="Rectangle 2">
            <a:extLst>
              <a:ext uri="{FF2B5EF4-FFF2-40B4-BE49-F238E27FC236}">
                <a16:creationId xmlns:a16="http://schemas.microsoft.com/office/drawing/2014/main" id="{0F3D28A8-9D93-427F-8543-C1A448D63916}"/>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EECCCD59-5236-4AB4-BDB1-7A9C598434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1984526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8E6AC066-0A73-49F0-9AC6-765FD28040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366E2A-8883-4BA5-993F-4A7F2462B46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1683" name="Rectangle 2">
            <a:extLst>
              <a:ext uri="{FF2B5EF4-FFF2-40B4-BE49-F238E27FC236}">
                <a16:creationId xmlns:a16="http://schemas.microsoft.com/office/drawing/2014/main" id="{6E7221EA-FBC8-402D-A66B-3D757B9F35C4}"/>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B0E7A594-E7E1-4DAB-A6F8-DE394024AE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30674690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29AC51E7-32C0-4980-B7A8-E300264A40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3AA6FD-6C33-4F69-AF58-BA51902DFB2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4755" name="Rectangle 2">
            <a:extLst>
              <a:ext uri="{FF2B5EF4-FFF2-40B4-BE49-F238E27FC236}">
                <a16:creationId xmlns:a16="http://schemas.microsoft.com/office/drawing/2014/main" id="{B12CC565-4528-42EE-BCA8-96247D5FC3EC}"/>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9D2C2F8C-D101-4A13-B0B3-6CAC3F080E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31263529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82CF4A4D-C9BD-4C7E-BB8D-8DC52E61DD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514538-3253-4785-B283-C032E4F6CB5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6803" name="Rectangle 2">
            <a:extLst>
              <a:ext uri="{FF2B5EF4-FFF2-40B4-BE49-F238E27FC236}">
                <a16:creationId xmlns:a16="http://schemas.microsoft.com/office/drawing/2014/main" id="{A70E6178-1D05-4CE1-A11A-75ADD4EBB31F}"/>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7C7AC13F-DCC5-4AEA-85F7-38C6BA86D3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Do you believe that God can use what you have and multiply it? </a:t>
            </a:r>
          </a:p>
        </p:txBody>
      </p:sp>
    </p:spTree>
    <p:extLst>
      <p:ext uri="{BB962C8B-B14F-4D97-AF65-F5344CB8AC3E}">
        <p14:creationId xmlns:p14="http://schemas.microsoft.com/office/powerpoint/2010/main" val="28781936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9AE328BB-EF14-41EB-859D-F290D8D2C9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D8BA02-1D94-43F5-8038-A26E81AC849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8851" name="Rectangle 2">
            <a:extLst>
              <a:ext uri="{FF2B5EF4-FFF2-40B4-BE49-F238E27FC236}">
                <a16:creationId xmlns:a16="http://schemas.microsoft.com/office/drawing/2014/main" id="{2EB078DB-37E3-4659-9E9A-76220251FBDA}"/>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0B31A926-4DB2-4B2C-B9BD-1CA78A2B0D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Do you believe that God can use what you have and multiply it? </a:t>
            </a:r>
          </a:p>
        </p:txBody>
      </p:sp>
    </p:spTree>
    <p:extLst>
      <p:ext uri="{BB962C8B-B14F-4D97-AF65-F5344CB8AC3E}">
        <p14:creationId xmlns:p14="http://schemas.microsoft.com/office/powerpoint/2010/main" val="3117078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36F80727-3CE4-4674-9368-E3133D2B0D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C9710E-FA86-45A5-A7BD-AA0E4C43558E}" type="slidenum">
              <a:rPr kumimoji="0" lang="en-US" altLang="en-US" sz="1200" b="0" i="0" u="none" strike="noStrike" kern="1200" cap="none" spc="0" normalizeH="0" baseline="0" noProof="0" smtClean="0">
                <a:ln>
                  <a:noFill/>
                </a:ln>
                <a:solidFill>
                  <a:srgbClr val="FFFFFF"/>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3971" name="Rectangle 2">
            <a:extLst>
              <a:ext uri="{FF2B5EF4-FFF2-40B4-BE49-F238E27FC236}">
                <a16:creationId xmlns:a16="http://schemas.microsoft.com/office/drawing/2014/main" id="{53DA952B-9C03-4C8D-9ACA-0D7979224B63}"/>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A85E1E2C-CE08-4969-9407-7A524888AE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541934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a:extLst>
              <a:ext uri="{FF2B5EF4-FFF2-40B4-BE49-F238E27FC236}">
                <a16:creationId xmlns:a16="http://schemas.microsoft.com/office/drawing/2014/main" id="{426C98D4-92E9-4642-B85B-DFEB500D73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290C37-3DED-4A90-9213-20AA8DD8CA4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6019" name="Rectangle 1026">
            <a:extLst>
              <a:ext uri="{FF2B5EF4-FFF2-40B4-BE49-F238E27FC236}">
                <a16:creationId xmlns:a16="http://schemas.microsoft.com/office/drawing/2014/main" id="{C02AB07C-AA16-45B9-9E24-C22370F93C6F}"/>
              </a:ext>
            </a:extLst>
          </p:cNvPr>
          <p:cNvSpPr>
            <a:spLocks noGrp="1" noRot="1" noChangeAspect="1" noChangeArrowheads="1" noTextEdit="1"/>
          </p:cNvSpPr>
          <p:nvPr>
            <p:ph type="sldImg"/>
          </p:nvPr>
        </p:nvSpPr>
        <p:spPr>
          <a:ln/>
        </p:spPr>
      </p:sp>
      <p:sp>
        <p:nvSpPr>
          <p:cNvPr id="86020" name="Rectangle 1027">
            <a:extLst>
              <a:ext uri="{FF2B5EF4-FFF2-40B4-BE49-F238E27FC236}">
                <a16:creationId xmlns:a16="http://schemas.microsoft.com/office/drawing/2014/main" id="{7DC5665D-5FB0-44E4-AFE2-34C91CF9C3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397245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31">
            <a:extLst>
              <a:ext uri="{FF2B5EF4-FFF2-40B4-BE49-F238E27FC236}">
                <a16:creationId xmlns:a16="http://schemas.microsoft.com/office/drawing/2014/main" id="{A0055F4E-7AE7-4B82-BBB5-F9BDE99876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3AC016-1F8A-43B4-A3EF-D2A95E6730A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8067" name="Rectangle 2">
            <a:extLst>
              <a:ext uri="{FF2B5EF4-FFF2-40B4-BE49-F238E27FC236}">
                <a16:creationId xmlns:a16="http://schemas.microsoft.com/office/drawing/2014/main" id="{7B6F3EC4-E1F5-414E-B8F6-EDE68413A0A5}"/>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7C0B90E8-8FE4-4B63-B2AA-17A8E6EA47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4129234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9A8C9BDC-2534-429E-8F5C-F254CEEEA4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AC5397-ADCA-4043-B213-01B16EA971A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0115" name="Rectangle 2">
            <a:extLst>
              <a:ext uri="{FF2B5EF4-FFF2-40B4-BE49-F238E27FC236}">
                <a16:creationId xmlns:a16="http://schemas.microsoft.com/office/drawing/2014/main" id="{71EA6787-1BA0-4ED1-9102-4783734DBA08}"/>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BD628F25-7150-4BC8-A60E-6925588BA6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Verse 15</a:t>
            </a:r>
          </a:p>
          <a:p>
            <a:pPr eaLnBrk="1" hangingPunct="1"/>
            <a:r>
              <a:rPr lang="en-US" altLang="en-US" b="1" dirty="0">
                <a:latin typeface="Times New Roman" panose="02020603050405020304" pitchFamily="18" charset="0"/>
                <a:ea typeface="ＭＳ Ｐゴシック" panose="020B0600070205080204" pitchFamily="34" charset="-128"/>
              </a:rPr>
              <a:t>who is this ‘prophet’ that the people are referring to?</a:t>
            </a:r>
          </a:p>
          <a:p>
            <a:pPr eaLnBrk="1" hangingPunct="1"/>
            <a:r>
              <a:rPr lang="en-US" altLang="en-US" dirty="0">
                <a:latin typeface="Times New Roman" panose="02020603050405020304" pitchFamily="18" charset="0"/>
                <a:ea typeface="ＭＳ Ｐゴシック" panose="020B0600070205080204" pitchFamily="34" charset="-128"/>
              </a:rPr>
              <a:t>“The Prophet” is the one prophesied by Moses (</a:t>
            </a:r>
            <a:r>
              <a:rPr lang="en-US" altLang="en-US" dirty="0" err="1">
                <a:latin typeface="Times New Roman" panose="02020603050405020304" pitchFamily="18" charset="0"/>
                <a:ea typeface="ＭＳ Ｐゴシック" panose="020B0600070205080204" pitchFamily="34" charset="-128"/>
              </a:rPr>
              <a:t>Deu</a:t>
            </a:r>
            <a:r>
              <a:rPr lang="en-US" altLang="en-US" dirty="0">
                <a:latin typeface="Times New Roman" panose="02020603050405020304" pitchFamily="18" charset="0"/>
                <a:ea typeface="ＭＳ Ｐゴシック" panose="020B0600070205080204" pitchFamily="34" charset="-128"/>
              </a:rPr>
              <a:t> 18:15). They acknowledge that Jesus was the Prophet who would come into the world to deliver them from the control of the Roman Empire. </a:t>
            </a:r>
          </a:p>
          <a:p>
            <a:pPr eaLnBrk="1" hangingPunct="1"/>
            <a:r>
              <a:rPr lang="en-US" altLang="en-US" dirty="0">
                <a:latin typeface="Times New Roman" panose="02020603050405020304" pitchFamily="18" charset="0"/>
                <a:ea typeface="ＭＳ Ｐゴシック" panose="020B0600070205080204" pitchFamily="34" charset="-128"/>
              </a:rPr>
              <a:t>Jesus knew that they want to make him king but he withdrew again to the mountains.</a:t>
            </a:r>
          </a:p>
        </p:txBody>
      </p:sp>
    </p:spTree>
    <p:extLst>
      <p:ext uri="{BB962C8B-B14F-4D97-AF65-F5344CB8AC3E}">
        <p14:creationId xmlns:p14="http://schemas.microsoft.com/office/powerpoint/2010/main" val="19364971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A982B94E-B311-4C7E-BF59-9B4D4D3E8D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B6E182-E67D-4C6D-BEBE-A3C88DFDC15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4211" name="Rectangle 2">
            <a:extLst>
              <a:ext uri="{FF2B5EF4-FFF2-40B4-BE49-F238E27FC236}">
                <a16:creationId xmlns:a16="http://schemas.microsoft.com/office/drawing/2014/main" id="{DFF5CBED-C799-4D63-93FB-17B10A350F87}"/>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C7E6AF19-3BE9-4A9A-91DC-BEE354066F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403144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Text Box 1">
            <a:extLst>
              <a:ext uri="{FF2B5EF4-FFF2-40B4-BE49-F238E27FC236}">
                <a16:creationId xmlns:a16="http://schemas.microsoft.com/office/drawing/2014/main" id="{02043094-5136-4D16-9952-B36E9B6BE3F0}"/>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03" name="Text Box 2">
            <a:extLst>
              <a:ext uri="{FF2B5EF4-FFF2-40B4-BE49-F238E27FC236}">
                <a16:creationId xmlns:a16="http://schemas.microsoft.com/office/drawing/2014/main" id="{85D01132-BFAE-48B9-9E3F-B2047217F0AA}"/>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dirty="0">
                <a:latin typeface="Times New Roman" panose="02020603050405020304" pitchFamily="18" charset="0"/>
                <a:ea typeface="ＭＳ Ｐゴシック" panose="020B0600070205080204" pitchFamily="34" charset="-128"/>
              </a:rPr>
              <a:t>John uses “I Am” 24 times—and only once is it NOT spoken by Jesus.  In John 9:9 the formerly blind man says to those who doubt that it is really him, “I am he.”  Otherwise, this is clearly a divine title for Christ used by John, with the direct quote of God to Moses in Exodus 3:14.</a:t>
            </a:r>
          </a:p>
        </p:txBody>
      </p:sp>
    </p:spTree>
    <p:extLst>
      <p:ext uri="{BB962C8B-B14F-4D97-AF65-F5344CB8AC3E}">
        <p14:creationId xmlns:p14="http://schemas.microsoft.com/office/powerpoint/2010/main" val="32653160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87DCCEE9-66D5-4657-B099-EB1D5415D3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F47E42-AF31-4385-AD57-F36DC631508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1" name="Rectangle 2">
            <a:extLst>
              <a:ext uri="{FF2B5EF4-FFF2-40B4-BE49-F238E27FC236}">
                <a16:creationId xmlns:a16="http://schemas.microsoft.com/office/drawing/2014/main" id="{6257660C-6395-4676-8FA9-2832BBB2DF7F}"/>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0817F78F-7D86-44B4-B2D6-A3D4991E68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2029821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CC5721D9-EC80-485A-8103-456F4ADBB0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B59811-6DA9-473C-926C-4121F0E9BAF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6499" name="Rectangle 2">
            <a:extLst>
              <a:ext uri="{FF2B5EF4-FFF2-40B4-BE49-F238E27FC236}">
                <a16:creationId xmlns:a16="http://schemas.microsoft.com/office/drawing/2014/main" id="{61B34306-2261-4034-AE1B-EDD6C380DC5B}"/>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DA50EBE7-FA28-4CD8-B4BC-E05A5B52EA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108720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269798B5-A7E0-4B67-ACFB-6F93F8DB1B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defTabSz="914400" eaLnBrk="1" fontAlgn="base" hangingPunct="1">
              <a:spcBef>
                <a:spcPct val="0"/>
              </a:spcBef>
              <a:spcAft>
                <a:spcPct val="0"/>
              </a:spcAft>
              <a:defRPr/>
            </a:pPr>
            <a:fld id="{0868F786-EECC-4BC8-B633-D9DCA7A4F095}" type="slidenum">
              <a:rPr lang="en-US" altLang="en-US" sz="1200" smtClean="0">
                <a:solidFill>
                  <a:srgbClr val="000000"/>
                </a:solidFill>
              </a:rPr>
              <a:pPr algn="r" defTabSz="914400" eaLnBrk="1" fontAlgn="base" hangingPunct="1">
                <a:spcBef>
                  <a:spcPct val="0"/>
                </a:spcBef>
                <a:spcAft>
                  <a:spcPct val="0"/>
                </a:spcAft>
                <a:defRPr/>
              </a:pPr>
              <a:t>72</a:t>
            </a:fld>
            <a:endParaRPr lang="en-US" altLang="en-US" sz="1200">
              <a:solidFill>
                <a:srgbClr val="000000"/>
              </a:solidFill>
            </a:endParaRPr>
          </a:p>
        </p:txBody>
      </p:sp>
      <p:sp>
        <p:nvSpPr>
          <p:cNvPr id="59395" name="Rectangle 2">
            <a:extLst>
              <a:ext uri="{FF2B5EF4-FFF2-40B4-BE49-F238E27FC236}">
                <a16:creationId xmlns:a16="http://schemas.microsoft.com/office/drawing/2014/main" id="{530EF368-3B46-46BC-9BBD-9298B32012EC}"/>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1522F983-2A6F-4E38-9D0D-299EDB06CC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377681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1887DC47-95E0-4599-9566-45E7542A03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0B7DA9-3678-4283-BCEC-23577FF44EB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0595" name="Rectangle 2">
            <a:extLst>
              <a:ext uri="{FF2B5EF4-FFF2-40B4-BE49-F238E27FC236}">
                <a16:creationId xmlns:a16="http://schemas.microsoft.com/office/drawing/2014/main" id="{5F818504-13D7-46F4-BE80-F27C54A097A0}"/>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4D38F30D-D395-438D-8A32-D303F7859B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948666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OVERVIEW OF THIS SESSION: The Controversy Over the King means that Jesus was debated by those who rejected and accepted Him. Sadly, the nation's leaders who disbelieved had greater authority than women who believed, but Jesus promised many believers after the time between his two comings (Interadvent Age). In the meantime, even the Sea of Galilee, death, blindness, etc., submitted to His power.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ABA1A6-141C-43C4-AA7E-A02F3768BD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3797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EC842D05-4B13-4552-B40E-8245164C14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E9451A-13AF-439D-B014-A15D72FA601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3667" name="Rectangle 2">
            <a:extLst>
              <a:ext uri="{FF2B5EF4-FFF2-40B4-BE49-F238E27FC236}">
                <a16:creationId xmlns:a16="http://schemas.microsoft.com/office/drawing/2014/main" id="{AEAAF4A6-B886-47BE-8B66-E73333BAE10F}"/>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3BD32626-DA49-48D8-9D19-ED33FB0F7F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26</a:t>
            </a:r>
          </a:p>
          <a:p>
            <a:pPr eaLnBrk="1" hangingPunct="1"/>
            <a:r>
              <a:rPr lang="en-US" altLang="en-US" b="1">
                <a:latin typeface="Times New Roman" panose="02020603050405020304" pitchFamily="18" charset="0"/>
                <a:ea typeface="ＭＳ Ｐゴシック" panose="020B0600070205080204" pitchFamily="34" charset="-128"/>
              </a:rPr>
              <a:t>Why did the crowd search for Jesus?</a:t>
            </a:r>
          </a:p>
          <a:p>
            <a:pPr eaLnBrk="1" hangingPunct="1"/>
            <a:r>
              <a:rPr lang="en-US" altLang="en-US">
                <a:latin typeface="Times New Roman" panose="02020603050405020304" pitchFamily="18" charset="0"/>
                <a:ea typeface="ＭＳ Ｐゴシック" panose="020B0600070205080204" pitchFamily="34" charset="-128"/>
              </a:rPr>
              <a:t>The crowd wants follow a prophet who will provide free food and political deliverance. </a:t>
            </a:r>
          </a:p>
        </p:txBody>
      </p:sp>
    </p:spTree>
    <p:extLst>
      <p:ext uri="{BB962C8B-B14F-4D97-AF65-F5344CB8AC3E}">
        <p14:creationId xmlns:p14="http://schemas.microsoft.com/office/powerpoint/2010/main" val="3583210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76FAD824-0FA5-4CE2-A0A6-B139E19F32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AF95C5-20E5-4AD1-8972-1B461911596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5715" name="Rectangle 2">
            <a:extLst>
              <a:ext uri="{FF2B5EF4-FFF2-40B4-BE49-F238E27FC236}">
                <a16:creationId xmlns:a16="http://schemas.microsoft.com/office/drawing/2014/main" id="{F3745119-F3D3-4BBB-83AA-55CF093745F2}"/>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9EECF7D6-D586-4B96-8D39-403830F55A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27</a:t>
            </a:r>
          </a:p>
          <a:p>
            <a:pPr eaLnBrk="1" hangingPunct="1"/>
            <a:r>
              <a:rPr lang="en-US" altLang="en-US" b="1">
                <a:latin typeface="Times New Roman" panose="02020603050405020304" pitchFamily="18" charset="0"/>
                <a:ea typeface="ＭＳ Ｐゴシック" panose="020B0600070205080204" pitchFamily="34" charset="-128"/>
              </a:rPr>
              <a:t>What is the meaning behind these verses?</a:t>
            </a:r>
          </a:p>
          <a:p>
            <a:pPr eaLnBrk="1" hangingPunct="1"/>
            <a:r>
              <a:rPr lang="en-US" altLang="en-US">
                <a:latin typeface="Times New Roman" panose="02020603050405020304" pitchFamily="18" charset="0"/>
                <a:ea typeface="ＭＳ Ｐゴシック" panose="020B0600070205080204" pitchFamily="34" charset="-128"/>
              </a:rPr>
              <a:t>The people’s work should have been directed to a food that endures. Jesus explains the meaning of preservation, namely eternal life. The source of eternal life is the Son of Man. He is the one who gives eternal life, the food that does not perish. Jesus turned the concern of the Jews on its head and defined the assuring work not as usual labor but as believing Him. Both believing and obeying are parallel ways one acknowledges dependence on God. </a:t>
            </a:r>
          </a:p>
        </p:txBody>
      </p:sp>
    </p:spTree>
    <p:extLst>
      <p:ext uri="{BB962C8B-B14F-4D97-AF65-F5344CB8AC3E}">
        <p14:creationId xmlns:p14="http://schemas.microsoft.com/office/powerpoint/2010/main" val="18691145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D8D7B4BF-E789-4112-84FF-78A7DE797296}"/>
              </a:ext>
            </a:extLst>
          </p:cNvPr>
          <p:cNvSpPr>
            <a:spLocks noGrp="1" noRot="1" noChangeAspect="1"/>
          </p:cNvSpPr>
          <p:nvPr>
            <p:ph type="sldImg"/>
          </p:nvPr>
        </p:nvSpPr>
        <p:spPr>
          <a:ln/>
        </p:spPr>
      </p:sp>
      <p:sp>
        <p:nvSpPr>
          <p:cNvPr id="117763" name="Notes Placeholder 2">
            <a:extLst>
              <a:ext uri="{FF2B5EF4-FFF2-40B4-BE49-F238E27FC236}">
                <a16:creationId xmlns:a16="http://schemas.microsoft.com/office/drawing/2014/main" id="{38435713-0A8A-45BD-99DB-90CA780B22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They replied, “We want to perform God’s works, too. What should we do?” Jn 6:28 NLT</a:t>
            </a:r>
          </a:p>
          <a:p>
            <a:endParaRPr lang="en-US" altLang="en-US">
              <a:latin typeface="Times New Roman" panose="02020603050405020304" pitchFamily="18" charset="0"/>
              <a:ea typeface="ＭＳ Ｐゴシック" panose="020B0600070205080204" pitchFamily="34" charset="-128"/>
            </a:endParaRPr>
          </a:p>
        </p:txBody>
      </p:sp>
      <p:sp>
        <p:nvSpPr>
          <p:cNvPr id="117764" name="Slide Number Placeholder 3">
            <a:extLst>
              <a:ext uri="{FF2B5EF4-FFF2-40B4-BE49-F238E27FC236}">
                <a16:creationId xmlns:a16="http://schemas.microsoft.com/office/drawing/2014/main" id="{3376FA44-52C3-403E-8E52-72C34858561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6E327A-D910-4677-B132-D17098AE8EB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7698317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DD0AC80F-EB4F-4711-8846-4EFE7813DB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2CC444-9FCE-4351-B092-8E9E1B448C6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2883" name="Rectangle 2">
            <a:extLst>
              <a:ext uri="{FF2B5EF4-FFF2-40B4-BE49-F238E27FC236}">
                <a16:creationId xmlns:a16="http://schemas.microsoft.com/office/drawing/2014/main" id="{70A67B13-34A1-40F7-B977-D5052D2CE017}"/>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0B3603BF-87E3-4EFD-8BC7-6FB80A7E57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6399207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07CDA1DD-0711-6E4E-B2E8-914ACD2F8D4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Text Box 2">
            <a:extLst>
              <a:ext uri="{FF2B5EF4-FFF2-40B4-BE49-F238E27FC236}">
                <a16:creationId xmlns:a16="http://schemas.microsoft.com/office/drawing/2014/main" id="{1B0337F1-0C4E-6040-91B4-D8346956E9A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7:24</a:t>
            </a:r>
            <a:r>
              <a:rPr lang="en-US" dirty="0">
                <a:effectLst/>
                <a:latin typeface="Lucida Grande" panose="020B0600040502020204" pitchFamily="34" charset="0"/>
              </a:rPr>
              <a:t>    Then Jesus left Galilee and went north to the region of Tyre. He didn’t want anyone to know which house he was staying in, but he couldn’t keep it a secret. </a:t>
            </a:r>
            <a:endParaRPr lang="en-US" altLang="en-US" dirty="0"/>
          </a:p>
        </p:txBody>
      </p:sp>
    </p:spTree>
    <p:extLst>
      <p:ext uri="{BB962C8B-B14F-4D97-AF65-F5344CB8AC3E}">
        <p14:creationId xmlns:p14="http://schemas.microsoft.com/office/powerpoint/2010/main" val="23839214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A48360EA-46B6-014B-B910-2E54BFD82B2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A922EF37-B0DB-A046-9DA8-121FF25A64F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b="0" baseline="0" dirty="0">
                <a:solidFill>
                  <a:srgbClr val="006699"/>
                </a:solidFill>
                <a:effectLst/>
                <a:latin typeface="Helvetica Neue" panose="02000503000000020004" pitchFamily="2" charset="0"/>
              </a:rPr>
              <a:t>Jews despised Gentiles and few went even as far away as the nearby city of Tyre. This is even the farthest Jesus traveled in his lifetime.</a:t>
            </a:r>
            <a:endParaRPr lang="en-US" altLang="en-US" b="0" baseline="0" dirty="0"/>
          </a:p>
        </p:txBody>
      </p:sp>
    </p:spTree>
    <p:extLst>
      <p:ext uri="{BB962C8B-B14F-4D97-AF65-F5344CB8AC3E}">
        <p14:creationId xmlns:p14="http://schemas.microsoft.com/office/powerpoint/2010/main" val="23331395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F482826B-BE6C-1041-BA37-B94AA0479AE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44542CFB-CACE-3542-85FE-06325DF8DED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Jews considered a woman of Tyre like this lady unclean.</a:t>
            </a:r>
          </a:p>
        </p:txBody>
      </p:sp>
    </p:spTree>
    <p:extLst>
      <p:ext uri="{BB962C8B-B14F-4D97-AF65-F5344CB8AC3E}">
        <p14:creationId xmlns:p14="http://schemas.microsoft.com/office/powerpoint/2010/main" val="23479135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3B3D2CA2-B44E-3D4D-9BC8-DCC828D7D93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C6329F7B-C9C5-1D42-9525-1D167A2B3AB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b="0" baseline="0" dirty="0">
                <a:solidFill>
                  <a:srgbClr val="006699"/>
                </a:solidFill>
                <a:effectLst/>
                <a:latin typeface="Helvetica Neue" panose="02000503000000020004" pitchFamily="2" charset="0"/>
              </a:rPr>
              <a:t>Yet Mark 11 records...</a:t>
            </a:r>
          </a:p>
          <a:p>
            <a:r>
              <a:rPr lang="en-US" b="0" baseline="30000" dirty="0">
                <a:solidFill>
                  <a:srgbClr val="006699"/>
                </a:solidFill>
                <a:effectLst/>
                <a:latin typeface="Helvetica Neue" panose="02000503000000020004" pitchFamily="2" charset="0"/>
              </a:rPr>
              <a:t>25</a:t>
            </a:r>
            <a:r>
              <a:rPr lang="en-US" b="0" dirty="0">
                <a:effectLst/>
                <a:latin typeface="Lucida Grande" panose="020B0600040502020204" pitchFamily="34" charset="0"/>
              </a:rPr>
              <a:t> Right away a woman who had heard about him came and fell at his feet. </a:t>
            </a:r>
            <a:endParaRPr lang="en-US" altLang="en-US" b="0" dirty="0"/>
          </a:p>
        </p:txBody>
      </p:sp>
    </p:spTree>
    <p:extLst>
      <p:ext uri="{BB962C8B-B14F-4D97-AF65-F5344CB8AC3E}">
        <p14:creationId xmlns:p14="http://schemas.microsoft.com/office/powerpoint/2010/main" val="19779547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2229433F-A31D-8542-BA02-6A343BD6624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Text Box 2">
            <a:extLst>
              <a:ext uri="{FF2B5EF4-FFF2-40B4-BE49-F238E27FC236}">
                <a16:creationId xmlns:a16="http://schemas.microsoft.com/office/drawing/2014/main" id="{17E82560-11B8-D64B-A4C8-8575FC52195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Her little girl was possessed by an evil spirit, </a:t>
            </a:r>
            <a:r>
              <a:rPr lang="en-US" b="1" baseline="30000" dirty="0">
                <a:solidFill>
                  <a:srgbClr val="006699"/>
                </a:solidFill>
                <a:effectLst/>
                <a:latin typeface="Helvetica Neue" panose="02000503000000020004" pitchFamily="2" charset="0"/>
              </a:rPr>
              <a:t>26</a:t>
            </a:r>
            <a:r>
              <a:rPr lang="en-US" dirty="0">
                <a:effectLst/>
                <a:latin typeface="Lucida Grande" panose="020B0600040502020204" pitchFamily="34" charset="0"/>
              </a:rPr>
              <a:t>  and she begged him to cast out the demon from her daughter. </a:t>
            </a:r>
          </a:p>
          <a:p>
            <a:endParaRPr lang="en-US" altLang="en-US" dirty="0"/>
          </a:p>
        </p:txBody>
      </p:sp>
    </p:spTree>
    <p:extLst>
      <p:ext uri="{BB962C8B-B14F-4D97-AF65-F5344CB8AC3E}">
        <p14:creationId xmlns:p14="http://schemas.microsoft.com/office/powerpoint/2010/main" val="2097413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a:extLst>
              <a:ext uri="{FF2B5EF4-FFF2-40B4-BE49-F238E27FC236}">
                <a16:creationId xmlns:a16="http://schemas.microsoft.com/office/drawing/2014/main" id="{7BAA3151-FD4B-694F-A8C3-379572CFA78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Text Box 2">
            <a:extLst>
              <a:ext uri="{FF2B5EF4-FFF2-40B4-BE49-F238E27FC236}">
                <a16:creationId xmlns:a16="http://schemas.microsoft.com/office/drawing/2014/main" id="{E7C15A27-C235-3F43-8859-D96E213EB59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30763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458204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a:extLst>
              <a:ext uri="{FF2B5EF4-FFF2-40B4-BE49-F238E27FC236}">
                <a16:creationId xmlns:a16="http://schemas.microsoft.com/office/drawing/2014/main" id="{EA502E75-73D7-AE4D-A759-024AB7930BC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Text Box 2">
            <a:extLst>
              <a:ext uri="{FF2B5EF4-FFF2-40B4-BE49-F238E27FC236}">
                <a16:creationId xmlns:a16="http://schemas.microsoft.com/office/drawing/2014/main" id="{4098C221-9E60-5A47-B830-E9D997053A5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a:effectLst/>
                <a:latin typeface="Lucida Grande" panose="020B0600040502020204" pitchFamily="34" charset="0"/>
              </a:rPr>
              <a:t>Since she was a Gentile, born in Syrian Phoenicia,</a:t>
            </a:r>
          </a:p>
          <a:p>
            <a:r>
              <a:rPr lang="en-US" b="1" baseline="30000" dirty="0">
                <a:solidFill>
                  <a:srgbClr val="006699"/>
                </a:solidFill>
                <a:effectLst/>
                <a:latin typeface="Helvetica Neue" panose="02000503000000020004" pitchFamily="2" charset="0"/>
              </a:rPr>
              <a:t>27</a:t>
            </a:r>
            <a:r>
              <a:rPr lang="en-US" dirty="0">
                <a:solidFill>
                  <a:srgbClr val="000000"/>
                </a:solidFill>
                <a:effectLst/>
                <a:latin typeface="Lucida Grande" panose="020B0600040502020204" pitchFamily="34" charset="0"/>
              </a:rPr>
              <a:t> Jesus told her, </a:t>
            </a:r>
            <a:r>
              <a:rPr lang="en-US" dirty="0">
                <a:solidFill>
                  <a:srgbClr val="FF2500"/>
                </a:solidFill>
                <a:effectLst/>
                <a:latin typeface="Lucida Grande" panose="020B0600040502020204" pitchFamily="34" charset="0"/>
              </a:rPr>
              <a:t>“First I should feed the children—my own family, the Jews. It isn’t right to take food from the children and throw it to the dogs.”</a:t>
            </a:r>
          </a:p>
          <a:p>
            <a:endParaRPr lang="en-US" altLang="en-US" dirty="0"/>
          </a:p>
        </p:txBody>
      </p:sp>
    </p:spTree>
    <p:extLst>
      <p:ext uri="{BB962C8B-B14F-4D97-AF65-F5344CB8AC3E}">
        <p14:creationId xmlns:p14="http://schemas.microsoft.com/office/powerpoint/2010/main" val="40845053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298D82E0-8D95-4D42-8A30-C46ED2FD0AF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B2DB9790-E1B5-4D40-9755-B633655ECCB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Jesus was telling her not that God did not care for Gentiles but that He designed for Jews to hear the message first and then bring the gospel to the Gentiles as the OT commanded them to be a "light to the Gentiles."</a:t>
            </a:r>
          </a:p>
        </p:txBody>
      </p:sp>
    </p:spTree>
    <p:extLst>
      <p:ext uri="{BB962C8B-B14F-4D97-AF65-F5344CB8AC3E}">
        <p14:creationId xmlns:p14="http://schemas.microsoft.com/office/powerpoint/2010/main" val="36008589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7E8479EE-F223-FE42-9BDA-884E94183AB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7A0FC31A-9CCB-0F48-AC9F-89F8762DF58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7:28</a:t>
            </a:r>
            <a:r>
              <a:rPr lang="en-US" dirty="0">
                <a:effectLst/>
                <a:latin typeface="Lucida Grande" panose="020B0600040502020204" pitchFamily="34" charset="0"/>
              </a:rPr>
              <a:t>    She replied, “That’s true, Lord, but even the dogs under the table are allowed to eat the scraps from the children’s plates.”</a:t>
            </a:r>
          </a:p>
          <a:p>
            <a:endParaRPr lang="en-US" altLang="en-US" dirty="0"/>
          </a:p>
        </p:txBody>
      </p:sp>
    </p:spTree>
    <p:extLst>
      <p:ext uri="{BB962C8B-B14F-4D97-AF65-F5344CB8AC3E}">
        <p14:creationId xmlns:p14="http://schemas.microsoft.com/office/powerpoint/2010/main" val="20554377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4196682F-A482-F34A-9FBF-6877CB4744A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F12D4A7C-5FBE-9341-870F-87965BA3BAF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7:29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“Good answer!”</a:t>
            </a:r>
            <a:r>
              <a:rPr lang="en-US" dirty="0">
                <a:solidFill>
                  <a:srgbClr val="000000"/>
                </a:solidFill>
                <a:effectLst/>
                <a:latin typeface="Lucida Grande" panose="020B0600040502020204" pitchFamily="34" charset="0"/>
              </a:rPr>
              <a:t> he said. </a:t>
            </a:r>
            <a:r>
              <a:rPr lang="en-US" dirty="0">
                <a:solidFill>
                  <a:srgbClr val="FF2500"/>
                </a:solidFill>
                <a:effectLst/>
                <a:latin typeface="Lucida Grande" panose="020B0600040502020204" pitchFamily="34" charset="0"/>
              </a:rPr>
              <a:t>“Now go home, for the demon has left your daughter.”</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altLang="en-US" dirty="0"/>
          </a:p>
        </p:txBody>
      </p:sp>
    </p:spTree>
    <p:extLst>
      <p:ext uri="{BB962C8B-B14F-4D97-AF65-F5344CB8AC3E}">
        <p14:creationId xmlns:p14="http://schemas.microsoft.com/office/powerpoint/2010/main" val="39582281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7ADC6FEA-ADE0-FB4A-AB10-D355AC5D2B6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9BF16570-2B69-524E-884C-03224BF541E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30000" dirty="0">
                <a:solidFill>
                  <a:srgbClr val="006699"/>
                </a:solidFill>
                <a:effectLst/>
                <a:latin typeface="Helvetica Neue" panose="02000503000000020004" pitchFamily="2" charset="0"/>
              </a:rPr>
              <a:t>30</a:t>
            </a:r>
            <a:r>
              <a:rPr lang="en-US" b="0" dirty="0">
                <a:effectLst/>
                <a:latin typeface="Lucida Grande" panose="020B0600040502020204" pitchFamily="34" charset="0"/>
              </a:rPr>
              <a:t> And when she arrived home, she found her little girl lying quietly in bed, and the demon was gone.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Lucida Grande" panose="020B0600040502020204" pitchFamily="34" charset="0"/>
              </a:rPr>
              <a:t>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Lucida Grande" panose="020B0600040502020204" pitchFamily="34" charset="0"/>
              </a:rPr>
              <a:t>Some think that Jesus held to the prejudices of his days, but the opposite is true. </a:t>
            </a:r>
            <a:r>
              <a:rPr lang="en-GB" sz="1200" b="0" kern="0" dirty="0">
                <a:solidFill>
                  <a:srgbClr val="FFFFFF"/>
                </a:solidFill>
                <a:effectLst>
                  <a:glow rad="228600">
                    <a:srgbClr val="220011"/>
                  </a:glow>
                </a:effectLst>
                <a:latin typeface="Arial"/>
                <a:ea typeface="ＭＳ Ｐゴシック" charset="0"/>
                <a:cs typeface="Arial"/>
              </a:rPr>
              <a:t>Jesus healed this Canaanite woman's demon-possessed daughter to teach individual Gentile salvation now before Israel repents</a:t>
            </a:r>
            <a:r>
              <a:rPr kumimoji="0" lang="en-US" sz="1200" b="0"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later just before His return!</a:t>
            </a:r>
            <a:endParaRPr lang="en-US" b="0" dirty="0">
              <a:effectLst/>
              <a:latin typeface="Lucida Grande" panose="020B0600040502020204" pitchFamily="34" charset="0"/>
            </a:endParaRPr>
          </a:p>
          <a:p>
            <a:endParaRPr lang="en-US" altLang="en-US" b="0" dirty="0"/>
          </a:p>
        </p:txBody>
      </p:sp>
    </p:spTree>
    <p:extLst>
      <p:ext uri="{BB962C8B-B14F-4D97-AF65-F5344CB8AC3E}">
        <p14:creationId xmlns:p14="http://schemas.microsoft.com/office/powerpoint/2010/main" val="1660352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2A89F3-C62A-B243-B1B8-3FF8AABCA2F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6998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699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a:t>
            </a:r>
          </a:p>
          <a:p>
            <a:r>
              <a:rPr lang="en-US" dirty="0"/>
              <a:t>BG-04-Intertestamental-13</a:t>
            </a:r>
          </a:p>
          <a:p>
            <a:r>
              <a:rPr lang="en-US" dirty="0"/>
              <a:t>LC-04-Instruction-97</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875EA95-403A-A842-A4EA-2D0EB09B2FF1}"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6587521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4F4A24-E927-7045-BE28-3718406B408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59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9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483219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19445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039715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CCBD9A-5F15-6D4A-94C1-71AC2DDE8E3D}"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942097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A294A4-E6E0-0E4D-956F-F08D8E04D30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Synoptic Gospels all record the Transfiguration of Jesus. Here is the only glimpse of the true nature of Christ that we find in the gospels as no one sees him in his full glory during his earthly life—and the Transfiguration was only for a few moments. God, in his mercy, did not let people view the glorified Christ lest they die in doing so! But this experience on the mountain (probably Mount Tabor) lifted the veil, as it were, so that at least Peter, James, and John could imagine the glory of Jesus when he reigns in the millennial kingdom.</a:t>
            </a:r>
          </a:p>
          <a:p>
            <a:r>
              <a:rPr lang="en-US" dirty="0"/>
              <a:t>_____________</a:t>
            </a:r>
          </a:p>
          <a:p>
            <a:r>
              <a:rPr lang="en-US" dirty="0"/>
              <a:t>LC-04-Instruction of the Twelve-106</a:t>
            </a:r>
          </a:p>
          <a:p>
            <a:r>
              <a:rPr lang="en-US" dirty="0"/>
              <a:t>NS-01-Matt15-18—slide 12</a:t>
            </a:r>
          </a:p>
          <a:p>
            <a:r>
              <a:rPr lang="en-US" dirty="0"/>
              <a:t>NS-02-Mark9-16—slide 3</a:t>
            </a:r>
          </a:p>
          <a:p>
            <a:r>
              <a:rPr lang="en-US" dirty="0"/>
              <a:t>NS-03-Luke1-12—slide 387</a:t>
            </a:r>
          </a:p>
          <a:p>
            <a:endParaRPr lang="en-US" dirty="0"/>
          </a:p>
        </p:txBody>
      </p:sp>
      <p:sp>
        <p:nvSpPr>
          <p:cNvPr id="4" name="Slide Number Placeholder 3"/>
          <p:cNvSpPr>
            <a:spLocks noGrp="1"/>
          </p:cNvSpPr>
          <p:nvPr>
            <p:ph type="sldNum" sz="quarter" idx="5"/>
          </p:nvPr>
        </p:nvSpPr>
        <p:spPr/>
        <p:txBody>
          <a:bodyPr/>
          <a:lstStyle/>
          <a:p>
            <a:fld id="{1122EC1E-BBDA-469C-A934-AB22BDD9F132}" type="slidenum">
              <a:rPr lang="en-GB" smtClean="0"/>
              <a:pPr/>
              <a:t>115</a:t>
            </a:fld>
            <a:endParaRPr lang="en-GB"/>
          </a:p>
        </p:txBody>
      </p:sp>
    </p:spTree>
    <p:extLst>
      <p:ext uri="{BB962C8B-B14F-4D97-AF65-F5344CB8AC3E}">
        <p14:creationId xmlns:p14="http://schemas.microsoft.com/office/powerpoint/2010/main" val="33875570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scripture, found in Mark chapter 9, vs 2-13 is also about a transformation.  This transformation is known as the Transfiguration of Jesus.</a:t>
            </a:r>
          </a:p>
          <a:p>
            <a:endParaRPr lang="en-US" dirty="0"/>
          </a:p>
          <a:p>
            <a:r>
              <a:rPr lang="en-US" dirty="0"/>
              <a:t>Transformation is an important theme in the Bible. The passage we read together earlier was from Paul’s letter to the Romans, </a:t>
            </a:r>
            <a:r>
              <a:rPr lang="en-US" dirty="0" err="1"/>
              <a:t>ch</a:t>
            </a:r>
            <a:r>
              <a:rPr lang="en-US" dirty="0"/>
              <a:t> 8 vs 19-30 was about transformation.  As we saw in Romans 8:30, reading now from the ESV, Paul writes that “and those whom he predestined he also called, and those whom he called he also justified, and those whom he justified he also glorified.” </a:t>
            </a:r>
          </a:p>
          <a:p>
            <a:endParaRPr lang="en-US" dirty="0"/>
          </a:p>
          <a:p>
            <a:r>
              <a:rPr lang="en-US" dirty="0"/>
              <a:t>To go from sin and suffering to being called, justified, and glorified is an extreme transformation.  So how do we get to that transformation?  We look to Jesus.  That is what we are going to do today.  We will look at Jesus and his “transfiguration” or “transformation.”</a:t>
            </a:r>
          </a:p>
          <a:p>
            <a:endParaRPr lang="en-US" dirty="0"/>
          </a:p>
          <a:p>
            <a:r>
              <a:rPr lang="en-US" dirty="0"/>
              <a:t>We will see how it affected the disciples and how it should affect 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78447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9124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1410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884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3464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A3D4D-D428-420A-8F82-530372D1DF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A87E4A-9C31-1EB0-6952-ACD6F7FFD0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E53545-99F2-50A2-78FC-20F4382D12CD}"/>
              </a:ext>
            </a:extLst>
          </p:cNvPr>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a:extLst>
              <a:ext uri="{FF2B5EF4-FFF2-40B4-BE49-F238E27FC236}">
                <a16:creationId xmlns:a16="http://schemas.microsoft.com/office/drawing/2014/main" id="{1B59447E-6D02-0D32-9020-5716A76CBEE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940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708416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9D090-9590-3DCE-5561-9DD1BE1DBA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85ACAB-E5A7-013B-3027-B2B906CF7D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E8D881-2AA4-AF49-3B6E-0FDD6E50DB7E}"/>
              </a:ext>
            </a:extLst>
          </p:cNvPr>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a:extLst>
              <a:ext uri="{FF2B5EF4-FFF2-40B4-BE49-F238E27FC236}">
                <a16:creationId xmlns:a16="http://schemas.microsoft.com/office/drawing/2014/main" id="{C949B710-9745-C6C5-56F9-235482FD060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61012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final two verse of the Old Testament that include both blessing and a curse.</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Twelve-118</a:t>
            </a:r>
          </a:p>
          <a:p>
            <a:pPr>
              <a:defRPr/>
            </a:pPr>
            <a:r>
              <a:rPr lang="en-US" sz="1200" kern="1200" dirty="0">
                <a:solidFill>
                  <a:schemeClr val="tx1"/>
                </a:solidFill>
                <a:latin typeface="Arial" pitchFamily="-112" charset="0"/>
                <a:ea typeface="ＭＳ Ｐゴシック" charset="-128"/>
                <a:cs typeface="ＭＳ Ｐゴシック" charset="-128"/>
              </a:rPr>
              <a:t>OS-39-Malachi-135</a:t>
            </a:r>
          </a:p>
          <a:p>
            <a:pPr>
              <a:defRPr/>
            </a:pPr>
            <a:r>
              <a:rPr lang="en-US" sz="1200" kern="1200" dirty="0">
                <a:solidFill>
                  <a:schemeClr val="tx1"/>
                </a:solidFill>
                <a:latin typeface="Arial" pitchFamily="-112" charset="0"/>
                <a:ea typeface="ＭＳ Ｐゴシック" charset="-128"/>
                <a:cs typeface="ＭＳ Ｐゴシック" charset="-128"/>
              </a:rPr>
              <a:t>NS-01-Matt 15-28-slide 23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DF7DFA-A3CF-194A-B210-6B70D87E067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146114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35F2BB-C96F-4E49-B7A8-95D59148686C}"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7618"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lgn="r" rtl="1">
              <a:defRPr/>
            </a:pPr>
            <a:r>
              <a:rPr lang="ar-JO" b="1" dirty="0">
                <a:cs typeface="Arial" panose="020B0604020202020204" pitchFamily="34" charset="0"/>
              </a:rPr>
              <a:t>كان العنصر الرئيسي بين العصر الحالي والعصر القادم (عصر الملكوت) في اللاهوت اليهودي هو مجيء المسيح. لكنه سيسبقه شخصية إيليا. كان يمكن ليوحنا المعمدان أن يكون "إيليا" لو أن إسرائيل آمنت بالمسيح، لأن المملكة الألفية كانت ستتبع بعد ذلك بأمة صالحة. ولكن بما أن إسرائيل رفضت ملكها، سيأتي "إيليا" آخر – ربما يكون أحد شاهدي رؤيا 11. في هذه الأثناء، فإن عصر المجيء الدولي هذا له الملكوت في شكل سري مع فوائد روحية تعطى للأمم حتى يحدث العدد الكامل من الأمم (روم 11: 25-27). ثم، بدلا من الدينونة على إسرائيل والبركة على الأمم، سوف ينعكس. ستكون الدينونة على الأمم المعارضة لإسرائيل (حزقيق 38-39) تليها البركة على إسرائيل (حزقيق 40-48). 
</a:t>
            </a:r>
            <a:r>
              <a:rPr lang="en-US" dirty="0">
                <a:cs typeface="+mn-cs"/>
              </a:rPr>
              <a:t>__________</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Twelve-119</a:t>
            </a:r>
          </a:p>
          <a:p>
            <a:pPr>
              <a:defRPr/>
            </a:pPr>
            <a:r>
              <a:rPr lang="en-US" sz="1200" kern="1200" dirty="0">
                <a:solidFill>
                  <a:schemeClr val="tx1"/>
                </a:solidFill>
                <a:latin typeface="Arial" pitchFamily="-112" charset="0"/>
                <a:ea typeface="ＭＳ Ｐゴシック" charset="-128"/>
                <a:cs typeface="ＭＳ Ｐゴシック" charset="-128"/>
              </a:rPr>
              <a:t>OS-39-Malachi-136</a:t>
            </a:r>
          </a:p>
          <a:p>
            <a:pPr>
              <a:defRPr/>
            </a:pPr>
            <a:r>
              <a:rPr lang="en-US" sz="1200" kern="1200" dirty="0">
                <a:solidFill>
                  <a:schemeClr val="tx1"/>
                </a:solidFill>
                <a:latin typeface="Arial" pitchFamily="-112" charset="0"/>
                <a:ea typeface="ＭＳ Ｐゴシック" charset="-128"/>
                <a:cs typeface="ＭＳ Ｐゴシック" charset="-128"/>
              </a:rPr>
              <a:t>NS-01-Matt 15-28-slide 24</a:t>
            </a:r>
          </a:p>
        </p:txBody>
      </p:sp>
    </p:spTree>
    <p:extLst>
      <p:ext uri="{BB962C8B-B14F-4D97-AF65-F5344CB8AC3E}">
        <p14:creationId xmlns:p14="http://schemas.microsoft.com/office/powerpoint/2010/main" val="35540025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most of the miracles mentioned in the gospels are performed by Jesus.  Some 61 out of 76 miracles were Jesus making the blind see, the lame walk, the deaf hear, and the dead rise from the grave. These miracles were announcing Jesus as the Messiah, the Christ, the son of the Living God.</a:t>
            </a:r>
          </a:p>
          <a:p>
            <a:endParaRPr lang="en-US" dirty="0"/>
          </a:p>
          <a:p>
            <a:r>
              <a:rPr lang="en-US" dirty="0"/>
              <a:t>A list of all the miracles in the gospels is available in an excel file that has been uploaded into this zoom chat, our Church WhatsApp group, and will be placed on our website, along with the slides, notes, and audio for this and the other sermons.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9901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1648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71F615-72CA-5341-AF54-020DCDE8011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40892294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80BC78-7903-174B-B132-F4B8359C81E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PR 09.33</a:t>
            </a:r>
          </a:p>
          <a:p>
            <a:pPr eaLnBrk="1" hangingPunct="1"/>
            <a:r>
              <a:rPr lang="en-US" dirty="0">
                <a:latin typeface="Times New Roman" charset="0"/>
                <a:ea typeface="ＭＳ Ｐゴシック" charset="0"/>
                <a:cs typeface="ＭＳ Ｐゴシック" charset="0"/>
              </a:rPr>
              <a:t>BS 20.33; 25.09</a:t>
            </a:r>
          </a:p>
          <a:p>
            <a:pPr eaLnBrk="1" hangingPunct="1"/>
            <a:r>
              <a:rPr lang="en-US" dirty="0">
                <a:latin typeface="Times New Roman" charset="0"/>
                <a:ea typeface="ＭＳ Ｐゴシック" charset="0"/>
                <a:cs typeface="ＭＳ Ｐゴシック" charset="0"/>
              </a:rPr>
              <a:t>NS Mt 15.8</a:t>
            </a:r>
          </a:p>
        </p:txBody>
      </p:sp>
    </p:spTree>
    <p:extLst>
      <p:ext uri="{BB962C8B-B14F-4D97-AF65-F5344CB8AC3E}">
        <p14:creationId xmlns:p14="http://schemas.microsoft.com/office/powerpoint/2010/main" val="254927203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791A80-ACC7-054D-B32E-7E3E4D9E7BD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PR 09.34</a:t>
            </a:r>
          </a:p>
          <a:p>
            <a:pPr eaLnBrk="1" hangingPunct="1"/>
            <a:r>
              <a:rPr lang="en-US">
                <a:latin typeface="Times New Roman" charset="0"/>
                <a:ea typeface="ＭＳ Ｐゴシック" charset="0"/>
                <a:cs typeface="ＭＳ Ｐゴシック" charset="0"/>
              </a:rPr>
              <a:t>BS 20.34; 25.10</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NS Mt 15.9</a:t>
            </a:r>
          </a:p>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275559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D3757E-68ED-F447-A497-8BC20F183FE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0290" name="Rectangle 2"/>
          <p:cNvSpPr>
            <a:spLocks noGrp="1" noRot="1" noChangeAspect="1" noChangeArrowheads="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PR 07.15. 09.35; 11.25; 12.16; 16:11 HO subject only</a:t>
            </a:r>
          </a:p>
          <a:p>
            <a:pPr eaLnBrk="1" hangingPunct="1"/>
            <a:r>
              <a:rPr lang="en-US">
                <a:latin typeface="Times New Roman" charset="0"/>
                <a:ea typeface="MS PGothic" charset="0"/>
                <a:cs typeface="MS PGothic" charset="0"/>
              </a:rPr>
              <a:t>BS 18.43; 20.31; 25.11</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NS Mt 15.10</a:t>
            </a:r>
          </a:p>
          <a:p>
            <a:pPr eaLnBrk="1" hangingPunct="1"/>
            <a:endParaRPr lang="en-US">
              <a:latin typeface="Times New Roman" charset="0"/>
              <a:ea typeface="MS PGothic" charset="0"/>
              <a:cs typeface="MS PGothic" charset="0"/>
            </a:endParaRPr>
          </a:p>
        </p:txBody>
      </p:sp>
    </p:spTree>
    <p:extLst>
      <p:ext uri="{BB962C8B-B14F-4D97-AF65-F5344CB8AC3E}">
        <p14:creationId xmlns:p14="http://schemas.microsoft.com/office/powerpoint/2010/main" val="380130985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D8EA46-0008-4D40-8638-8DC57CA3E8D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75458" name="Rectangle 2"/>
          <p:cNvSpPr>
            <a:spLocks noGrp="1" noRot="1" noChangeAspect="1" noChangeArrowheads="1"/>
          </p:cNvSpPr>
          <p:nvPr>
            <p:ph type="sldImg"/>
          </p:nvPr>
        </p:nvSpPr>
        <p:spPr>
          <a:solidFill>
            <a:srgbClr val="FFFFFF"/>
          </a:solidFill>
          <a:ln/>
        </p:spPr>
      </p:sp>
      <p:sp>
        <p:nvSpPr>
          <p:cNvPr id="27545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strategy to bring sinning Christians back is to involve as few people as you can.</a:t>
            </a:r>
          </a:p>
        </p:txBody>
      </p:sp>
    </p:spTree>
    <p:extLst>
      <p:ext uri="{BB962C8B-B14F-4D97-AF65-F5344CB8AC3E}">
        <p14:creationId xmlns:p14="http://schemas.microsoft.com/office/powerpoint/2010/main" val="522334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748987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04CFFA-CE29-8C44-9E35-F91F94ACC02B}"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b="1" kern="1200" dirty="0">
                <a:solidFill>
                  <a:schemeClr val="tx1"/>
                </a:solidFill>
                <a:effectLst/>
                <a:latin typeface="Arial" panose="020B0604020202020204" pitchFamily="34" charset="0"/>
                <a:ea typeface="ＭＳ Ｐゴシック" charset="0"/>
                <a:cs typeface="ＭＳ Ｐゴシック" charset="0"/>
              </a:rPr>
              <a:t>God</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s restoring process has four steps that progressively tell more and more people about the sin (15-17).</a:t>
            </a:r>
            <a:r>
              <a:rPr lang="en-SG" dirty="0">
                <a:effectLst/>
              </a:rPr>
              <a:t> </a:t>
            </a:r>
            <a:endParaRPr lang="en-US" dirty="0"/>
          </a:p>
        </p:txBody>
      </p:sp>
    </p:spTree>
    <p:extLst>
      <p:ext uri="{BB962C8B-B14F-4D97-AF65-F5344CB8AC3E}">
        <p14:creationId xmlns:p14="http://schemas.microsoft.com/office/powerpoint/2010/main" val="218989734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0EA232-455D-794C-999F-BED6900D2CF0}"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365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0"/>
                <a:cs typeface="+mn-cs"/>
              </a:rPr>
              <a:t>What</a:t>
            </a:r>
            <a:r>
              <a:rPr lang="mr-IN" sz="1200" b="1" kern="1200" dirty="0">
                <a:solidFill>
                  <a:schemeClr val="tx1"/>
                </a:solidFill>
                <a:effectLst/>
                <a:latin typeface="Arial" panose="020B0604020202020204" pitchFamily="34" charset="0"/>
                <a:ea typeface="ＭＳ Ｐゴシック" charset="0"/>
                <a:cs typeface="+mn-cs"/>
              </a:rPr>
              <a:t>'</a:t>
            </a:r>
            <a:r>
              <a:rPr lang="en-US" sz="1200" b="1" kern="1200" dirty="0">
                <a:solidFill>
                  <a:schemeClr val="tx1"/>
                </a:solidFill>
                <a:effectLst/>
                <a:latin typeface="Arial" panose="020B0604020202020204" pitchFamily="34" charset="0"/>
                <a:ea typeface="ＭＳ Ｐゴシック" charset="0"/>
                <a:cs typeface="+mn-cs"/>
              </a:rPr>
              <a:t>s our human tendency here?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0"/>
                <a:cs typeface="+mn-cs"/>
              </a:rPr>
              <a:t>• It is to tell others about the problem instead of the one involved.</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0"/>
                <a:cs typeface="+mn-cs"/>
              </a:rPr>
              <a:t>•</a:t>
            </a:r>
            <a:r>
              <a:rPr lang="en-US" sz="1200" b="1" kern="1200" baseline="0" dirty="0">
                <a:solidFill>
                  <a:schemeClr val="tx1"/>
                </a:solidFill>
                <a:effectLst/>
                <a:latin typeface="Arial" panose="020B0604020202020204" pitchFamily="34" charset="0"/>
                <a:ea typeface="ＭＳ Ｐゴシック" charset="0"/>
                <a:cs typeface="+mn-cs"/>
              </a:rPr>
              <a:t> </a:t>
            </a:r>
            <a:r>
              <a:rPr lang="en-US" sz="1200" b="1" kern="1200" dirty="0">
                <a:solidFill>
                  <a:schemeClr val="tx1"/>
                </a:solidFill>
                <a:effectLst/>
                <a:latin typeface="Arial" panose="020B0604020202020204" pitchFamily="34" charset="0"/>
                <a:ea typeface="ＭＳ Ｐゴシック" charset="0"/>
                <a:cs typeface="+mn-cs"/>
              </a:rPr>
              <a:t>God commands us to keep the issue as private as possible.</a:t>
            </a:r>
            <a:endParaRPr lang="en-SG" sz="1200" b="1" kern="1200" dirty="0">
              <a:solidFill>
                <a:schemeClr val="tx1"/>
              </a:solidFill>
              <a:effectLst/>
              <a:latin typeface="Arial" panose="020B0604020202020204" pitchFamily="34" charset="0"/>
              <a:ea typeface="ＭＳ Ｐゴシック" charset="0"/>
              <a:cs typeface="+mn-cs"/>
            </a:endParaRPr>
          </a:p>
          <a:p>
            <a:pPr eaLnBrk="1" hangingPunct="1"/>
            <a:endParaRPr lang="en-US" dirty="0"/>
          </a:p>
        </p:txBody>
      </p:sp>
    </p:spTree>
    <p:extLst>
      <p:ext uri="{BB962C8B-B14F-4D97-AF65-F5344CB8AC3E}">
        <p14:creationId xmlns:p14="http://schemas.microsoft.com/office/powerpoint/2010/main" val="22137085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ABE78D-4BBC-8D43-9033-FBBD02FA18BA}"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b="1" kern="1200" dirty="0">
                <a:solidFill>
                  <a:schemeClr val="tx1"/>
                </a:solidFill>
                <a:effectLst/>
                <a:latin typeface="Arial" panose="020B0604020202020204" pitchFamily="34" charset="0"/>
                <a:ea typeface="ＭＳ Ｐゴシック" charset="0"/>
                <a:cs typeface="ＭＳ Ｐゴシック" charset="0"/>
              </a:rPr>
              <a:t>This differs from Matthew 5 in that you</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re not an offender, but the offended.</a:t>
            </a:r>
            <a:r>
              <a:rPr lang="en-SG" dirty="0">
                <a:effectLst/>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0"/>
                <a:cs typeface="ＭＳ Ｐゴシック" charset="0"/>
              </a:rPr>
              <a:t>Note also that in Matthew 5 sin may not be in the picture, but Matthew 18 deals specifically with a believer living in sin.  This does not refer simply to differences of opinion on debatable matters.</a:t>
            </a:r>
            <a:r>
              <a:rPr lang="en-SG" dirty="0">
                <a:effectLst/>
              </a:rPr>
              <a:t> </a:t>
            </a:r>
          </a:p>
          <a:p>
            <a:pPr eaLnBrk="1" hangingPunct="1"/>
            <a:endParaRPr lang="en-US" dirty="0"/>
          </a:p>
        </p:txBody>
      </p:sp>
    </p:spTree>
    <p:extLst>
      <p:ext uri="{BB962C8B-B14F-4D97-AF65-F5344CB8AC3E}">
        <p14:creationId xmlns:p14="http://schemas.microsoft.com/office/powerpoint/2010/main" val="1119496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E5F21-7436-1AED-D9B7-77128BD98D20}"/>
            </a:ext>
          </a:extLst>
        </p:cNvPr>
        <p:cNvGrpSpPr/>
        <p:nvPr/>
      </p:nvGrpSpPr>
      <p:grpSpPr>
        <a:xfrm>
          <a:off x="0" y="0"/>
          <a:ext cx="0" cy="0"/>
          <a:chOff x="0" y="0"/>
          <a:chExt cx="0" cy="0"/>
        </a:xfrm>
      </p:grpSpPr>
      <p:sp>
        <p:nvSpPr>
          <p:cNvPr id="285697" name="Rectangle 7">
            <a:extLst>
              <a:ext uri="{FF2B5EF4-FFF2-40B4-BE49-F238E27FC236}">
                <a16:creationId xmlns:a16="http://schemas.microsoft.com/office/drawing/2014/main" id="{06F535DC-1AEA-B808-8F0F-6A47CB8E2CC4}"/>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ABE78D-4BBC-8D43-9033-FBBD02FA18BA}"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5698" name="Rectangle 2">
            <a:extLst>
              <a:ext uri="{FF2B5EF4-FFF2-40B4-BE49-F238E27FC236}">
                <a16:creationId xmlns:a16="http://schemas.microsoft.com/office/drawing/2014/main" id="{B5EB6036-FD0A-4FDB-8F35-8DFD4C4124AC}"/>
              </a:ext>
            </a:extLst>
          </p:cNvPr>
          <p:cNvSpPr>
            <a:spLocks noGrp="1" noRot="1" noChangeAspect="1" noChangeArrowheads="1"/>
          </p:cNvSpPr>
          <p:nvPr>
            <p:ph type="sldImg"/>
          </p:nvPr>
        </p:nvSpPr>
        <p:spPr>
          <a:solidFill>
            <a:srgbClr val="FFFFFF"/>
          </a:solidFill>
          <a:ln/>
        </p:spPr>
      </p:sp>
      <p:sp>
        <p:nvSpPr>
          <p:cNvPr id="285699" name="Rectangle 3">
            <a:extLst>
              <a:ext uri="{FF2B5EF4-FFF2-40B4-BE49-F238E27FC236}">
                <a16:creationId xmlns:a16="http://schemas.microsoft.com/office/drawing/2014/main" id="{B742A6F6-A8EA-1398-759C-40C9C08D54D5}"/>
              </a:ext>
            </a:extLst>
          </p:cNvPr>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r>
              <a:rPr lang="en-US" sz="1200" kern="1200" dirty="0">
                <a:solidFill>
                  <a:schemeClr val="tx1"/>
                </a:solidFill>
                <a:effectLst/>
                <a:latin typeface="Arial" charset="0"/>
                <a:ea typeface="ＭＳ Ｐゴシック" charset="0"/>
                <a:cs typeface="ＭＳ Ｐゴシック" charset="0"/>
              </a:rPr>
              <a:t>Earlier we saw from Matthew 5:23-24 that God places the responsibility to reconcile on </a:t>
            </a:r>
            <a:r>
              <a:rPr lang="en-US" sz="1200" i="1" kern="1200" dirty="0">
                <a:solidFill>
                  <a:schemeClr val="tx1"/>
                </a:solidFill>
                <a:effectLst/>
                <a:latin typeface="Arial" charset="0"/>
                <a:ea typeface="ＭＳ Ｐゴシック" charset="0"/>
                <a:cs typeface="ＭＳ Ｐゴシック" charset="0"/>
              </a:rPr>
              <a:t>you</a:t>
            </a:r>
            <a:r>
              <a:rPr lang="en-US" sz="1200" kern="1200" dirty="0">
                <a:solidFill>
                  <a:schemeClr val="tx1"/>
                </a:solidFill>
                <a:effectLst/>
                <a:latin typeface="Arial" charset="0"/>
                <a:ea typeface="ＭＳ Ｐゴシック" charset="0"/>
                <a:cs typeface="ＭＳ Ｐゴシック" charset="0"/>
              </a:rPr>
              <a:t> if you are the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Now whose job is it to initiate if you are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  </a:t>
            </a:r>
          </a:p>
          <a:p>
            <a:r>
              <a:rPr lang="en-US" sz="1200" kern="1200" dirty="0">
                <a:solidFill>
                  <a:schemeClr val="tx1"/>
                </a:solidFill>
                <a:effectLst/>
                <a:latin typeface="Arial" charset="0"/>
                <a:ea typeface="ＭＳ Ｐゴシック" charset="0"/>
                <a:cs typeface="ＭＳ Ｐゴシック" charset="0"/>
              </a:rPr>
              <a:t>• Yes, again it is </a:t>
            </a:r>
            <a:r>
              <a:rPr lang="en-US" sz="1200" i="1" kern="1200" dirty="0">
                <a:solidFill>
                  <a:schemeClr val="tx1"/>
                </a:solidFill>
                <a:effectLst/>
                <a:latin typeface="Arial" charset="0"/>
                <a:ea typeface="ＭＳ Ｐゴシック" charset="0"/>
                <a:cs typeface="ＭＳ Ｐゴシック" charset="0"/>
              </a:rPr>
              <a:t>your</a:t>
            </a:r>
            <a:r>
              <a:rPr lang="en-US" sz="1200" kern="1200" dirty="0">
                <a:solidFill>
                  <a:schemeClr val="tx1"/>
                </a:solidFill>
                <a:effectLst/>
                <a:latin typeface="Arial" charset="0"/>
                <a:ea typeface="ＭＳ Ｐゴシック" charset="0"/>
                <a:cs typeface="ＭＳ Ｐゴシック" charset="0"/>
              </a:rPr>
              <a:t> responsibility again!  You say,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That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not fair!  Why is it my job in </a:t>
            </a:r>
            <a:r>
              <a:rPr lang="en-US" sz="1200" i="1" kern="1200" dirty="0">
                <a:solidFill>
                  <a:schemeClr val="tx1"/>
                </a:solidFill>
                <a:effectLst/>
                <a:latin typeface="Arial" charset="0"/>
                <a:ea typeface="ＭＳ Ｐゴシック" charset="0"/>
                <a:cs typeface="ＭＳ Ｐゴシック" charset="0"/>
              </a:rPr>
              <a:t>both</a:t>
            </a:r>
            <a:r>
              <a:rPr lang="en-US" sz="1200" kern="1200" dirty="0">
                <a:solidFill>
                  <a:schemeClr val="tx1"/>
                </a:solidFill>
                <a:effectLst/>
                <a:latin typeface="Arial" charset="0"/>
                <a:ea typeface="ＭＳ Ｐゴシック" charset="0"/>
                <a:cs typeface="ＭＳ Ｐゴシック" charset="0"/>
              </a:rPr>
              <a:t> situations?  Whether I am the </a:t>
            </a:r>
            <a:r>
              <a:rPr lang="en-US" sz="1200" i="1" kern="1200" dirty="0">
                <a:solidFill>
                  <a:schemeClr val="tx1"/>
                </a:solidFill>
                <a:effectLst/>
                <a:latin typeface="Arial" charset="0"/>
                <a:ea typeface="ＭＳ Ｐゴシック" charset="0"/>
                <a:cs typeface="ＭＳ Ｐゴシック" charset="0"/>
              </a:rPr>
              <a:t>offender or the offended </a:t>
            </a:r>
            <a:r>
              <a:rPr lang="en-US" sz="1200" kern="1200" dirty="0">
                <a:solidFill>
                  <a:schemeClr val="tx1"/>
                </a:solidFill>
                <a:effectLst/>
                <a:latin typeface="Arial" charset="0"/>
                <a:ea typeface="ＭＳ Ｐゴシック" charset="0"/>
                <a:cs typeface="ＭＳ Ｐゴシック" charset="0"/>
              </a:rPr>
              <a:t>I still have to make the first move?</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Well, if relationships are not resolved between believers, it has to be through the fault of both—as </a:t>
            </a:r>
            <a:r>
              <a:rPr lang="en-US" sz="1200" i="1" kern="1200" dirty="0">
                <a:solidFill>
                  <a:schemeClr val="tx1"/>
                </a:solidFill>
                <a:effectLst/>
                <a:latin typeface="Arial" charset="0"/>
                <a:ea typeface="ＭＳ Ｐゴシック" charset="0"/>
                <a:cs typeface="ＭＳ Ｐゴシック" charset="0"/>
              </a:rPr>
              <a:t>both</a:t>
            </a:r>
            <a:r>
              <a:rPr lang="en-US" sz="1200" kern="1200" dirty="0">
                <a:solidFill>
                  <a:schemeClr val="tx1"/>
                </a:solidFill>
                <a:effectLst/>
                <a:latin typeface="Arial" charset="0"/>
                <a:ea typeface="ＭＳ Ｐゴシック" charset="0"/>
                <a:cs typeface="ＭＳ Ｐゴシック" charset="0"/>
              </a:rPr>
              <a:t> have the command of God to resolve it!</a:t>
            </a:r>
            <a:r>
              <a:rPr lang="en-SG" dirty="0">
                <a:effectLst/>
              </a:rPr>
              <a:t> </a:t>
            </a:r>
            <a:endParaRPr lang="en-US" dirty="0"/>
          </a:p>
          <a:p>
            <a:pPr eaLnBrk="1" hangingPunct="1"/>
            <a:endParaRPr lang="en-US" dirty="0"/>
          </a:p>
        </p:txBody>
      </p:sp>
    </p:spTree>
    <p:extLst>
      <p:ext uri="{BB962C8B-B14F-4D97-AF65-F5344CB8AC3E}">
        <p14:creationId xmlns:p14="http://schemas.microsoft.com/office/powerpoint/2010/main" val="41454314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67E22A8-3BDA-E745-BC5E-9A820BC50BAB}"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b="1" kern="1200" dirty="0">
                <a:solidFill>
                  <a:schemeClr val="tx1"/>
                </a:solidFill>
                <a:effectLst/>
                <a:latin typeface="Arial" panose="020B0604020202020204" pitchFamily="34" charset="0"/>
                <a:ea typeface="ＭＳ Ｐゴシック" charset="0"/>
                <a:cs typeface="ＭＳ Ｐゴシック" charset="0"/>
              </a:rPr>
              <a:t>Take </a:t>
            </a:r>
            <a:r>
              <a:rPr lang="en-US" sz="1200" b="1" u="sng" kern="1200" dirty="0">
                <a:solidFill>
                  <a:schemeClr val="tx1"/>
                </a:solidFill>
                <a:effectLst/>
                <a:latin typeface="Arial" panose="020B0604020202020204" pitchFamily="34" charset="0"/>
                <a:ea typeface="ＭＳ Ｐゴシック" charset="0"/>
                <a:cs typeface="ＭＳ Ｐゴシック" charset="0"/>
              </a:rPr>
              <a:t>one or two</a:t>
            </a:r>
            <a:r>
              <a:rPr lang="en-US" sz="1200" b="1" kern="1200" dirty="0">
                <a:solidFill>
                  <a:schemeClr val="tx1"/>
                </a:solidFill>
                <a:effectLst/>
                <a:latin typeface="Arial" panose="020B0604020202020204" pitchFamily="34" charset="0"/>
                <a:ea typeface="ＭＳ Ｐゴシック" charset="0"/>
                <a:cs typeface="ＭＳ Ｐゴシック" charset="0"/>
              </a:rPr>
              <a:t> others along (</a:t>
            </a:r>
            <a:r>
              <a:rPr lang="en-US" sz="1200" b="1" u="sng" kern="1200" dirty="0">
                <a:solidFill>
                  <a:schemeClr val="tx1"/>
                </a:solidFill>
                <a:effectLst/>
                <a:latin typeface="Arial" panose="020B0604020202020204" pitchFamily="34" charset="0"/>
                <a:ea typeface="ＭＳ Ｐゴシック" charset="0"/>
                <a:cs typeface="ＭＳ Ｐゴシック" charset="0"/>
              </a:rPr>
              <a:t>16</a:t>
            </a:r>
            <a:r>
              <a:rPr lang="en-US" sz="1200" b="1" kern="1200" dirty="0">
                <a:solidFill>
                  <a:schemeClr val="tx1"/>
                </a:solidFill>
                <a:effectLst/>
                <a:latin typeface="Arial" panose="020B0604020202020204" pitchFamily="34" charset="0"/>
                <a:ea typeface="ＭＳ Ｐゴシック" charset="0"/>
                <a:cs typeface="ＭＳ Ｐゴシック" charset="0"/>
              </a:rPr>
              <a:t>).</a:t>
            </a:r>
            <a:r>
              <a:rPr lang="en-SG" dirty="0">
                <a:effectLst/>
              </a:rPr>
              <a:t> </a:t>
            </a:r>
            <a:endParaRPr lang="en-US" dirty="0"/>
          </a:p>
        </p:txBody>
      </p:sp>
    </p:spTree>
    <p:extLst>
      <p:ext uri="{BB962C8B-B14F-4D97-AF65-F5344CB8AC3E}">
        <p14:creationId xmlns:p14="http://schemas.microsoft.com/office/powerpoint/2010/main" val="13541846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E27B37-B720-0D40-89D7-00E3D3CDD171}"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0"/>
                <a:cs typeface="+mn-cs"/>
              </a:rPr>
              <a:t>The church leadership certainly must be involved at this point before the matter is brought to the congregation.  They also must see the issue isn</a:t>
            </a:r>
            <a:r>
              <a:rPr lang="mr-IN" sz="1200" b="1" kern="1200" dirty="0">
                <a:solidFill>
                  <a:schemeClr val="tx1"/>
                </a:solidFill>
                <a:effectLst/>
                <a:latin typeface="Arial" panose="020B0604020202020204" pitchFamily="34" charset="0"/>
                <a:ea typeface="ＭＳ Ｐゴシック" charset="0"/>
                <a:cs typeface="+mn-cs"/>
              </a:rPr>
              <a:t>'</a:t>
            </a:r>
            <a:r>
              <a:rPr lang="en-US" sz="1200" b="1" kern="1200" dirty="0">
                <a:solidFill>
                  <a:schemeClr val="tx1"/>
                </a:solidFill>
                <a:effectLst/>
                <a:latin typeface="Arial" panose="020B0604020202020204" pitchFamily="34" charset="0"/>
                <a:ea typeface="ＭＳ Ｐゴシック" charset="0"/>
                <a:cs typeface="+mn-cs"/>
              </a:rPr>
              <a:t>t just a difference of opinion between two parties; the biblical basis for the offender living in sin must be clearly shown with specific passages.</a:t>
            </a:r>
            <a:endParaRPr lang="en-SG" sz="1200" b="1" kern="1200" dirty="0">
              <a:solidFill>
                <a:schemeClr val="tx1"/>
              </a:solidFill>
              <a:effectLst/>
              <a:latin typeface="Arial" panose="020B0604020202020204" pitchFamily="34" charset="0"/>
              <a:ea typeface="ＭＳ Ｐゴシック" charset="0"/>
              <a:cs typeface="+mn-cs"/>
            </a:endParaRPr>
          </a:p>
          <a:p>
            <a:pPr eaLnBrk="1" hangingPunct="1"/>
            <a:endParaRPr lang="en-US" dirty="0"/>
          </a:p>
        </p:txBody>
      </p:sp>
    </p:spTree>
    <p:extLst>
      <p:ext uri="{BB962C8B-B14F-4D97-AF65-F5344CB8AC3E}">
        <p14:creationId xmlns:p14="http://schemas.microsoft.com/office/powerpoint/2010/main" val="399120057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ECB7D-A857-B342-886C-3BE9841D7E1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12758060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6D7745-AD11-B04D-BB4A-FFE34817FC0B}"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b="1" kern="1200" dirty="0">
                <a:solidFill>
                  <a:schemeClr val="tx1"/>
                </a:solidFill>
                <a:effectLst/>
                <a:latin typeface="Arial" panose="020B0604020202020204" pitchFamily="34" charset="0"/>
                <a:ea typeface="ＭＳ Ｐゴシック" charset="0"/>
                <a:cs typeface="ＭＳ Ｐゴシック" charset="0"/>
              </a:rPr>
              <a:t>But Jesus said to </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treat him as you would a pagan or a tax collector.</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  Jesus treated pagans with love and kindness, but he didn</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t ask them to evangelize the lost as part of his team.  You shouldn</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t be ugly or ungodly, but…</a:t>
            </a:r>
            <a:r>
              <a:rPr lang="en-SG" dirty="0">
                <a:effectLst/>
              </a:rPr>
              <a:t> </a:t>
            </a:r>
          </a:p>
          <a:p>
            <a:pPr eaLnBrk="1" hangingPunct="1"/>
            <a:r>
              <a:rPr lang="en-US" sz="1200" b="1" kern="1200" dirty="0">
                <a:solidFill>
                  <a:schemeClr val="tx1"/>
                </a:solidFill>
                <a:effectLst/>
                <a:latin typeface="Arial" panose="020B0604020202020204" pitchFamily="34" charset="0"/>
                <a:ea typeface="ＭＳ Ｐゴシック" charset="0"/>
                <a:cs typeface="ＭＳ Ｐゴシック" charset="0"/>
              </a:rPr>
              <a:t>• Don</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t refer to him/her as a Christian. (ILL: I have done this with my former brother-in-law who divorced my sister to marry another woman.)</a:t>
            </a:r>
            <a:r>
              <a:rPr lang="en-SG" dirty="0">
                <a:effectLst/>
              </a:rPr>
              <a:t> </a:t>
            </a:r>
          </a:p>
          <a:p>
            <a:pPr eaLnBrk="1" hangingPunct="1"/>
            <a:r>
              <a:rPr lang="en-US" sz="1200" b="0" kern="1200" dirty="0">
                <a:solidFill>
                  <a:schemeClr val="tx1"/>
                </a:solidFill>
                <a:effectLst/>
                <a:latin typeface="+mn-lt"/>
                <a:ea typeface="+mn-ea"/>
                <a:cs typeface="+mn-cs"/>
              </a:rPr>
              <a:t>• Evangelize this person.</a:t>
            </a:r>
            <a:r>
              <a:rPr lang="en-SG" sz="1200" b="1" kern="1200" dirty="0">
                <a:solidFill>
                  <a:schemeClr val="tx1"/>
                </a:solidFill>
                <a:effectLst/>
                <a:latin typeface="+mn-lt"/>
                <a:ea typeface="+mn-ea"/>
                <a:cs typeface="+mn-cs"/>
              </a:rPr>
              <a:t> </a:t>
            </a:r>
          </a:p>
          <a:p>
            <a:pPr eaLnBrk="1" hangingPunct="1"/>
            <a:r>
              <a:rPr lang="en-US" sz="1200" b="0" kern="1200" dirty="0">
                <a:solidFill>
                  <a:schemeClr val="tx1"/>
                </a:solidFill>
                <a:effectLst/>
                <a:latin typeface="+mn-lt"/>
                <a:ea typeface="+mn-ea"/>
                <a:cs typeface="+mn-cs"/>
              </a:rPr>
              <a:t>• Don</a:t>
            </a:r>
            <a:r>
              <a:rPr lang="mr-IN" sz="1200" b="0"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t let him/her take the Lord</a:t>
            </a:r>
            <a:r>
              <a:rPr lang="mr-IN" sz="1200" b="0"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s Supper.</a:t>
            </a:r>
            <a:endParaRPr lang="en-SG" sz="1200" b="1" kern="1200" dirty="0">
              <a:solidFill>
                <a:schemeClr val="tx1"/>
              </a:solidFill>
              <a:effectLst/>
              <a:latin typeface="+mn-lt"/>
              <a:ea typeface="+mn-ea"/>
              <a:cs typeface="+mn-cs"/>
            </a:endParaRPr>
          </a:p>
          <a:p>
            <a:pPr eaLnBrk="1" hangingPunct="1"/>
            <a:r>
              <a:rPr lang="en-US" sz="1200" b="0" kern="1200" dirty="0">
                <a:solidFill>
                  <a:schemeClr val="tx1"/>
                </a:solidFill>
                <a:effectLst/>
                <a:latin typeface="+mn-lt"/>
                <a:ea typeface="+mn-ea"/>
                <a:cs typeface="+mn-cs"/>
              </a:rPr>
              <a:t>• Remove the person from membership.</a:t>
            </a:r>
            <a:endParaRPr lang="en-SG" sz="1200" b="1" kern="1200" dirty="0">
              <a:solidFill>
                <a:schemeClr val="tx1"/>
              </a:solidFill>
              <a:effectLst/>
              <a:latin typeface="+mn-lt"/>
              <a:ea typeface="+mn-ea"/>
              <a:cs typeface="+mn-cs"/>
            </a:endParaRPr>
          </a:p>
          <a:p>
            <a:r>
              <a:rPr lang="en-US" sz="1200" b="1" kern="1200" dirty="0">
                <a:solidFill>
                  <a:schemeClr val="tx1"/>
                </a:solidFill>
                <a:effectLst/>
                <a:latin typeface="Arial" panose="020B0604020202020204" pitchFamily="34" charset="0"/>
                <a:ea typeface="ＭＳ Ｐゴシック" charset="0"/>
                <a:cs typeface="ＭＳ Ｐゴシック" charset="0"/>
              </a:rPr>
              <a:t>• Remove this person from church roles (ILL: My friend Paula was asked to leave her church kitchen ministry once her adultery was discovered.)</a:t>
            </a:r>
            <a:r>
              <a:rPr lang="en-SG" dirty="0">
                <a:effectLst/>
              </a:rPr>
              <a:t> </a:t>
            </a:r>
          </a:p>
          <a:p>
            <a:r>
              <a:rPr lang="en-US" sz="1200" b="1" kern="1200" dirty="0">
                <a:solidFill>
                  <a:schemeClr val="tx1"/>
                </a:solidFill>
                <a:effectLst/>
                <a:latin typeface="Arial" panose="020B0604020202020204" pitchFamily="34" charset="0"/>
                <a:ea typeface="ＭＳ Ｐゴシック" charset="0"/>
                <a:cs typeface="ＭＳ Ｐゴシック" charset="0"/>
              </a:rPr>
              <a:t>But in other ways it is more serious than how we treat unbelievers:</a:t>
            </a:r>
            <a:r>
              <a:rPr lang="en-SG" dirty="0">
                <a:effectLst/>
              </a:rPr>
              <a:t> </a:t>
            </a:r>
          </a:p>
          <a:p>
            <a:r>
              <a:rPr lang="en-US" dirty="0"/>
              <a:t>• </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Deliver over to Satan</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 one in sex sin (1 Cor. 5:5).  Years ago a friend named John left his wife and two small boys for another woman.  My church disciplined him, but an elder kept up with him to restore him.  After five years, he showed up at church—but he looked 20 years older!</a:t>
            </a:r>
            <a:r>
              <a:rPr lang="en-SG" dirty="0">
                <a:effectLst/>
              </a:rPr>
              <a:t> </a:t>
            </a:r>
          </a:p>
          <a:p>
            <a:r>
              <a:rPr lang="en-SG" dirty="0">
                <a:effectLst/>
              </a:rPr>
              <a:t>• </a:t>
            </a:r>
            <a:r>
              <a:rPr lang="en-US" sz="1200" b="1" kern="1200" dirty="0">
                <a:solidFill>
                  <a:schemeClr val="tx1"/>
                </a:solidFill>
                <a:effectLst/>
                <a:latin typeface="Arial" panose="020B0604020202020204" pitchFamily="34" charset="0"/>
                <a:ea typeface="ＭＳ Ｐゴシック" charset="0"/>
                <a:cs typeface="ＭＳ Ｐゴシック" charset="0"/>
              </a:rPr>
              <a:t>Don</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t eat with him/her (1 Cor. 5:11).</a:t>
            </a:r>
            <a:r>
              <a:rPr lang="en-SG" dirty="0">
                <a:effectLst/>
              </a:rPr>
              <a:t> </a:t>
            </a:r>
          </a:p>
          <a:p>
            <a:r>
              <a:rPr lang="en-SG" dirty="0">
                <a:effectLst/>
              </a:rPr>
              <a:t>• </a:t>
            </a:r>
            <a:r>
              <a:rPr lang="en-US" sz="1200" b="1" kern="1200" dirty="0">
                <a:solidFill>
                  <a:schemeClr val="tx1"/>
                </a:solidFill>
                <a:effectLst/>
                <a:latin typeface="Arial" panose="020B0604020202020204" pitchFamily="34" charset="0"/>
                <a:ea typeface="ＭＳ Ｐゴシック" charset="0"/>
                <a:cs typeface="ＭＳ Ｐゴシック" charset="0"/>
              </a:rPr>
              <a:t>Should we prohibit the person from attending church? Some say they, like unbelievers, should be welcomed in services without taking the Lord</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s Supper; but in most discipline cases this is not even an issue as few disciplined believers seek to return to the assembly until repentant.</a:t>
            </a:r>
            <a:r>
              <a:rPr lang="en-SG" dirty="0">
                <a:effectLst/>
              </a:rPr>
              <a:t> </a:t>
            </a:r>
            <a:endParaRPr lang="en-US" dirty="0"/>
          </a:p>
        </p:txBody>
      </p:sp>
    </p:spTree>
    <p:extLst>
      <p:ext uri="{BB962C8B-B14F-4D97-AF65-F5344CB8AC3E}">
        <p14:creationId xmlns:p14="http://schemas.microsoft.com/office/powerpoint/2010/main" val="14526654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FA5C73-164A-3344-9B75-63D63B49E6B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But why must we do all this?  What right do we have to discipline our members?  Why must we restore sinning Christians properly?  Because…</a:t>
            </a:r>
            <a:r>
              <a:rPr lang="en-SG" dirty="0">
                <a:effectLst/>
              </a:rPr>
              <a:t> </a:t>
            </a:r>
            <a:endParaRPr lang="en-US" dirty="0"/>
          </a:p>
        </p:txBody>
      </p:sp>
    </p:spTree>
    <p:extLst>
      <p:ext uri="{BB962C8B-B14F-4D97-AF65-F5344CB8AC3E}">
        <p14:creationId xmlns:p14="http://schemas.microsoft.com/office/powerpoint/2010/main" val="149962013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1D5869-8365-754A-905B-BFCBAF5FC61B}"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19490" name="Rectangle 2"/>
          <p:cNvSpPr>
            <a:spLocks noGrp="1" noRot="1" noChangeAspect="1" noChangeArrowheads="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right to judge is actually delegated to us! </a:t>
            </a:r>
          </a:p>
        </p:txBody>
      </p:sp>
    </p:spTree>
    <p:extLst>
      <p:ext uri="{BB962C8B-B14F-4D97-AF65-F5344CB8AC3E}">
        <p14:creationId xmlns:p14="http://schemas.microsoft.com/office/powerpoint/2010/main" val="3236304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Master" Target="../slideMasters/slideMaster23.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7.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7.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7.xml"/></Relationships>
</file>

<file path=ppt/slideLayouts/_rels/slideLayout5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7.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5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7.xml"/></Relationships>
</file>

<file path=ppt/slideLayouts/_rels/slideLayout5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7.xml"/></Relationships>
</file>

<file path=ppt/slideLayouts/_rels/slideLayout5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7.xml"/></Relationships>
</file>

<file path=ppt/slideLayouts/_rels/slideLayout5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7.xml"/></Relationships>
</file>

<file path=ppt/slideLayouts/_rels/slideLayout5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7.xml"/><Relationship Id="rId4" Type="http://schemas.openxmlformats.org/officeDocument/2006/relationships/image" Target="../media/image34.jpeg"/></Relationships>
</file>

<file path=ppt/slideLayouts/_rels/slideLayout5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7.xml"/><Relationship Id="rId4" Type="http://schemas.openxmlformats.org/officeDocument/2006/relationships/image" Target="../media/image34.jpeg"/></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436381-3B77-6E4F-AE9C-A01BC19F836C}" type="slidenum">
              <a:rPr lang="en-US" smtClean="0"/>
              <a:pPr>
                <a:defRPr/>
              </a:pPr>
              <a:t>‹#›</a:t>
            </a:fld>
            <a:endParaRPr lang="en-US" dirty="0"/>
          </a:p>
        </p:txBody>
      </p:sp>
    </p:spTree>
    <p:extLst>
      <p:ext uri="{BB962C8B-B14F-4D97-AF65-F5344CB8AC3E}">
        <p14:creationId xmlns:p14="http://schemas.microsoft.com/office/powerpoint/2010/main" val="38668774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4EFE1D75-D386-4F5F-8A81-085064886C9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A73E9899-8391-4B33-8A44-CF0DD336981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554EBCA5-98CE-4C04-AD95-9269549B7806}"/>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39AAEB0-90B6-4F59-B436-5F0D06B41A1F}" type="slidenum">
              <a:rPr lang="en-US" altLang="en-US" smtClean="0"/>
              <a:pPr/>
              <a:t>‹#›</a:t>
            </a:fld>
            <a:endParaRPr lang="en-US" altLang="en-US" dirty="0"/>
          </a:p>
        </p:txBody>
      </p:sp>
    </p:spTree>
    <p:extLst>
      <p:ext uri="{BB962C8B-B14F-4D97-AF65-F5344CB8AC3E}">
        <p14:creationId xmlns:p14="http://schemas.microsoft.com/office/powerpoint/2010/main" val="30356223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43390F60-8E1F-4C02-BABB-B0E88D03CEBF}"/>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BEE639A8-B09D-4022-AD5E-55080425E4F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CCDA254-7DF5-4F87-AE5F-762CF9D54A1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9E7421-2862-43D7-BEF5-823227856BA6}" type="slidenum">
              <a:rPr lang="en-US" altLang="en-US" smtClean="0"/>
              <a:pPr/>
              <a:t>‹#›</a:t>
            </a:fld>
            <a:endParaRPr lang="en-US" altLang="en-US" dirty="0"/>
          </a:p>
        </p:txBody>
      </p:sp>
    </p:spTree>
    <p:extLst>
      <p:ext uri="{BB962C8B-B14F-4D97-AF65-F5344CB8AC3E}">
        <p14:creationId xmlns:p14="http://schemas.microsoft.com/office/powerpoint/2010/main" val="32949108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BD7AF2B8-4FD8-49A3-8646-C8B7D69F5867}"/>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B4A01BA1-0475-44D7-88D9-558A0AD08B56}"/>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1694016C-103E-4278-BF47-92B5319407CF}"/>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1454362-75DB-49BF-B229-5920032A17DE}" type="slidenum">
              <a:rPr lang="en-US" altLang="en-US" smtClean="0"/>
              <a:pPr/>
              <a:t>‹#›</a:t>
            </a:fld>
            <a:endParaRPr lang="en-US" altLang="en-US" dirty="0"/>
          </a:p>
        </p:txBody>
      </p:sp>
    </p:spTree>
    <p:extLst>
      <p:ext uri="{BB962C8B-B14F-4D97-AF65-F5344CB8AC3E}">
        <p14:creationId xmlns:p14="http://schemas.microsoft.com/office/powerpoint/2010/main" val="30153320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494E483F-EC9F-43EC-8DB4-D0D16FD4B13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EE52D64C-F8A4-4978-B65C-AEF08400BDE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166C8896-DCA7-4852-90B0-24B73063EC4F}"/>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C8874D5-A32C-4B1D-874B-904435AF680C}" type="slidenum">
              <a:rPr lang="en-US" altLang="en-US" smtClean="0"/>
              <a:pPr/>
              <a:t>‹#›</a:t>
            </a:fld>
            <a:endParaRPr lang="en-US" altLang="en-US" dirty="0"/>
          </a:p>
        </p:txBody>
      </p:sp>
    </p:spTree>
    <p:extLst>
      <p:ext uri="{BB962C8B-B14F-4D97-AF65-F5344CB8AC3E}">
        <p14:creationId xmlns:p14="http://schemas.microsoft.com/office/powerpoint/2010/main" val="32857372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4CB5456D-72FA-4A0E-8F2C-BD79B54F2E1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DECBCED7-A7BB-4F5E-A065-E7C17B5B367A}"/>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41773BD5-F9CB-432B-8992-C021E09D669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27B97FF-2825-4A2F-AB51-93ABAA5760AE}" type="slidenum">
              <a:rPr lang="en-US" altLang="en-US" smtClean="0"/>
              <a:pPr/>
              <a:t>‹#›</a:t>
            </a:fld>
            <a:endParaRPr lang="en-US" altLang="en-US" dirty="0"/>
          </a:p>
        </p:txBody>
      </p:sp>
    </p:spTree>
    <p:extLst>
      <p:ext uri="{BB962C8B-B14F-4D97-AF65-F5344CB8AC3E}">
        <p14:creationId xmlns:p14="http://schemas.microsoft.com/office/powerpoint/2010/main" val="33856716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FEE317AF-24A6-4EDF-AE35-455BC7994EC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E2999C75-DF7D-4F12-A35C-86442CC9364D}"/>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DD17BEAE-7BBD-4C77-A04C-2176F1DC48F5}"/>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D586DA8-4705-47FB-A745-6D1FFB295FB7}" type="slidenum">
              <a:rPr lang="en-US" altLang="en-US" smtClean="0"/>
              <a:pPr/>
              <a:t>‹#›</a:t>
            </a:fld>
            <a:endParaRPr lang="en-US" altLang="en-US" dirty="0"/>
          </a:p>
        </p:txBody>
      </p:sp>
    </p:spTree>
    <p:extLst>
      <p:ext uri="{BB962C8B-B14F-4D97-AF65-F5344CB8AC3E}">
        <p14:creationId xmlns:p14="http://schemas.microsoft.com/office/powerpoint/2010/main" val="27032423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73FCC7-CC71-4902-9767-00318A25E442}"/>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C7C6A000-2CE6-4F6F-B1F5-58FB4D037F5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ED3A3F43-EA8E-4672-8737-554377D5EA68}"/>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2F981F0-8629-4748-89D2-2D3807042EB6}" type="slidenum">
              <a:rPr lang="en-US" altLang="en-US" smtClean="0"/>
              <a:pPr/>
              <a:t>‹#›</a:t>
            </a:fld>
            <a:endParaRPr lang="en-US" altLang="en-US" dirty="0"/>
          </a:p>
        </p:txBody>
      </p:sp>
    </p:spTree>
    <p:extLst>
      <p:ext uri="{BB962C8B-B14F-4D97-AF65-F5344CB8AC3E}">
        <p14:creationId xmlns:p14="http://schemas.microsoft.com/office/powerpoint/2010/main" val="31848752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728C173C-5BCC-4EE5-A04A-66F2C911936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7878C884-F22F-4326-9D74-A91E3CDE3CE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C422ABB6-4084-4A3E-B16F-FB9C5F3B7C6D}"/>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130520C-A479-45A5-B624-DA9437530C98}" type="slidenum">
              <a:rPr lang="en-US" altLang="en-US" smtClean="0"/>
              <a:pPr/>
              <a:t>‹#›</a:t>
            </a:fld>
            <a:endParaRPr lang="en-US" altLang="en-US" dirty="0"/>
          </a:p>
        </p:txBody>
      </p:sp>
    </p:spTree>
    <p:extLst>
      <p:ext uri="{BB962C8B-B14F-4D97-AF65-F5344CB8AC3E}">
        <p14:creationId xmlns:p14="http://schemas.microsoft.com/office/powerpoint/2010/main" val="10040999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7F5AB8B3-46BD-4CB2-B138-2CC8D4BA69EF}"/>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4CC2AE41-FCD6-4BC6-AC91-D2128B1D3F4A}"/>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BE4FF93C-1766-4F1A-96C0-27EECC34FAF9}"/>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8876B71-18E0-4252-B10B-55AADFED924F}" type="slidenum">
              <a:rPr lang="en-US" altLang="en-US" smtClean="0"/>
              <a:pPr/>
              <a:t>‹#›</a:t>
            </a:fld>
            <a:endParaRPr lang="en-US" altLang="en-US" dirty="0"/>
          </a:p>
        </p:txBody>
      </p:sp>
    </p:spTree>
    <p:extLst>
      <p:ext uri="{BB962C8B-B14F-4D97-AF65-F5344CB8AC3E}">
        <p14:creationId xmlns:p14="http://schemas.microsoft.com/office/powerpoint/2010/main" val="3802801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83430F7C-8048-48C2-9697-AC8AEE205939}"/>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A002D685-32FF-4ADE-BBFD-5BCDCBF53FDC}"/>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88499AE4-AA9E-449F-9469-F2446E62E5F8}"/>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08375F7-3B7C-443C-AD8F-E2D1BDE67F09}" type="slidenum">
              <a:rPr lang="en-US" altLang="en-US" smtClean="0"/>
              <a:pPr/>
              <a:t>‹#›</a:t>
            </a:fld>
            <a:endParaRPr lang="en-US" altLang="en-US" dirty="0"/>
          </a:p>
        </p:txBody>
      </p:sp>
    </p:spTree>
    <p:extLst>
      <p:ext uri="{BB962C8B-B14F-4D97-AF65-F5344CB8AC3E}">
        <p14:creationId xmlns:p14="http://schemas.microsoft.com/office/powerpoint/2010/main" val="31842221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D4E50B9E-A179-4DCE-8CE9-731A13B2475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81203BD6-372D-4773-961D-4C1AABD5CD7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67ABE6F-DD49-4526-9F98-B5CB14A55EC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F152A31-AD03-48D9-B9BD-09A83E43A873}" type="slidenum">
              <a:rPr lang="en-US" altLang="en-US" smtClean="0"/>
              <a:pPr/>
              <a:t>‹#›</a:t>
            </a:fld>
            <a:endParaRPr lang="en-US" altLang="en-US" dirty="0"/>
          </a:p>
        </p:txBody>
      </p:sp>
    </p:spTree>
    <p:extLst>
      <p:ext uri="{BB962C8B-B14F-4D97-AF65-F5344CB8AC3E}">
        <p14:creationId xmlns:p14="http://schemas.microsoft.com/office/powerpoint/2010/main" val="18528486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8A341A-93ED-47CC-8E62-F41B9B71A0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8D690A-84D1-4591-B863-7052AA872C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7BE294-4090-4801-92F7-3BE34178C34D}"/>
              </a:ext>
            </a:extLst>
          </p:cNvPr>
          <p:cNvSpPr>
            <a:spLocks noGrp="1" noChangeArrowheads="1"/>
          </p:cNvSpPr>
          <p:nvPr>
            <p:ph type="sldNum" sz="quarter" idx="12"/>
          </p:nvPr>
        </p:nvSpPr>
        <p:spPr>
          <a:ln/>
        </p:spPr>
        <p:txBody>
          <a:bodyPr/>
          <a:lstStyle>
            <a:lvl1pPr>
              <a:defRPr/>
            </a:lvl1pPr>
          </a:lstStyle>
          <a:p>
            <a:fld id="{0A3D5B23-3FEC-431A-93CF-D09B206B2F03}" type="slidenum">
              <a:rPr lang="en-US" altLang="en-US"/>
              <a:pPr/>
              <a:t>‹#›</a:t>
            </a:fld>
            <a:endParaRPr lang="en-US" altLang="en-US"/>
          </a:p>
        </p:txBody>
      </p:sp>
    </p:spTree>
    <p:extLst>
      <p:ext uri="{BB962C8B-B14F-4D97-AF65-F5344CB8AC3E}">
        <p14:creationId xmlns:p14="http://schemas.microsoft.com/office/powerpoint/2010/main" val="27261664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AC20295D-D73B-4FE1-9BC9-FA50A4C285B4}"/>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F16D6D5B-6CB9-49E8-B59E-C8B5D825A554}"/>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66A8F412-5C58-4DD8-8B63-DC1431CE03B2}"/>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85B0C5D-788D-40FF-8618-57DACD93C80D}" type="slidenum">
              <a:rPr lang="en-US" altLang="en-US"/>
              <a:pPr/>
              <a:t>‹#›</a:t>
            </a:fld>
            <a:endParaRPr lang="en-US" altLang="en-US"/>
          </a:p>
        </p:txBody>
      </p:sp>
    </p:spTree>
    <p:extLst>
      <p:ext uri="{BB962C8B-B14F-4D97-AF65-F5344CB8AC3E}">
        <p14:creationId xmlns:p14="http://schemas.microsoft.com/office/powerpoint/2010/main" val="37683151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B4F483B6-DDD1-4A62-8A58-2690D6307EF4}"/>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F8A95C06-F220-4D22-AFD8-49E2A26665F6}"/>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590605AC-B30A-4AAD-A065-394B051AFB6E}"/>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6F174C0-0509-4A89-91DF-77D6178ED897}" type="slidenum">
              <a:rPr lang="en-US" altLang="en-US"/>
              <a:pPr/>
              <a:t>‹#›</a:t>
            </a:fld>
            <a:endParaRPr lang="en-US" altLang="en-US"/>
          </a:p>
        </p:txBody>
      </p:sp>
    </p:spTree>
    <p:extLst>
      <p:ext uri="{BB962C8B-B14F-4D97-AF65-F5344CB8AC3E}">
        <p14:creationId xmlns:p14="http://schemas.microsoft.com/office/powerpoint/2010/main" val="11389790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E966BA04-1ADD-40E7-9F83-A8315DB04626}"/>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60C80C8A-ADFC-41B3-99E8-232689A56C9A}"/>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1201D3AB-97A4-47BA-AD3A-4C2F7842ABC9}"/>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F3F3625-E391-46A1-9F52-6140949A6E34}" type="slidenum">
              <a:rPr lang="en-US" altLang="en-US"/>
              <a:pPr/>
              <a:t>‹#›</a:t>
            </a:fld>
            <a:endParaRPr lang="en-US" altLang="en-US"/>
          </a:p>
        </p:txBody>
      </p:sp>
    </p:spTree>
    <p:extLst>
      <p:ext uri="{BB962C8B-B14F-4D97-AF65-F5344CB8AC3E}">
        <p14:creationId xmlns:p14="http://schemas.microsoft.com/office/powerpoint/2010/main" val="33362290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1071BBE-656D-4575-A980-F0C30554191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6" name="Footer Placeholder 5">
            <a:extLst>
              <a:ext uri="{FF2B5EF4-FFF2-40B4-BE49-F238E27FC236}">
                <a16:creationId xmlns:a16="http://schemas.microsoft.com/office/drawing/2014/main" id="{250AE73E-0983-4E1D-BCA4-B600E11ABC2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BA6365ED-07D2-49C1-A284-FC8D323734E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A9BAA72-EE24-42FD-A3AF-313432F8A946}" type="slidenum">
              <a:rPr lang="en-US" altLang="en-US"/>
              <a:pPr/>
              <a:t>‹#›</a:t>
            </a:fld>
            <a:endParaRPr lang="en-US" altLang="en-US"/>
          </a:p>
        </p:txBody>
      </p:sp>
    </p:spTree>
    <p:extLst>
      <p:ext uri="{BB962C8B-B14F-4D97-AF65-F5344CB8AC3E}">
        <p14:creationId xmlns:p14="http://schemas.microsoft.com/office/powerpoint/2010/main" val="27321094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5E9631D5-F614-458D-8F93-B4FB14919A88}"/>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8" name="Rectangle 5">
            <a:extLst>
              <a:ext uri="{FF2B5EF4-FFF2-40B4-BE49-F238E27FC236}">
                <a16:creationId xmlns:a16="http://schemas.microsoft.com/office/drawing/2014/main" id="{3B402AD6-950C-488C-AFC6-2F6D4EA549FD}"/>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9" name="Rectangle 6">
            <a:extLst>
              <a:ext uri="{FF2B5EF4-FFF2-40B4-BE49-F238E27FC236}">
                <a16:creationId xmlns:a16="http://schemas.microsoft.com/office/drawing/2014/main" id="{2DD7A706-B15F-43DB-93A3-C1C9FCA62E9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797F2F3-A7A9-471E-B41D-16E8C7049338}" type="slidenum">
              <a:rPr lang="en-US" altLang="en-US"/>
              <a:pPr/>
              <a:t>‹#›</a:t>
            </a:fld>
            <a:endParaRPr lang="en-US" altLang="en-US"/>
          </a:p>
        </p:txBody>
      </p:sp>
    </p:spTree>
    <p:extLst>
      <p:ext uri="{BB962C8B-B14F-4D97-AF65-F5344CB8AC3E}">
        <p14:creationId xmlns:p14="http://schemas.microsoft.com/office/powerpoint/2010/main" val="33501121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BAADDFE4-BEDE-4DC6-8920-6E8ADA796BFA}"/>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4" name="Rectangle 5">
            <a:extLst>
              <a:ext uri="{FF2B5EF4-FFF2-40B4-BE49-F238E27FC236}">
                <a16:creationId xmlns:a16="http://schemas.microsoft.com/office/drawing/2014/main" id="{0CBEFD1D-34F2-4FAE-879F-67E18669A6D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6">
            <a:extLst>
              <a:ext uri="{FF2B5EF4-FFF2-40B4-BE49-F238E27FC236}">
                <a16:creationId xmlns:a16="http://schemas.microsoft.com/office/drawing/2014/main" id="{A2658F48-0AEC-4695-8A19-3E50C56CD1F1}"/>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B36DC28-8CBB-4DCB-AD79-9944FD453745}" type="slidenum">
              <a:rPr lang="en-US" altLang="en-US"/>
              <a:pPr/>
              <a:t>‹#›</a:t>
            </a:fld>
            <a:endParaRPr lang="en-US" altLang="en-US"/>
          </a:p>
        </p:txBody>
      </p:sp>
    </p:spTree>
    <p:extLst>
      <p:ext uri="{BB962C8B-B14F-4D97-AF65-F5344CB8AC3E}">
        <p14:creationId xmlns:p14="http://schemas.microsoft.com/office/powerpoint/2010/main" val="22687922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C11595-3FF5-42BA-8099-189FCF6B8FCF}"/>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3" name="Rectangle 5">
            <a:extLst>
              <a:ext uri="{FF2B5EF4-FFF2-40B4-BE49-F238E27FC236}">
                <a16:creationId xmlns:a16="http://schemas.microsoft.com/office/drawing/2014/main" id="{3F436E6A-ACB0-4187-AA04-F345F17447BB}"/>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4" name="Rectangle 6">
            <a:extLst>
              <a:ext uri="{FF2B5EF4-FFF2-40B4-BE49-F238E27FC236}">
                <a16:creationId xmlns:a16="http://schemas.microsoft.com/office/drawing/2014/main" id="{25B8AC86-059D-4B60-9DF6-B5C1ED46BCCB}"/>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0B1BD640-223B-4E85-AF27-F027523C74F8}" type="slidenum">
              <a:rPr lang="en-US" altLang="en-US"/>
              <a:pPr/>
              <a:t>‹#›</a:t>
            </a:fld>
            <a:endParaRPr lang="en-US" altLang="en-US"/>
          </a:p>
        </p:txBody>
      </p:sp>
    </p:spTree>
    <p:extLst>
      <p:ext uri="{BB962C8B-B14F-4D97-AF65-F5344CB8AC3E}">
        <p14:creationId xmlns:p14="http://schemas.microsoft.com/office/powerpoint/2010/main" val="499175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04685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67CF2557-80EE-4CAE-9D60-996690F71422}"/>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6" name="Footer Placeholder 5">
            <a:extLst>
              <a:ext uri="{FF2B5EF4-FFF2-40B4-BE49-F238E27FC236}">
                <a16:creationId xmlns:a16="http://schemas.microsoft.com/office/drawing/2014/main" id="{389CF654-8F4C-43F3-8F1A-BE9C739D0DB9}"/>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68CFE59B-D744-4179-A9E8-F4F4203C6018}"/>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5BC697C-FFEC-4E89-B134-EBC341A5A781}" type="slidenum">
              <a:rPr lang="en-US" altLang="en-US"/>
              <a:pPr/>
              <a:t>‹#›</a:t>
            </a:fld>
            <a:endParaRPr lang="en-US" altLang="en-US"/>
          </a:p>
        </p:txBody>
      </p:sp>
    </p:spTree>
    <p:extLst>
      <p:ext uri="{BB962C8B-B14F-4D97-AF65-F5344CB8AC3E}">
        <p14:creationId xmlns:p14="http://schemas.microsoft.com/office/powerpoint/2010/main" val="17307168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24D023DB-0D92-4105-9851-1601BBB675AC}"/>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6" name="Footer Placeholder 5">
            <a:extLst>
              <a:ext uri="{FF2B5EF4-FFF2-40B4-BE49-F238E27FC236}">
                <a16:creationId xmlns:a16="http://schemas.microsoft.com/office/drawing/2014/main" id="{A4306DA0-8758-4C5E-B526-8C91872A27F8}"/>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23678641-59C7-4882-A8FE-998D46B358D7}"/>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1B69000-3FDF-43E4-BAEC-0E681466AFB3}" type="slidenum">
              <a:rPr lang="en-US" altLang="en-US"/>
              <a:pPr/>
              <a:t>‹#›</a:t>
            </a:fld>
            <a:endParaRPr lang="en-US" altLang="en-US"/>
          </a:p>
        </p:txBody>
      </p:sp>
    </p:spTree>
    <p:extLst>
      <p:ext uri="{BB962C8B-B14F-4D97-AF65-F5344CB8AC3E}">
        <p14:creationId xmlns:p14="http://schemas.microsoft.com/office/powerpoint/2010/main" val="34575075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CF15F470-A3AF-4E0A-A138-5FEFE8C3A8F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69418177-5B1B-4C14-BB61-03DDBB7DA7D1}"/>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CC72A629-E97D-422C-B0F7-6396EE2CC7C3}"/>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F7B4BE0-AAEB-4DC0-96CC-CF2B83B6E3C1}" type="slidenum">
              <a:rPr lang="en-US" altLang="en-US"/>
              <a:pPr/>
              <a:t>‹#›</a:t>
            </a:fld>
            <a:endParaRPr lang="en-US" altLang="en-US"/>
          </a:p>
        </p:txBody>
      </p:sp>
    </p:spTree>
    <p:extLst>
      <p:ext uri="{BB962C8B-B14F-4D97-AF65-F5344CB8AC3E}">
        <p14:creationId xmlns:p14="http://schemas.microsoft.com/office/powerpoint/2010/main" val="13049604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836FB95-68E8-4B1C-A533-677F30F36BCD}"/>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6E177E3E-A9BB-40EE-945D-CEC053275387}"/>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2E3E9F92-A4E2-4961-B108-16AEEA35B18C}"/>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AE1563F5-BA53-44CF-A5A0-6B9D4816BA98}" type="slidenum">
              <a:rPr lang="en-US" altLang="en-US"/>
              <a:pPr/>
              <a:t>‹#›</a:t>
            </a:fld>
            <a:endParaRPr lang="en-US" altLang="en-US"/>
          </a:p>
        </p:txBody>
      </p:sp>
    </p:spTree>
    <p:extLst>
      <p:ext uri="{BB962C8B-B14F-4D97-AF65-F5344CB8AC3E}">
        <p14:creationId xmlns:p14="http://schemas.microsoft.com/office/powerpoint/2010/main" val="12811825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22CE3D-C01B-4196-A50C-75ADFF111A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B57838D-72D0-452D-8B07-3A09A14DCF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A8E738-5E22-429E-A231-8D7BBBACC4ED}"/>
              </a:ext>
            </a:extLst>
          </p:cNvPr>
          <p:cNvSpPr>
            <a:spLocks noGrp="1" noChangeArrowheads="1"/>
          </p:cNvSpPr>
          <p:nvPr>
            <p:ph type="sldNum" sz="quarter" idx="12"/>
          </p:nvPr>
        </p:nvSpPr>
        <p:spPr>
          <a:ln/>
        </p:spPr>
        <p:txBody>
          <a:bodyPr/>
          <a:lstStyle>
            <a:lvl1pPr>
              <a:defRPr/>
            </a:lvl1pPr>
          </a:lstStyle>
          <a:p>
            <a:fld id="{C7775D16-7B16-4D2B-93E1-85F6311B8477}" type="slidenum">
              <a:rPr lang="en-US" altLang="en-US"/>
              <a:pPr/>
              <a:t>‹#›</a:t>
            </a:fld>
            <a:endParaRPr lang="en-US" altLang="en-US"/>
          </a:p>
        </p:txBody>
      </p:sp>
    </p:spTree>
    <p:extLst>
      <p:ext uri="{BB962C8B-B14F-4D97-AF65-F5344CB8AC3E}">
        <p14:creationId xmlns:p14="http://schemas.microsoft.com/office/powerpoint/2010/main" val="5027412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4557D418-299D-4CF7-B356-DB290676C3AE}"/>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FFFFFF"/>
                </a:solidFill>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C47922EC-A981-4CB1-A5E9-7B49782B22D1}"/>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FFFFFF"/>
                </a:solidFill>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05A481CF-C501-4D5A-9A5A-A2A0A67021F2}"/>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fld id="{AA3CE17F-1125-4FA2-A8CC-8019B30FC3A0}" type="slidenum">
              <a:rPr lang="en-US" altLang="en-US"/>
              <a:pPr/>
              <a:t>‹#›</a:t>
            </a:fld>
            <a:endParaRPr lang="en-US" altLang="en-US"/>
          </a:p>
        </p:txBody>
      </p:sp>
    </p:spTree>
    <p:extLst>
      <p:ext uri="{BB962C8B-B14F-4D97-AF65-F5344CB8AC3E}">
        <p14:creationId xmlns:p14="http://schemas.microsoft.com/office/powerpoint/2010/main" val="1891376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88EE888-15B3-49F6-AE49-EBA97E80FB51}"/>
              </a:ext>
            </a:extLst>
          </p:cNvPr>
          <p:cNvGrpSpPr>
            <a:grpSpLocks/>
          </p:cNvGrpSpPr>
          <p:nvPr/>
        </p:nvGrpSpPr>
        <p:grpSpPr bwMode="auto">
          <a:xfrm>
            <a:off x="228600" y="3124200"/>
            <a:ext cx="8564563" cy="390525"/>
            <a:chOff x="144" y="1968"/>
            <a:chExt cx="5395" cy="246"/>
          </a:xfrm>
        </p:grpSpPr>
        <p:sp>
          <p:nvSpPr>
            <p:cNvPr id="5" name="Freeform 3">
              <a:extLst>
                <a:ext uri="{FF2B5EF4-FFF2-40B4-BE49-F238E27FC236}">
                  <a16:creationId xmlns:a16="http://schemas.microsoft.com/office/drawing/2014/main" id="{7F4E2E66-9784-4D05-9075-0212AEF2EC1E}"/>
                </a:ext>
              </a:extLst>
            </p:cNvPr>
            <p:cNvSpPr>
              <a:spLocks/>
            </p:cNvSpPr>
            <p:nvPr userDrawn="1"/>
          </p:nvSpPr>
          <p:spPr bwMode="auto">
            <a:xfrm rot="-5400000" flipH="1" flipV="1">
              <a:off x="2794" y="-586"/>
              <a:ext cx="96" cy="5395"/>
            </a:xfrm>
            <a:custGeom>
              <a:avLst/>
              <a:gdLst/>
              <a:ahLst/>
              <a:cxnLst>
                <a:cxn ang="0">
                  <a:pos x="91" y="526"/>
                </a:cxn>
                <a:cxn ang="0">
                  <a:pos x="211" y="175"/>
                </a:cxn>
                <a:cxn ang="0">
                  <a:pos x="443" y="32"/>
                </a:cxn>
                <a:cxn ang="0">
                  <a:pos x="802" y="32"/>
                </a:cxn>
                <a:cxn ang="0">
                  <a:pos x="1206" y="10"/>
                </a:cxn>
                <a:cxn ang="0">
                  <a:pos x="1482" y="25"/>
                </a:cxn>
                <a:cxn ang="0">
                  <a:pos x="1655" y="160"/>
                </a:cxn>
                <a:cxn ang="0">
                  <a:pos x="1655" y="406"/>
                </a:cxn>
                <a:cxn ang="0">
                  <a:pos x="1572" y="736"/>
                </a:cxn>
                <a:cxn ang="0">
                  <a:pos x="1565" y="1177"/>
                </a:cxn>
                <a:cxn ang="0">
                  <a:pos x="1632" y="1581"/>
                </a:cxn>
                <a:cxn ang="0">
                  <a:pos x="1692" y="2232"/>
                </a:cxn>
                <a:cxn ang="0">
                  <a:pos x="1587" y="2830"/>
                </a:cxn>
                <a:cxn ang="0">
                  <a:pos x="1625" y="3055"/>
                </a:cxn>
                <a:cxn ang="0">
                  <a:pos x="1535" y="3234"/>
                </a:cxn>
                <a:cxn ang="0">
                  <a:pos x="1325" y="3234"/>
                </a:cxn>
                <a:cxn ang="0">
                  <a:pos x="921" y="3204"/>
                </a:cxn>
                <a:cxn ang="0">
                  <a:pos x="510" y="3249"/>
                </a:cxn>
                <a:cxn ang="0">
                  <a:pos x="136" y="3167"/>
                </a:cxn>
                <a:cxn ang="0">
                  <a:pos x="39" y="2950"/>
                </a:cxn>
                <a:cxn ang="0">
                  <a:pos x="99" y="2651"/>
                </a:cxn>
                <a:cxn ang="0">
                  <a:pos x="99" y="2232"/>
                </a:cxn>
                <a:cxn ang="0">
                  <a:pos x="9" y="1813"/>
                </a:cxn>
                <a:cxn ang="0">
                  <a:pos x="46" y="1259"/>
                </a:cxn>
                <a:cxn ang="0">
                  <a:pos x="61" y="915"/>
                </a:cxn>
                <a:cxn ang="0">
                  <a:pos x="91" y="526"/>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w="9525">
              <a:noFill/>
              <a:round/>
              <a:headEnd/>
              <a:tailEn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grpSp>
          <p:nvGrpSpPr>
            <p:cNvPr id="6" name="Group 4">
              <a:extLst>
                <a:ext uri="{FF2B5EF4-FFF2-40B4-BE49-F238E27FC236}">
                  <a16:creationId xmlns:a16="http://schemas.microsoft.com/office/drawing/2014/main" id="{CEC4DBD3-DEC8-4BB3-87D1-C8D81500F7FC}"/>
                </a:ext>
              </a:extLst>
            </p:cNvPr>
            <p:cNvGrpSpPr>
              <a:grpSpLocks/>
            </p:cNvGrpSpPr>
            <p:nvPr userDrawn="1"/>
          </p:nvGrpSpPr>
          <p:grpSpPr bwMode="auto">
            <a:xfrm>
              <a:off x="2400" y="1968"/>
              <a:ext cx="768" cy="246"/>
              <a:chOff x="1797" y="3074"/>
              <a:chExt cx="2346" cy="655"/>
            </a:xfrm>
          </p:grpSpPr>
          <p:grpSp>
            <p:nvGrpSpPr>
              <p:cNvPr id="7" name="Group 5">
                <a:extLst>
                  <a:ext uri="{FF2B5EF4-FFF2-40B4-BE49-F238E27FC236}">
                    <a16:creationId xmlns:a16="http://schemas.microsoft.com/office/drawing/2014/main" id="{FC7A45D9-4A42-449A-A696-1EB4F2C8B0F3}"/>
                  </a:ext>
                </a:extLst>
              </p:cNvPr>
              <p:cNvGrpSpPr>
                <a:grpSpLocks/>
              </p:cNvGrpSpPr>
              <p:nvPr/>
            </p:nvGrpSpPr>
            <p:grpSpPr bwMode="auto">
              <a:xfrm>
                <a:off x="1797" y="3074"/>
                <a:ext cx="2346" cy="655"/>
                <a:chOff x="1865" y="1810"/>
                <a:chExt cx="2346" cy="655"/>
              </a:xfrm>
            </p:grpSpPr>
            <p:sp>
              <p:nvSpPr>
                <p:cNvPr id="11" name="Freeform 6">
                  <a:extLst>
                    <a:ext uri="{FF2B5EF4-FFF2-40B4-BE49-F238E27FC236}">
                      <a16:creationId xmlns:a16="http://schemas.microsoft.com/office/drawing/2014/main" id="{47A147B8-B347-4560-9311-C86E0A14919F}"/>
                    </a:ext>
                  </a:extLst>
                </p:cNvPr>
                <p:cNvSpPr>
                  <a:spLocks/>
                </p:cNvSpPr>
                <p:nvPr/>
              </p:nvSpPr>
              <p:spPr bwMode="auto">
                <a:xfrm>
                  <a:off x="2051" y="2007"/>
                  <a:ext cx="2160" cy="458"/>
                </a:xfrm>
                <a:custGeom>
                  <a:avLst/>
                  <a:gdLst/>
                  <a:ahLst/>
                  <a:cxnLst>
                    <a:cxn ang="0">
                      <a:pos x="7" y="139"/>
                    </a:cxn>
                    <a:cxn ang="0">
                      <a:pos x="89" y="266"/>
                    </a:cxn>
                    <a:cxn ang="0">
                      <a:pos x="187" y="333"/>
                    </a:cxn>
                    <a:cxn ang="0">
                      <a:pos x="351" y="303"/>
                    </a:cxn>
                    <a:cxn ang="0">
                      <a:pos x="561" y="281"/>
                    </a:cxn>
                    <a:cxn ang="0">
                      <a:pos x="852" y="259"/>
                    </a:cxn>
                    <a:cxn ang="0">
                      <a:pos x="1167" y="259"/>
                    </a:cxn>
                    <a:cxn ang="0">
                      <a:pos x="1541" y="318"/>
                    </a:cxn>
                    <a:cxn ang="0">
                      <a:pos x="1758" y="401"/>
                    </a:cxn>
                    <a:cxn ang="0">
                      <a:pos x="1907" y="453"/>
                    </a:cxn>
                    <a:cxn ang="0">
                      <a:pos x="2049" y="423"/>
                    </a:cxn>
                    <a:cxn ang="0">
                      <a:pos x="2109" y="348"/>
                    </a:cxn>
                    <a:cxn ang="0">
                      <a:pos x="2109" y="251"/>
                    </a:cxn>
                    <a:cxn ang="0">
                      <a:pos x="2004" y="154"/>
                    </a:cxn>
                    <a:cxn ang="0">
                      <a:pos x="1167" y="27"/>
                    </a:cxn>
                    <a:cxn ang="0">
                      <a:pos x="336" y="4"/>
                    </a:cxn>
                    <a:cxn ang="0">
                      <a:pos x="52" y="49"/>
                    </a:cxn>
                    <a:cxn ang="0">
                      <a:pos x="7" y="139"/>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w="9525">
                  <a:noFill/>
                  <a:round/>
                  <a:headEnd/>
                  <a:tailEn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sp>
              <p:nvSpPr>
                <p:cNvPr id="12" name="Freeform 7">
                  <a:extLst>
                    <a:ext uri="{FF2B5EF4-FFF2-40B4-BE49-F238E27FC236}">
                      <a16:creationId xmlns:a16="http://schemas.microsoft.com/office/drawing/2014/main" id="{4BCAA006-1E07-424C-8B56-45B63047CC28}"/>
                    </a:ext>
                  </a:extLst>
                </p:cNvPr>
                <p:cNvSpPr>
                  <a:spLocks/>
                </p:cNvSpPr>
                <p:nvPr/>
              </p:nvSpPr>
              <p:spPr bwMode="auto">
                <a:xfrm>
                  <a:off x="1865" y="1810"/>
                  <a:ext cx="2340" cy="586"/>
                </a:xfrm>
                <a:custGeom>
                  <a:avLst/>
                  <a:gdLst/>
                  <a:ahLst/>
                  <a:cxnLst>
                    <a:cxn ang="0">
                      <a:pos x="506" y="441"/>
                    </a:cxn>
                    <a:cxn ang="0">
                      <a:pos x="274" y="515"/>
                    </a:cxn>
                    <a:cxn ang="0">
                      <a:pos x="72" y="486"/>
                    </a:cxn>
                    <a:cxn ang="0">
                      <a:pos x="5" y="373"/>
                    </a:cxn>
                    <a:cxn ang="0">
                      <a:pos x="43" y="224"/>
                    </a:cxn>
                    <a:cxn ang="0">
                      <a:pos x="215" y="89"/>
                    </a:cxn>
                    <a:cxn ang="0">
                      <a:pos x="476" y="52"/>
                    </a:cxn>
                    <a:cxn ang="0">
                      <a:pos x="731" y="74"/>
                    </a:cxn>
                    <a:cxn ang="0">
                      <a:pos x="1090" y="37"/>
                    </a:cxn>
                    <a:cxn ang="0">
                      <a:pos x="1367" y="7"/>
                    </a:cxn>
                    <a:cxn ang="0">
                      <a:pos x="1778" y="7"/>
                    </a:cxn>
                    <a:cxn ang="0">
                      <a:pos x="2204" y="52"/>
                    </a:cxn>
                    <a:cxn ang="0">
                      <a:pos x="2287" y="111"/>
                    </a:cxn>
                    <a:cxn ang="0">
                      <a:pos x="2332" y="246"/>
                    </a:cxn>
                    <a:cxn ang="0">
                      <a:pos x="2339" y="373"/>
                    </a:cxn>
                    <a:cxn ang="0">
                      <a:pos x="2324" y="456"/>
                    </a:cxn>
                    <a:cxn ang="0">
                      <a:pos x="2339" y="538"/>
                    </a:cxn>
                    <a:cxn ang="0">
                      <a:pos x="2309" y="583"/>
                    </a:cxn>
                    <a:cxn ang="0">
                      <a:pos x="2234" y="553"/>
                    </a:cxn>
                    <a:cxn ang="0">
                      <a:pos x="2062" y="486"/>
                    </a:cxn>
                    <a:cxn ang="0">
                      <a:pos x="1778" y="448"/>
                    </a:cxn>
                    <a:cxn ang="0">
                      <a:pos x="1613" y="448"/>
                    </a:cxn>
                    <a:cxn ang="0">
                      <a:pos x="1329" y="418"/>
                    </a:cxn>
                    <a:cxn ang="0">
                      <a:pos x="1195" y="411"/>
                    </a:cxn>
                    <a:cxn ang="0">
                      <a:pos x="895" y="426"/>
                    </a:cxn>
                    <a:cxn ang="0">
                      <a:pos x="671" y="411"/>
                    </a:cxn>
                    <a:cxn ang="0">
                      <a:pos x="506" y="441"/>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w="9525">
                  <a:noFill/>
                  <a:round/>
                  <a:headEnd/>
                  <a:tailEn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grpSp>
          <p:sp>
            <p:nvSpPr>
              <p:cNvPr id="8" name="Freeform 8">
                <a:extLst>
                  <a:ext uri="{FF2B5EF4-FFF2-40B4-BE49-F238E27FC236}">
                    <a16:creationId xmlns:a16="http://schemas.microsoft.com/office/drawing/2014/main" id="{7FF8F1E2-7811-44B6-8662-84DF9AFD0D94}"/>
                  </a:ext>
                </a:extLst>
              </p:cNvPr>
              <p:cNvSpPr>
                <a:spLocks/>
              </p:cNvSpPr>
              <p:nvPr/>
            </p:nvSpPr>
            <p:spPr bwMode="auto">
              <a:xfrm>
                <a:off x="1864" y="3173"/>
                <a:ext cx="898" cy="397"/>
              </a:xfrm>
              <a:custGeom>
                <a:avLst/>
                <a:gdLst/>
                <a:ahLst/>
                <a:cxnLst>
                  <a:cxn ang="0">
                    <a:pos x="247" y="397"/>
                  </a:cxn>
                  <a:cxn ang="0">
                    <a:pos x="239" y="269"/>
                  </a:cxn>
                  <a:cxn ang="0">
                    <a:pos x="142" y="307"/>
                  </a:cxn>
                  <a:cxn ang="0">
                    <a:pos x="0" y="299"/>
                  </a:cxn>
                  <a:cxn ang="0">
                    <a:pos x="120" y="262"/>
                  </a:cxn>
                  <a:cxn ang="0">
                    <a:pos x="224" y="202"/>
                  </a:cxn>
                  <a:cxn ang="0">
                    <a:pos x="209" y="67"/>
                  </a:cxn>
                  <a:cxn ang="0">
                    <a:pos x="232" y="0"/>
                  </a:cxn>
                  <a:cxn ang="0">
                    <a:pos x="292" y="90"/>
                  </a:cxn>
                  <a:cxn ang="0">
                    <a:pos x="314" y="187"/>
                  </a:cxn>
                  <a:cxn ang="0">
                    <a:pos x="486" y="135"/>
                  </a:cxn>
                  <a:cxn ang="0">
                    <a:pos x="651" y="112"/>
                  </a:cxn>
                  <a:cxn ang="0">
                    <a:pos x="898" y="82"/>
                  </a:cxn>
                  <a:cxn ang="0">
                    <a:pos x="748" y="150"/>
                  </a:cxn>
                  <a:cxn ang="0">
                    <a:pos x="464" y="187"/>
                  </a:cxn>
                  <a:cxn ang="0">
                    <a:pos x="314" y="232"/>
                  </a:cxn>
                  <a:cxn ang="0">
                    <a:pos x="322" y="374"/>
                  </a:cxn>
                  <a:cxn ang="0">
                    <a:pos x="247" y="397"/>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w="9525">
                <a:noFill/>
                <a:round/>
                <a:headEnd/>
                <a:tailEn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sp>
            <p:nvSpPr>
              <p:cNvPr id="9" name="Freeform 9">
                <a:extLst>
                  <a:ext uri="{FF2B5EF4-FFF2-40B4-BE49-F238E27FC236}">
                    <a16:creationId xmlns:a16="http://schemas.microsoft.com/office/drawing/2014/main" id="{2CDB06F6-D249-443D-886C-7DB16B8F2948}"/>
                  </a:ext>
                </a:extLst>
              </p:cNvPr>
              <p:cNvSpPr>
                <a:spLocks/>
              </p:cNvSpPr>
              <p:nvPr/>
            </p:nvSpPr>
            <p:spPr bwMode="auto">
              <a:xfrm>
                <a:off x="3352" y="3074"/>
                <a:ext cx="156" cy="338"/>
              </a:xfrm>
              <a:custGeom>
                <a:avLst/>
                <a:gdLst/>
                <a:ahLst/>
                <a:cxnLst>
                  <a:cxn ang="0">
                    <a:pos x="90" y="8"/>
                  </a:cxn>
                  <a:cxn ang="0">
                    <a:pos x="157" y="195"/>
                  </a:cxn>
                  <a:cxn ang="0">
                    <a:pos x="142" y="337"/>
                  </a:cxn>
                  <a:cxn ang="0">
                    <a:pos x="0" y="0"/>
                  </a:cxn>
                  <a:cxn ang="0">
                    <a:pos x="90" y="8"/>
                  </a:cxn>
                </a:cxnLst>
                <a:rect l="0" t="0" r="r" b="b"/>
                <a:pathLst>
                  <a:path w="157" h="337">
                    <a:moveTo>
                      <a:pt x="90" y="8"/>
                    </a:moveTo>
                    <a:lnTo>
                      <a:pt x="157" y="195"/>
                    </a:lnTo>
                    <a:lnTo>
                      <a:pt x="142" y="337"/>
                    </a:lnTo>
                    <a:lnTo>
                      <a:pt x="0" y="0"/>
                    </a:lnTo>
                    <a:lnTo>
                      <a:pt x="90" y="8"/>
                    </a:lnTo>
                    <a:close/>
                  </a:path>
                </a:pathLst>
              </a:custGeom>
              <a:solidFill>
                <a:schemeClr val="folHlink"/>
              </a:solidFill>
              <a:ln w="9525" cap="flat" cmpd="sng">
                <a:noFill/>
                <a:prstDash val="solid"/>
                <a:round/>
                <a:headEnd type="none" w="med" len="med"/>
                <a:tailEnd type="none" w="med" len="me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sp>
            <p:nvSpPr>
              <p:cNvPr id="10" name="Freeform 10">
                <a:extLst>
                  <a:ext uri="{FF2B5EF4-FFF2-40B4-BE49-F238E27FC236}">
                    <a16:creationId xmlns:a16="http://schemas.microsoft.com/office/drawing/2014/main" id="{9A3C062B-A57D-4AB4-9D15-4D88D5FF62D1}"/>
                  </a:ext>
                </a:extLst>
              </p:cNvPr>
              <p:cNvSpPr>
                <a:spLocks/>
              </p:cNvSpPr>
              <p:nvPr/>
            </p:nvSpPr>
            <p:spPr bwMode="auto">
              <a:xfrm>
                <a:off x="3306" y="3127"/>
                <a:ext cx="809" cy="397"/>
              </a:xfrm>
              <a:custGeom>
                <a:avLst/>
                <a:gdLst/>
                <a:ahLst/>
                <a:cxnLst>
                  <a:cxn ang="0">
                    <a:pos x="0" y="366"/>
                  </a:cxn>
                  <a:cxn ang="0">
                    <a:pos x="105" y="366"/>
                  </a:cxn>
                  <a:cxn ang="0">
                    <a:pos x="255" y="306"/>
                  </a:cxn>
                  <a:cxn ang="0">
                    <a:pos x="471" y="112"/>
                  </a:cxn>
                  <a:cxn ang="0">
                    <a:pos x="307" y="67"/>
                  </a:cxn>
                  <a:cxn ang="0">
                    <a:pos x="232" y="22"/>
                  </a:cxn>
                  <a:cxn ang="0">
                    <a:pos x="352" y="22"/>
                  </a:cxn>
                  <a:cxn ang="0">
                    <a:pos x="524" y="74"/>
                  </a:cxn>
                  <a:cxn ang="0">
                    <a:pos x="621" y="0"/>
                  </a:cxn>
                  <a:cxn ang="0">
                    <a:pos x="681" y="0"/>
                  </a:cxn>
                  <a:cxn ang="0">
                    <a:pos x="576" y="82"/>
                  </a:cxn>
                  <a:cxn ang="0">
                    <a:pos x="801" y="134"/>
                  </a:cxn>
                  <a:cxn ang="0">
                    <a:pos x="808" y="209"/>
                  </a:cxn>
                  <a:cxn ang="0">
                    <a:pos x="516" y="134"/>
                  </a:cxn>
                  <a:cxn ang="0">
                    <a:pos x="344" y="291"/>
                  </a:cxn>
                  <a:cxn ang="0">
                    <a:pos x="277" y="344"/>
                  </a:cxn>
                  <a:cxn ang="0">
                    <a:pos x="157" y="396"/>
                  </a:cxn>
                  <a:cxn ang="0">
                    <a:pos x="0" y="366"/>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w="9525" cap="flat" cmpd="sng">
                <a:noFill/>
                <a:prstDash val="solid"/>
                <a:round/>
                <a:headEnd type="none" w="med" len="med"/>
                <a:tailEnd type="none" w="med" len="me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grpSp>
      </p:grpSp>
      <p:sp>
        <p:nvSpPr>
          <p:cNvPr id="34827"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3482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a:extLst>
              <a:ext uri="{FF2B5EF4-FFF2-40B4-BE49-F238E27FC236}">
                <a16:creationId xmlns:a16="http://schemas.microsoft.com/office/drawing/2014/main" id="{58FA9BDE-A334-4CD2-AC5D-E31197112329}"/>
              </a:ext>
            </a:extLst>
          </p:cNvPr>
          <p:cNvSpPr>
            <a:spLocks noGrp="1" noChangeArrowheads="1"/>
          </p:cNvSpPr>
          <p:nvPr>
            <p:ph type="dt" sz="half" idx="10"/>
          </p:nvPr>
        </p:nvSpPr>
        <p:spPr>
          <a:xfrm>
            <a:off x="685800" y="6324600"/>
            <a:ext cx="1905000" cy="457200"/>
          </a:xfrm>
        </p:spPr>
        <p:txBody>
          <a:bodyPr/>
          <a:lstStyle>
            <a:lvl1pPr algn="ctr">
              <a:defRPr/>
            </a:lvl1pPr>
          </a:lstStyle>
          <a:p>
            <a:pPr>
              <a:defRPr/>
            </a:pPr>
            <a:endParaRPr lang="en-US"/>
          </a:p>
        </p:txBody>
      </p:sp>
      <p:sp>
        <p:nvSpPr>
          <p:cNvPr id="14" name="Rectangle 14">
            <a:extLst>
              <a:ext uri="{FF2B5EF4-FFF2-40B4-BE49-F238E27FC236}">
                <a16:creationId xmlns:a16="http://schemas.microsoft.com/office/drawing/2014/main" id="{ABFB688A-98A4-43EE-A665-FC66A7D4CE48}"/>
              </a:ext>
            </a:extLst>
          </p:cNvPr>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5" name="Rectangle 15">
            <a:extLst>
              <a:ext uri="{FF2B5EF4-FFF2-40B4-BE49-F238E27FC236}">
                <a16:creationId xmlns:a16="http://schemas.microsoft.com/office/drawing/2014/main" id="{9BBCBE8E-6195-4FE5-B6E5-609762FC3F03}"/>
              </a:ext>
            </a:extLst>
          </p:cNvPr>
          <p:cNvSpPr>
            <a:spLocks noGrp="1" noChangeArrowheads="1"/>
          </p:cNvSpPr>
          <p:nvPr>
            <p:ph type="sldNum" sz="quarter" idx="12"/>
          </p:nvPr>
        </p:nvSpPr>
        <p:spPr>
          <a:xfrm>
            <a:off x="6553200" y="6324600"/>
            <a:ext cx="1905000" cy="457200"/>
          </a:xfrm>
        </p:spPr>
        <p:txBody>
          <a:bodyPr/>
          <a:lstStyle>
            <a:lvl1pPr>
              <a:defRPr/>
            </a:lvl1pPr>
          </a:lstStyle>
          <a:p>
            <a:fld id="{E2DA00B6-EB72-49FD-B37D-3D1E48C2AFDC}" type="slidenum">
              <a:rPr lang="en-US" altLang="en-US"/>
              <a:pPr/>
              <a:t>‹#›</a:t>
            </a:fld>
            <a:endParaRPr lang="en-US" altLang="en-US"/>
          </a:p>
        </p:txBody>
      </p:sp>
    </p:spTree>
    <p:extLst>
      <p:ext uri="{BB962C8B-B14F-4D97-AF65-F5344CB8AC3E}">
        <p14:creationId xmlns:p14="http://schemas.microsoft.com/office/powerpoint/2010/main" val="775373479"/>
      </p:ext>
    </p:extLst>
  </p:cSld>
  <p:clrMapOvr>
    <a:masterClrMapping/>
  </p:clrMapOvr>
  <p:transition>
    <p:fade thruBlk="1"/>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7D4DE9C7-E4C1-4AD0-849B-C22E8A429611}"/>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7">
            <a:extLst>
              <a:ext uri="{FF2B5EF4-FFF2-40B4-BE49-F238E27FC236}">
                <a16:creationId xmlns:a16="http://schemas.microsoft.com/office/drawing/2014/main" id="{F7DA0728-DD6E-4586-B129-41268B0943A0}"/>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6E61C10C-78BD-4AC5-A25F-B4EAD6169509}"/>
              </a:ext>
            </a:extLst>
          </p:cNvPr>
          <p:cNvSpPr>
            <a:spLocks noGrp="1" noChangeArrowheads="1"/>
          </p:cNvSpPr>
          <p:nvPr>
            <p:ph type="sldNum" sz="quarter" idx="12"/>
          </p:nvPr>
        </p:nvSpPr>
        <p:spPr/>
        <p:txBody>
          <a:bodyPr/>
          <a:lstStyle>
            <a:lvl1pPr>
              <a:defRPr/>
            </a:lvl1pPr>
          </a:lstStyle>
          <a:p>
            <a:fld id="{3FCF7544-9CD3-4C14-B0E8-CB9EF74AC27E}" type="slidenum">
              <a:rPr lang="en-US" altLang="en-US"/>
              <a:pPr/>
              <a:t>‹#›</a:t>
            </a:fld>
            <a:endParaRPr lang="en-US" altLang="en-US"/>
          </a:p>
        </p:txBody>
      </p:sp>
    </p:spTree>
    <p:extLst>
      <p:ext uri="{BB962C8B-B14F-4D97-AF65-F5344CB8AC3E}">
        <p14:creationId xmlns:p14="http://schemas.microsoft.com/office/powerpoint/2010/main" val="32320167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EF9CF6D-531F-443D-8DB6-A40010128C71}"/>
              </a:ext>
            </a:extLst>
          </p:cNvPr>
          <p:cNvSpPr>
            <a:spLocks noGrp="1" noChangeArrowheads="1"/>
          </p:cNvSpPr>
          <p:nvPr>
            <p:ph type="dt" sz="half" idx="10"/>
          </p:nvPr>
        </p:nvSpPr>
        <p:spPr/>
        <p:txBody>
          <a:bodyPr/>
          <a:lstStyle>
            <a:lvl1pPr algn="ctr" eaLnBrk="0" hangingPunct="0">
              <a:defRPr b="1" i="0">
                <a:latin typeface="Arial" pitchFamily="34" charset="0"/>
                <a:ea typeface="ＭＳ Ｐゴシック" pitchFamily="34" charset="-128"/>
              </a:defRPr>
            </a:lvl1pPr>
          </a:lstStyle>
          <a:p>
            <a:pPr>
              <a:defRPr/>
            </a:pPr>
            <a:endParaRPr lang="en-US" dirty="0"/>
          </a:p>
        </p:txBody>
      </p:sp>
      <p:sp>
        <p:nvSpPr>
          <p:cNvPr id="3" name="Rectangle 7">
            <a:extLst>
              <a:ext uri="{FF2B5EF4-FFF2-40B4-BE49-F238E27FC236}">
                <a16:creationId xmlns:a16="http://schemas.microsoft.com/office/drawing/2014/main" id="{2D6FBFF5-F195-4001-B628-35174D0469A1}"/>
              </a:ext>
            </a:extLst>
          </p:cNvPr>
          <p:cNvSpPr>
            <a:spLocks noGrp="1" noChangeArrowheads="1"/>
          </p:cNvSpPr>
          <p:nvPr>
            <p:ph type="ftr" sz="quarter" idx="11"/>
          </p:nvPr>
        </p:nvSpPr>
        <p:spPr/>
        <p:txBody>
          <a:bodyPr/>
          <a:lstStyle>
            <a:lvl1pPr eaLnBrk="0" hangingPunct="0">
              <a:defRPr b="1" i="0">
                <a:latin typeface="Arial" pitchFamily="34" charset="0"/>
                <a:ea typeface="ＭＳ Ｐゴシック" pitchFamily="34" charset="-128"/>
              </a:defRPr>
            </a:lvl1pPr>
          </a:lstStyle>
          <a:p>
            <a:pPr>
              <a:defRPr/>
            </a:pPr>
            <a:endParaRPr lang="en-US" dirty="0"/>
          </a:p>
        </p:txBody>
      </p:sp>
      <p:sp>
        <p:nvSpPr>
          <p:cNvPr id="4" name="Rectangle 8">
            <a:extLst>
              <a:ext uri="{FF2B5EF4-FFF2-40B4-BE49-F238E27FC236}">
                <a16:creationId xmlns:a16="http://schemas.microsoft.com/office/drawing/2014/main" id="{CA291F49-74B9-4C72-BFFB-8CC17C92C66F}"/>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FD5B0657-E3AA-4CA6-977D-34198EA21CE3}" type="slidenum">
              <a:rPr lang="en-US" altLang="en-US" smtClean="0"/>
              <a:pPr/>
              <a:t>‹#›</a:t>
            </a:fld>
            <a:endParaRPr lang="en-US" altLang="en-US" dirty="0"/>
          </a:p>
        </p:txBody>
      </p:sp>
    </p:spTree>
    <p:extLst>
      <p:ext uri="{BB962C8B-B14F-4D97-AF65-F5344CB8AC3E}">
        <p14:creationId xmlns:p14="http://schemas.microsoft.com/office/powerpoint/2010/main" val="16570672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751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8190415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A63D1860-EBE3-4048-ACD8-395859DBE364}"/>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11">
            <a:extLst>
              <a:ext uri="{FF2B5EF4-FFF2-40B4-BE49-F238E27FC236}">
                <a16:creationId xmlns:a16="http://schemas.microsoft.com/office/drawing/2014/main" id="{67D7B350-D807-4FF2-B60B-40A3D5B49C3A}"/>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2">
            <a:extLst>
              <a:ext uri="{FF2B5EF4-FFF2-40B4-BE49-F238E27FC236}">
                <a16:creationId xmlns:a16="http://schemas.microsoft.com/office/drawing/2014/main" id="{47BD1AB9-965C-4998-8DAE-E3CDE9598578}"/>
              </a:ext>
            </a:extLst>
          </p:cNvPr>
          <p:cNvSpPr>
            <a:spLocks noGrp="1" noChangeArrowheads="1"/>
          </p:cNvSpPr>
          <p:nvPr>
            <p:ph type="sldNum" sz="quarter" idx="12"/>
          </p:nvPr>
        </p:nvSpPr>
        <p:spPr/>
        <p:txBody>
          <a:bodyPr/>
          <a:lstStyle>
            <a:lvl1pPr eaLnBrk="1" hangingPunct="1">
              <a:defRPr/>
            </a:lvl1pPr>
          </a:lstStyle>
          <a:p>
            <a:fld id="{EFCEB871-77B0-447A-A048-7D92CF4C5E8F}" type="slidenum">
              <a:rPr lang="en-US" altLang="en-US"/>
              <a:pPr/>
              <a:t>‹#›</a:t>
            </a:fld>
            <a:endParaRPr lang="en-US" altLang="en-US"/>
          </a:p>
        </p:txBody>
      </p:sp>
    </p:spTree>
    <p:extLst>
      <p:ext uri="{BB962C8B-B14F-4D97-AF65-F5344CB8AC3E}">
        <p14:creationId xmlns:p14="http://schemas.microsoft.com/office/powerpoint/2010/main" val="38425005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AC20295D-D73B-4FE1-9BC9-FA50A4C285B4}"/>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F16D6D5B-6CB9-49E8-B59E-C8B5D825A554}"/>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66A8F412-5C58-4DD8-8B63-DC1431CE03B2}"/>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85B0C5D-788D-40FF-8618-57DACD93C80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683151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B4F483B6-DDD1-4A62-8A58-2690D6307EF4}"/>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F8A95C06-F220-4D22-AFD8-49E2A26665F6}"/>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590605AC-B30A-4AAD-A065-394B051AFB6E}"/>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6F174C0-0509-4A89-91DF-77D6178ED89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3897903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E966BA04-1ADD-40E7-9F83-A8315DB04626}"/>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60C80C8A-ADFC-41B3-99E8-232689A56C9A}"/>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1201D3AB-97A4-47BA-AD3A-4C2F7842ABC9}"/>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F3F3625-E391-46A1-9F52-6140949A6E3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362290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1071BBE-656D-4575-A980-F0C30554191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Footer Placeholder 5">
            <a:extLst>
              <a:ext uri="{FF2B5EF4-FFF2-40B4-BE49-F238E27FC236}">
                <a16:creationId xmlns:a16="http://schemas.microsoft.com/office/drawing/2014/main" id="{250AE73E-0983-4E1D-BCA4-B600E11ABC2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7" name="Slide Number Placeholder 6">
            <a:extLst>
              <a:ext uri="{FF2B5EF4-FFF2-40B4-BE49-F238E27FC236}">
                <a16:creationId xmlns:a16="http://schemas.microsoft.com/office/drawing/2014/main" id="{BA6365ED-07D2-49C1-A284-FC8D323734E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A9BAA72-EE24-42FD-A3AF-313432F8A9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321094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5E9631D5-F614-458D-8F93-B4FB14919A88}"/>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8" name="Rectangle 5">
            <a:extLst>
              <a:ext uri="{FF2B5EF4-FFF2-40B4-BE49-F238E27FC236}">
                <a16:creationId xmlns:a16="http://schemas.microsoft.com/office/drawing/2014/main" id="{3B402AD6-950C-488C-AFC6-2F6D4EA549FD}"/>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9" name="Rectangle 6">
            <a:extLst>
              <a:ext uri="{FF2B5EF4-FFF2-40B4-BE49-F238E27FC236}">
                <a16:creationId xmlns:a16="http://schemas.microsoft.com/office/drawing/2014/main" id="{2DD7A706-B15F-43DB-93A3-C1C9FCA62E9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797F2F3-A7A9-471E-B41D-16E8C70493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501121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BAADDFE4-BEDE-4DC6-8920-6E8ADA796BFA}"/>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4" name="Rectangle 5">
            <a:extLst>
              <a:ext uri="{FF2B5EF4-FFF2-40B4-BE49-F238E27FC236}">
                <a16:creationId xmlns:a16="http://schemas.microsoft.com/office/drawing/2014/main" id="{0CBEFD1D-34F2-4FAE-879F-67E18669A6D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5" name="Rectangle 6">
            <a:extLst>
              <a:ext uri="{FF2B5EF4-FFF2-40B4-BE49-F238E27FC236}">
                <a16:creationId xmlns:a16="http://schemas.microsoft.com/office/drawing/2014/main" id="{A2658F48-0AEC-4695-8A19-3E50C56CD1F1}"/>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B36DC28-8CBB-4DCB-AD79-9944FD45374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687922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C11595-3FF5-42BA-8099-189FCF6B8FCF}"/>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3" name="Rectangle 5">
            <a:extLst>
              <a:ext uri="{FF2B5EF4-FFF2-40B4-BE49-F238E27FC236}">
                <a16:creationId xmlns:a16="http://schemas.microsoft.com/office/drawing/2014/main" id="{3F436E6A-ACB0-4187-AA04-F345F17447BB}"/>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4" name="Rectangle 6">
            <a:extLst>
              <a:ext uri="{FF2B5EF4-FFF2-40B4-BE49-F238E27FC236}">
                <a16:creationId xmlns:a16="http://schemas.microsoft.com/office/drawing/2014/main" id="{25B8AC86-059D-4B60-9DF6-B5C1ED46BCCB}"/>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0B1BD640-223B-4E85-AF27-F027523C74F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991750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67CF2557-80EE-4CAE-9D60-996690F71422}"/>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Footer Placeholder 5">
            <a:extLst>
              <a:ext uri="{FF2B5EF4-FFF2-40B4-BE49-F238E27FC236}">
                <a16:creationId xmlns:a16="http://schemas.microsoft.com/office/drawing/2014/main" id="{389CF654-8F4C-43F3-8F1A-BE9C739D0DB9}"/>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7" name="Slide Number Placeholder 6">
            <a:extLst>
              <a:ext uri="{FF2B5EF4-FFF2-40B4-BE49-F238E27FC236}">
                <a16:creationId xmlns:a16="http://schemas.microsoft.com/office/drawing/2014/main" id="{68CFE59B-D744-4179-A9E8-F4F4203C6018}"/>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5BC697C-FFEC-4E89-B134-EBC341A5A78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307168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24D023DB-0D92-4105-9851-1601BBB675AC}"/>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Footer Placeholder 5">
            <a:extLst>
              <a:ext uri="{FF2B5EF4-FFF2-40B4-BE49-F238E27FC236}">
                <a16:creationId xmlns:a16="http://schemas.microsoft.com/office/drawing/2014/main" id="{A4306DA0-8758-4C5E-B526-8C91872A27F8}"/>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7" name="Slide Number Placeholder 6">
            <a:extLst>
              <a:ext uri="{FF2B5EF4-FFF2-40B4-BE49-F238E27FC236}">
                <a16:creationId xmlns:a16="http://schemas.microsoft.com/office/drawing/2014/main" id="{23678641-59C7-4882-A8FE-998D46B358D7}"/>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1B69000-3FDF-43E4-BAEC-0E681466AFB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57507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13/01/2025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1197056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CF15F470-A3AF-4E0A-A138-5FEFE8C3A8F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69418177-5B1B-4C14-BB61-03DDBB7DA7D1}"/>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CC72A629-E97D-422C-B0F7-6396EE2CC7C3}"/>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F7B4BE0-AAEB-4DC0-96CC-CF2B83B6E3C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049604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836FB95-68E8-4B1C-A533-677F30F36BCD}"/>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6E177E3E-A9BB-40EE-945D-CEC053275387}"/>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2E3E9F92-A4E2-4961-B108-16AEEA35B18C}"/>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AE1563F5-BA53-44CF-A5A0-6B9D4816BA9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811825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4182334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136326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7485111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8255488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338769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3749974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7223120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52963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13/01/2025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7027656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7878730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502644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5395659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70434064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17" name="Title Text"/>
          <p:cNvSpPr txBox="1">
            <a:spLocks noGrp="1"/>
          </p:cNvSpPr>
          <p:nvPr>
            <p:ph type="title"/>
          </p:nvPr>
        </p:nvSpPr>
        <p:spPr>
          <a:prstGeom prst="rect">
            <a:avLst/>
          </a:prstGeom>
        </p:spPr>
        <p:txBody>
          <a:bodyPr/>
          <a:lstStyle/>
          <a:p>
            <a:r>
              <a:t>Title Text</a:t>
            </a:r>
          </a:p>
        </p:txBody>
      </p:sp>
      <p:sp>
        <p:nvSpPr>
          <p:cNvPr id="318"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98209199"/>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6" name="Title Text"/>
          <p:cNvSpPr txBox="1">
            <a:spLocks noGrp="1"/>
          </p:cNvSpPr>
          <p:nvPr>
            <p:ph type="title"/>
          </p:nvPr>
        </p:nvSpPr>
        <p:spPr>
          <a:xfrm>
            <a:off x="722312" y="4406900"/>
            <a:ext cx="7772401" cy="1362075"/>
          </a:xfrm>
          <a:prstGeom prst="rect">
            <a:avLst/>
          </a:prstGeom>
        </p:spPr>
        <p:txBody>
          <a:bodyPr anchor="t"/>
          <a:lstStyle>
            <a:lvl1pPr algn="l">
              <a:defRPr sz="4000" cap="all"/>
            </a:lvl1pPr>
          </a:lstStyle>
          <a:p>
            <a:r>
              <a:t>Title Text</a:t>
            </a:r>
          </a:p>
        </p:txBody>
      </p:sp>
      <p:sp>
        <p:nvSpPr>
          <p:cNvPr id="32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lvl1pPr>
            <a:lvl2pPr marL="0" indent="456342">
              <a:spcBef>
                <a:spcPts val="400"/>
              </a:spcBef>
              <a:buSzTx/>
              <a:buNone/>
              <a:defRPr sz="2000"/>
            </a:lvl2pPr>
            <a:lvl3pPr marL="0" indent="912690">
              <a:spcBef>
                <a:spcPts val="400"/>
              </a:spcBef>
              <a:buSzTx/>
              <a:buNone/>
              <a:defRPr sz="2000"/>
            </a:lvl3pPr>
            <a:lvl4pPr marL="0" indent="1369015">
              <a:spcBef>
                <a:spcPts val="400"/>
              </a:spcBef>
              <a:buSzTx/>
              <a:buNone/>
              <a:defRPr sz="2000"/>
            </a:lvl4pPr>
            <a:lvl5pPr marL="0" indent="1825374">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66996191"/>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35" name="Title Text"/>
          <p:cNvSpPr txBox="1">
            <a:spLocks noGrp="1"/>
          </p:cNvSpPr>
          <p:nvPr>
            <p:ph type="title"/>
          </p:nvPr>
        </p:nvSpPr>
        <p:spPr>
          <a:prstGeom prst="rect">
            <a:avLst/>
          </a:prstGeom>
        </p:spPr>
        <p:txBody>
          <a:bodyPr/>
          <a:lstStyle/>
          <a:p>
            <a:r>
              <a:t>Title Text</a:t>
            </a:r>
          </a:p>
        </p:txBody>
      </p:sp>
      <p:sp>
        <p:nvSpPr>
          <p:cNvPr id="33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a:lvl1pPr>
            <a:lvl2pPr marL="789082" indent="-332754">
              <a:spcBef>
                <a:spcPts val="600"/>
              </a:spcBef>
              <a:defRPr sz="2800"/>
            </a:lvl2pPr>
            <a:lvl3pPr marL="1232107" indent="-319440">
              <a:spcBef>
                <a:spcPts val="600"/>
              </a:spcBef>
              <a:defRPr sz="2800"/>
            </a:lvl3pPr>
            <a:lvl4pPr marL="1723956" indent="-354934">
              <a:spcBef>
                <a:spcPts val="600"/>
              </a:spcBef>
              <a:defRPr sz="2800"/>
            </a:lvl4pPr>
            <a:lvl5pPr marL="2180286" indent="-354934">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22151384"/>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44"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4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6342">
              <a:spcBef>
                <a:spcPts val="500"/>
              </a:spcBef>
              <a:buSzTx/>
              <a:buNone/>
              <a:defRPr sz="2400" b="1"/>
            </a:lvl2pPr>
            <a:lvl3pPr marL="0" indent="912690">
              <a:spcBef>
                <a:spcPts val="500"/>
              </a:spcBef>
              <a:buSzTx/>
              <a:buNone/>
              <a:defRPr sz="2400" b="1"/>
            </a:lvl3pPr>
            <a:lvl4pPr marL="0" indent="1369015">
              <a:spcBef>
                <a:spcPts val="500"/>
              </a:spcBef>
              <a:buSzTx/>
              <a:buNone/>
              <a:defRPr sz="2400" b="1"/>
            </a:lvl4pPr>
            <a:lvl5pPr marL="0" indent="1825374">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46"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pPr>
            <a:endParaRPr/>
          </a:p>
        </p:txBody>
      </p:sp>
      <p:sp>
        <p:nvSpPr>
          <p:cNvPr id="34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71762426"/>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54" name="Title Text"/>
          <p:cNvSpPr txBox="1">
            <a:spLocks noGrp="1"/>
          </p:cNvSpPr>
          <p:nvPr>
            <p:ph type="title"/>
          </p:nvPr>
        </p:nvSpPr>
        <p:spPr>
          <a:prstGeom prst="rect">
            <a:avLst/>
          </a:prstGeom>
        </p:spPr>
        <p:txBody>
          <a:bodyPr/>
          <a:lstStyle/>
          <a:p>
            <a:r>
              <a:t>Title Text</a:t>
            </a:r>
          </a:p>
        </p:txBody>
      </p:sp>
      <p:sp>
        <p:nvSpPr>
          <p:cNvPr id="3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82605651"/>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457237" y="273050"/>
            <a:ext cx="3008315" cy="1162050"/>
          </a:xfrm>
          <a:prstGeom prst="rect">
            <a:avLst/>
          </a:prstGeom>
        </p:spPr>
        <p:txBody>
          <a:bodyPr anchor="b"/>
          <a:lstStyle>
            <a:lvl1pPr algn="l">
              <a:defRPr sz="2000"/>
            </a:lvl1pPr>
          </a:lstStyle>
          <a:p>
            <a:r>
              <a:t>Title Text</a:t>
            </a:r>
          </a:p>
        </p:txBody>
      </p:sp>
      <p:sp>
        <p:nvSpPr>
          <p:cNvPr id="370" name="Body Level One…"/>
          <p:cNvSpPr txBox="1">
            <a:spLocks noGrp="1"/>
          </p:cNvSpPr>
          <p:nvPr>
            <p:ph type="body" idx="1"/>
          </p:nvPr>
        </p:nvSpPr>
        <p:spPr>
          <a:xfrm>
            <a:off x="3575050" y="273088"/>
            <a:ext cx="5111750" cy="5853113"/>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371"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pPr>
            <a:endParaRPr/>
          </a:p>
        </p:txBody>
      </p:sp>
      <p:sp>
        <p:nvSpPr>
          <p:cNvPr id="37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0856874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13/01/2025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2321524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79" name="Title Text"/>
          <p:cNvSpPr txBox="1">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38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6342">
              <a:spcBef>
                <a:spcPts val="300"/>
              </a:spcBef>
              <a:buSzTx/>
              <a:buNone/>
              <a:defRPr sz="1400"/>
            </a:lvl2pPr>
            <a:lvl3pPr marL="0" indent="912690">
              <a:spcBef>
                <a:spcPts val="300"/>
              </a:spcBef>
              <a:buSzTx/>
              <a:buNone/>
              <a:defRPr sz="1400"/>
            </a:lvl3pPr>
            <a:lvl4pPr marL="0" indent="1369015">
              <a:spcBef>
                <a:spcPts val="300"/>
              </a:spcBef>
              <a:buSzTx/>
              <a:buNone/>
              <a:defRPr sz="1400"/>
            </a:lvl4pPr>
            <a:lvl5pPr marL="0" indent="1825374">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8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8391253"/>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89" name="Title Text"/>
          <p:cNvSpPr txBox="1">
            <a:spLocks noGrp="1"/>
          </p:cNvSpPr>
          <p:nvPr>
            <p:ph type="title"/>
          </p:nvPr>
        </p:nvSpPr>
        <p:spPr>
          <a:prstGeom prst="rect">
            <a:avLst/>
          </a:prstGeom>
        </p:spPr>
        <p:txBody>
          <a:bodyPr/>
          <a:lstStyle/>
          <a:p>
            <a:r>
              <a:t>Title Text</a:t>
            </a:r>
          </a:p>
        </p:txBody>
      </p:sp>
      <p:sp>
        <p:nvSpPr>
          <p:cNvPr id="390" name="Body Level One…"/>
          <p:cNvSpPr txBox="1">
            <a:spLocks noGrp="1"/>
          </p:cNvSpPr>
          <p:nvPr>
            <p:ph type="body" idx="1"/>
          </p:nvPr>
        </p:nvSpPr>
        <p:spPr>
          <a:xfrm>
            <a:off x="685800" y="1981200"/>
            <a:ext cx="7772400" cy="4114800"/>
          </a:xfrm>
          <a:prstGeom prst="rect">
            <a:avLst/>
          </a:prstGeom>
        </p:spPr>
        <p:txBody>
          <a:bodyPr vert="eaVert">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39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05112160"/>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6515100" y="609600"/>
            <a:ext cx="1943100" cy="5486400"/>
          </a:xfrm>
          <a:prstGeom prst="rect">
            <a:avLst/>
          </a:prstGeom>
        </p:spPr>
        <p:txBody>
          <a:bodyPr vert="eaVert"/>
          <a:lstStyle/>
          <a:p>
            <a:r>
              <a:t>Title Text</a:t>
            </a:r>
          </a:p>
        </p:txBody>
      </p:sp>
      <p:sp>
        <p:nvSpPr>
          <p:cNvPr id="399" name="Body Level One…"/>
          <p:cNvSpPr txBox="1">
            <a:spLocks noGrp="1"/>
          </p:cNvSpPr>
          <p:nvPr>
            <p:ph type="body" idx="1"/>
          </p:nvPr>
        </p:nvSpPr>
        <p:spPr>
          <a:xfrm>
            <a:off x="685800" y="609600"/>
            <a:ext cx="5676900" cy="5486400"/>
          </a:xfrm>
          <a:prstGeom prst="rect">
            <a:avLst/>
          </a:prstGeom>
        </p:spPr>
        <p:txBody>
          <a:bodyPr vert="eaVert">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40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13969594"/>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685800" y="2286000"/>
            <a:ext cx="77724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08" name="Body Level One…"/>
          <p:cNvSpPr txBox="1">
            <a:spLocks noGrp="1"/>
          </p:cNvSpPr>
          <p:nvPr>
            <p:ph type="body" sz="quarter" idx="1"/>
          </p:nvPr>
        </p:nvSpPr>
        <p:spPr>
          <a:xfrm>
            <a:off x="1371600" y="3886201"/>
            <a:ext cx="6400800" cy="1752601"/>
          </a:xfrm>
          <a:prstGeom prst="rect">
            <a:avLst/>
          </a:prstGeom>
          <a:effectLst>
            <a:outerShdw blurRad="38100" dist="38099" dir="2700000" rotWithShape="0">
              <a:srgbClr val="00000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SzPct val="100000"/>
              <a:buChar char="•"/>
              <a:defRPr>
                <a:solidFill>
                  <a:srgbClr val="FFFF66"/>
                </a:solidFill>
                <a:latin typeface="Trebuchet MS"/>
                <a:ea typeface="Trebuchet MS"/>
                <a:cs typeface="Trebuchet MS"/>
                <a:sym typeface="Trebuchet MS"/>
              </a:defRPr>
            </a:lvl2pPr>
            <a:lvl3pPr algn="ctr">
              <a:buSzPct val="100000"/>
              <a:buChar char="•"/>
              <a:defRPr>
                <a:solidFill>
                  <a:srgbClr val="FFFF66"/>
                </a:solidFill>
                <a:latin typeface="Trebuchet MS"/>
                <a:ea typeface="Trebuchet MS"/>
                <a:cs typeface="Trebuchet MS"/>
                <a:sym typeface="Trebuchet MS"/>
              </a:defRPr>
            </a:lvl3pPr>
            <a:lvl4pPr algn="ctr">
              <a:buSzPct val="100000"/>
              <a:buChar char="•"/>
              <a:defRPr>
                <a:solidFill>
                  <a:srgbClr val="FFFF66"/>
                </a:solidFill>
                <a:latin typeface="Trebuchet MS"/>
                <a:ea typeface="Trebuchet MS"/>
                <a:cs typeface="Trebuchet MS"/>
                <a:sym typeface="Trebuchet MS"/>
              </a:defRPr>
            </a:lvl4pPr>
            <a:lvl5pPr algn="ct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0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056507120"/>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x">
  <p:cSld name="1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16"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17"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8"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105184542"/>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x">
  <p:cSld name="1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25" name="Title Text"/>
          <p:cNvSpPr txBox="1">
            <a:spLocks noGrp="1"/>
          </p:cNvSpPr>
          <p:nvPr>
            <p:ph type="title"/>
          </p:nvPr>
        </p:nvSpPr>
        <p:spPr>
          <a:xfrm>
            <a:off x="722312" y="4406900"/>
            <a:ext cx="7772401" cy="1362075"/>
          </a:xfrm>
          <a:prstGeom prst="rect">
            <a:avLst/>
          </a:prstGeom>
          <a:noFill/>
          <a:effectLst>
            <a:outerShdw blurRad="38100" dist="38099" dir="2700000" rotWithShape="0">
              <a:srgbClr val="00000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426" name="Body Level One…"/>
          <p:cNvSpPr txBox="1">
            <a:spLocks noGrp="1"/>
          </p:cNvSpPr>
          <p:nvPr>
            <p:ph type="body" sz="quarter" idx="1"/>
          </p:nvPr>
        </p:nvSpPr>
        <p:spPr>
          <a:xfrm>
            <a:off x="722312" y="2906714"/>
            <a:ext cx="7772401" cy="1500188"/>
          </a:xfrm>
          <a:prstGeom prst="rect">
            <a:avLst/>
          </a:prstGeom>
          <a:effectLst>
            <a:outerShdw blurRad="38100" dist="38099" dir="2700000" rotWithShape="0">
              <a:srgbClr val="00000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6342">
              <a:spcBef>
                <a:spcPts val="400"/>
              </a:spcBef>
              <a:buSzTx/>
              <a:buNone/>
              <a:defRPr sz="2000">
                <a:solidFill>
                  <a:srgbClr val="FFFF66"/>
                </a:solidFill>
                <a:latin typeface="Trebuchet MS"/>
                <a:ea typeface="Trebuchet MS"/>
                <a:cs typeface="Trebuchet MS"/>
                <a:sym typeface="Trebuchet MS"/>
              </a:defRPr>
            </a:lvl2pPr>
            <a:lvl3pPr marL="0" indent="912690">
              <a:spcBef>
                <a:spcPts val="400"/>
              </a:spcBef>
              <a:buSzTx/>
              <a:buNone/>
              <a:defRPr sz="2000">
                <a:solidFill>
                  <a:srgbClr val="FFFF66"/>
                </a:solidFill>
                <a:latin typeface="Trebuchet MS"/>
                <a:ea typeface="Trebuchet MS"/>
                <a:cs typeface="Trebuchet MS"/>
                <a:sym typeface="Trebuchet MS"/>
              </a:defRPr>
            </a:lvl3pPr>
            <a:lvl4pPr marL="0" indent="1369015">
              <a:spcBef>
                <a:spcPts val="400"/>
              </a:spcBef>
              <a:buSzTx/>
              <a:buNone/>
              <a:defRPr sz="2000">
                <a:solidFill>
                  <a:srgbClr val="FFFF66"/>
                </a:solidFill>
                <a:latin typeface="Trebuchet MS"/>
                <a:ea typeface="Trebuchet MS"/>
                <a:cs typeface="Trebuchet MS"/>
                <a:sym typeface="Trebuchet MS"/>
              </a:defRPr>
            </a:lvl4pPr>
            <a:lvl5pPr marL="0" indent="1825374">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7"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174834787"/>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x">
  <p:cSld name="1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34"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35"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000000"/>
            </a:outerShdw>
          </a:effectLst>
        </p:spPr>
        <p:txBody>
          <a:bodyPr>
            <a:normAutofit/>
          </a:bodyPr>
          <a:lstStyle>
            <a:lvl1pPr>
              <a:spcBef>
                <a:spcPts val="600"/>
              </a:spcBef>
              <a:buSzPct val="100000"/>
              <a:buFont typeface="Times Roman"/>
              <a:buChar char="•"/>
              <a:defRPr sz="2800">
                <a:solidFill>
                  <a:srgbClr val="FFFF66"/>
                </a:solidFill>
                <a:latin typeface="Trebuchet MS"/>
                <a:ea typeface="Trebuchet MS"/>
                <a:cs typeface="Trebuchet MS"/>
                <a:sym typeface="Trebuchet MS"/>
              </a:defRPr>
            </a:lvl1pPr>
            <a:lvl2pPr marL="789082" indent="-332754">
              <a:spcBef>
                <a:spcPts val="600"/>
              </a:spcBef>
              <a:buSzPct val="100000"/>
              <a:buFont typeface="Times Roman"/>
              <a:buChar char="•"/>
              <a:defRPr sz="2800">
                <a:solidFill>
                  <a:srgbClr val="FFFF66"/>
                </a:solidFill>
                <a:latin typeface="Trebuchet MS"/>
                <a:ea typeface="Trebuchet MS"/>
                <a:cs typeface="Trebuchet MS"/>
                <a:sym typeface="Trebuchet MS"/>
              </a:defRPr>
            </a:lvl2pPr>
            <a:lvl3pPr marL="1232107" indent="-319440">
              <a:spcBef>
                <a:spcPts val="600"/>
              </a:spcBef>
              <a:buSzPct val="100000"/>
              <a:buFont typeface="Times Roman"/>
              <a:buChar char="•"/>
              <a:defRPr sz="2800">
                <a:solidFill>
                  <a:srgbClr val="FFFF66"/>
                </a:solidFill>
                <a:latin typeface="Trebuchet MS"/>
                <a:ea typeface="Trebuchet MS"/>
                <a:cs typeface="Trebuchet MS"/>
                <a:sym typeface="Trebuchet MS"/>
              </a:defRPr>
            </a:lvl3pPr>
            <a:lvl4pPr marL="1723956" indent="-354934">
              <a:spcBef>
                <a:spcPts val="600"/>
              </a:spcBef>
              <a:buSzPct val="100000"/>
              <a:buFont typeface="Times Roman"/>
              <a:buChar char="•"/>
              <a:defRPr sz="2800">
                <a:solidFill>
                  <a:srgbClr val="FFFF66"/>
                </a:solidFill>
                <a:latin typeface="Trebuchet MS"/>
                <a:ea typeface="Trebuchet MS"/>
                <a:cs typeface="Trebuchet MS"/>
                <a:sym typeface="Trebuchet MS"/>
              </a:defRPr>
            </a:lvl4pPr>
            <a:lvl5pPr marL="2180286" indent="-354934">
              <a:spcBef>
                <a:spcPts val="600"/>
              </a:spcBef>
              <a:buFont typeface="Times Roman"/>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3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000641919"/>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x">
  <p:cSld name="1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43" name="Title Text"/>
          <p:cNvSpPr txBox="1">
            <a:spLocks noGrp="1"/>
          </p:cNvSpPr>
          <p:nvPr>
            <p:ph type="title"/>
          </p:nvPr>
        </p:nvSpPr>
        <p:spPr>
          <a:xfrm>
            <a:off x="457200" y="274638"/>
            <a:ext cx="8229600" cy="1143001"/>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44"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00000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6342">
              <a:spcBef>
                <a:spcPts val="500"/>
              </a:spcBef>
              <a:buSzTx/>
              <a:buNone/>
              <a:defRPr sz="2400" b="1">
                <a:solidFill>
                  <a:srgbClr val="FFFF66"/>
                </a:solidFill>
                <a:latin typeface="Trebuchet MS"/>
                <a:ea typeface="Trebuchet MS"/>
                <a:cs typeface="Trebuchet MS"/>
                <a:sym typeface="Trebuchet MS"/>
              </a:defRPr>
            </a:lvl2pPr>
            <a:lvl3pPr marL="0" indent="912690">
              <a:spcBef>
                <a:spcPts val="500"/>
              </a:spcBef>
              <a:buSzTx/>
              <a:buNone/>
              <a:defRPr sz="2400" b="1">
                <a:solidFill>
                  <a:srgbClr val="FFFF66"/>
                </a:solidFill>
                <a:latin typeface="Trebuchet MS"/>
                <a:ea typeface="Trebuchet MS"/>
                <a:cs typeface="Trebuchet MS"/>
                <a:sym typeface="Trebuchet MS"/>
              </a:defRPr>
            </a:lvl3pPr>
            <a:lvl4pPr marL="0" indent="1369015">
              <a:spcBef>
                <a:spcPts val="500"/>
              </a:spcBef>
              <a:buSzTx/>
              <a:buNone/>
              <a:defRPr sz="2400" b="1">
                <a:solidFill>
                  <a:srgbClr val="FFFF66"/>
                </a:solidFill>
                <a:latin typeface="Trebuchet MS"/>
                <a:ea typeface="Trebuchet MS"/>
                <a:cs typeface="Trebuchet MS"/>
                <a:sym typeface="Trebuchet MS"/>
              </a:defRPr>
            </a:lvl4pPr>
            <a:lvl5pPr marL="0" indent="1825374">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45" name="Text Placeholder 4"/>
          <p:cNvSpPr>
            <a:spLocks noGrp="1"/>
          </p:cNvSpPr>
          <p:nvPr>
            <p:ph type="body" sz="quarter" idx="21"/>
          </p:nvPr>
        </p:nvSpPr>
        <p:spPr>
          <a:xfrm>
            <a:off x="4645062" y="1535112"/>
            <a:ext cx="4041776" cy="639763"/>
          </a:xfrm>
          <a:prstGeom prst="rect">
            <a:avLst/>
          </a:prstGeom>
          <a:effectLst>
            <a:outerShdw blurRad="38100" dist="38099" dir="2700000" rotWithShape="0">
              <a:srgbClr val="00000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44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718994044"/>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x">
  <p:cSld name="1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3"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54"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295133323"/>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x">
  <p:cSld name="1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54342347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13/01/2025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716645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37" y="273050"/>
            <a:ext cx="3008315" cy="1162050"/>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69" name="Body Level One…"/>
          <p:cNvSpPr txBox="1">
            <a:spLocks noGrp="1"/>
          </p:cNvSpPr>
          <p:nvPr>
            <p:ph type="body" idx="1"/>
          </p:nvPr>
        </p:nvSpPr>
        <p:spPr>
          <a:xfrm>
            <a:off x="3575050" y="273088"/>
            <a:ext cx="5111750" cy="5853113"/>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70" name="Text Placeholder 3"/>
          <p:cNvSpPr>
            <a:spLocks noGrp="1"/>
          </p:cNvSpPr>
          <p:nvPr>
            <p:ph type="body" sz="half" idx="21"/>
          </p:nvPr>
        </p:nvSpPr>
        <p:spPr>
          <a:xfrm>
            <a:off x="457237" y="1435101"/>
            <a:ext cx="3008315" cy="4691063"/>
          </a:xfrm>
          <a:prstGeom prst="rect">
            <a:avLst/>
          </a:prstGeom>
          <a:effectLst>
            <a:outerShdw blurRad="38100" dist="38099" dir="2700000" rotWithShape="0">
              <a:srgbClr val="00000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7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89391655"/>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1792288" y="4800600"/>
            <a:ext cx="5486401" cy="566738"/>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79"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000000"/>
            </a:outerShdw>
          </a:effectLst>
        </p:spPr>
        <p:txBody>
          <a:bodyPr lIns="91439" tIns="45719" rIns="91439" bIns="45719"/>
          <a:lstStyle/>
          <a:p>
            <a:endParaRPr/>
          </a:p>
        </p:txBody>
      </p:sp>
      <p:sp>
        <p:nvSpPr>
          <p:cNvPr id="480"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00000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6342">
              <a:spcBef>
                <a:spcPts val="300"/>
              </a:spcBef>
              <a:buSzTx/>
              <a:buNone/>
              <a:defRPr sz="1400">
                <a:solidFill>
                  <a:srgbClr val="FFFF66"/>
                </a:solidFill>
                <a:latin typeface="Trebuchet MS"/>
                <a:ea typeface="Trebuchet MS"/>
                <a:cs typeface="Trebuchet MS"/>
                <a:sym typeface="Trebuchet MS"/>
              </a:defRPr>
            </a:lvl2pPr>
            <a:lvl3pPr marL="0" indent="912690">
              <a:spcBef>
                <a:spcPts val="300"/>
              </a:spcBef>
              <a:buSzTx/>
              <a:buNone/>
              <a:defRPr sz="1400">
                <a:solidFill>
                  <a:srgbClr val="FFFF66"/>
                </a:solidFill>
                <a:latin typeface="Trebuchet MS"/>
                <a:ea typeface="Trebuchet MS"/>
                <a:cs typeface="Trebuchet MS"/>
                <a:sym typeface="Trebuchet MS"/>
              </a:defRPr>
            </a:lvl3pPr>
            <a:lvl4pPr marL="0" indent="1369015">
              <a:spcBef>
                <a:spcPts val="300"/>
              </a:spcBef>
              <a:buSzTx/>
              <a:buNone/>
              <a:defRPr sz="1400">
                <a:solidFill>
                  <a:srgbClr val="FFFF66"/>
                </a:solidFill>
                <a:latin typeface="Trebuchet MS"/>
                <a:ea typeface="Trebuchet MS"/>
                <a:cs typeface="Trebuchet MS"/>
                <a:sym typeface="Trebuchet MS"/>
              </a:defRPr>
            </a:lvl4pPr>
            <a:lvl5pPr marL="0" indent="1825374">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8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717283128"/>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x">
  <p:cSld name="1_Title and Vertical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89"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0"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982602182"/>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x">
  <p:cSld name="1_Vertical Title and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6515100" y="609600"/>
            <a:ext cx="1943100" cy="5486400"/>
          </a:xfrm>
          <a:prstGeom prst="rect">
            <a:avLst/>
          </a:prstGeom>
          <a:noFill/>
          <a:effectLst>
            <a:outerShdw blurRad="38100" dist="38099" dir="2700000" rotWithShape="0">
              <a:srgbClr val="000000"/>
            </a:outerShdw>
          </a:effectLst>
        </p:spPr>
        <p:txBody>
          <a:bodyPr vert="eaVert"/>
          <a:lstStyle>
            <a:lvl1pPr>
              <a:defRPr sz="4400">
                <a:solidFill>
                  <a:srgbClr val="FFFF66"/>
                </a:solidFill>
                <a:latin typeface="Trebuchet MS"/>
                <a:ea typeface="Trebuchet MS"/>
                <a:cs typeface="Trebuchet MS"/>
                <a:sym typeface="Trebuchet MS"/>
              </a:defRPr>
            </a:lvl1pPr>
          </a:lstStyle>
          <a:p>
            <a:r>
              <a:t>Title Text</a:t>
            </a:r>
          </a:p>
        </p:txBody>
      </p:sp>
      <p:sp>
        <p:nvSpPr>
          <p:cNvPr id="498" name="Body Level One…"/>
          <p:cNvSpPr txBox="1">
            <a:spLocks noGrp="1"/>
          </p:cNvSpPr>
          <p:nvPr>
            <p:ph type="body" idx="1"/>
          </p:nvPr>
        </p:nvSpPr>
        <p:spPr>
          <a:xfrm>
            <a:off x="685800" y="609600"/>
            <a:ext cx="5676900" cy="54864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473235881"/>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x">
  <p:cSld name="2_Title and Content">
    <p:bg>
      <p:bgPr>
        <a:solidFill>
          <a:srgbClr val="FFFFFF"/>
        </a:solidFill>
        <a:effectLst/>
      </p:bgPr>
    </p:bg>
    <p:spTree>
      <p:nvGrpSpPr>
        <p:cNvPr id="1" name=""/>
        <p:cNvGrpSpPr/>
        <p:nvPr/>
      </p:nvGrpSpPr>
      <p:grpSpPr>
        <a:xfrm>
          <a:off x="0" y="0"/>
          <a:ext cx="0" cy="0"/>
          <a:chOff x="0" y="0"/>
          <a:chExt cx="0" cy="0"/>
        </a:xfrm>
      </p:grpSpPr>
      <p:sp>
        <p:nvSpPr>
          <p:cNvPr id="532"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33" name="Body Level One…"/>
          <p:cNvSpPr txBox="1">
            <a:spLocks noGrp="1"/>
          </p:cNvSpPr>
          <p:nvPr>
            <p:ph type="body" idx="1"/>
          </p:nvPr>
        </p:nvSpPr>
        <p:spPr>
          <a:xfrm>
            <a:off x="457200" y="1600200"/>
            <a:ext cx="8229600" cy="452596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4"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197709915"/>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x">
  <p:cSld name="2_Section Header">
    <p:bg>
      <p:bgPr>
        <a:solidFill>
          <a:srgbClr val="FFFFFF"/>
        </a:solidFill>
        <a:effectLst/>
      </p:bgPr>
    </p:bg>
    <p:spTree>
      <p:nvGrpSpPr>
        <p:cNvPr id="1" name=""/>
        <p:cNvGrpSpPr/>
        <p:nvPr/>
      </p:nvGrpSpPr>
      <p:grpSpPr>
        <a:xfrm>
          <a:off x="0" y="0"/>
          <a:ext cx="0" cy="0"/>
          <a:chOff x="0" y="0"/>
          <a:chExt cx="0" cy="0"/>
        </a:xfrm>
      </p:grpSpPr>
      <p:sp>
        <p:nvSpPr>
          <p:cNvPr id="541" name="Title Text"/>
          <p:cNvSpPr txBox="1">
            <a:spLocks noGrp="1"/>
          </p:cNvSpPr>
          <p:nvPr>
            <p:ph type="title"/>
          </p:nvPr>
        </p:nvSpPr>
        <p:spPr>
          <a:xfrm>
            <a:off x="722312" y="4406900"/>
            <a:ext cx="7772401" cy="1362075"/>
          </a:xfrm>
          <a:prstGeom prst="rect">
            <a:avLst/>
          </a:prstGeom>
          <a:noFill/>
        </p:spPr>
        <p:txBody>
          <a:bodyPr anchor="t"/>
          <a:lstStyle>
            <a:lvl1pPr algn="l" defTabSz="456342">
              <a:defRPr sz="4000" cap="all">
                <a:solidFill>
                  <a:srgbClr val="000000"/>
                </a:solidFill>
                <a:latin typeface="Calibri"/>
                <a:ea typeface="Calibri"/>
                <a:cs typeface="Calibri"/>
                <a:sym typeface="Calibri"/>
              </a:defRPr>
            </a:lvl1pPr>
          </a:lstStyle>
          <a:p>
            <a:r>
              <a:t>Title Text</a:t>
            </a:r>
          </a:p>
        </p:txBody>
      </p:sp>
      <p:sp>
        <p:nvSpPr>
          <p:cNvPr id="5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defTabSz="456342">
              <a:spcBef>
                <a:spcPts val="400"/>
              </a:spcBef>
              <a:buSzTx/>
              <a:buNone/>
              <a:defRPr sz="2000">
                <a:solidFill>
                  <a:srgbClr val="888888"/>
                </a:solidFill>
                <a:latin typeface="Calibri"/>
                <a:ea typeface="Calibri"/>
                <a:cs typeface="Calibri"/>
                <a:sym typeface="Calibri"/>
              </a:defRPr>
            </a:lvl1pPr>
            <a:lvl2pPr marL="0" indent="456342" defTabSz="456342">
              <a:spcBef>
                <a:spcPts val="400"/>
              </a:spcBef>
              <a:buSzTx/>
              <a:buNone/>
              <a:defRPr sz="2000">
                <a:solidFill>
                  <a:srgbClr val="888888"/>
                </a:solidFill>
                <a:latin typeface="Calibri"/>
                <a:ea typeface="Calibri"/>
                <a:cs typeface="Calibri"/>
                <a:sym typeface="Calibri"/>
              </a:defRPr>
            </a:lvl2pPr>
            <a:lvl3pPr marL="0" indent="912690" defTabSz="456342">
              <a:spcBef>
                <a:spcPts val="400"/>
              </a:spcBef>
              <a:buSzTx/>
              <a:buNone/>
              <a:defRPr sz="2000">
                <a:solidFill>
                  <a:srgbClr val="888888"/>
                </a:solidFill>
                <a:latin typeface="Calibri"/>
                <a:ea typeface="Calibri"/>
                <a:cs typeface="Calibri"/>
                <a:sym typeface="Calibri"/>
              </a:defRPr>
            </a:lvl3pPr>
            <a:lvl4pPr marL="0" indent="1369015" defTabSz="456342">
              <a:spcBef>
                <a:spcPts val="400"/>
              </a:spcBef>
              <a:buSzTx/>
              <a:buNone/>
              <a:defRPr sz="2000">
                <a:solidFill>
                  <a:srgbClr val="888888"/>
                </a:solidFill>
                <a:latin typeface="Calibri"/>
                <a:ea typeface="Calibri"/>
                <a:cs typeface="Calibri"/>
                <a:sym typeface="Calibri"/>
              </a:defRPr>
            </a:lvl4pPr>
            <a:lvl5pPr marL="0" indent="1825374" defTabSz="456342">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3"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623649626"/>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x">
  <p:cSld name="2_Two Content">
    <p:bg>
      <p:bgPr>
        <a:solidFill>
          <a:srgbClr val="FFFFFF"/>
        </a:solidFill>
        <a:effectLst/>
      </p:bgPr>
    </p:bg>
    <p:spTree>
      <p:nvGrpSpPr>
        <p:cNvPr id="1" name=""/>
        <p:cNvGrpSpPr/>
        <p:nvPr/>
      </p:nvGrpSpPr>
      <p:grpSpPr>
        <a:xfrm>
          <a:off x="0" y="0"/>
          <a:ext cx="0" cy="0"/>
          <a:chOff x="0" y="0"/>
          <a:chExt cx="0" cy="0"/>
        </a:xfrm>
      </p:grpSpPr>
      <p:sp>
        <p:nvSpPr>
          <p:cNvPr id="550"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51" name="Body Level One…"/>
          <p:cNvSpPr txBox="1">
            <a:spLocks noGrp="1"/>
          </p:cNvSpPr>
          <p:nvPr>
            <p:ph type="body" sz="half" idx="1"/>
          </p:nvPr>
        </p:nvSpPr>
        <p:spPr>
          <a:xfrm>
            <a:off x="457200" y="1600200"/>
            <a:ext cx="4038600" cy="4525963"/>
          </a:xfrm>
          <a:prstGeom prst="rect">
            <a:avLst/>
          </a:prstGeom>
        </p:spPr>
        <p:txBody>
          <a:bodyPr>
            <a:normAutofit/>
          </a:bodyPr>
          <a:lstStyle>
            <a:lvl1pPr defTabSz="456342">
              <a:spcBef>
                <a:spcPts val="600"/>
              </a:spcBef>
              <a:buSzPct val="100000"/>
              <a:buFont typeface="Arial"/>
              <a:buChar char="•"/>
              <a:defRPr sz="2800">
                <a:solidFill>
                  <a:srgbClr val="000000"/>
                </a:solidFill>
                <a:latin typeface="Calibri"/>
                <a:ea typeface="Calibri"/>
                <a:cs typeface="Calibri"/>
                <a:sym typeface="Calibri"/>
              </a:defRPr>
            </a:lvl1pPr>
            <a:lvl2pPr marL="789082" indent="-332754" defTabSz="456342">
              <a:spcBef>
                <a:spcPts val="600"/>
              </a:spcBef>
              <a:buSzPct val="100000"/>
              <a:buFont typeface="Arial"/>
              <a:buChar char="–"/>
              <a:defRPr sz="2800">
                <a:solidFill>
                  <a:srgbClr val="000000"/>
                </a:solidFill>
                <a:latin typeface="Calibri"/>
                <a:ea typeface="Calibri"/>
                <a:cs typeface="Calibri"/>
                <a:sym typeface="Calibri"/>
              </a:defRPr>
            </a:lvl2pPr>
            <a:lvl3pPr marL="1232107" indent="-319440" defTabSz="456342">
              <a:spcBef>
                <a:spcPts val="600"/>
              </a:spcBef>
              <a:buSzPct val="100000"/>
              <a:buFont typeface="Arial"/>
              <a:buChar char="•"/>
              <a:defRPr sz="2800">
                <a:solidFill>
                  <a:srgbClr val="000000"/>
                </a:solidFill>
                <a:latin typeface="Calibri"/>
                <a:ea typeface="Calibri"/>
                <a:cs typeface="Calibri"/>
                <a:sym typeface="Calibri"/>
              </a:defRPr>
            </a:lvl3pPr>
            <a:lvl4pPr marL="1723956" indent="-354934" defTabSz="456342">
              <a:spcBef>
                <a:spcPts val="600"/>
              </a:spcBef>
              <a:buSzPct val="100000"/>
              <a:buFont typeface="Arial"/>
              <a:buChar char="–"/>
              <a:defRPr sz="2800">
                <a:solidFill>
                  <a:srgbClr val="000000"/>
                </a:solidFill>
                <a:latin typeface="Calibri"/>
                <a:ea typeface="Calibri"/>
                <a:cs typeface="Calibri"/>
                <a:sym typeface="Calibri"/>
              </a:defRPr>
            </a:lvl4pPr>
            <a:lvl5pPr marL="2180286" indent="-354934" defTabSz="456342">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91137085"/>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x">
  <p:cSld name="2_Comparison">
    <p:bg>
      <p:bgPr>
        <a:solidFill>
          <a:srgbClr val="FFFFFF"/>
        </a:solidFill>
        <a:effectLst/>
      </p:bgPr>
    </p:bg>
    <p:spTree>
      <p:nvGrpSpPr>
        <p:cNvPr id="1" name=""/>
        <p:cNvGrpSpPr/>
        <p:nvPr/>
      </p:nvGrpSpPr>
      <p:grpSpPr>
        <a:xfrm>
          <a:off x="0" y="0"/>
          <a:ext cx="0" cy="0"/>
          <a:chOff x="0" y="0"/>
          <a:chExt cx="0" cy="0"/>
        </a:xfrm>
      </p:grpSpPr>
      <p:sp>
        <p:nvSpPr>
          <p:cNvPr id="55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456342">
              <a:spcBef>
                <a:spcPts val="500"/>
              </a:spcBef>
              <a:buSzTx/>
              <a:buNone/>
              <a:defRPr sz="2400" b="1">
                <a:solidFill>
                  <a:srgbClr val="000000"/>
                </a:solidFill>
                <a:latin typeface="Calibri"/>
                <a:ea typeface="Calibri"/>
                <a:cs typeface="Calibri"/>
                <a:sym typeface="Calibri"/>
              </a:defRPr>
            </a:lvl1pPr>
            <a:lvl2pPr marL="0" indent="456342" defTabSz="456342">
              <a:spcBef>
                <a:spcPts val="500"/>
              </a:spcBef>
              <a:buSzTx/>
              <a:buNone/>
              <a:defRPr sz="2400" b="1">
                <a:solidFill>
                  <a:srgbClr val="000000"/>
                </a:solidFill>
                <a:latin typeface="Calibri"/>
                <a:ea typeface="Calibri"/>
                <a:cs typeface="Calibri"/>
                <a:sym typeface="Calibri"/>
              </a:defRPr>
            </a:lvl2pPr>
            <a:lvl3pPr marL="0" indent="912690" defTabSz="456342">
              <a:spcBef>
                <a:spcPts val="500"/>
              </a:spcBef>
              <a:buSzTx/>
              <a:buNone/>
              <a:defRPr sz="2400" b="1">
                <a:solidFill>
                  <a:srgbClr val="000000"/>
                </a:solidFill>
                <a:latin typeface="Calibri"/>
                <a:ea typeface="Calibri"/>
                <a:cs typeface="Calibri"/>
                <a:sym typeface="Calibri"/>
              </a:defRPr>
            </a:lvl3pPr>
            <a:lvl4pPr marL="0" indent="1369015" defTabSz="456342">
              <a:spcBef>
                <a:spcPts val="500"/>
              </a:spcBef>
              <a:buSzTx/>
              <a:buNone/>
              <a:defRPr sz="2400" b="1">
                <a:solidFill>
                  <a:srgbClr val="000000"/>
                </a:solidFill>
                <a:latin typeface="Calibri"/>
                <a:ea typeface="Calibri"/>
                <a:cs typeface="Calibri"/>
                <a:sym typeface="Calibri"/>
              </a:defRPr>
            </a:lvl4pPr>
            <a:lvl5pPr marL="0" indent="1825374" defTabSz="456342">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1"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defTabSz="456342" rtl="0">
              <a:spcBef>
                <a:spcPts val="500"/>
              </a:spcBef>
              <a:buSzTx/>
              <a:buNone/>
              <a:defRPr sz="2400" b="1">
                <a:solidFill>
                  <a:srgbClr val="000000"/>
                </a:solidFill>
                <a:latin typeface="Calibri"/>
                <a:ea typeface="Calibri"/>
                <a:cs typeface="Calibri"/>
                <a:sym typeface="Calibri"/>
              </a:defRPr>
            </a:pPr>
            <a:endParaRPr/>
          </a:p>
        </p:txBody>
      </p:sp>
      <p:sp>
        <p:nvSpPr>
          <p:cNvPr id="56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821634230"/>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x">
  <p:cSld name="2_Title Only">
    <p:bg>
      <p:bgPr>
        <a:solidFill>
          <a:srgbClr val="FFFFFF"/>
        </a:solidFill>
        <a:effectLst/>
      </p:bgPr>
    </p:bg>
    <p:spTree>
      <p:nvGrpSpPr>
        <p:cNvPr id="1" name=""/>
        <p:cNvGrpSpPr/>
        <p:nvPr/>
      </p:nvGrpSpPr>
      <p:grpSpPr>
        <a:xfrm>
          <a:off x="0" y="0"/>
          <a:ext cx="0" cy="0"/>
          <a:chOff x="0" y="0"/>
          <a:chExt cx="0" cy="0"/>
        </a:xfrm>
      </p:grpSpPr>
      <p:sp>
        <p:nvSpPr>
          <p:cNvPr id="56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70"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046954542"/>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x">
  <p:cSld name="2_Blank">
    <p:bg>
      <p:bgPr>
        <a:solidFill>
          <a:srgbClr val="FFFFFF"/>
        </a:solidFill>
        <a:effectLst/>
      </p:bgPr>
    </p:bg>
    <p:spTree>
      <p:nvGrpSpPr>
        <p:cNvPr id="1" name=""/>
        <p:cNvGrpSpPr/>
        <p:nvPr/>
      </p:nvGrpSpPr>
      <p:grpSpPr>
        <a:xfrm>
          <a:off x="0" y="0"/>
          <a:ext cx="0" cy="0"/>
          <a:chOff x="0" y="0"/>
          <a:chExt cx="0" cy="0"/>
        </a:xfrm>
      </p:grpSpPr>
      <p:sp>
        <p:nvSpPr>
          <p:cNvPr id="57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08813998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13/01/2025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0867204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x">
  <p:cSld name="2_Content with Caption">
    <p:bg>
      <p:bgPr>
        <a:solidFill>
          <a:srgbClr val="FFFFFF"/>
        </a:solidFill>
        <a:effectLst/>
      </p:bgPr>
    </p:bg>
    <p:spTree>
      <p:nvGrpSpPr>
        <p:cNvPr id="1" name=""/>
        <p:cNvGrpSpPr/>
        <p:nvPr/>
      </p:nvGrpSpPr>
      <p:grpSpPr>
        <a:xfrm>
          <a:off x="0" y="0"/>
          <a:ext cx="0" cy="0"/>
          <a:chOff x="0" y="0"/>
          <a:chExt cx="0" cy="0"/>
        </a:xfrm>
      </p:grpSpPr>
      <p:sp>
        <p:nvSpPr>
          <p:cNvPr id="584" name="Title Text"/>
          <p:cNvSpPr txBox="1">
            <a:spLocks noGrp="1"/>
          </p:cNvSpPr>
          <p:nvPr>
            <p:ph type="title"/>
          </p:nvPr>
        </p:nvSpPr>
        <p:spPr>
          <a:xfrm>
            <a:off x="457237" y="273050"/>
            <a:ext cx="3008315" cy="1162050"/>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85" name="Body Level One…"/>
          <p:cNvSpPr txBox="1">
            <a:spLocks noGrp="1"/>
          </p:cNvSpPr>
          <p:nvPr>
            <p:ph type="body" idx="1"/>
          </p:nvPr>
        </p:nvSpPr>
        <p:spPr>
          <a:xfrm>
            <a:off x="3575050" y="273088"/>
            <a:ext cx="5111750" cy="585311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8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defTabSz="456342" rtl="0">
              <a:spcBef>
                <a:spcPts val="300"/>
              </a:spcBef>
              <a:buSzTx/>
              <a:buNone/>
              <a:defRPr sz="1400">
                <a:solidFill>
                  <a:srgbClr val="000000"/>
                </a:solidFill>
                <a:latin typeface="Calibri"/>
                <a:ea typeface="Calibri"/>
                <a:cs typeface="Calibri"/>
                <a:sym typeface="Calibri"/>
              </a:defRPr>
            </a:pPr>
            <a:endParaRPr/>
          </a:p>
        </p:txBody>
      </p:sp>
      <p:sp>
        <p:nvSpPr>
          <p:cNvPr id="58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515095965"/>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x">
  <p:cSld name="2_Picture with Caption">
    <p:bg>
      <p:bgPr>
        <a:solidFill>
          <a:srgbClr val="FFFFFF"/>
        </a:solidFill>
        <a:effectLst/>
      </p:bgPr>
    </p:bg>
    <p:spTree>
      <p:nvGrpSpPr>
        <p:cNvPr id="1" name=""/>
        <p:cNvGrpSpPr/>
        <p:nvPr/>
      </p:nvGrpSpPr>
      <p:grpSpPr>
        <a:xfrm>
          <a:off x="0" y="0"/>
          <a:ext cx="0" cy="0"/>
          <a:chOff x="0" y="0"/>
          <a:chExt cx="0" cy="0"/>
        </a:xfrm>
      </p:grpSpPr>
      <p:sp>
        <p:nvSpPr>
          <p:cNvPr id="594" name="Title Text"/>
          <p:cNvSpPr txBox="1">
            <a:spLocks noGrp="1"/>
          </p:cNvSpPr>
          <p:nvPr>
            <p:ph type="title"/>
          </p:nvPr>
        </p:nvSpPr>
        <p:spPr>
          <a:xfrm>
            <a:off x="1792288" y="4800600"/>
            <a:ext cx="5486401" cy="566738"/>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5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456342">
              <a:spcBef>
                <a:spcPts val="300"/>
              </a:spcBef>
              <a:buSzTx/>
              <a:buNone/>
              <a:defRPr sz="1400">
                <a:solidFill>
                  <a:srgbClr val="000000"/>
                </a:solidFill>
                <a:latin typeface="Calibri"/>
                <a:ea typeface="Calibri"/>
                <a:cs typeface="Calibri"/>
                <a:sym typeface="Calibri"/>
              </a:defRPr>
            </a:lvl1pPr>
            <a:lvl2pPr marL="0" indent="456342" defTabSz="456342">
              <a:spcBef>
                <a:spcPts val="300"/>
              </a:spcBef>
              <a:buSzTx/>
              <a:buNone/>
              <a:defRPr sz="1400">
                <a:solidFill>
                  <a:srgbClr val="000000"/>
                </a:solidFill>
                <a:latin typeface="Calibri"/>
                <a:ea typeface="Calibri"/>
                <a:cs typeface="Calibri"/>
                <a:sym typeface="Calibri"/>
              </a:defRPr>
            </a:lvl2pPr>
            <a:lvl3pPr marL="0" indent="912690" defTabSz="456342">
              <a:spcBef>
                <a:spcPts val="300"/>
              </a:spcBef>
              <a:buSzTx/>
              <a:buNone/>
              <a:defRPr sz="1400">
                <a:solidFill>
                  <a:srgbClr val="000000"/>
                </a:solidFill>
                <a:latin typeface="Calibri"/>
                <a:ea typeface="Calibri"/>
                <a:cs typeface="Calibri"/>
                <a:sym typeface="Calibri"/>
              </a:defRPr>
            </a:lvl3pPr>
            <a:lvl4pPr marL="0" indent="1369015" defTabSz="456342">
              <a:spcBef>
                <a:spcPts val="300"/>
              </a:spcBef>
              <a:buSzTx/>
              <a:buNone/>
              <a:defRPr sz="1400">
                <a:solidFill>
                  <a:srgbClr val="000000"/>
                </a:solidFill>
                <a:latin typeface="Calibri"/>
                <a:ea typeface="Calibri"/>
                <a:cs typeface="Calibri"/>
                <a:sym typeface="Calibri"/>
              </a:defRPr>
            </a:lvl4pPr>
            <a:lvl5pPr marL="0" indent="1825374" defTabSz="456342">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607336507"/>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x">
  <p:cSld name="2_Title and Vertical Text">
    <p:bg>
      <p:bgPr>
        <a:solidFill>
          <a:srgbClr val="FFFFFF"/>
        </a:solidFill>
        <a:effectLst/>
      </p:bgPr>
    </p:bg>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605" name="Body Level One…"/>
          <p:cNvSpPr txBox="1">
            <a:spLocks noGrp="1"/>
          </p:cNvSpPr>
          <p:nvPr>
            <p:ph type="body" idx="1"/>
          </p:nvPr>
        </p:nvSpPr>
        <p:spPr>
          <a:xfrm>
            <a:off x="457200" y="1600200"/>
            <a:ext cx="8229600" cy="4525963"/>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6"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686933099"/>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x">
  <p:cSld name="2_Vertical Title and Text">
    <p:bg>
      <p:bgPr>
        <a:solidFill>
          <a:srgbClr val="FFFFFF"/>
        </a:solidFill>
        <a:effectLst/>
      </p:bgPr>
    </p:bg>
    <p:spTree>
      <p:nvGrpSpPr>
        <p:cNvPr id="1" name=""/>
        <p:cNvGrpSpPr/>
        <p:nvPr/>
      </p:nvGrpSpPr>
      <p:grpSpPr>
        <a:xfrm>
          <a:off x="0" y="0"/>
          <a:ext cx="0" cy="0"/>
          <a:chOff x="0" y="0"/>
          <a:chExt cx="0" cy="0"/>
        </a:xfrm>
      </p:grpSpPr>
      <p:sp>
        <p:nvSpPr>
          <p:cNvPr id="613" name="Title Text"/>
          <p:cNvSpPr txBox="1">
            <a:spLocks noGrp="1"/>
          </p:cNvSpPr>
          <p:nvPr>
            <p:ph type="title"/>
          </p:nvPr>
        </p:nvSpPr>
        <p:spPr>
          <a:xfrm>
            <a:off x="6629400" y="274675"/>
            <a:ext cx="2057400" cy="5851526"/>
          </a:xfrm>
          <a:prstGeom prst="rect">
            <a:avLst/>
          </a:prstGeom>
          <a:noFill/>
        </p:spPr>
        <p:txBody>
          <a:bodyPr vert="eaVert"/>
          <a:lstStyle>
            <a:lvl1pPr defTabSz="456342">
              <a:defRPr sz="4400" b="0">
                <a:solidFill>
                  <a:srgbClr val="000000"/>
                </a:solidFill>
                <a:latin typeface="Calibri"/>
                <a:ea typeface="Calibri"/>
                <a:cs typeface="Calibri"/>
                <a:sym typeface="Calibri"/>
              </a:defRPr>
            </a:lvl1pPr>
          </a:lstStyle>
          <a:p>
            <a:r>
              <a:t>Title Text</a:t>
            </a:r>
          </a:p>
        </p:txBody>
      </p:sp>
      <p:sp>
        <p:nvSpPr>
          <p:cNvPr id="614" name="Body Level One…"/>
          <p:cNvSpPr txBox="1">
            <a:spLocks noGrp="1"/>
          </p:cNvSpPr>
          <p:nvPr>
            <p:ph type="body" idx="1"/>
          </p:nvPr>
        </p:nvSpPr>
        <p:spPr>
          <a:xfrm>
            <a:off x="457200" y="274675"/>
            <a:ext cx="6019800" cy="5851526"/>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5"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88405239"/>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x">
  <p:cSld name="3_Title and Content">
    <p:bg>
      <p:bgPr>
        <a:solidFill>
          <a:srgbClr val="0A0E5B"/>
        </a:solidFill>
        <a:effectLst/>
      </p:bgPr>
    </p:bg>
    <p:spTree>
      <p:nvGrpSpPr>
        <p:cNvPr id="1" name=""/>
        <p:cNvGrpSpPr/>
        <p:nvPr/>
      </p:nvGrpSpPr>
      <p:grpSpPr>
        <a:xfrm>
          <a:off x="0" y="0"/>
          <a:ext cx="0" cy="0"/>
          <a:chOff x="0" y="0"/>
          <a:chExt cx="0" cy="0"/>
        </a:xfrm>
      </p:grpSpPr>
      <p:sp>
        <p:nvSpPr>
          <p:cNvPr id="6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46" name="Group 7"/>
          <p:cNvGrpSpPr/>
          <p:nvPr/>
        </p:nvGrpSpPr>
        <p:grpSpPr>
          <a:xfrm>
            <a:off x="-1" y="355600"/>
            <a:ext cx="6172201" cy="2438400"/>
            <a:chOff x="0" y="0"/>
            <a:chExt cx="6172199" cy="2438400"/>
          </a:xfrm>
        </p:grpSpPr>
        <p:sp>
          <p:nvSpPr>
            <p:cNvPr id="6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47"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648" name="Body Level One…"/>
          <p:cNvSpPr txBox="1">
            <a:spLocks noGrp="1"/>
          </p:cNvSpPr>
          <p:nvPr>
            <p:ph type="body" idx="1"/>
          </p:nvPr>
        </p:nvSpPr>
        <p:spPr>
          <a:xfrm>
            <a:off x="1219200" y="1676400"/>
            <a:ext cx="7772401" cy="4572000"/>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49"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08933045"/>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x">
  <p:cSld name="3_Section Header">
    <p:bg>
      <p:bgPr>
        <a:solidFill>
          <a:srgbClr val="0A0E5B"/>
        </a:solidFill>
        <a:effectLst/>
      </p:bgPr>
    </p:bg>
    <p:spTree>
      <p:nvGrpSpPr>
        <p:cNvPr id="1" name=""/>
        <p:cNvGrpSpPr/>
        <p:nvPr/>
      </p:nvGrpSpPr>
      <p:grpSpPr>
        <a:xfrm>
          <a:off x="0" y="0"/>
          <a:ext cx="0" cy="0"/>
          <a:chOff x="0" y="0"/>
          <a:chExt cx="0" cy="0"/>
        </a:xfrm>
      </p:grpSpPr>
      <p:sp>
        <p:nvSpPr>
          <p:cNvPr id="656"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57"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63" name="Group 7"/>
          <p:cNvGrpSpPr/>
          <p:nvPr/>
        </p:nvGrpSpPr>
        <p:grpSpPr>
          <a:xfrm>
            <a:off x="-1" y="355600"/>
            <a:ext cx="6172201" cy="2438400"/>
            <a:chOff x="0" y="0"/>
            <a:chExt cx="6172199" cy="2438400"/>
          </a:xfrm>
        </p:grpSpPr>
        <p:sp>
          <p:nvSpPr>
            <p:cNvPr id="658"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59"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0"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1"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2"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64" name="Title Text"/>
          <p:cNvSpPr txBox="1">
            <a:spLocks noGrp="1"/>
          </p:cNvSpPr>
          <p:nvPr>
            <p:ph type="title"/>
          </p:nvPr>
        </p:nvSpPr>
        <p:spPr>
          <a:xfrm>
            <a:off x="722312" y="4406900"/>
            <a:ext cx="7772401" cy="1362075"/>
          </a:xfrm>
          <a:prstGeom prst="rect">
            <a:avLst/>
          </a:prstGeom>
          <a:noFill/>
          <a:effectLst>
            <a:outerShdw blurRad="63500" dist="12700" dir="16200000" rotWithShape="0">
              <a:srgbClr val="FFFFFF">
                <a:alpha val="74998"/>
              </a:srgbClr>
            </a:outerShdw>
          </a:effectLst>
        </p:spPr>
        <p:txBody>
          <a:bodyPr anchor="t"/>
          <a:lstStyle>
            <a:lvl1pPr algn="l">
              <a:defRPr sz="4000" cap="all">
                <a:solidFill>
                  <a:srgbClr val="4460EE"/>
                </a:solidFill>
              </a:defRPr>
            </a:lvl1pPr>
          </a:lstStyle>
          <a:p>
            <a:r>
              <a:t>Title Text</a:t>
            </a:r>
          </a:p>
        </p:txBody>
      </p:sp>
      <p:sp>
        <p:nvSpPr>
          <p:cNvPr id="66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latin typeface="Times Roman"/>
                <a:ea typeface="Times Roman"/>
                <a:cs typeface="Times Roman"/>
                <a:sym typeface="Times Roman"/>
              </a:defRPr>
            </a:lvl1pPr>
            <a:lvl2pPr marL="0" indent="456342">
              <a:spcBef>
                <a:spcPts val="400"/>
              </a:spcBef>
              <a:buSzTx/>
              <a:buNone/>
              <a:defRPr sz="2000">
                <a:solidFill>
                  <a:srgbClr val="FFFFFF"/>
                </a:solidFill>
                <a:latin typeface="Times Roman"/>
                <a:ea typeface="Times Roman"/>
                <a:cs typeface="Times Roman"/>
                <a:sym typeface="Times Roman"/>
              </a:defRPr>
            </a:lvl2pPr>
            <a:lvl3pPr marL="0" indent="912690">
              <a:spcBef>
                <a:spcPts val="400"/>
              </a:spcBef>
              <a:buSzTx/>
              <a:buNone/>
              <a:defRPr sz="2000">
                <a:solidFill>
                  <a:srgbClr val="FFFFFF"/>
                </a:solidFill>
                <a:latin typeface="Times Roman"/>
                <a:ea typeface="Times Roman"/>
                <a:cs typeface="Times Roman"/>
                <a:sym typeface="Times Roman"/>
              </a:defRPr>
            </a:lvl3pPr>
            <a:lvl4pPr marL="0" indent="1369015">
              <a:spcBef>
                <a:spcPts val="400"/>
              </a:spcBef>
              <a:buSzTx/>
              <a:buNone/>
              <a:defRPr sz="2000">
                <a:solidFill>
                  <a:srgbClr val="FFFFFF"/>
                </a:solidFill>
                <a:latin typeface="Times Roman"/>
                <a:ea typeface="Times Roman"/>
                <a:cs typeface="Times Roman"/>
                <a:sym typeface="Times Roman"/>
              </a:defRPr>
            </a:lvl4pPr>
            <a:lvl5pPr marL="0" indent="1825374">
              <a:spcBef>
                <a:spcPts val="400"/>
              </a:spcBef>
              <a:buSzTx/>
              <a:buNone/>
              <a:defRPr sz="20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66"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20372464"/>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x">
  <p:cSld name="3_Two Content">
    <p:bg>
      <p:bgPr>
        <a:solidFill>
          <a:srgbClr val="0A0E5B"/>
        </a:solidFill>
        <a:effectLst/>
      </p:bgPr>
    </p:bg>
    <p:spTree>
      <p:nvGrpSpPr>
        <p:cNvPr id="1" name=""/>
        <p:cNvGrpSpPr/>
        <p:nvPr/>
      </p:nvGrpSpPr>
      <p:grpSpPr>
        <a:xfrm>
          <a:off x="0" y="0"/>
          <a:ext cx="0" cy="0"/>
          <a:chOff x="0" y="0"/>
          <a:chExt cx="0" cy="0"/>
        </a:xfrm>
      </p:grpSpPr>
      <p:sp>
        <p:nvSpPr>
          <p:cNvPr id="673"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74"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80" name="Group 7"/>
          <p:cNvGrpSpPr/>
          <p:nvPr/>
        </p:nvGrpSpPr>
        <p:grpSpPr>
          <a:xfrm>
            <a:off x="-1" y="355600"/>
            <a:ext cx="6172201" cy="2438400"/>
            <a:chOff x="0" y="0"/>
            <a:chExt cx="6172199" cy="2438400"/>
          </a:xfrm>
        </p:grpSpPr>
        <p:sp>
          <p:nvSpPr>
            <p:cNvPr id="675"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6"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7"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8"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9"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81"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682" name="Body Level One…"/>
          <p:cNvSpPr txBox="1">
            <a:spLocks noGrp="1"/>
          </p:cNvSpPr>
          <p:nvPr>
            <p:ph type="body" sz="half" idx="1"/>
          </p:nvPr>
        </p:nvSpPr>
        <p:spPr>
          <a:xfrm>
            <a:off x="1219200" y="1676400"/>
            <a:ext cx="3810000" cy="4572000"/>
          </a:xfrm>
          <a:prstGeom prst="rect">
            <a:avLst/>
          </a:prstGeom>
        </p:spPr>
        <p:txBody>
          <a:bodyPr>
            <a:normAutofit/>
          </a:bodyPr>
          <a:lstStyle>
            <a:lvl1pPr>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1pPr>
            <a:lvl2pPr marL="789082" indent="-33275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2pPr>
            <a:lvl3pPr marL="1232107" indent="-319440">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3pPr>
            <a:lvl4pPr marL="1723956" indent="-35493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4pPr>
            <a:lvl5pPr marL="2180286" indent="-354934">
              <a:spcBef>
                <a:spcPts val="600"/>
              </a:spcBef>
              <a:buClr>
                <a:srgbClr val="4460EE"/>
              </a:buClr>
              <a:buFont typeface="Times Roman"/>
              <a:buChar char="▪"/>
              <a:defRPr sz="28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83"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34397100"/>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x">
  <p:cSld name="3_Comparison">
    <p:bg>
      <p:bgPr>
        <a:solidFill>
          <a:srgbClr val="0A0E5B"/>
        </a:solidFill>
        <a:effectLst/>
      </p:bgPr>
    </p:bg>
    <p:spTree>
      <p:nvGrpSpPr>
        <p:cNvPr id="1" name=""/>
        <p:cNvGrpSpPr/>
        <p:nvPr/>
      </p:nvGrpSpPr>
      <p:grpSpPr>
        <a:xfrm>
          <a:off x="0" y="0"/>
          <a:ext cx="0" cy="0"/>
          <a:chOff x="0" y="0"/>
          <a:chExt cx="0" cy="0"/>
        </a:xfrm>
      </p:grpSpPr>
      <p:sp>
        <p:nvSpPr>
          <p:cNvPr id="690"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91"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97" name="Group 7"/>
          <p:cNvGrpSpPr/>
          <p:nvPr/>
        </p:nvGrpSpPr>
        <p:grpSpPr>
          <a:xfrm>
            <a:off x="-1" y="355600"/>
            <a:ext cx="6172201" cy="2438400"/>
            <a:chOff x="0" y="0"/>
            <a:chExt cx="6172199" cy="2438400"/>
          </a:xfrm>
        </p:grpSpPr>
        <p:sp>
          <p:nvSpPr>
            <p:cNvPr id="692"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3"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4"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5"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6"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98" name="Title Text"/>
          <p:cNvSpPr txBox="1">
            <a:spLocks noGrp="1"/>
          </p:cNvSpPr>
          <p:nvPr>
            <p:ph type="title"/>
          </p:nvPr>
        </p:nvSpPr>
        <p:spPr>
          <a:xfrm>
            <a:off x="457200" y="274638"/>
            <a:ext cx="8229600" cy="1143001"/>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6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latin typeface="Times Roman"/>
                <a:ea typeface="Times Roman"/>
                <a:cs typeface="Times Roman"/>
                <a:sym typeface="Times Roman"/>
              </a:defRPr>
            </a:lvl1pPr>
            <a:lvl2pPr marL="0" indent="456342">
              <a:spcBef>
                <a:spcPts val="500"/>
              </a:spcBef>
              <a:buSzTx/>
              <a:buNone/>
              <a:defRPr sz="2400" b="1">
                <a:solidFill>
                  <a:srgbClr val="FFFFFF"/>
                </a:solidFill>
                <a:latin typeface="Times Roman"/>
                <a:ea typeface="Times Roman"/>
                <a:cs typeface="Times Roman"/>
                <a:sym typeface="Times Roman"/>
              </a:defRPr>
            </a:lvl2pPr>
            <a:lvl3pPr marL="0" indent="912690">
              <a:spcBef>
                <a:spcPts val="500"/>
              </a:spcBef>
              <a:buSzTx/>
              <a:buNone/>
              <a:defRPr sz="2400" b="1">
                <a:solidFill>
                  <a:srgbClr val="FFFFFF"/>
                </a:solidFill>
                <a:latin typeface="Times Roman"/>
                <a:ea typeface="Times Roman"/>
                <a:cs typeface="Times Roman"/>
                <a:sym typeface="Times Roman"/>
              </a:defRPr>
            </a:lvl3pPr>
            <a:lvl4pPr marL="0" indent="1369015">
              <a:spcBef>
                <a:spcPts val="500"/>
              </a:spcBef>
              <a:buSzTx/>
              <a:buNone/>
              <a:defRPr sz="2400" b="1">
                <a:solidFill>
                  <a:srgbClr val="FFFFFF"/>
                </a:solidFill>
                <a:latin typeface="Times Roman"/>
                <a:ea typeface="Times Roman"/>
                <a:cs typeface="Times Roman"/>
                <a:sym typeface="Times Roman"/>
              </a:defRPr>
            </a:lvl4pPr>
            <a:lvl5pPr marL="0" indent="1825374">
              <a:spcBef>
                <a:spcPts val="500"/>
              </a:spcBef>
              <a:buSzTx/>
              <a:buNone/>
              <a:defRPr sz="2400" b="1">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0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latin typeface="Times Roman"/>
                <a:ea typeface="Times Roman"/>
                <a:cs typeface="Times Roman"/>
                <a:sym typeface="Times Roman"/>
              </a:defRPr>
            </a:pPr>
            <a:endParaRPr/>
          </a:p>
        </p:txBody>
      </p:sp>
      <p:sp>
        <p:nvSpPr>
          <p:cNvPr id="701"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92524714"/>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x">
  <p:cSld name="3_Title Only">
    <p:bg>
      <p:bgPr>
        <a:solidFill>
          <a:srgbClr val="0A0E5B"/>
        </a:solidFill>
        <a:effectLst/>
      </p:bgPr>
    </p:bg>
    <p:spTree>
      <p:nvGrpSpPr>
        <p:cNvPr id="1" name=""/>
        <p:cNvGrpSpPr/>
        <p:nvPr/>
      </p:nvGrpSpPr>
      <p:grpSpPr>
        <a:xfrm>
          <a:off x="0" y="0"/>
          <a:ext cx="0" cy="0"/>
          <a:chOff x="0" y="0"/>
          <a:chExt cx="0" cy="0"/>
        </a:xfrm>
      </p:grpSpPr>
      <p:sp>
        <p:nvSpPr>
          <p:cNvPr id="708"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09"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15" name="Group 7"/>
          <p:cNvGrpSpPr/>
          <p:nvPr/>
        </p:nvGrpSpPr>
        <p:grpSpPr>
          <a:xfrm>
            <a:off x="-1" y="355600"/>
            <a:ext cx="6172201" cy="2438400"/>
            <a:chOff x="0" y="0"/>
            <a:chExt cx="6172199" cy="2438400"/>
          </a:xfrm>
        </p:grpSpPr>
        <p:sp>
          <p:nvSpPr>
            <p:cNvPr id="710"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1"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2"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3"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4"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16"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717"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74292917"/>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x">
  <p:cSld name="3_Blank">
    <p:bg>
      <p:bgPr>
        <a:solidFill>
          <a:srgbClr val="0A0E5B"/>
        </a:solidFill>
        <a:effectLst/>
      </p:bgPr>
    </p:bg>
    <p:spTree>
      <p:nvGrpSpPr>
        <p:cNvPr id="1" name=""/>
        <p:cNvGrpSpPr/>
        <p:nvPr/>
      </p:nvGrpSpPr>
      <p:grpSpPr>
        <a:xfrm>
          <a:off x="0" y="0"/>
          <a:ext cx="0" cy="0"/>
          <a:chOff x="0" y="0"/>
          <a:chExt cx="0" cy="0"/>
        </a:xfrm>
      </p:grpSpPr>
      <p:sp>
        <p:nvSpPr>
          <p:cNvPr id="724"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25"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31" name="Group 7"/>
          <p:cNvGrpSpPr/>
          <p:nvPr/>
        </p:nvGrpSpPr>
        <p:grpSpPr>
          <a:xfrm>
            <a:off x="-1" y="355600"/>
            <a:ext cx="6172201" cy="2438400"/>
            <a:chOff x="0" y="0"/>
            <a:chExt cx="6172199" cy="2438400"/>
          </a:xfrm>
        </p:grpSpPr>
        <p:sp>
          <p:nvSpPr>
            <p:cNvPr id="726"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7"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8"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9"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30"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3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8738876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13/01/2025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83930779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solidFill>
          <a:srgbClr val="0A0E5B"/>
        </a:solidFill>
        <a:effectLst/>
      </p:bgPr>
    </p:bg>
    <p:spTree>
      <p:nvGrpSpPr>
        <p:cNvPr id="1" name=""/>
        <p:cNvGrpSpPr/>
        <p:nvPr/>
      </p:nvGrpSpPr>
      <p:grpSpPr>
        <a:xfrm>
          <a:off x="0" y="0"/>
          <a:ext cx="0" cy="0"/>
          <a:chOff x="0" y="0"/>
          <a:chExt cx="0" cy="0"/>
        </a:xfrm>
      </p:grpSpPr>
      <p:sp>
        <p:nvSpPr>
          <p:cNvPr id="7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46" name="Group 7"/>
          <p:cNvGrpSpPr/>
          <p:nvPr/>
        </p:nvGrpSpPr>
        <p:grpSpPr>
          <a:xfrm>
            <a:off x="-1" y="355600"/>
            <a:ext cx="6172201" cy="2438400"/>
            <a:chOff x="0" y="0"/>
            <a:chExt cx="6172199" cy="2438400"/>
          </a:xfrm>
        </p:grpSpPr>
        <p:sp>
          <p:nvSpPr>
            <p:cNvPr id="7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47" name="Title Text"/>
          <p:cNvSpPr txBox="1">
            <a:spLocks noGrp="1"/>
          </p:cNvSpPr>
          <p:nvPr>
            <p:ph type="title"/>
          </p:nvPr>
        </p:nvSpPr>
        <p:spPr>
          <a:xfrm>
            <a:off x="457237" y="273050"/>
            <a:ext cx="3008315" cy="1162050"/>
          </a:xfrm>
          <a:prstGeom prst="rect">
            <a:avLst/>
          </a:prstGeom>
          <a:noFill/>
          <a:effectLst>
            <a:outerShdw blurRad="63500" dist="12700" dir="16200000" rotWithShape="0">
              <a:srgbClr val="FFFFFF">
                <a:alpha val="74998"/>
              </a:srgbClr>
            </a:outerShdw>
          </a:effectLst>
        </p:spPr>
        <p:txBody>
          <a:bodyPr anchor="b"/>
          <a:lstStyle>
            <a:lvl1pPr algn="l">
              <a:defRPr sz="2000">
                <a:solidFill>
                  <a:srgbClr val="4460EE"/>
                </a:solidFill>
              </a:defRPr>
            </a:lvl1pPr>
          </a:lstStyle>
          <a:p>
            <a:r>
              <a:t>Title Text</a:t>
            </a:r>
          </a:p>
        </p:txBody>
      </p:sp>
      <p:sp>
        <p:nvSpPr>
          <p:cNvPr id="748"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49"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latin typeface="Times Roman"/>
                <a:ea typeface="Times Roman"/>
                <a:cs typeface="Times Roman"/>
                <a:sym typeface="Times Roman"/>
              </a:defRPr>
            </a:pPr>
            <a:endParaRPr/>
          </a:p>
        </p:txBody>
      </p:sp>
      <p:sp>
        <p:nvSpPr>
          <p:cNvPr id="750"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84758450"/>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solidFill>
          <a:srgbClr val="0A0E5B"/>
        </a:solidFill>
        <a:effectLst/>
      </p:bgPr>
    </p:bg>
    <p:spTree>
      <p:nvGrpSpPr>
        <p:cNvPr id="1" name=""/>
        <p:cNvGrpSpPr/>
        <p:nvPr/>
      </p:nvGrpSpPr>
      <p:grpSpPr>
        <a:xfrm>
          <a:off x="0" y="0"/>
          <a:ext cx="0" cy="0"/>
          <a:chOff x="0" y="0"/>
          <a:chExt cx="0" cy="0"/>
        </a:xfrm>
      </p:grpSpPr>
      <p:sp>
        <p:nvSpPr>
          <p:cNvPr id="757"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58"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64" name="Group 7"/>
          <p:cNvGrpSpPr/>
          <p:nvPr/>
        </p:nvGrpSpPr>
        <p:grpSpPr>
          <a:xfrm>
            <a:off x="-1" y="355600"/>
            <a:ext cx="6172201" cy="2438400"/>
            <a:chOff x="0" y="0"/>
            <a:chExt cx="6172199" cy="2438400"/>
          </a:xfrm>
        </p:grpSpPr>
        <p:sp>
          <p:nvSpPr>
            <p:cNvPr id="759"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0"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1"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2"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3"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65" name="Title Text"/>
          <p:cNvSpPr txBox="1">
            <a:spLocks noGrp="1"/>
          </p:cNvSpPr>
          <p:nvPr>
            <p:ph type="title"/>
          </p:nvPr>
        </p:nvSpPr>
        <p:spPr>
          <a:xfrm>
            <a:off x="1792288" y="4800600"/>
            <a:ext cx="5486401" cy="566738"/>
          </a:xfrm>
          <a:prstGeom prst="rect">
            <a:avLst/>
          </a:prstGeom>
          <a:noFill/>
          <a:effectLst>
            <a:outerShdw blurRad="63500" dist="12700" dir="16200000" rotWithShape="0">
              <a:srgbClr val="FFFFFF">
                <a:alpha val="74998"/>
              </a:srgbClr>
            </a:outerShdw>
          </a:effectLst>
        </p:spPr>
        <p:txBody>
          <a:bodyPr anchor="b"/>
          <a:lstStyle>
            <a:lvl1pPr algn="l">
              <a:defRPr sz="2000">
                <a:solidFill>
                  <a:srgbClr val="4460EE"/>
                </a:solidFill>
              </a:defRPr>
            </a:lvl1pPr>
          </a:lstStyle>
          <a:p>
            <a:r>
              <a:t>Title Text</a:t>
            </a:r>
          </a:p>
        </p:txBody>
      </p:sp>
      <p:sp>
        <p:nvSpPr>
          <p:cNvPr id="76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7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latin typeface="Times Roman"/>
                <a:ea typeface="Times Roman"/>
                <a:cs typeface="Times Roman"/>
                <a:sym typeface="Times Roman"/>
              </a:defRPr>
            </a:lvl1pPr>
            <a:lvl2pPr marL="0" indent="456342">
              <a:spcBef>
                <a:spcPts val="300"/>
              </a:spcBef>
              <a:buSzTx/>
              <a:buNone/>
              <a:defRPr sz="1400">
                <a:solidFill>
                  <a:srgbClr val="FFFFFF"/>
                </a:solidFill>
                <a:latin typeface="Times Roman"/>
                <a:ea typeface="Times Roman"/>
                <a:cs typeface="Times Roman"/>
                <a:sym typeface="Times Roman"/>
              </a:defRPr>
            </a:lvl2pPr>
            <a:lvl3pPr marL="0" indent="912690">
              <a:spcBef>
                <a:spcPts val="300"/>
              </a:spcBef>
              <a:buSzTx/>
              <a:buNone/>
              <a:defRPr sz="1400">
                <a:solidFill>
                  <a:srgbClr val="FFFFFF"/>
                </a:solidFill>
                <a:latin typeface="Times Roman"/>
                <a:ea typeface="Times Roman"/>
                <a:cs typeface="Times Roman"/>
                <a:sym typeface="Times Roman"/>
              </a:defRPr>
            </a:lvl3pPr>
            <a:lvl4pPr marL="0" indent="1369015">
              <a:spcBef>
                <a:spcPts val="300"/>
              </a:spcBef>
              <a:buSzTx/>
              <a:buNone/>
              <a:defRPr sz="1400">
                <a:solidFill>
                  <a:srgbClr val="FFFFFF"/>
                </a:solidFill>
                <a:latin typeface="Times Roman"/>
                <a:ea typeface="Times Roman"/>
                <a:cs typeface="Times Roman"/>
                <a:sym typeface="Times Roman"/>
              </a:defRPr>
            </a:lvl4pPr>
            <a:lvl5pPr marL="0" indent="1825374">
              <a:spcBef>
                <a:spcPts val="300"/>
              </a:spcBef>
              <a:buSzTx/>
              <a:buNone/>
              <a:defRPr sz="14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68"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54334590"/>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x">
  <p:cSld name="3_Title and Vertical Text">
    <p:bg>
      <p:bgPr>
        <a:solidFill>
          <a:srgbClr val="0A0E5B"/>
        </a:solidFill>
        <a:effectLst/>
      </p:bgPr>
    </p:bg>
    <p:spTree>
      <p:nvGrpSpPr>
        <p:cNvPr id="1" name=""/>
        <p:cNvGrpSpPr/>
        <p:nvPr/>
      </p:nvGrpSpPr>
      <p:grpSpPr>
        <a:xfrm>
          <a:off x="0" y="0"/>
          <a:ext cx="0" cy="0"/>
          <a:chOff x="0" y="0"/>
          <a:chExt cx="0" cy="0"/>
        </a:xfrm>
      </p:grpSpPr>
      <p:sp>
        <p:nvSpPr>
          <p:cNvPr id="775"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76"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82" name="Group 7"/>
          <p:cNvGrpSpPr/>
          <p:nvPr/>
        </p:nvGrpSpPr>
        <p:grpSpPr>
          <a:xfrm>
            <a:off x="-1" y="355600"/>
            <a:ext cx="6172201" cy="2438400"/>
            <a:chOff x="0" y="0"/>
            <a:chExt cx="6172199" cy="2438400"/>
          </a:xfrm>
        </p:grpSpPr>
        <p:sp>
          <p:nvSpPr>
            <p:cNvPr id="777"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8"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9"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0"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1"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83"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784" name="Body Level One…"/>
          <p:cNvSpPr txBox="1">
            <a:spLocks noGrp="1"/>
          </p:cNvSpPr>
          <p:nvPr>
            <p:ph type="body" idx="1"/>
          </p:nvPr>
        </p:nvSpPr>
        <p:spPr>
          <a:xfrm>
            <a:off x="1219200" y="1676400"/>
            <a:ext cx="7772401" cy="4572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85"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121285"/>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x">
  <p:cSld name="3_Vertical Title and Text">
    <p:bg>
      <p:bgPr>
        <a:solidFill>
          <a:srgbClr val="0A0E5B"/>
        </a:solidFill>
        <a:effectLst/>
      </p:bgPr>
    </p:bg>
    <p:spTree>
      <p:nvGrpSpPr>
        <p:cNvPr id="1" name=""/>
        <p:cNvGrpSpPr/>
        <p:nvPr/>
      </p:nvGrpSpPr>
      <p:grpSpPr>
        <a:xfrm>
          <a:off x="0" y="0"/>
          <a:ext cx="0" cy="0"/>
          <a:chOff x="0" y="0"/>
          <a:chExt cx="0" cy="0"/>
        </a:xfrm>
      </p:grpSpPr>
      <p:sp>
        <p:nvSpPr>
          <p:cNvPr id="792"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93"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99" name="Group 7"/>
          <p:cNvGrpSpPr/>
          <p:nvPr/>
        </p:nvGrpSpPr>
        <p:grpSpPr>
          <a:xfrm>
            <a:off x="-1" y="355600"/>
            <a:ext cx="6172201" cy="2438400"/>
            <a:chOff x="0" y="0"/>
            <a:chExt cx="6172199" cy="2438400"/>
          </a:xfrm>
        </p:grpSpPr>
        <p:sp>
          <p:nvSpPr>
            <p:cNvPr id="794"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5"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6"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7"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8"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800" name="Title Text"/>
          <p:cNvSpPr txBox="1">
            <a:spLocks noGrp="1"/>
          </p:cNvSpPr>
          <p:nvPr>
            <p:ph type="title"/>
          </p:nvPr>
        </p:nvSpPr>
        <p:spPr>
          <a:xfrm>
            <a:off x="6838950" y="152400"/>
            <a:ext cx="2228850" cy="6096000"/>
          </a:xfrm>
          <a:prstGeom prst="rect">
            <a:avLst/>
          </a:prstGeom>
          <a:noFill/>
          <a:effectLst>
            <a:outerShdw blurRad="63500" dist="12700" dir="16200000" rotWithShape="0">
              <a:srgbClr val="FFFFFF">
                <a:alpha val="74998"/>
              </a:srgbClr>
            </a:outerShdw>
          </a:effectLst>
        </p:spPr>
        <p:txBody>
          <a:bodyPr vert="eaVert"/>
          <a:lstStyle>
            <a:lvl1pPr>
              <a:defRPr sz="4400">
                <a:solidFill>
                  <a:srgbClr val="4460EE"/>
                </a:solidFill>
              </a:defRPr>
            </a:lvl1pPr>
          </a:lstStyle>
          <a:p>
            <a:r>
              <a:t>Title Text</a:t>
            </a:r>
          </a:p>
        </p:txBody>
      </p:sp>
      <p:sp>
        <p:nvSpPr>
          <p:cNvPr id="801" name="Body Level One…"/>
          <p:cNvSpPr txBox="1">
            <a:spLocks noGrp="1"/>
          </p:cNvSpPr>
          <p:nvPr>
            <p:ph type="body" idx="1"/>
          </p:nvPr>
        </p:nvSpPr>
        <p:spPr>
          <a:xfrm>
            <a:off x="152400" y="152400"/>
            <a:ext cx="6534150" cy="6096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80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3333001"/>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x">
  <p:cSld name="1_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17" name="Group 2"/>
          <p:cNvGrpSpPr/>
          <p:nvPr/>
        </p:nvGrpSpPr>
        <p:grpSpPr>
          <a:xfrm>
            <a:off x="-1" y="76"/>
            <a:ext cx="9144001" cy="6860193"/>
            <a:chOff x="0" y="38"/>
            <a:chExt cx="9144000" cy="6860192"/>
          </a:xfrm>
        </p:grpSpPr>
        <p:sp>
          <p:nvSpPr>
            <p:cNvPr id="80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18" name="Title Text"/>
          <p:cNvSpPr txBox="1">
            <a:spLocks noGrp="1"/>
          </p:cNvSpPr>
          <p:nvPr>
            <p:ph type="title"/>
          </p:nvPr>
        </p:nvSpPr>
        <p:spPr>
          <a:xfrm>
            <a:off x="685800" y="2286000"/>
            <a:ext cx="7772400" cy="1143000"/>
          </a:xfrm>
          <a:prstGeom prst="rect">
            <a:avLst/>
          </a:prstGeom>
          <a:noFill/>
        </p:spPr>
        <p:txBody>
          <a:bodyPr/>
          <a:lstStyle>
            <a:lvl1pPr>
              <a:defRPr sz="4400" b="0"/>
            </a:lvl1pPr>
          </a:lstStyle>
          <a:p>
            <a:r>
              <a:t>Title Text</a:t>
            </a:r>
          </a:p>
        </p:txBody>
      </p:sp>
      <p:sp>
        <p:nvSpPr>
          <p:cNvPr id="819"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FFFFFF"/>
                </a:solidFill>
              </a:defRPr>
            </a:lvl1pPr>
            <a:lvl2pPr algn="ctr">
              <a:buSzPct val="100000"/>
              <a:buChar char="–"/>
              <a:defRPr>
                <a:solidFill>
                  <a:srgbClr val="FFFFFF"/>
                </a:solidFill>
              </a:defRPr>
            </a:lvl2pPr>
            <a:lvl3pPr algn="ctr">
              <a:buSzPct val="100000"/>
              <a:buChar char="•"/>
              <a:defRPr>
                <a:solidFill>
                  <a:srgbClr val="FFFFFF"/>
                </a:solidFill>
              </a:defRPr>
            </a:lvl3pPr>
            <a:lvl4pPr algn="ctr">
              <a:buSzPct val="100000"/>
              <a:buChar char="–"/>
              <a:defRPr>
                <a:solidFill>
                  <a:srgbClr val="FFFFFF"/>
                </a:solidFill>
              </a:defRPr>
            </a:lvl4pPr>
            <a:lvl5pPr algn="ct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20" name="Slide Number"/>
          <p:cNvSpPr txBox="1">
            <a:spLocks noGrp="1"/>
          </p:cNvSpPr>
          <p:nvPr>
            <p:ph type="sldNum" sz="quarter" idx="2"/>
          </p:nvPr>
        </p:nvSpPr>
        <p:spPr>
          <a:xfrm>
            <a:off x="8176437" y="6418691"/>
            <a:ext cx="281763" cy="286910"/>
          </a:xfrm>
          <a:prstGeom prst="rect">
            <a:avLst/>
          </a:prstGeom>
        </p:spPr>
        <p:txBody>
          <a:bodyPr/>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93747825"/>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x">
  <p:cSld name="4_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35" name="Group 2"/>
          <p:cNvGrpSpPr/>
          <p:nvPr/>
        </p:nvGrpSpPr>
        <p:grpSpPr>
          <a:xfrm>
            <a:off x="-1" y="76"/>
            <a:ext cx="9144001" cy="6860193"/>
            <a:chOff x="0" y="38"/>
            <a:chExt cx="9144000" cy="6860192"/>
          </a:xfrm>
        </p:grpSpPr>
        <p:sp>
          <p:nvSpPr>
            <p:cNvPr id="82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2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2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36"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837" name="Body Level One…"/>
          <p:cNvSpPr txBox="1">
            <a:spLocks noGrp="1"/>
          </p:cNvSpPr>
          <p:nvPr>
            <p:ph type="body" idx="1"/>
          </p:nvPr>
        </p:nvSpPr>
        <p:spPr>
          <a:xfrm>
            <a:off x="0" y="1981200"/>
            <a:ext cx="9144000" cy="41148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38"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75141850"/>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x">
  <p:cSld name="4_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53" name="Group 2"/>
          <p:cNvGrpSpPr/>
          <p:nvPr/>
        </p:nvGrpSpPr>
        <p:grpSpPr>
          <a:xfrm>
            <a:off x="-1" y="76"/>
            <a:ext cx="9144001" cy="6860193"/>
            <a:chOff x="0" y="38"/>
            <a:chExt cx="9144000" cy="6860192"/>
          </a:xfrm>
        </p:grpSpPr>
        <p:sp>
          <p:nvSpPr>
            <p:cNvPr id="845"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6"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7"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8"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9"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0"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1"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2"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54"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85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defRPr>
            </a:lvl1pPr>
            <a:lvl2pPr marL="0" indent="456342">
              <a:spcBef>
                <a:spcPts val="400"/>
              </a:spcBef>
              <a:buSzTx/>
              <a:buNone/>
              <a:defRPr sz="2000">
                <a:solidFill>
                  <a:srgbClr val="FFFFFF"/>
                </a:solidFill>
              </a:defRPr>
            </a:lvl2pPr>
            <a:lvl3pPr marL="0" indent="912690">
              <a:spcBef>
                <a:spcPts val="400"/>
              </a:spcBef>
              <a:buSzTx/>
              <a:buNone/>
              <a:defRPr sz="2000">
                <a:solidFill>
                  <a:srgbClr val="FFFFFF"/>
                </a:solidFill>
              </a:defRPr>
            </a:lvl3pPr>
            <a:lvl4pPr marL="0" indent="1369015">
              <a:spcBef>
                <a:spcPts val="400"/>
              </a:spcBef>
              <a:buSzTx/>
              <a:buNone/>
              <a:defRPr sz="2000">
                <a:solidFill>
                  <a:srgbClr val="FFFFFF"/>
                </a:solidFill>
              </a:defRPr>
            </a:lvl4pPr>
            <a:lvl5pPr marL="0" indent="1825374">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5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06625339"/>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x">
  <p:cSld name="4_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 y="76"/>
            <a:ext cx="9144001" cy="6860193"/>
            <a:chOff x="0" y="38"/>
            <a:chExt cx="9144000" cy="6860192"/>
          </a:xfrm>
        </p:grpSpPr>
        <p:sp>
          <p:nvSpPr>
            <p:cNvPr id="863"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4"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5"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6"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7"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8"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9"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70"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72"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8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FFFFFF"/>
                </a:solidFill>
              </a:defRPr>
            </a:lvl1pPr>
            <a:lvl2pPr marL="789082" indent="-332754">
              <a:spcBef>
                <a:spcPts val="600"/>
              </a:spcBef>
              <a:buSzPct val="100000"/>
              <a:buChar char="–"/>
              <a:defRPr sz="2800">
                <a:solidFill>
                  <a:srgbClr val="FFFFFF"/>
                </a:solidFill>
              </a:defRPr>
            </a:lvl2pPr>
            <a:lvl3pPr marL="1232107" indent="-319440">
              <a:spcBef>
                <a:spcPts val="600"/>
              </a:spcBef>
              <a:buSzPct val="100000"/>
              <a:buChar char="•"/>
              <a:defRPr sz="2800">
                <a:solidFill>
                  <a:srgbClr val="FFFFFF"/>
                </a:solidFill>
              </a:defRPr>
            </a:lvl3pPr>
            <a:lvl4pPr marL="1723956" indent="-354934">
              <a:spcBef>
                <a:spcPts val="600"/>
              </a:spcBef>
              <a:buSzPct val="100000"/>
              <a:buChar char="–"/>
              <a:defRPr sz="2800">
                <a:solidFill>
                  <a:srgbClr val="FFFFFF"/>
                </a:solidFill>
              </a:defRPr>
            </a:lvl4pPr>
            <a:lvl5pPr marL="2180286" indent="-354934">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74"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85445226"/>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x">
  <p:cSld name="4_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89" name="Group 2"/>
          <p:cNvGrpSpPr/>
          <p:nvPr/>
        </p:nvGrpSpPr>
        <p:grpSpPr>
          <a:xfrm>
            <a:off x="-1" y="76"/>
            <a:ext cx="9144001" cy="6860193"/>
            <a:chOff x="0" y="38"/>
            <a:chExt cx="9144000" cy="6860192"/>
          </a:xfrm>
        </p:grpSpPr>
        <p:sp>
          <p:nvSpPr>
            <p:cNvPr id="881"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2"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3"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4"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5"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6"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7"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8"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90" name="Title Text"/>
          <p:cNvSpPr txBox="1">
            <a:spLocks noGrp="1"/>
          </p:cNvSpPr>
          <p:nvPr>
            <p:ph type="title"/>
          </p:nvPr>
        </p:nvSpPr>
        <p:spPr>
          <a:xfrm>
            <a:off x="457200" y="274638"/>
            <a:ext cx="8229600" cy="1143001"/>
          </a:xfrm>
          <a:prstGeom prst="rect">
            <a:avLst/>
          </a:prstGeom>
          <a:noFill/>
        </p:spPr>
        <p:txBody>
          <a:bodyPr/>
          <a:lstStyle>
            <a:lvl1pPr>
              <a:defRPr sz="4400" b="0"/>
            </a:lvl1pPr>
          </a:lstStyle>
          <a:p>
            <a:r>
              <a:t>Title Text</a:t>
            </a:r>
          </a:p>
        </p:txBody>
      </p:sp>
      <p:sp>
        <p:nvSpPr>
          <p:cNvPr id="8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defRPr>
            </a:lvl1pPr>
            <a:lvl2pPr marL="0" indent="456342">
              <a:spcBef>
                <a:spcPts val="500"/>
              </a:spcBef>
              <a:buSzTx/>
              <a:buNone/>
              <a:defRPr sz="2400" b="1">
                <a:solidFill>
                  <a:srgbClr val="FFFFFF"/>
                </a:solidFill>
              </a:defRPr>
            </a:lvl2pPr>
            <a:lvl3pPr marL="0" indent="912690">
              <a:spcBef>
                <a:spcPts val="500"/>
              </a:spcBef>
              <a:buSzTx/>
              <a:buNone/>
              <a:defRPr sz="2400" b="1">
                <a:solidFill>
                  <a:srgbClr val="FFFFFF"/>
                </a:solidFill>
              </a:defRPr>
            </a:lvl3pPr>
            <a:lvl4pPr marL="0" indent="1369015">
              <a:spcBef>
                <a:spcPts val="500"/>
              </a:spcBef>
              <a:buSzTx/>
              <a:buNone/>
              <a:defRPr sz="2400" b="1">
                <a:solidFill>
                  <a:srgbClr val="FFFFFF"/>
                </a:solidFill>
              </a:defRPr>
            </a:lvl4pPr>
            <a:lvl5pPr marL="0" indent="1825374">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92"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defRPr>
            </a:pPr>
            <a:endParaRPr/>
          </a:p>
        </p:txBody>
      </p:sp>
      <p:sp>
        <p:nvSpPr>
          <p:cNvPr id="89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87364459"/>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x">
  <p:cSld name="4_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08" name="Group 2"/>
          <p:cNvGrpSpPr/>
          <p:nvPr/>
        </p:nvGrpSpPr>
        <p:grpSpPr>
          <a:xfrm>
            <a:off x="-1" y="76"/>
            <a:ext cx="9144001" cy="6860193"/>
            <a:chOff x="0" y="38"/>
            <a:chExt cx="9144000" cy="6860192"/>
          </a:xfrm>
        </p:grpSpPr>
        <p:sp>
          <p:nvSpPr>
            <p:cNvPr id="90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09"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910"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6277986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13/01/2025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24826401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x">
  <p:cSld name="4_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25" name="Group 2"/>
          <p:cNvGrpSpPr/>
          <p:nvPr/>
        </p:nvGrpSpPr>
        <p:grpSpPr>
          <a:xfrm>
            <a:off x="-1" y="76"/>
            <a:ext cx="9144001" cy="6860193"/>
            <a:chOff x="0" y="38"/>
            <a:chExt cx="9144000" cy="6860192"/>
          </a:xfrm>
        </p:grpSpPr>
        <p:sp>
          <p:nvSpPr>
            <p:cNvPr id="91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1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1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2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92472268"/>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000000"/>
        </a:solidFill>
        <a:effectLst/>
      </p:bgPr>
    </p:bg>
    <p:spTree>
      <p:nvGrpSpPr>
        <p:cNvPr id="1" name=""/>
        <p:cNvGrpSpPr/>
        <p:nvPr/>
      </p:nvGrpSpPr>
      <p:grpSpPr>
        <a:xfrm>
          <a:off x="0" y="0"/>
          <a:ext cx="0" cy="0"/>
          <a:chOff x="0" y="0"/>
          <a:chExt cx="0" cy="0"/>
        </a:xfrm>
      </p:grpSpPr>
      <p:sp>
        <p:nvSpPr>
          <p:cNvPr id="93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98095516"/>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48" name="Group 2"/>
          <p:cNvGrpSpPr/>
          <p:nvPr/>
        </p:nvGrpSpPr>
        <p:grpSpPr>
          <a:xfrm>
            <a:off x="-1" y="76"/>
            <a:ext cx="9144001" cy="6860193"/>
            <a:chOff x="0" y="38"/>
            <a:chExt cx="9144000" cy="6860192"/>
          </a:xfrm>
        </p:grpSpPr>
        <p:sp>
          <p:nvSpPr>
            <p:cNvPr id="94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49"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950"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51"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defRPr>
            </a:pPr>
            <a:endParaRPr/>
          </a:p>
        </p:txBody>
      </p:sp>
      <p:sp>
        <p:nvSpPr>
          <p:cNvPr id="95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77159056"/>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67" name="Group 2"/>
          <p:cNvGrpSpPr/>
          <p:nvPr/>
        </p:nvGrpSpPr>
        <p:grpSpPr>
          <a:xfrm>
            <a:off x="-1" y="76"/>
            <a:ext cx="9144001" cy="6860193"/>
            <a:chOff x="0" y="38"/>
            <a:chExt cx="9144000" cy="6860192"/>
          </a:xfrm>
        </p:grpSpPr>
        <p:sp>
          <p:nvSpPr>
            <p:cNvPr id="95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68"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9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97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defRPr>
            </a:lvl1pPr>
            <a:lvl2pPr marL="0" indent="456342">
              <a:spcBef>
                <a:spcPts val="300"/>
              </a:spcBef>
              <a:buSzTx/>
              <a:buNone/>
              <a:defRPr sz="1400">
                <a:solidFill>
                  <a:srgbClr val="FFFFFF"/>
                </a:solidFill>
              </a:defRPr>
            </a:lvl2pPr>
            <a:lvl3pPr marL="0" indent="912690">
              <a:spcBef>
                <a:spcPts val="300"/>
              </a:spcBef>
              <a:buSzTx/>
              <a:buNone/>
              <a:defRPr sz="1400">
                <a:solidFill>
                  <a:srgbClr val="FFFFFF"/>
                </a:solidFill>
              </a:defRPr>
            </a:lvl3pPr>
            <a:lvl4pPr marL="0" indent="1369015">
              <a:spcBef>
                <a:spcPts val="300"/>
              </a:spcBef>
              <a:buSzTx/>
              <a:buNone/>
              <a:defRPr sz="1400">
                <a:solidFill>
                  <a:srgbClr val="FFFFFF"/>
                </a:solidFill>
              </a:defRPr>
            </a:lvl4pPr>
            <a:lvl5pPr marL="0" indent="1825374">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71"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46097946"/>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x">
  <p:cSld name="4_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86" name="Group 2"/>
          <p:cNvGrpSpPr/>
          <p:nvPr/>
        </p:nvGrpSpPr>
        <p:grpSpPr>
          <a:xfrm>
            <a:off x="-1" y="76"/>
            <a:ext cx="9144001" cy="6860193"/>
            <a:chOff x="0" y="38"/>
            <a:chExt cx="9144000" cy="6860192"/>
          </a:xfrm>
        </p:grpSpPr>
        <p:sp>
          <p:nvSpPr>
            <p:cNvPr id="978"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79"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0"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1"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2"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3"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4"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5"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87"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988" name="Body Level One…"/>
          <p:cNvSpPr txBox="1">
            <a:spLocks noGrp="1"/>
          </p:cNvSpPr>
          <p:nvPr>
            <p:ph type="body" idx="1"/>
          </p:nvPr>
        </p:nvSpPr>
        <p:spPr>
          <a:xfrm>
            <a:off x="0" y="1981200"/>
            <a:ext cx="9144000" cy="41148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9"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97389420"/>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x">
  <p:cSld name="4_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04" name="Group 2"/>
          <p:cNvGrpSpPr/>
          <p:nvPr/>
        </p:nvGrpSpPr>
        <p:grpSpPr>
          <a:xfrm>
            <a:off x="-1" y="76"/>
            <a:ext cx="9144001" cy="6860193"/>
            <a:chOff x="0" y="38"/>
            <a:chExt cx="9144000" cy="6860192"/>
          </a:xfrm>
        </p:grpSpPr>
        <p:sp>
          <p:nvSpPr>
            <p:cNvPr id="996"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7"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8"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9"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0"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1"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2"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3"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05" name="Title Text"/>
          <p:cNvSpPr txBox="1">
            <a:spLocks noGrp="1"/>
          </p:cNvSpPr>
          <p:nvPr>
            <p:ph type="title"/>
          </p:nvPr>
        </p:nvSpPr>
        <p:spPr>
          <a:xfrm>
            <a:off x="6515100" y="609600"/>
            <a:ext cx="1943100" cy="5486400"/>
          </a:xfrm>
          <a:prstGeom prst="rect">
            <a:avLst/>
          </a:prstGeom>
          <a:noFill/>
        </p:spPr>
        <p:txBody>
          <a:bodyPr vert="eaVert"/>
          <a:lstStyle>
            <a:lvl1pPr>
              <a:defRPr sz="4400" b="0"/>
            </a:lvl1pPr>
          </a:lstStyle>
          <a:p>
            <a:r>
              <a:t>Title Text</a:t>
            </a:r>
          </a:p>
        </p:txBody>
      </p:sp>
      <p:sp>
        <p:nvSpPr>
          <p:cNvPr id="100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07"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82029986"/>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x">
  <p:cSld name="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22" name="Group 2"/>
          <p:cNvGrpSpPr/>
          <p:nvPr/>
        </p:nvGrpSpPr>
        <p:grpSpPr>
          <a:xfrm>
            <a:off x="-1" y="76"/>
            <a:ext cx="9144001" cy="6860193"/>
            <a:chOff x="0" y="38"/>
            <a:chExt cx="9144000" cy="6860192"/>
          </a:xfrm>
        </p:grpSpPr>
        <p:sp>
          <p:nvSpPr>
            <p:cNvPr id="1014"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5"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6"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7"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8"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9"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20"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21"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23"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024"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25"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18229799"/>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x">
  <p:cSld name="Title and Tabl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40" name="Group 2"/>
          <p:cNvGrpSpPr/>
          <p:nvPr/>
        </p:nvGrpSpPr>
        <p:grpSpPr>
          <a:xfrm>
            <a:off x="-1" y="76"/>
            <a:ext cx="9144001" cy="6860193"/>
            <a:chOff x="0" y="38"/>
            <a:chExt cx="9144000" cy="6860192"/>
          </a:xfrm>
        </p:grpSpPr>
        <p:sp>
          <p:nvSpPr>
            <p:cNvPr id="1032"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3"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4"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5"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6"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7"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8"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9"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41"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04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64337922"/>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rgbClr val="FFFFFF"/>
        </a:solidFill>
        <a:effectLst/>
      </p:bgPr>
    </p:bg>
    <p:spTree>
      <p:nvGrpSpPr>
        <p:cNvPr id="1" name=""/>
        <p:cNvGrpSpPr/>
        <p:nvPr/>
      </p:nvGrpSpPr>
      <p:grpSpPr>
        <a:xfrm>
          <a:off x="0" y="0"/>
          <a:ext cx="0" cy="0"/>
          <a:chOff x="0" y="0"/>
          <a:chExt cx="0" cy="0"/>
        </a:xfrm>
      </p:grpSpPr>
      <p:sp>
        <p:nvSpPr>
          <p:cNvPr id="1049" name="Rectangle 2"/>
          <p:cNvSpPr/>
          <p:nvPr/>
        </p:nvSpPr>
        <p:spPr>
          <a:xfrm>
            <a:off x="1" y="0"/>
            <a:ext cx="4572001" cy="6858000"/>
          </a:xfrm>
          <a:prstGeom prst="rect">
            <a:avLst/>
          </a:prstGeom>
          <a:solidFill>
            <a:srgbClr val="CAE2CA"/>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sp>
        <p:nvSpPr>
          <p:cNvPr id="1050" name="AutoShape 3"/>
          <p:cNvSpPr/>
          <p:nvPr/>
        </p:nvSpPr>
        <p:spPr>
          <a:xfrm>
            <a:off x="685800" y="990600"/>
            <a:ext cx="5181600" cy="19050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53" name="Group 15"/>
          <p:cNvGrpSpPr/>
          <p:nvPr/>
        </p:nvGrpSpPr>
        <p:grpSpPr>
          <a:xfrm>
            <a:off x="3632200" y="4889500"/>
            <a:ext cx="4876800" cy="319088"/>
            <a:chOff x="0" y="0"/>
            <a:chExt cx="4876800" cy="319087"/>
          </a:xfrm>
        </p:grpSpPr>
        <p:sp>
          <p:nvSpPr>
            <p:cNvPr id="1051" name="AutoShape 6"/>
            <p:cNvSpPr/>
            <p:nvPr/>
          </p:nvSpPr>
          <p:spPr>
            <a:xfrm flipH="1">
              <a:off x="0" y="0"/>
              <a:ext cx="4625975"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52" name="AutoShape 7"/>
            <p:cNvSpPr/>
            <p:nvPr/>
          </p:nvSpPr>
          <p:spPr>
            <a:xfrm>
              <a:off x="4616450" y="0"/>
              <a:ext cx="26035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54" name="Body Level One…"/>
          <p:cNvSpPr txBox="1">
            <a:spLocks noGrp="1"/>
          </p:cNvSpPr>
          <p:nvPr>
            <p:ph type="body" sz="quarter" idx="1"/>
          </p:nvPr>
        </p:nvSpPr>
        <p:spPr>
          <a:xfrm>
            <a:off x="4673601" y="2927350"/>
            <a:ext cx="3657601" cy="1822450"/>
          </a:xfrm>
          <a:prstGeom prst="rect">
            <a:avLst/>
          </a:prstGeom>
        </p:spPr>
        <p:txBody>
          <a:bodyPr anchor="b">
            <a:normAutofit/>
          </a:bodyPr>
          <a:lstStyle>
            <a:lvl1pPr marL="0" indent="0">
              <a:spcBef>
                <a:spcPts val="600"/>
              </a:spcBef>
              <a:buSzTx/>
              <a:buNone/>
              <a:defRPr sz="2800">
                <a:solidFill>
                  <a:srgbClr val="006666"/>
                </a:solidFill>
              </a:defRPr>
            </a:lvl1pPr>
            <a:lvl2pPr marL="789082" indent="-332754">
              <a:spcBef>
                <a:spcPts val="600"/>
              </a:spcBef>
              <a:buSzPct val="75000"/>
              <a:buChar char="–"/>
              <a:defRPr sz="2800">
                <a:solidFill>
                  <a:srgbClr val="006666"/>
                </a:solidFill>
              </a:defRPr>
            </a:lvl2pPr>
            <a:lvl3pPr marL="1232107" indent="-319440">
              <a:spcBef>
                <a:spcPts val="600"/>
              </a:spcBef>
              <a:buSzPct val="75000"/>
              <a:defRPr sz="2800">
                <a:solidFill>
                  <a:srgbClr val="006666"/>
                </a:solidFill>
              </a:defRPr>
            </a:lvl3pPr>
            <a:lvl4pPr marL="1723956" indent="-354934">
              <a:spcBef>
                <a:spcPts val="600"/>
              </a:spcBef>
              <a:buSzPct val="80000"/>
              <a:buChar char="–"/>
              <a:defRPr sz="2800">
                <a:solidFill>
                  <a:srgbClr val="006666"/>
                </a:solidFill>
              </a:defRPr>
            </a:lvl4pPr>
            <a:lvl5pPr marL="2180286" indent="-354934">
              <a:spcBef>
                <a:spcPts val="600"/>
              </a:spcBef>
              <a:buSzPct val="65000"/>
              <a:buChar char="●"/>
              <a:defRPr sz="2800">
                <a:solidFill>
                  <a:srgbClr val="006666"/>
                </a:solidFill>
              </a:defRPr>
            </a:lvl5pPr>
          </a:lstStyle>
          <a:p>
            <a:r>
              <a:t>Body Level One</a:t>
            </a:r>
          </a:p>
          <a:p>
            <a:pPr lvl="1"/>
            <a:r>
              <a:t>Body Level Two</a:t>
            </a:r>
          </a:p>
          <a:p>
            <a:pPr lvl="2"/>
            <a:r>
              <a:t>Body Level Three</a:t>
            </a:r>
          </a:p>
          <a:p>
            <a:pPr lvl="3"/>
            <a:r>
              <a:t>Body Level Four</a:t>
            </a:r>
          </a:p>
          <a:p>
            <a:pPr lvl="4"/>
            <a:r>
              <a:t>Body Level Five</a:t>
            </a:r>
          </a:p>
        </p:txBody>
      </p:sp>
      <p:sp>
        <p:nvSpPr>
          <p:cNvPr id="1055" name="Title Text"/>
          <p:cNvSpPr txBox="1">
            <a:spLocks noGrp="1"/>
          </p:cNvSpPr>
          <p:nvPr>
            <p:ph type="title"/>
          </p:nvPr>
        </p:nvSpPr>
        <p:spPr>
          <a:xfrm>
            <a:off x="936625" y="1425575"/>
            <a:ext cx="7772400" cy="1143000"/>
          </a:xfrm>
          <a:prstGeom prst="rect">
            <a:avLst/>
          </a:prstGeom>
          <a:noFill/>
        </p:spPr>
        <p:txBody>
          <a:bodyPr/>
          <a:lstStyle>
            <a:lvl1pPr>
              <a:lnSpc>
                <a:spcPct val="90000"/>
              </a:lnSpc>
              <a:defRPr sz="3600">
                <a:solidFill>
                  <a:srgbClr val="003366"/>
                </a:solidFill>
              </a:defRPr>
            </a:lvl1pPr>
          </a:lstStyle>
          <a:p>
            <a:r>
              <a:t>Title Text</a:t>
            </a:r>
          </a:p>
        </p:txBody>
      </p:sp>
      <p:sp>
        <p:nvSpPr>
          <p:cNvPr id="1056" name="Slide Number"/>
          <p:cNvSpPr txBox="1">
            <a:spLocks noGrp="1"/>
          </p:cNvSpPr>
          <p:nvPr>
            <p:ph type="sldNum" sz="quarter" idx="2"/>
          </p:nvPr>
        </p:nvSpPr>
        <p:spPr>
          <a:xfrm>
            <a:off x="9525" y="6374315"/>
            <a:ext cx="471247" cy="474160"/>
          </a:xfrm>
          <a:prstGeom prst="rect">
            <a:avLst/>
          </a:prstGeom>
        </p:spPr>
        <p:txBody>
          <a:bodyPr/>
          <a:lstStyle>
            <a:lvl1pPr algn="l">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235900146"/>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x">
  <p:cSld name="5_Section Header">
    <p:bg>
      <p:bgPr>
        <a:solidFill>
          <a:srgbClr val="FFFFFF"/>
        </a:solidFill>
        <a:effectLst/>
      </p:bgPr>
    </p:bg>
    <p:spTree>
      <p:nvGrpSpPr>
        <p:cNvPr id="1" name=""/>
        <p:cNvGrpSpPr/>
        <p:nvPr/>
      </p:nvGrpSpPr>
      <p:grpSpPr>
        <a:xfrm>
          <a:off x="0" y="0"/>
          <a:ext cx="0" cy="0"/>
          <a:chOff x="0" y="0"/>
          <a:chExt cx="0" cy="0"/>
        </a:xfrm>
      </p:grpSpPr>
      <p:grpSp>
        <p:nvGrpSpPr>
          <p:cNvPr id="1081" name="Group 2"/>
          <p:cNvGrpSpPr/>
          <p:nvPr/>
        </p:nvGrpSpPr>
        <p:grpSpPr>
          <a:xfrm>
            <a:off x="2" y="0"/>
            <a:ext cx="3200401" cy="6858000"/>
            <a:chOff x="1" y="0"/>
            <a:chExt cx="3200400" cy="6858000"/>
          </a:xfrm>
        </p:grpSpPr>
        <p:sp>
          <p:nvSpPr>
            <p:cNvPr id="1079"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0"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2"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85" name="Group 11"/>
          <p:cNvGrpSpPr/>
          <p:nvPr/>
        </p:nvGrpSpPr>
        <p:grpSpPr>
          <a:xfrm>
            <a:off x="228600" y="1981200"/>
            <a:ext cx="7391400" cy="319088"/>
            <a:chOff x="0" y="0"/>
            <a:chExt cx="7391400" cy="319087"/>
          </a:xfrm>
        </p:grpSpPr>
        <p:sp>
          <p:nvSpPr>
            <p:cNvPr id="1083"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4"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6" name="Title Text"/>
          <p:cNvSpPr txBox="1">
            <a:spLocks noGrp="1"/>
          </p:cNvSpPr>
          <p:nvPr>
            <p:ph type="title"/>
          </p:nvPr>
        </p:nvSpPr>
        <p:spPr>
          <a:xfrm>
            <a:off x="722312" y="4406900"/>
            <a:ext cx="7772401" cy="1362075"/>
          </a:xfrm>
          <a:prstGeom prst="rect">
            <a:avLst/>
          </a:prstGeom>
          <a:noFill/>
        </p:spPr>
        <p:txBody>
          <a:bodyPr anchor="t"/>
          <a:lstStyle>
            <a:lvl1pPr algn="l">
              <a:lnSpc>
                <a:spcPct val="90000"/>
              </a:lnSpc>
              <a:defRPr sz="4000" cap="all">
                <a:solidFill>
                  <a:srgbClr val="006666"/>
                </a:solidFill>
              </a:defRPr>
            </a:lvl1pPr>
          </a:lstStyle>
          <a:p>
            <a:r>
              <a:t>Title Text</a:t>
            </a:r>
          </a:p>
        </p:txBody>
      </p:sp>
      <p:sp>
        <p:nvSpPr>
          <p:cNvPr id="108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3366"/>
                </a:solidFill>
              </a:defRPr>
            </a:lvl1pPr>
            <a:lvl2pPr marL="0" indent="456342">
              <a:spcBef>
                <a:spcPts val="400"/>
              </a:spcBef>
              <a:buSzTx/>
              <a:buNone/>
              <a:defRPr sz="2000">
                <a:solidFill>
                  <a:srgbClr val="003366"/>
                </a:solidFill>
              </a:defRPr>
            </a:lvl2pPr>
            <a:lvl3pPr marL="0" indent="912690">
              <a:spcBef>
                <a:spcPts val="400"/>
              </a:spcBef>
              <a:buSzTx/>
              <a:buNone/>
              <a:defRPr sz="2000">
                <a:solidFill>
                  <a:srgbClr val="003366"/>
                </a:solidFill>
              </a:defRPr>
            </a:lvl3pPr>
            <a:lvl4pPr marL="0" indent="1369015">
              <a:spcBef>
                <a:spcPts val="400"/>
              </a:spcBef>
              <a:buSzTx/>
              <a:buNone/>
              <a:defRPr sz="2000">
                <a:solidFill>
                  <a:srgbClr val="003366"/>
                </a:solidFill>
              </a:defRPr>
            </a:lvl4pPr>
            <a:lvl5pPr marL="0" indent="1825374">
              <a:spcBef>
                <a:spcPts val="400"/>
              </a:spcBef>
              <a:buSzTx/>
              <a:buNone/>
              <a:defRPr sz="20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088"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27614400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97730446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x">
  <p:cSld name="5_Two Content">
    <p:bg>
      <p:bgPr>
        <a:solidFill>
          <a:srgbClr val="FFFFFF"/>
        </a:solidFill>
        <a:effectLst/>
      </p:bgPr>
    </p:bg>
    <p:spTree>
      <p:nvGrpSpPr>
        <p:cNvPr id="1" name=""/>
        <p:cNvGrpSpPr/>
        <p:nvPr/>
      </p:nvGrpSpPr>
      <p:grpSpPr>
        <a:xfrm>
          <a:off x="0" y="0"/>
          <a:ext cx="0" cy="0"/>
          <a:chOff x="0" y="0"/>
          <a:chExt cx="0" cy="0"/>
        </a:xfrm>
      </p:grpSpPr>
      <p:grpSp>
        <p:nvGrpSpPr>
          <p:cNvPr id="1097" name="Group 2"/>
          <p:cNvGrpSpPr/>
          <p:nvPr/>
        </p:nvGrpSpPr>
        <p:grpSpPr>
          <a:xfrm>
            <a:off x="2" y="0"/>
            <a:ext cx="3200401" cy="6858000"/>
            <a:chOff x="1" y="0"/>
            <a:chExt cx="3200400" cy="6858000"/>
          </a:xfrm>
        </p:grpSpPr>
        <p:sp>
          <p:nvSpPr>
            <p:cNvPr id="1095"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96"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98"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01" name="Group 11"/>
          <p:cNvGrpSpPr/>
          <p:nvPr/>
        </p:nvGrpSpPr>
        <p:grpSpPr>
          <a:xfrm>
            <a:off x="228600" y="1981200"/>
            <a:ext cx="7391400" cy="319088"/>
            <a:chOff x="0" y="0"/>
            <a:chExt cx="7391400" cy="319087"/>
          </a:xfrm>
        </p:grpSpPr>
        <p:sp>
          <p:nvSpPr>
            <p:cNvPr id="1099"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00"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02"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03" name="Body Level One…"/>
          <p:cNvSpPr txBox="1">
            <a:spLocks noGrp="1"/>
          </p:cNvSpPr>
          <p:nvPr>
            <p:ph type="body" sz="half" idx="1"/>
          </p:nvPr>
        </p:nvSpPr>
        <p:spPr>
          <a:xfrm>
            <a:off x="914400" y="2362200"/>
            <a:ext cx="3924300" cy="3733800"/>
          </a:xfrm>
          <a:prstGeom prst="rect">
            <a:avLst/>
          </a:prstGeom>
        </p:spPr>
        <p:txBody>
          <a:bodyPr>
            <a:normAutofit/>
          </a:bodyPr>
          <a:lstStyle>
            <a:lvl1pPr>
              <a:spcBef>
                <a:spcPts val="600"/>
              </a:spcBef>
              <a:buClr>
                <a:srgbClr val="003366"/>
              </a:buClr>
              <a:buSzPct val="75000"/>
              <a:buChar char="●"/>
              <a:defRPr sz="2800">
                <a:solidFill>
                  <a:srgbClr val="003366"/>
                </a:solidFill>
              </a:defRPr>
            </a:lvl1pPr>
            <a:lvl2pPr marL="789082" indent="-332754">
              <a:spcBef>
                <a:spcPts val="600"/>
              </a:spcBef>
              <a:buClr>
                <a:srgbClr val="003366"/>
              </a:buClr>
              <a:buSzPct val="75000"/>
              <a:buChar char="–"/>
              <a:defRPr sz="2800">
                <a:solidFill>
                  <a:srgbClr val="003366"/>
                </a:solidFill>
              </a:defRPr>
            </a:lvl2pPr>
            <a:lvl3pPr marL="1232107" indent="-319440">
              <a:spcBef>
                <a:spcPts val="600"/>
              </a:spcBef>
              <a:buClr>
                <a:srgbClr val="003366"/>
              </a:buClr>
              <a:buSzPct val="75000"/>
              <a:defRPr sz="2800">
                <a:solidFill>
                  <a:srgbClr val="003366"/>
                </a:solidFill>
              </a:defRPr>
            </a:lvl3pPr>
            <a:lvl4pPr marL="1723956" indent="-354934">
              <a:spcBef>
                <a:spcPts val="600"/>
              </a:spcBef>
              <a:buClr>
                <a:srgbClr val="003366"/>
              </a:buClr>
              <a:buSzPct val="80000"/>
              <a:buChar char="–"/>
              <a:defRPr sz="2800">
                <a:solidFill>
                  <a:srgbClr val="003366"/>
                </a:solidFill>
              </a:defRPr>
            </a:lvl4pPr>
            <a:lvl5pPr marL="2180286" indent="-354934">
              <a:spcBef>
                <a:spcPts val="600"/>
              </a:spcBef>
              <a:buClr>
                <a:srgbClr val="003366"/>
              </a:buClr>
              <a:buSzPct val="65000"/>
              <a:buChar char="●"/>
              <a:defRPr sz="28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04"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725204004"/>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x">
  <p:cSld name="5_Comparison">
    <p:bg>
      <p:bgPr>
        <a:solidFill>
          <a:srgbClr val="FFFFFF"/>
        </a:solidFill>
        <a:effectLst/>
      </p:bgPr>
    </p:bg>
    <p:spTree>
      <p:nvGrpSpPr>
        <p:cNvPr id="1" name=""/>
        <p:cNvGrpSpPr/>
        <p:nvPr/>
      </p:nvGrpSpPr>
      <p:grpSpPr>
        <a:xfrm>
          <a:off x="0" y="0"/>
          <a:ext cx="0" cy="0"/>
          <a:chOff x="0" y="0"/>
          <a:chExt cx="0" cy="0"/>
        </a:xfrm>
      </p:grpSpPr>
      <p:grpSp>
        <p:nvGrpSpPr>
          <p:cNvPr id="1113" name="Group 2"/>
          <p:cNvGrpSpPr/>
          <p:nvPr/>
        </p:nvGrpSpPr>
        <p:grpSpPr>
          <a:xfrm>
            <a:off x="2" y="0"/>
            <a:ext cx="3200401" cy="6858000"/>
            <a:chOff x="1" y="0"/>
            <a:chExt cx="3200400" cy="6858000"/>
          </a:xfrm>
        </p:grpSpPr>
        <p:sp>
          <p:nvSpPr>
            <p:cNvPr id="111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17" name="Group 11"/>
          <p:cNvGrpSpPr/>
          <p:nvPr/>
        </p:nvGrpSpPr>
        <p:grpSpPr>
          <a:xfrm>
            <a:off x="228600" y="1981200"/>
            <a:ext cx="7391400" cy="319088"/>
            <a:chOff x="0" y="0"/>
            <a:chExt cx="7391400" cy="319087"/>
          </a:xfrm>
        </p:grpSpPr>
        <p:sp>
          <p:nvSpPr>
            <p:cNvPr id="111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8" name="Title Text"/>
          <p:cNvSpPr txBox="1">
            <a:spLocks noGrp="1"/>
          </p:cNvSpPr>
          <p:nvPr>
            <p:ph type="title"/>
          </p:nvPr>
        </p:nvSpPr>
        <p:spPr>
          <a:xfrm>
            <a:off x="457200" y="274638"/>
            <a:ext cx="8229600" cy="1143001"/>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3366"/>
                </a:solidFill>
              </a:defRPr>
            </a:lvl1pPr>
            <a:lvl2pPr marL="0" indent="456342">
              <a:spcBef>
                <a:spcPts val="500"/>
              </a:spcBef>
              <a:buSzTx/>
              <a:buNone/>
              <a:defRPr sz="2400" b="1">
                <a:solidFill>
                  <a:srgbClr val="003366"/>
                </a:solidFill>
              </a:defRPr>
            </a:lvl2pPr>
            <a:lvl3pPr marL="0" indent="912690">
              <a:spcBef>
                <a:spcPts val="500"/>
              </a:spcBef>
              <a:buSzTx/>
              <a:buNone/>
              <a:defRPr sz="2400" b="1">
                <a:solidFill>
                  <a:srgbClr val="003366"/>
                </a:solidFill>
              </a:defRPr>
            </a:lvl3pPr>
            <a:lvl4pPr marL="0" indent="1369015">
              <a:spcBef>
                <a:spcPts val="500"/>
              </a:spcBef>
              <a:buSzTx/>
              <a:buNone/>
              <a:defRPr sz="2400" b="1">
                <a:solidFill>
                  <a:srgbClr val="003366"/>
                </a:solidFill>
              </a:defRPr>
            </a:lvl4pPr>
            <a:lvl5pPr marL="0" indent="1825374">
              <a:spcBef>
                <a:spcPts val="500"/>
              </a:spcBef>
              <a:buSzTx/>
              <a:buNone/>
              <a:defRPr sz="2400" b="1">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2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3366"/>
                </a:solidFill>
              </a:defRPr>
            </a:pPr>
            <a:endParaRPr/>
          </a:p>
        </p:txBody>
      </p:sp>
      <p:sp>
        <p:nvSpPr>
          <p:cNvPr id="1121"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665685541"/>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x">
  <p:cSld name="5_Title Only">
    <p:bg>
      <p:bgPr>
        <a:solidFill>
          <a:srgbClr val="FFFFFF"/>
        </a:solidFill>
        <a:effectLst/>
      </p:bgPr>
    </p:bg>
    <p:spTree>
      <p:nvGrpSpPr>
        <p:cNvPr id="1" name=""/>
        <p:cNvGrpSpPr/>
        <p:nvPr/>
      </p:nvGrpSpPr>
      <p:grpSpPr>
        <a:xfrm>
          <a:off x="0" y="0"/>
          <a:ext cx="0" cy="0"/>
          <a:chOff x="0" y="0"/>
          <a:chExt cx="0" cy="0"/>
        </a:xfrm>
      </p:grpSpPr>
      <p:grpSp>
        <p:nvGrpSpPr>
          <p:cNvPr id="1130" name="Group 2"/>
          <p:cNvGrpSpPr/>
          <p:nvPr/>
        </p:nvGrpSpPr>
        <p:grpSpPr>
          <a:xfrm>
            <a:off x="2" y="0"/>
            <a:ext cx="3200401" cy="6858000"/>
            <a:chOff x="1" y="0"/>
            <a:chExt cx="3200400" cy="6858000"/>
          </a:xfrm>
        </p:grpSpPr>
        <p:sp>
          <p:nvSpPr>
            <p:cNvPr id="1128"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29"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1"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34" name="Group 11"/>
          <p:cNvGrpSpPr/>
          <p:nvPr/>
        </p:nvGrpSpPr>
        <p:grpSpPr>
          <a:xfrm>
            <a:off x="228600" y="1981200"/>
            <a:ext cx="7391400" cy="319088"/>
            <a:chOff x="0" y="0"/>
            <a:chExt cx="7391400" cy="319087"/>
          </a:xfrm>
        </p:grpSpPr>
        <p:sp>
          <p:nvSpPr>
            <p:cNvPr id="1132"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33"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5"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36"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745753645"/>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x">
  <p:cSld name="5_Blank">
    <p:bg>
      <p:bgPr>
        <a:solidFill>
          <a:srgbClr val="FFFFFF"/>
        </a:solidFill>
        <a:effectLst/>
      </p:bgPr>
    </p:bg>
    <p:spTree>
      <p:nvGrpSpPr>
        <p:cNvPr id="1" name=""/>
        <p:cNvGrpSpPr/>
        <p:nvPr/>
      </p:nvGrpSpPr>
      <p:grpSpPr>
        <a:xfrm>
          <a:off x="0" y="0"/>
          <a:ext cx="0" cy="0"/>
          <a:chOff x="0" y="0"/>
          <a:chExt cx="0" cy="0"/>
        </a:xfrm>
      </p:grpSpPr>
      <p:grpSp>
        <p:nvGrpSpPr>
          <p:cNvPr id="1145" name="Group 2"/>
          <p:cNvGrpSpPr/>
          <p:nvPr/>
        </p:nvGrpSpPr>
        <p:grpSpPr>
          <a:xfrm>
            <a:off x="2" y="0"/>
            <a:ext cx="3200401" cy="6858000"/>
            <a:chOff x="1" y="0"/>
            <a:chExt cx="3200400" cy="6858000"/>
          </a:xfrm>
        </p:grpSpPr>
        <p:sp>
          <p:nvSpPr>
            <p:cNvPr id="1143"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4"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46"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49" name="Group 11"/>
          <p:cNvGrpSpPr/>
          <p:nvPr/>
        </p:nvGrpSpPr>
        <p:grpSpPr>
          <a:xfrm>
            <a:off x="228600" y="1981200"/>
            <a:ext cx="7391400" cy="319088"/>
            <a:chOff x="0" y="0"/>
            <a:chExt cx="7391400" cy="319087"/>
          </a:xfrm>
        </p:grpSpPr>
        <p:sp>
          <p:nvSpPr>
            <p:cNvPr id="1147"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8"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50"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198670071"/>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x">
  <p:cSld name="5_Content with Caption">
    <p:bg>
      <p:bgPr>
        <a:solidFill>
          <a:srgbClr val="FFFFFF"/>
        </a:solidFill>
        <a:effectLst/>
      </p:bgPr>
    </p:bg>
    <p:spTree>
      <p:nvGrpSpPr>
        <p:cNvPr id="1" name=""/>
        <p:cNvGrpSpPr/>
        <p:nvPr/>
      </p:nvGrpSpPr>
      <p:grpSpPr>
        <a:xfrm>
          <a:off x="0" y="0"/>
          <a:ext cx="0" cy="0"/>
          <a:chOff x="0" y="0"/>
          <a:chExt cx="0" cy="0"/>
        </a:xfrm>
      </p:grpSpPr>
      <p:grpSp>
        <p:nvGrpSpPr>
          <p:cNvPr id="1159" name="Group 2"/>
          <p:cNvGrpSpPr/>
          <p:nvPr/>
        </p:nvGrpSpPr>
        <p:grpSpPr>
          <a:xfrm>
            <a:off x="2" y="0"/>
            <a:ext cx="3200401" cy="6858000"/>
            <a:chOff x="1" y="0"/>
            <a:chExt cx="3200400" cy="6858000"/>
          </a:xfrm>
        </p:grpSpPr>
        <p:sp>
          <p:nvSpPr>
            <p:cNvPr id="115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5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63" name="Group 11"/>
          <p:cNvGrpSpPr/>
          <p:nvPr/>
        </p:nvGrpSpPr>
        <p:grpSpPr>
          <a:xfrm>
            <a:off x="228600" y="1981200"/>
            <a:ext cx="7391400" cy="319088"/>
            <a:chOff x="0" y="0"/>
            <a:chExt cx="7391400" cy="319087"/>
          </a:xfrm>
        </p:grpSpPr>
        <p:sp>
          <p:nvSpPr>
            <p:cNvPr id="116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6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4" name="Title Text"/>
          <p:cNvSpPr txBox="1">
            <a:spLocks noGrp="1"/>
          </p:cNvSpPr>
          <p:nvPr>
            <p:ph type="title"/>
          </p:nvPr>
        </p:nvSpPr>
        <p:spPr>
          <a:xfrm>
            <a:off x="457237" y="273050"/>
            <a:ext cx="3008315" cy="1162050"/>
          </a:xfrm>
          <a:prstGeom prst="rect">
            <a:avLst/>
          </a:prstGeom>
          <a:noFill/>
        </p:spPr>
        <p:txBody>
          <a:bodyPr anchor="b"/>
          <a:lstStyle>
            <a:lvl1pPr algn="l">
              <a:lnSpc>
                <a:spcPct val="90000"/>
              </a:lnSpc>
              <a:defRPr sz="2000">
                <a:solidFill>
                  <a:srgbClr val="006666"/>
                </a:solidFill>
              </a:defRPr>
            </a:lvl1pPr>
          </a:lstStyle>
          <a:p>
            <a:r>
              <a:t>Title Text</a:t>
            </a:r>
          </a:p>
        </p:txBody>
      </p:sp>
      <p:sp>
        <p:nvSpPr>
          <p:cNvPr id="1165"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003366"/>
              </a:buClr>
              <a:buSzPct val="75000"/>
              <a:buChar char="●"/>
              <a:defRPr>
                <a:solidFill>
                  <a:srgbClr val="003366"/>
                </a:solidFill>
              </a:defRPr>
            </a:lvl1pPr>
            <a:lvl2pPr>
              <a:buClr>
                <a:srgbClr val="003366"/>
              </a:buClr>
              <a:buSzPct val="75000"/>
              <a:buChar char="–"/>
              <a:defRPr>
                <a:solidFill>
                  <a:srgbClr val="003366"/>
                </a:solidFill>
              </a:defRPr>
            </a:lvl2pPr>
            <a:lvl3pPr>
              <a:buClr>
                <a:srgbClr val="003366"/>
              </a:buClr>
              <a:buSzPct val="75000"/>
              <a:defRPr>
                <a:solidFill>
                  <a:srgbClr val="003366"/>
                </a:solidFill>
              </a:defRPr>
            </a:lvl3pPr>
            <a:lvl4pPr>
              <a:buClr>
                <a:srgbClr val="003366"/>
              </a:buClr>
              <a:buSzPct val="80000"/>
              <a:buChar char="–"/>
              <a:defRPr>
                <a:solidFill>
                  <a:srgbClr val="003366"/>
                </a:solidFill>
              </a:defRPr>
            </a:lvl4pPr>
            <a:lvl5pPr>
              <a:buClr>
                <a:srgbClr val="003366"/>
              </a:buClr>
              <a:buSzPct val="65000"/>
              <a:buChar char="●"/>
              <a:defRPr>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6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3366"/>
                </a:solidFill>
              </a:defRPr>
            </a:pPr>
            <a:endParaRPr/>
          </a:p>
        </p:txBody>
      </p:sp>
      <p:sp>
        <p:nvSpPr>
          <p:cNvPr id="1167"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82798811"/>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x">
  <p:cSld name="5_Picture with Caption">
    <p:bg>
      <p:bgPr>
        <a:solidFill>
          <a:srgbClr val="FFFFFF"/>
        </a:solidFill>
        <a:effectLst/>
      </p:bgPr>
    </p:bg>
    <p:spTree>
      <p:nvGrpSpPr>
        <p:cNvPr id="1" name=""/>
        <p:cNvGrpSpPr/>
        <p:nvPr/>
      </p:nvGrpSpPr>
      <p:grpSpPr>
        <a:xfrm>
          <a:off x="0" y="0"/>
          <a:ext cx="0" cy="0"/>
          <a:chOff x="0" y="0"/>
          <a:chExt cx="0" cy="0"/>
        </a:xfrm>
      </p:grpSpPr>
      <p:grpSp>
        <p:nvGrpSpPr>
          <p:cNvPr id="1176" name="Group 2"/>
          <p:cNvGrpSpPr/>
          <p:nvPr/>
        </p:nvGrpSpPr>
        <p:grpSpPr>
          <a:xfrm>
            <a:off x="2" y="0"/>
            <a:ext cx="3200401" cy="6858000"/>
            <a:chOff x="1" y="0"/>
            <a:chExt cx="3200400" cy="6858000"/>
          </a:xfrm>
        </p:grpSpPr>
        <p:sp>
          <p:nvSpPr>
            <p:cNvPr id="1174"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5"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77"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80" name="Group 11"/>
          <p:cNvGrpSpPr/>
          <p:nvPr/>
        </p:nvGrpSpPr>
        <p:grpSpPr>
          <a:xfrm>
            <a:off x="228600" y="1981200"/>
            <a:ext cx="7391400" cy="319088"/>
            <a:chOff x="0" y="0"/>
            <a:chExt cx="7391400" cy="319087"/>
          </a:xfrm>
        </p:grpSpPr>
        <p:sp>
          <p:nvSpPr>
            <p:cNvPr id="1178"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9"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81" name="Title Text"/>
          <p:cNvSpPr txBox="1">
            <a:spLocks noGrp="1"/>
          </p:cNvSpPr>
          <p:nvPr>
            <p:ph type="title"/>
          </p:nvPr>
        </p:nvSpPr>
        <p:spPr>
          <a:xfrm>
            <a:off x="1792288" y="4800600"/>
            <a:ext cx="5486401" cy="566738"/>
          </a:xfrm>
          <a:prstGeom prst="rect">
            <a:avLst/>
          </a:prstGeom>
          <a:noFill/>
        </p:spPr>
        <p:txBody>
          <a:bodyPr anchor="b"/>
          <a:lstStyle>
            <a:lvl1pPr algn="l">
              <a:lnSpc>
                <a:spcPct val="90000"/>
              </a:lnSpc>
              <a:defRPr sz="2000">
                <a:solidFill>
                  <a:srgbClr val="006666"/>
                </a:solidFill>
              </a:defRPr>
            </a:lvl1pPr>
          </a:lstStyle>
          <a:p>
            <a:r>
              <a:t>Title Text</a:t>
            </a:r>
          </a:p>
        </p:txBody>
      </p:sp>
      <p:sp>
        <p:nvSpPr>
          <p:cNvPr id="118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1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3366"/>
                </a:solidFill>
              </a:defRPr>
            </a:lvl1pPr>
            <a:lvl2pPr marL="0" indent="456342">
              <a:spcBef>
                <a:spcPts val="300"/>
              </a:spcBef>
              <a:buSzTx/>
              <a:buNone/>
              <a:defRPr sz="1400">
                <a:solidFill>
                  <a:srgbClr val="003366"/>
                </a:solidFill>
              </a:defRPr>
            </a:lvl2pPr>
            <a:lvl3pPr marL="0" indent="912690">
              <a:spcBef>
                <a:spcPts val="300"/>
              </a:spcBef>
              <a:buSzTx/>
              <a:buNone/>
              <a:defRPr sz="1400">
                <a:solidFill>
                  <a:srgbClr val="003366"/>
                </a:solidFill>
              </a:defRPr>
            </a:lvl3pPr>
            <a:lvl4pPr marL="0" indent="1369015">
              <a:spcBef>
                <a:spcPts val="300"/>
              </a:spcBef>
              <a:buSzTx/>
              <a:buNone/>
              <a:defRPr sz="1400">
                <a:solidFill>
                  <a:srgbClr val="003366"/>
                </a:solidFill>
              </a:defRPr>
            </a:lvl4pPr>
            <a:lvl5pPr marL="0" indent="1825374">
              <a:spcBef>
                <a:spcPts val="300"/>
              </a:spcBef>
              <a:buSzTx/>
              <a:buNone/>
              <a:defRPr sz="14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84"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65421163"/>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x">
  <p:cSld name="5_Title and Vertical Text">
    <p:bg>
      <p:bgPr>
        <a:solidFill>
          <a:srgbClr val="FFFFFF"/>
        </a:solidFill>
        <a:effectLst/>
      </p:bgPr>
    </p:bg>
    <p:spTree>
      <p:nvGrpSpPr>
        <p:cNvPr id="1" name=""/>
        <p:cNvGrpSpPr/>
        <p:nvPr/>
      </p:nvGrpSpPr>
      <p:grpSpPr>
        <a:xfrm>
          <a:off x="0" y="0"/>
          <a:ext cx="0" cy="0"/>
          <a:chOff x="0" y="0"/>
          <a:chExt cx="0" cy="0"/>
        </a:xfrm>
      </p:grpSpPr>
      <p:grpSp>
        <p:nvGrpSpPr>
          <p:cNvPr id="1193" name="Group 2"/>
          <p:cNvGrpSpPr/>
          <p:nvPr/>
        </p:nvGrpSpPr>
        <p:grpSpPr>
          <a:xfrm>
            <a:off x="2" y="0"/>
            <a:ext cx="3200401" cy="6858000"/>
            <a:chOff x="1" y="0"/>
            <a:chExt cx="3200400" cy="6858000"/>
          </a:xfrm>
        </p:grpSpPr>
        <p:sp>
          <p:nvSpPr>
            <p:cNvPr id="119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97" name="Group 11"/>
          <p:cNvGrpSpPr/>
          <p:nvPr/>
        </p:nvGrpSpPr>
        <p:grpSpPr>
          <a:xfrm>
            <a:off x="228600" y="1981200"/>
            <a:ext cx="7391400" cy="319088"/>
            <a:chOff x="0" y="0"/>
            <a:chExt cx="7391400" cy="319087"/>
          </a:xfrm>
        </p:grpSpPr>
        <p:sp>
          <p:nvSpPr>
            <p:cNvPr id="119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8"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99" name="Body Level One…"/>
          <p:cNvSpPr txBox="1">
            <a:spLocks noGrp="1"/>
          </p:cNvSpPr>
          <p:nvPr>
            <p:ph type="body" idx="1"/>
          </p:nvPr>
        </p:nvSpPr>
        <p:spPr>
          <a:xfrm>
            <a:off x="914400" y="2362200"/>
            <a:ext cx="8001000" cy="3733800"/>
          </a:xfrm>
          <a:prstGeom prst="rect">
            <a:avLst/>
          </a:prstGeom>
        </p:spPr>
        <p:txBody>
          <a:bodyPr vert="eaVert">
            <a:normAutofit/>
          </a:bodyPr>
          <a:lstStyle>
            <a:lvl1pPr>
              <a:spcBef>
                <a:spcPts val="600"/>
              </a:spcBef>
              <a:buClr>
                <a:srgbClr val="003366"/>
              </a:buClr>
              <a:buSzPct val="75000"/>
              <a:buChar char="●"/>
              <a:defRPr sz="2800">
                <a:solidFill>
                  <a:srgbClr val="003366"/>
                </a:solidFill>
              </a:defRPr>
            </a:lvl1pPr>
            <a:lvl2pPr marL="789082" indent="-332754">
              <a:spcBef>
                <a:spcPts val="600"/>
              </a:spcBef>
              <a:buClr>
                <a:srgbClr val="003366"/>
              </a:buClr>
              <a:buSzPct val="75000"/>
              <a:buChar char="–"/>
              <a:defRPr sz="2800">
                <a:solidFill>
                  <a:srgbClr val="003366"/>
                </a:solidFill>
              </a:defRPr>
            </a:lvl2pPr>
            <a:lvl3pPr marL="1232107" indent="-319440">
              <a:spcBef>
                <a:spcPts val="600"/>
              </a:spcBef>
              <a:buClr>
                <a:srgbClr val="003366"/>
              </a:buClr>
              <a:buSzPct val="75000"/>
              <a:defRPr sz="2800">
                <a:solidFill>
                  <a:srgbClr val="003366"/>
                </a:solidFill>
              </a:defRPr>
            </a:lvl3pPr>
            <a:lvl4pPr marL="1723956" indent="-354934">
              <a:spcBef>
                <a:spcPts val="600"/>
              </a:spcBef>
              <a:buClr>
                <a:srgbClr val="003366"/>
              </a:buClr>
              <a:buSzPct val="80000"/>
              <a:buChar char="–"/>
              <a:defRPr sz="2800">
                <a:solidFill>
                  <a:srgbClr val="003366"/>
                </a:solidFill>
              </a:defRPr>
            </a:lvl4pPr>
            <a:lvl5pPr marL="2180286" indent="-354934">
              <a:spcBef>
                <a:spcPts val="600"/>
              </a:spcBef>
              <a:buClr>
                <a:srgbClr val="003366"/>
              </a:buClr>
              <a:buSzPct val="65000"/>
              <a:buChar char="●"/>
              <a:defRPr sz="28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200"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115806083"/>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x">
  <p:cSld name="5_Vertical Title and Text">
    <p:bg>
      <p:bgPr>
        <a:solidFill>
          <a:srgbClr val="FFFFFF"/>
        </a:solidFill>
        <a:effectLst/>
      </p:bgPr>
    </p:bg>
    <p:spTree>
      <p:nvGrpSpPr>
        <p:cNvPr id="1" name=""/>
        <p:cNvGrpSpPr/>
        <p:nvPr/>
      </p:nvGrpSpPr>
      <p:grpSpPr>
        <a:xfrm>
          <a:off x="0" y="0"/>
          <a:ext cx="0" cy="0"/>
          <a:chOff x="0" y="0"/>
          <a:chExt cx="0" cy="0"/>
        </a:xfrm>
      </p:grpSpPr>
      <p:grpSp>
        <p:nvGrpSpPr>
          <p:cNvPr id="1209" name="Group 2"/>
          <p:cNvGrpSpPr/>
          <p:nvPr/>
        </p:nvGrpSpPr>
        <p:grpSpPr>
          <a:xfrm>
            <a:off x="2" y="0"/>
            <a:ext cx="3200401" cy="6858000"/>
            <a:chOff x="1" y="0"/>
            <a:chExt cx="3200400" cy="6858000"/>
          </a:xfrm>
        </p:grpSpPr>
        <p:sp>
          <p:nvSpPr>
            <p:cNvPr id="120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0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213" name="Group 11"/>
          <p:cNvGrpSpPr/>
          <p:nvPr/>
        </p:nvGrpSpPr>
        <p:grpSpPr>
          <a:xfrm>
            <a:off x="228600" y="1981200"/>
            <a:ext cx="7391400" cy="319088"/>
            <a:chOff x="0" y="0"/>
            <a:chExt cx="7391400" cy="319087"/>
          </a:xfrm>
        </p:grpSpPr>
        <p:sp>
          <p:nvSpPr>
            <p:cNvPr id="121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1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4" name="Title Text"/>
          <p:cNvSpPr txBox="1">
            <a:spLocks noGrp="1"/>
          </p:cNvSpPr>
          <p:nvPr>
            <p:ph type="title"/>
          </p:nvPr>
        </p:nvSpPr>
        <p:spPr>
          <a:xfrm>
            <a:off x="6915150" y="762000"/>
            <a:ext cx="2000251" cy="5334000"/>
          </a:xfrm>
          <a:prstGeom prst="rect">
            <a:avLst/>
          </a:prstGeom>
          <a:noFill/>
        </p:spPr>
        <p:txBody>
          <a:bodyPr vert="eaVert" anchor="b"/>
          <a:lstStyle>
            <a:lvl1pPr algn="l">
              <a:lnSpc>
                <a:spcPct val="90000"/>
              </a:lnSpc>
              <a:defRPr sz="3600">
                <a:solidFill>
                  <a:srgbClr val="006666"/>
                </a:solidFill>
              </a:defRPr>
            </a:lvl1pPr>
          </a:lstStyle>
          <a:p>
            <a:r>
              <a:t>Title Text</a:t>
            </a:r>
          </a:p>
        </p:txBody>
      </p:sp>
      <p:sp>
        <p:nvSpPr>
          <p:cNvPr id="1215" name="Body Level One…"/>
          <p:cNvSpPr txBox="1">
            <a:spLocks noGrp="1"/>
          </p:cNvSpPr>
          <p:nvPr>
            <p:ph type="body" idx="1"/>
          </p:nvPr>
        </p:nvSpPr>
        <p:spPr>
          <a:xfrm>
            <a:off x="914400" y="762000"/>
            <a:ext cx="5848350" cy="5334000"/>
          </a:xfrm>
          <a:prstGeom prst="rect">
            <a:avLst/>
          </a:prstGeom>
        </p:spPr>
        <p:txBody>
          <a:bodyPr vert="eaVert">
            <a:normAutofit/>
          </a:bodyPr>
          <a:lstStyle>
            <a:lvl1pPr>
              <a:spcBef>
                <a:spcPts val="600"/>
              </a:spcBef>
              <a:buClr>
                <a:srgbClr val="003366"/>
              </a:buClr>
              <a:buSzPct val="75000"/>
              <a:buChar char="●"/>
              <a:defRPr sz="2800">
                <a:solidFill>
                  <a:srgbClr val="003366"/>
                </a:solidFill>
              </a:defRPr>
            </a:lvl1pPr>
            <a:lvl2pPr marL="789082" indent="-332754">
              <a:spcBef>
                <a:spcPts val="600"/>
              </a:spcBef>
              <a:buClr>
                <a:srgbClr val="003366"/>
              </a:buClr>
              <a:buSzPct val="75000"/>
              <a:buChar char="–"/>
              <a:defRPr sz="2800">
                <a:solidFill>
                  <a:srgbClr val="003366"/>
                </a:solidFill>
              </a:defRPr>
            </a:lvl2pPr>
            <a:lvl3pPr marL="1232107" indent="-319440">
              <a:spcBef>
                <a:spcPts val="600"/>
              </a:spcBef>
              <a:buClr>
                <a:srgbClr val="003366"/>
              </a:buClr>
              <a:buSzPct val="75000"/>
              <a:defRPr sz="2800">
                <a:solidFill>
                  <a:srgbClr val="003366"/>
                </a:solidFill>
              </a:defRPr>
            </a:lvl3pPr>
            <a:lvl4pPr marL="1723956" indent="-354934">
              <a:spcBef>
                <a:spcPts val="600"/>
              </a:spcBef>
              <a:buClr>
                <a:srgbClr val="003366"/>
              </a:buClr>
              <a:buSzPct val="80000"/>
              <a:buChar char="–"/>
              <a:defRPr sz="2800">
                <a:solidFill>
                  <a:srgbClr val="003366"/>
                </a:solidFill>
              </a:defRPr>
            </a:lvl4pPr>
            <a:lvl5pPr marL="2180286" indent="-354934">
              <a:spcBef>
                <a:spcPts val="600"/>
              </a:spcBef>
              <a:buClr>
                <a:srgbClr val="003366"/>
              </a:buClr>
              <a:buSzPct val="65000"/>
              <a:buChar char="●"/>
              <a:defRPr sz="28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216"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372434122"/>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x">
  <p:cSld name="3_Title Slide">
    <p:bg>
      <p:bgPr>
        <a:solidFill>
          <a:srgbClr val="000000"/>
        </a:solidFill>
        <a:effectLst/>
      </p:bgPr>
    </p:bg>
    <p:spTree>
      <p:nvGrpSpPr>
        <p:cNvPr id="1" name=""/>
        <p:cNvGrpSpPr/>
        <p:nvPr/>
      </p:nvGrpSpPr>
      <p:grpSpPr>
        <a:xfrm>
          <a:off x="0" y="0"/>
          <a:ext cx="0" cy="0"/>
          <a:chOff x="0" y="0"/>
          <a:chExt cx="0" cy="0"/>
        </a:xfrm>
      </p:grpSpPr>
      <p:sp>
        <p:nvSpPr>
          <p:cNvPr id="1223" name="Title Text"/>
          <p:cNvSpPr txBox="1">
            <a:spLocks noGrp="1"/>
          </p:cNvSpPr>
          <p:nvPr>
            <p:ph type="title"/>
          </p:nvPr>
        </p:nvSpPr>
        <p:spPr>
          <a:xfrm>
            <a:off x="685800" y="2130426"/>
            <a:ext cx="7772400" cy="1470026"/>
          </a:xfrm>
          <a:prstGeom prst="rect">
            <a:avLst/>
          </a:prstGeom>
          <a:noFill/>
        </p:spPr>
        <p:txBody>
          <a:bodyPr/>
          <a:lstStyle>
            <a:lvl1pPr>
              <a:defRPr sz="4400" b="0">
                <a:solidFill>
                  <a:srgbClr val="000000"/>
                </a:solidFill>
              </a:defRPr>
            </a:lvl1pPr>
          </a:lstStyle>
          <a:p>
            <a:r>
              <a:t>Title Text</a:t>
            </a:r>
          </a:p>
        </p:txBody>
      </p:sp>
      <p:sp>
        <p:nvSpPr>
          <p:cNvPr id="1224"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000000"/>
                </a:solidFill>
              </a:defRPr>
            </a:lvl1pPr>
            <a:lvl2pPr marL="0" indent="456342" algn="ctr">
              <a:buSzTx/>
              <a:buNone/>
              <a:defRPr>
                <a:solidFill>
                  <a:srgbClr val="000000"/>
                </a:solidFill>
              </a:defRPr>
            </a:lvl2pPr>
            <a:lvl3pPr marL="0" indent="912690" algn="ctr">
              <a:buSzTx/>
              <a:buNone/>
              <a:defRPr>
                <a:solidFill>
                  <a:srgbClr val="000000"/>
                </a:solidFill>
              </a:defRPr>
            </a:lvl3pPr>
            <a:lvl4pPr marL="0" indent="1369015" algn="ctr">
              <a:buSzTx/>
              <a:buNone/>
              <a:defRPr>
                <a:solidFill>
                  <a:srgbClr val="000000"/>
                </a:solidFill>
              </a:defRPr>
            </a:lvl4pPr>
            <a:lvl5pPr marL="0" indent="1825374"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2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9642459"/>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1241" name="Title Text"/>
          <p:cNvSpPr txBox="1">
            <a:spLocks noGrp="1"/>
          </p:cNvSpPr>
          <p:nvPr>
            <p:ph type="title"/>
          </p:nvPr>
        </p:nvSpPr>
        <p:spPr>
          <a:xfrm>
            <a:off x="722312" y="4406900"/>
            <a:ext cx="7772401" cy="1362075"/>
          </a:xfrm>
          <a:prstGeom prst="rect">
            <a:avLst/>
          </a:prstGeom>
          <a:noFill/>
        </p:spPr>
        <p:txBody>
          <a:bodyPr anchor="t"/>
          <a:lstStyle>
            <a:lvl1pPr algn="l">
              <a:defRPr sz="4000" cap="all">
                <a:solidFill>
                  <a:srgbClr val="000000"/>
                </a:solidFill>
              </a:defRPr>
            </a:lvl1pPr>
          </a:lstStyle>
          <a:p>
            <a:r>
              <a:t>Title Text</a:t>
            </a:r>
          </a:p>
        </p:txBody>
      </p:sp>
      <p:sp>
        <p:nvSpPr>
          <p:cNvPr id="12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43"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3425595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83494351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1250"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25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5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02149704"/>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1259"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2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61"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26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40328322"/>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1269"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270"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3373673"/>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000000"/>
        </a:solidFill>
        <a:effectLst/>
      </p:bgPr>
    </p:bg>
    <p:spTree>
      <p:nvGrpSpPr>
        <p:cNvPr id="1" name=""/>
        <p:cNvGrpSpPr/>
        <p:nvPr/>
      </p:nvGrpSpPr>
      <p:grpSpPr>
        <a:xfrm>
          <a:off x="0" y="0"/>
          <a:ext cx="0" cy="0"/>
          <a:chOff x="0" y="0"/>
          <a:chExt cx="0" cy="0"/>
        </a:xfrm>
      </p:grpSpPr>
      <p:sp>
        <p:nvSpPr>
          <p:cNvPr id="127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63460914"/>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1284" name="Title Text"/>
          <p:cNvSpPr txBox="1">
            <a:spLocks noGrp="1"/>
          </p:cNvSpPr>
          <p:nvPr>
            <p:ph type="title"/>
          </p:nvPr>
        </p:nvSpPr>
        <p:spPr>
          <a:xfrm>
            <a:off x="457237" y="273050"/>
            <a:ext cx="3008315" cy="1162050"/>
          </a:xfrm>
          <a:prstGeom prst="rect">
            <a:avLst/>
          </a:prstGeom>
          <a:noFill/>
        </p:spPr>
        <p:txBody>
          <a:bodyPr anchor="b"/>
          <a:lstStyle>
            <a:lvl1pPr algn="l">
              <a:defRPr sz="2000">
                <a:solidFill>
                  <a:srgbClr val="000000"/>
                </a:solidFill>
              </a:defRPr>
            </a:lvl1pPr>
          </a:lstStyle>
          <a:p>
            <a:r>
              <a:t>Title Text</a:t>
            </a:r>
          </a:p>
        </p:txBody>
      </p:sp>
      <p:sp>
        <p:nvSpPr>
          <p:cNvPr id="1285"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8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28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77342347"/>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1792288" y="4800600"/>
            <a:ext cx="5486401" cy="566738"/>
          </a:xfrm>
          <a:prstGeom prst="rect">
            <a:avLst/>
          </a:prstGeom>
          <a:noFill/>
        </p:spPr>
        <p:txBody>
          <a:bodyPr anchor="b"/>
          <a:lstStyle>
            <a:lvl1pPr algn="l">
              <a:defRPr sz="2000">
                <a:solidFill>
                  <a:srgbClr val="000000"/>
                </a:solidFill>
              </a:defRPr>
            </a:lvl1pPr>
          </a:lstStyle>
          <a:p>
            <a:r>
              <a:t>Title Text</a:t>
            </a:r>
          </a:p>
        </p:txBody>
      </p:sp>
      <p:sp>
        <p:nvSpPr>
          <p:cNvPr id="12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2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9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20856118"/>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x">
  <p:cSld name="6_Title and Vertical Text">
    <p:bg>
      <p:bgPr>
        <a:solidFill>
          <a:srgbClr val="000000"/>
        </a:solidFill>
        <a:effectLst/>
      </p:bgPr>
    </p:bg>
    <p:spTree>
      <p:nvGrpSpPr>
        <p:cNvPr id="1" name=""/>
        <p:cNvGrpSpPr/>
        <p:nvPr/>
      </p:nvGrpSpPr>
      <p:grpSpPr>
        <a:xfrm>
          <a:off x="0" y="0"/>
          <a:ext cx="0" cy="0"/>
          <a:chOff x="0" y="0"/>
          <a:chExt cx="0" cy="0"/>
        </a:xfrm>
      </p:grpSpPr>
      <p:sp>
        <p:nvSpPr>
          <p:cNvPr id="1304"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305" name="Body Level One…"/>
          <p:cNvSpPr txBox="1">
            <a:spLocks noGrp="1"/>
          </p:cNvSpPr>
          <p:nvPr>
            <p:ph type="body" idx="1"/>
          </p:nvPr>
        </p:nvSpPr>
        <p:spPr>
          <a:xfrm>
            <a:off x="457200" y="1600200"/>
            <a:ext cx="8229600" cy="4525963"/>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06"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64127701"/>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x">
  <p:cSld name="6_Vertical Title and Text">
    <p:bg>
      <p:bgPr>
        <a:solidFill>
          <a:srgbClr val="000000"/>
        </a:solidFill>
        <a:effectLst/>
      </p:bgPr>
    </p:bg>
    <p:spTree>
      <p:nvGrpSpPr>
        <p:cNvPr id="1" name=""/>
        <p:cNvGrpSpPr/>
        <p:nvPr/>
      </p:nvGrpSpPr>
      <p:grpSpPr>
        <a:xfrm>
          <a:off x="0" y="0"/>
          <a:ext cx="0" cy="0"/>
          <a:chOff x="0" y="0"/>
          <a:chExt cx="0" cy="0"/>
        </a:xfrm>
      </p:grpSpPr>
      <p:sp>
        <p:nvSpPr>
          <p:cNvPr id="1313" name="Title Text"/>
          <p:cNvSpPr txBox="1">
            <a:spLocks noGrp="1"/>
          </p:cNvSpPr>
          <p:nvPr>
            <p:ph type="title"/>
          </p:nvPr>
        </p:nvSpPr>
        <p:spPr>
          <a:xfrm>
            <a:off x="6629400" y="274675"/>
            <a:ext cx="2057400" cy="5851526"/>
          </a:xfrm>
          <a:prstGeom prst="rect">
            <a:avLst/>
          </a:prstGeom>
          <a:noFill/>
        </p:spPr>
        <p:txBody>
          <a:bodyPr vert="eaVert"/>
          <a:lstStyle>
            <a:lvl1pPr>
              <a:defRPr sz="4400" b="0">
                <a:solidFill>
                  <a:srgbClr val="000000"/>
                </a:solidFill>
              </a:defRPr>
            </a:lvl1pPr>
          </a:lstStyle>
          <a:p>
            <a:r>
              <a:t>Title Text</a:t>
            </a:r>
          </a:p>
        </p:txBody>
      </p:sp>
      <p:sp>
        <p:nvSpPr>
          <p:cNvPr id="1314" name="Body Level One…"/>
          <p:cNvSpPr txBox="1">
            <a:spLocks noGrp="1"/>
          </p:cNvSpPr>
          <p:nvPr>
            <p:ph type="body" idx="1"/>
          </p:nvPr>
        </p:nvSpPr>
        <p:spPr>
          <a:xfrm>
            <a:off x="457200" y="274675"/>
            <a:ext cx="6019800" cy="5851526"/>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1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96385192"/>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x">
  <p:cSld name="5_Title and Content">
    <p:bg>
      <p:bgPr>
        <a:solidFill>
          <a:srgbClr val="000000"/>
        </a:solidFill>
        <a:effectLst/>
      </p:bgPr>
    </p:bg>
    <p:spTree>
      <p:nvGrpSpPr>
        <p:cNvPr id="1" name=""/>
        <p:cNvGrpSpPr/>
        <p:nvPr/>
      </p:nvGrpSpPr>
      <p:grpSpPr>
        <a:xfrm>
          <a:off x="0" y="0"/>
          <a:ext cx="0" cy="0"/>
          <a:chOff x="0" y="0"/>
          <a:chExt cx="0" cy="0"/>
        </a:xfrm>
      </p:grpSpPr>
      <p:sp>
        <p:nvSpPr>
          <p:cNvPr id="1331"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332"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3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64668435"/>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x">
  <p:cSld name="7_Section Header">
    <p:bg>
      <p:bgPr>
        <a:solidFill>
          <a:srgbClr val="000000"/>
        </a:solidFill>
        <a:effectLst/>
      </p:bgPr>
    </p:bg>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341"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defRPr>
            </a:lvl1pPr>
            <a:lvl2pPr marL="0" indent="456342">
              <a:spcBef>
                <a:spcPts val="400"/>
              </a:spcBef>
              <a:buSzTx/>
              <a:buNone/>
              <a:defRPr sz="2000">
                <a:solidFill>
                  <a:srgbClr val="FFFFFF"/>
                </a:solidFill>
              </a:defRPr>
            </a:lvl2pPr>
            <a:lvl3pPr marL="0" indent="912690">
              <a:spcBef>
                <a:spcPts val="400"/>
              </a:spcBef>
              <a:buSzTx/>
              <a:buNone/>
              <a:defRPr sz="2000">
                <a:solidFill>
                  <a:srgbClr val="FFFFFF"/>
                </a:solidFill>
              </a:defRPr>
            </a:lvl3pPr>
            <a:lvl4pPr marL="0" indent="1369015">
              <a:spcBef>
                <a:spcPts val="400"/>
              </a:spcBef>
              <a:buSzTx/>
              <a:buNone/>
              <a:defRPr sz="2000">
                <a:solidFill>
                  <a:srgbClr val="FFFFFF"/>
                </a:solidFill>
              </a:defRPr>
            </a:lvl4pPr>
            <a:lvl5pPr marL="0" indent="1825374">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4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4485000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1/13/2025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405211923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x">
  <p:cSld name="7_Two Content">
    <p:bg>
      <p:bgPr>
        <a:solidFill>
          <a:srgbClr val="000000"/>
        </a:solidFill>
        <a:effectLst/>
      </p:bgPr>
    </p:bg>
    <p:spTree>
      <p:nvGrpSpPr>
        <p:cNvPr id="1" name=""/>
        <p:cNvGrpSpPr/>
        <p:nvPr/>
      </p:nvGrpSpPr>
      <p:grpSpPr>
        <a:xfrm>
          <a:off x="0" y="0"/>
          <a:ext cx="0" cy="0"/>
          <a:chOff x="0" y="0"/>
          <a:chExt cx="0" cy="0"/>
        </a:xfrm>
      </p:grpSpPr>
      <p:sp>
        <p:nvSpPr>
          <p:cNvPr id="1349"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35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FFFFFF"/>
                </a:solidFill>
              </a:defRPr>
            </a:lvl1pPr>
            <a:lvl2pPr marL="789082" indent="-332754">
              <a:spcBef>
                <a:spcPts val="600"/>
              </a:spcBef>
              <a:buSzPct val="100000"/>
              <a:buChar char="–"/>
              <a:defRPr sz="2800">
                <a:solidFill>
                  <a:srgbClr val="FFFFFF"/>
                </a:solidFill>
              </a:defRPr>
            </a:lvl2pPr>
            <a:lvl3pPr marL="1232107" indent="-319440">
              <a:spcBef>
                <a:spcPts val="600"/>
              </a:spcBef>
              <a:buSzPct val="100000"/>
              <a:buChar char="•"/>
              <a:defRPr sz="2800">
                <a:solidFill>
                  <a:srgbClr val="FFFFFF"/>
                </a:solidFill>
              </a:defRPr>
            </a:lvl3pPr>
            <a:lvl4pPr marL="1723956" indent="-354934">
              <a:spcBef>
                <a:spcPts val="600"/>
              </a:spcBef>
              <a:buSzPct val="100000"/>
              <a:buChar char="–"/>
              <a:defRPr sz="2800">
                <a:solidFill>
                  <a:srgbClr val="FFFFFF"/>
                </a:solidFill>
              </a:defRPr>
            </a:lvl4pPr>
            <a:lvl5pPr marL="2180286" indent="-354934">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5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02630736"/>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x">
  <p:cSld name="7_Comparison">
    <p:bg>
      <p:bgPr>
        <a:solidFill>
          <a:srgbClr val="000000"/>
        </a:solidFill>
        <a:effectLst/>
      </p:bgPr>
    </p:bg>
    <p:spTree>
      <p:nvGrpSpPr>
        <p:cNvPr id="1" name=""/>
        <p:cNvGrpSpPr/>
        <p:nvPr/>
      </p:nvGrpSpPr>
      <p:grpSpPr>
        <a:xfrm>
          <a:off x="0" y="0"/>
          <a:ext cx="0" cy="0"/>
          <a:chOff x="0" y="0"/>
          <a:chExt cx="0" cy="0"/>
        </a:xfrm>
      </p:grpSpPr>
      <p:sp>
        <p:nvSpPr>
          <p:cNvPr id="1358" name="Title Text"/>
          <p:cNvSpPr txBox="1">
            <a:spLocks noGrp="1"/>
          </p:cNvSpPr>
          <p:nvPr>
            <p:ph type="title"/>
          </p:nvPr>
        </p:nvSpPr>
        <p:spPr>
          <a:xfrm>
            <a:off x="457200" y="274638"/>
            <a:ext cx="8229600" cy="1143001"/>
          </a:xfrm>
          <a:prstGeom prst="rect">
            <a:avLst/>
          </a:prstGeom>
          <a:noFill/>
        </p:spPr>
        <p:txBody>
          <a:bodyPr/>
          <a:lstStyle>
            <a:lvl1pPr>
              <a:defRPr sz="4400" b="0"/>
            </a:lvl1pPr>
          </a:lstStyle>
          <a:p>
            <a:r>
              <a:t>Title Text</a:t>
            </a:r>
          </a:p>
        </p:txBody>
      </p:sp>
      <p:sp>
        <p:nvSpPr>
          <p:cNvPr id="135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defRPr>
            </a:lvl1pPr>
            <a:lvl2pPr marL="0" indent="456342">
              <a:spcBef>
                <a:spcPts val="500"/>
              </a:spcBef>
              <a:buSzTx/>
              <a:buNone/>
              <a:defRPr sz="2400" b="1">
                <a:solidFill>
                  <a:srgbClr val="FFFFFF"/>
                </a:solidFill>
              </a:defRPr>
            </a:lvl2pPr>
            <a:lvl3pPr marL="0" indent="912690">
              <a:spcBef>
                <a:spcPts val="500"/>
              </a:spcBef>
              <a:buSzTx/>
              <a:buNone/>
              <a:defRPr sz="2400" b="1">
                <a:solidFill>
                  <a:srgbClr val="FFFFFF"/>
                </a:solidFill>
              </a:defRPr>
            </a:lvl3pPr>
            <a:lvl4pPr marL="0" indent="1369015">
              <a:spcBef>
                <a:spcPts val="500"/>
              </a:spcBef>
              <a:buSzTx/>
              <a:buNone/>
              <a:defRPr sz="2400" b="1">
                <a:solidFill>
                  <a:srgbClr val="FFFFFF"/>
                </a:solidFill>
              </a:defRPr>
            </a:lvl4pPr>
            <a:lvl5pPr marL="0" indent="1825374">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6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defRPr>
            </a:pPr>
            <a:endParaRPr/>
          </a:p>
        </p:txBody>
      </p:sp>
      <p:sp>
        <p:nvSpPr>
          <p:cNvPr id="136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41599094"/>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x">
  <p:cSld name="7_Title Only">
    <p:bg>
      <p:bgPr>
        <a:solidFill>
          <a:srgbClr val="000000"/>
        </a:solidFill>
        <a:effectLst/>
      </p:bgPr>
    </p:bg>
    <p:spTree>
      <p:nvGrpSpPr>
        <p:cNvPr id="1" name=""/>
        <p:cNvGrpSpPr/>
        <p:nvPr/>
      </p:nvGrpSpPr>
      <p:grpSpPr>
        <a:xfrm>
          <a:off x="0" y="0"/>
          <a:ext cx="0" cy="0"/>
          <a:chOff x="0" y="0"/>
          <a:chExt cx="0" cy="0"/>
        </a:xfrm>
      </p:grpSpPr>
      <p:sp>
        <p:nvSpPr>
          <p:cNvPr id="1368"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369"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03681963"/>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x">
  <p:cSld name="7_Blank">
    <p:bg>
      <p:bgPr>
        <a:solidFill>
          <a:srgbClr val="000000"/>
        </a:solidFill>
        <a:effectLst/>
      </p:bgPr>
    </p:bg>
    <p:spTree>
      <p:nvGrpSpPr>
        <p:cNvPr id="1" name=""/>
        <p:cNvGrpSpPr/>
        <p:nvPr/>
      </p:nvGrpSpPr>
      <p:grpSpPr>
        <a:xfrm>
          <a:off x="0" y="0"/>
          <a:ext cx="0" cy="0"/>
          <a:chOff x="0" y="0"/>
          <a:chExt cx="0" cy="0"/>
        </a:xfrm>
      </p:grpSpPr>
      <p:sp>
        <p:nvSpPr>
          <p:cNvPr id="137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41422307"/>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solidFill>
          <a:srgbClr val="000000"/>
        </a:solidFill>
        <a:effectLst/>
      </p:bgPr>
    </p:bg>
    <p:spTree>
      <p:nvGrpSpPr>
        <p:cNvPr id="1" name=""/>
        <p:cNvGrpSpPr/>
        <p:nvPr/>
      </p:nvGrpSpPr>
      <p:grpSpPr>
        <a:xfrm>
          <a:off x="0" y="0"/>
          <a:ext cx="0" cy="0"/>
          <a:chOff x="0" y="0"/>
          <a:chExt cx="0" cy="0"/>
        </a:xfrm>
      </p:grpSpPr>
      <p:sp>
        <p:nvSpPr>
          <p:cNvPr id="1383"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384"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85"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defRPr>
            </a:pPr>
            <a:endParaRPr/>
          </a:p>
        </p:txBody>
      </p:sp>
      <p:sp>
        <p:nvSpPr>
          <p:cNvPr id="138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15355622"/>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solidFill>
          <a:srgbClr val="000000"/>
        </a:solidFill>
        <a:effectLst/>
      </p:bgPr>
    </p:bg>
    <p:spTree>
      <p:nvGrpSpPr>
        <p:cNvPr id="1" name=""/>
        <p:cNvGrpSpPr/>
        <p:nvPr/>
      </p:nvGrpSpPr>
      <p:grpSpPr>
        <a:xfrm>
          <a:off x="0" y="0"/>
          <a:ext cx="0" cy="0"/>
          <a:chOff x="0" y="0"/>
          <a:chExt cx="0" cy="0"/>
        </a:xfrm>
      </p:grpSpPr>
      <p:sp>
        <p:nvSpPr>
          <p:cNvPr id="1393"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39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3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defRPr>
            </a:lvl1pPr>
            <a:lvl2pPr marL="0" indent="456342">
              <a:spcBef>
                <a:spcPts val="300"/>
              </a:spcBef>
              <a:buSzTx/>
              <a:buNone/>
              <a:defRPr sz="1400">
                <a:solidFill>
                  <a:srgbClr val="FFFFFF"/>
                </a:solidFill>
              </a:defRPr>
            </a:lvl2pPr>
            <a:lvl3pPr marL="0" indent="912690">
              <a:spcBef>
                <a:spcPts val="300"/>
              </a:spcBef>
              <a:buSzTx/>
              <a:buNone/>
              <a:defRPr sz="1400">
                <a:solidFill>
                  <a:srgbClr val="FFFFFF"/>
                </a:solidFill>
              </a:defRPr>
            </a:lvl3pPr>
            <a:lvl4pPr marL="0" indent="1369015">
              <a:spcBef>
                <a:spcPts val="300"/>
              </a:spcBef>
              <a:buSzTx/>
              <a:buNone/>
              <a:defRPr sz="1400">
                <a:solidFill>
                  <a:srgbClr val="FFFFFF"/>
                </a:solidFill>
              </a:defRPr>
            </a:lvl4pPr>
            <a:lvl5pPr marL="0" indent="1825374">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9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11822030"/>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x">
  <p:cSld name="7_Title and Vertical Text">
    <p:bg>
      <p:bgPr>
        <a:solidFill>
          <a:srgbClr val="000000"/>
        </a:solidFill>
        <a:effectLst/>
      </p:bgPr>
    </p:bg>
    <p:spTree>
      <p:nvGrpSpPr>
        <p:cNvPr id="1" name=""/>
        <p:cNvGrpSpPr/>
        <p:nvPr/>
      </p:nvGrpSpPr>
      <p:grpSpPr>
        <a:xfrm>
          <a:off x="0" y="0"/>
          <a:ext cx="0" cy="0"/>
          <a:chOff x="0" y="0"/>
          <a:chExt cx="0" cy="0"/>
        </a:xfrm>
      </p:grpSpPr>
      <p:sp>
        <p:nvSpPr>
          <p:cNvPr id="1403"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404"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05"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2518763"/>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x">
  <p:cSld name="7_Vertical Title and Text">
    <p:bg>
      <p:bgPr>
        <a:solidFill>
          <a:srgbClr val="000000"/>
        </a:solidFill>
        <a:effectLst/>
      </p:bgPr>
    </p:bg>
    <p:spTree>
      <p:nvGrpSpPr>
        <p:cNvPr id="1" name=""/>
        <p:cNvGrpSpPr/>
        <p:nvPr/>
      </p:nvGrpSpPr>
      <p:grpSpPr>
        <a:xfrm>
          <a:off x="0" y="0"/>
          <a:ext cx="0" cy="0"/>
          <a:chOff x="0" y="0"/>
          <a:chExt cx="0" cy="0"/>
        </a:xfrm>
      </p:grpSpPr>
      <p:sp>
        <p:nvSpPr>
          <p:cNvPr id="1412" name="Title Text"/>
          <p:cNvSpPr txBox="1">
            <a:spLocks noGrp="1"/>
          </p:cNvSpPr>
          <p:nvPr>
            <p:ph type="title"/>
          </p:nvPr>
        </p:nvSpPr>
        <p:spPr>
          <a:xfrm>
            <a:off x="6515100" y="609600"/>
            <a:ext cx="1943100" cy="5486400"/>
          </a:xfrm>
          <a:prstGeom prst="rect">
            <a:avLst/>
          </a:prstGeom>
          <a:noFill/>
        </p:spPr>
        <p:txBody>
          <a:bodyPr vert="eaVert"/>
          <a:lstStyle>
            <a:lvl1pPr>
              <a:defRPr sz="4400" b="0"/>
            </a:lvl1pPr>
          </a:lstStyle>
          <a:p>
            <a:r>
              <a:t>Title Text</a:t>
            </a:r>
          </a:p>
        </p:txBody>
      </p:sp>
      <p:sp>
        <p:nvSpPr>
          <p:cNvPr id="1413"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14"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03594443"/>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x">
  <p:cSld name="1_Title and 4 Content">
    <p:bg>
      <p:bgPr>
        <a:solidFill>
          <a:srgbClr val="000000"/>
        </a:solidFill>
        <a:effectLst/>
      </p:bgPr>
    </p:bg>
    <p:spTree>
      <p:nvGrpSpPr>
        <p:cNvPr id="1" name=""/>
        <p:cNvGrpSpPr/>
        <p:nvPr/>
      </p:nvGrpSpPr>
      <p:grpSpPr>
        <a:xfrm>
          <a:off x="0" y="0"/>
          <a:ext cx="0" cy="0"/>
          <a:chOff x="0" y="0"/>
          <a:chExt cx="0" cy="0"/>
        </a:xfrm>
      </p:grpSpPr>
      <p:sp>
        <p:nvSpPr>
          <p:cNvPr id="1421"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422"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2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31455132"/>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1430"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431" name="Body Level One…"/>
          <p:cNvSpPr txBox="1">
            <a:spLocks noGrp="1"/>
          </p:cNvSpPr>
          <p:nvPr>
            <p:ph type="body" sz="half" idx="1"/>
          </p:nvPr>
        </p:nvSpPr>
        <p:spPr>
          <a:xfrm>
            <a:off x="685800" y="1981200"/>
            <a:ext cx="3810000" cy="41148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3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5671609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1/13/2025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387175078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1448"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449"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5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15833579"/>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x">
  <p:cSld name="8_Section Header">
    <p:bg>
      <p:bgPr>
        <a:solidFill>
          <a:srgbClr val="000000"/>
        </a:solidFill>
        <a:effectLst/>
      </p:bgPr>
    </p:bg>
    <p:spTree>
      <p:nvGrpSpPr>
        <p:cNvPr id="1" name=""/>
        <p:cNvGrpSpPr/>
        <p:nvPr/>
      </p:nvGrpSpPr>
      <p:grpSpPr>
        <a:xfrm>
          <a:off x="0" y="0"/>
          <a:ext cx="0" cy="0"/>
          <a:chOff x="0" y="0"/>
          <a:chExt cx="0" cy="0"/>
        </a:xfrm>
      </p:grpSpPr>
      <p:sp>
        <p:nvSpPr>
          <p:cNvPr id="1457"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458"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5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304114769"/>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x">
  <p:cSld name="8_Two Content">
    <p:bg>
      <p:bgPr>
        <a:solidFill>
          <a:srgbClr val="000000"/>
        </a:solidFill>
        <a:effectLst/>
      </p:bgPr>
    </p:bg>
    <p:spTree>
      <p:nvGrpSpPr>
        <p:cNvPr id="1" name=""/>
        <p:cNvGrpSpPr/>
        <p:nvPr/>
      </p:nvGrpSpPr>
      <p:grpSpPr>
        <a:xfrm>
          <a:off x="0" y="0"/>
          <a:ext cx="0" cy="0"/>
          <a:chOff x="0" y="0"/>
          <a:chExt cx="0" cy="0"/>
        </a:xfrm>
      </p:grpSpPr>
      <p:sp>
        <p:nvSpPr>
          <p:cNvPr id="1466"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46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6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943370479"/>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x">
  <p:cSld name="8_Comparison">
    <p:bg>
      <p:bgPr>
        <a:solidFill>
          <a:srgbClr val="000000"/>
        </a:solidFill>
        <a:effectLst/>
      </p:bgPr>
    </p:bg>
    <p:spTree>
      <p:nvGrpSpPr>
        <p:cNvPr id="1" name=""/>
        <p:cNvGrpSpPr/>
        <p:nvPr/>
      </p:nvGrpSpPr>
      <p:grpSpPr>
        <a:xfrm>
          <a:off x="0" y="0"/>
          <a:ext cx="0" cy="0"/>
          <a:chOff x="0" y="0"/>
          <a:chExt cx="0" cy="0"/>
        </a:xfrm>
      </p:grpSpPr>
      <p:sp>
        <p:nvSpPr>
          <p:cNvPr id="1475" name="Title Text"/>
          <p:cNvSpPr txBox="1">
            <a:spLocks noGrp="1"/>
          </p:cNvSpPr>
          <p:nvPr>
            <p:ph type="title"/>
          </p:nvPr>
        </p:nvSpPr>
        <p:spPr>
          <a:xfrm>
            <a:off x="457200" y="274638"/>
            <a:ext cx="8229600" cy="1143001"/>
          </a:xfrm>
          <a:prstGeom prst="rect">
            <a:avLst/>
          </a:prstGeom>
          <a:noFill/>
        </p:spPr>
        <p:txBody>
          <a:bodyPr/>
          <a:lstStyle>
            <a:lvl1pPr>
              <a:defRPr sz="4400"/>
            </a:lvl1pPr>
          </a:lstStyle>
          <a:p>
            <a:r>
              <a:t>Title Text</a:t>
            </a:r>
          </a:p>
        </p:txBody>
      </p:sp>
      <p:sp>
        <p:nvSpPr>
          <p:cNvPr id="14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77"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47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333840181"/>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x">
  <p:cSld name="8_Title Only">
    <p:bg>
      <p:bgPr>
        <a:solidFill>
          <a:srgbClr val="000000"/>
        </a:solidFill>
        <a:effectLst/>
      </p:bgPr>
    </p:bg>
    <p:spTree>
      <p:nvGrpSpPr>
        <p:cNvPr id="1" name=""/>
        <p:cNvGrpSpPr/>
        <p:nvPr/>
      </p:nvGrpSpPr>
      <p:grpSpPr>
        <a:xfrm>
          <a:off x="0" y="0"/>
          <a:ext cx="0" cy="0"/>
          <a:chOff x="0" y="0"/>
          <a:chExt cx="0" cy="0"/>
        </a:xfrm>
      </p:grpSpPr>
      <p:sp>
        <p:nvSpPr>
          <p:cNvPr id="1485"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486"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925120633"/>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x">
  <p:cSld name="8_Blank">
    <p:bg>
      <p:bgPr>
        <a:solidFill>
          <a:srgbClr val="000000"/>
        </a:solidFill>
        <a:effectLst/>
      </p:bgPr>
    </p:bg>
    <p:spTree>
      <p:nvGrpSpPr>
        <p:cNvPr id="1" name=""/>
        <p:cNvGrpSpPr/>
        <p:nvPr/>
      </p:nvGrpSpPr>
      <p:grpSpPr>
        <a:xfrm>
          <a:off x="0" y="0"/>
          <a:ext cx="0" cy="0"/>
          <a:chOff x="0" y="0"/>
          <a:chExt cx="0" cy="0"/>
        </a:xfrm>
      </p:grpSpPr>
      <p:sp>
        <p:nvSpPr>
          <p:cNvPr id="1493"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11789671"/>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solidFill>
          <a:srgbClr val="000000"/>
        </a:solidFill>
        <a:effectLst/>
      </p:bgPr>
    </p:bg>
    <p:spTree>
      <p:nvGrpSpPr>
        <p:cNvPr id="1" name=""/>
        <p:cNvGrpSpPr/>
        <p:nvPr/>
      </p:nvGrpSpPr>
      <p:grpSpPr>
        <a:xfrm>
          <a:off x="0" y="0"/>
          <a:ext cx="0" cy="0"/>
          <a:chOff x="0" y="0"/>
          <a:chExt cx="0" cy="0"/>
        </a:xfrm>
      </p:grpSpPr>
      <p:sp>
        <p:nvSpPr>
          <p:cNvPr id="1507"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508"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09"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51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122021389"/>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solidFill>
          <a:srgbClr val="000000"/>
        </a:solidFill>
        <a:effectLst/>
      </p:bgPr>
    </p:bg>
    <p:spTree>
      <p:nvGrpSpPr>
        <p:cNvPr id="1" name=""/>
        <p:cNvGrpSpPr/>
        <p:nvPr/>
      </p:nvGrpSpPr>
      <p:grpSpPr>
        <a:xfrm>
          <a:off x="0" y="0"/>
          <a:ext cx="0" cy="0"/>
          <a:chOff x="0" y="0"/>
          <a:chExt cx="0" cy="0"/>
        </a:xfrm>
      </p:grpSpPr>
      <p:sp>
        <p:nvSpPr>
          <p:cNvPr id="1517"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51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5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2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780396755"/>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x">
  <p:cSld name="8_Title and Vertical Text">
    <p:bg>
      <p:bgPr>
        <a:solidFill>
          <a:srgbClr val="000000"/>
        </a:solidFill>
        <a:effectLst/>
      </p:bgPr>
    </p:bg>
    <p:spTree>
      <p:nvGrpSpPr>
        <p:cNvPr id="1" name=""/>
        <p:cNvGrpSpPr/>
        <p:nvPr/>
      </p:nvGrpSpPr>
      <p:grpSpPr>
        <a:xfrm>
          <a:off x="0" y="0"/>
          <a:ext cx="0" cy="0"/>
          <a:chOff x="0" y="0"/>
          <a:chExt cx="0" cy="0"/>
        </a:xfrm>
      </p:grpSpPr>
      <p:sp>
        <p:nvSpPr>
          <p:cNvPr id="1527"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28"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2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561200466"/>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x">
  <p:cSld name="8_Vertical Title and Text">
    <p:bg>
      <p:bgPr>
        <a:solidFill>
          <a:srgbClr val="000000"/>
        </a:solidFill>
        <a:effectLst/>
      </p:bgPr>
    </p:bg>
    <p:spTree>
      <p:nvGrpSpPr>
        <p:cNvPr id="1" name=""/>
        <p:cNvGrpSpPr/>
        <p:nvPr/>
      </p:nvGrpSpPr>
      <p:grpSpPr>
        <a:xfrm>
          <a:off x="0" y="0"/>
          <a:ext cx="0" cy="0"/>
          <a:chOff x="0" y="0"/>
          <a:chExt cx="0" cy="0"/>
        </a:xfrm>
      </p:grpSpPr>
      <p:sp>
        <p:nvSpPr>
          <p:cNvPr id="1536" name="Title Text"/>
          <p:cNvSpPr txBox="1">
            <a:spLocks noGrp="1"/>
          </p:cNvSpPr>
          <p:nvPr>
            <p:ph type="title"/>
          </p:nvPr>
        </p:nvSpPr>
        <p:spPr>
          <a:xfrm>
            <a:off x="6515100" y="609600"/>
            <a:ext cx="1943100" cy="5486400"/>
          </a:xfrm>
          <a:prstGeom prst="rect">
            <a:avLst/>
          </a:prstGeom>
          <a:noFill/>
        </p:spPr>
        <p:txBody>
          <a:bodyPr vert="eaVert"/>
          <a:lstStyle>
            <a:lvl1pPr>
              <a:defRPr sz="4400"/>
            </a:lvl1pPr>
          </a:lstStyle>
          <a:p>
            <a:r>
              <a:t>Title Text</a:t>
            </a:r>
          </a:p>
        </p:txBody>
      </p:sp>
      <p:sp>
        <p:nvSpPr>
          <p:cNvPr id="1537"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3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90254209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1/13/2025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137029526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1545" name="Title Text"/>
          <p:cNvSpPr txBox="1">
            <a:spLocks noGrp="1"/>
          </p:cNvSpPr>
          <p:nvPr>
            <p:ph type="title"/>
          </p:nvPr>
        </p:nvSpPr>
        <p:spPr>
          <a:xfrm>
            <a:off x="685800" y="2286000"/>
            <a:ext cx="7772400" cy="1143000"/>
          </a:xfrm>
          <a:prstGeom prst="rect">
            <a:avLst/>
          </a:prstGeom>
          <a:noFill/>
        </p:spPr>
        <p:txBody>
          <a:bodyPr/>
          <a:lstStyle>
            <a:lvl1pPr>
              <a:defRPr sz="4400"/>
            </a:lvl1pPr>
          </a:lstStyle>
          <a:p>
            <a:r>
              <a:t>Title Text</a:t>
            </a:r>
          </a:p>
        </p:txBody>
      </p:sp>
      <p:sp>
        <p:nvSpPr>
          <p:cNvPr id="1546"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000000"/>
                </a:solidFill>
              </a:defRPr>
            </a:lvl1pPr>
            <a:lvl2pPr algn="ctr">
              <a:buSzPct val="100000"/>
              <a:buChar char="–"/>
              <a:defRPr>
                <a:solidFill>
                  <a:srgbClr val="000000"/>
                </a:solidFill>
              </a:defRPr>
            </a:lvl2pPr>
            <a:lvl3pPr algn="ctr">
              <a:buSzPct val="100000"/>
              <a:buChar char="•"/>
              <a:defRPr>
                <a:solidFill>
                  <a:srgbClr val="000000"/>
                </a:solidFill>
              </a:defRPr>
            </a:lvl3pPr>
            <a:lvl4pPr algn="ctr">
              <a:buSzPct val="100000"/>
              <a:buChar char="–"/>
              <a:defRPr>
                <a:solidFill>
                  <a:srgbClr val="000000"/>
                </a:solidFill>
              </a:defRPr>
            </a:lvl4pPr>
            <a:lvl5pPr algn="ct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47"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813189090"/>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x">
  <p:cSld name="7_Title and Content">
    <p:bg>
      <p:bgPr>
        <a:solidFill>
          <a:srgbClr val="000000"/>
        </a:solidFill>
        <a:effectLst/>
      </p:bgPr>
    </p:bg>
    <p:spTree>
      <p:nvGrpSpPr>
        <p:cNvPr id="1" name=""/>
        <p:cNvGrpSpPr/>
        <p:nvPr/>
      </p:nvGrpSpPr>
      <p:grpSpPr>
        <a:xfrm>
          <a:off x="0" y="0"/>
          <a:ext cx="0" cy="0"/>
          <a:chOff x="0" y="0"/>
          <a:chExt cx="0" cy="0"/>
        </a:xfrm>
      </p:grpSpPr>
      <p:sp>
        <p:nvSpPr>
          <p:cNvPr id="1554"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55"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56"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426499336"/>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x">
  <p:cSld name="9_Section Header">
    <p:bg>
      <p:bgPr>
        <a:solidFill>
          <a:srgbClr val="000000"/>
        </a:solidFill>
        <a:effectLst/>
      </p:bgPr>
    </p:bg>
    <p:spTree>
      <p:nvGrpSpPr>
        <p:cNvPr id="1" name=""/>
        <p:cNvGrpSpPr/>
        <p:nvPr/>
      </p:nvGrpSpPr>
      <p:grpSpPr>
        <a:xfrm>
          <a:off x="0" y="0"/>
          <a:ext cx="0" cy="0"/>
          <a:chOff x="0" y="0"/>
          <a:chExt cx="0" cy="0"/>
        </a:xfrm>
      </p:grpSpPr>
      <p:sp>
        <p:nvSpPr>
          <p:cNvPr id="1563"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564"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65"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62900353"/>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x">
  <p:cSld name="9_Two Content">
    <p:bg>
      <p:bgPr>
        <a:solidFill>
          <a:srgbClr val="000000"/>
        </a:solidFill>
        <a:effectLst/>
      </p:bgPr>
    </p:bg>
    <p:spTree>
      <p:nvGrpSpPr>
        <p:cNvPr id="1" name=""/>
        <p:cNvGrpSpPr/>
        <p:nvPr/>
      </p:nvGrpSpPr>
      <p:grpSpPr>
        <a:xfrm>
          <a:off x="0" y="0"/>
          <a:ext cx="0" cy="0"/>
          <a:chOff x="0" y="0"/>
          <a:chExt cx="0" cy="0"/>
        </a:xfrm>
      </p:grpSpPr>
      <p:sp>
        <p:nvSpPr>
          <p:cNvPr id="1572"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74"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304155354"/>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x">
  <p:cSld name="9_Comparison">
    <p:bg>
      <p:bgPr>
        <a:solidFill>
          <a:srgbClr val="000000"/>
        </a:solidFill>
        <a:effectLst/>
      </p:bgPr>
    </p:bg>
    <p:spTree>
      <p:nvGrpSpPr>
        <p:cNvPr id="1" name=""/>
        <p:cNvGrpSpPr/>
        <p:nvPr/>
      </p:nvGrpSpPr>
      <p:grpSpPr>
        <a:xfrm>
          <a:off x="0" y="0"/>
          <a:ext cx="0" cy="0"/>
          <a:chOff x="0" y="0"/>
          <a:chExt cx="0" cy="0"/>
        </a:xfrm>
      </p:grpSpPr>
      <p:sp>
        <p:nvSpPr>
          <p:cNvPr id="1581" name="Title Text"/>
          <p:cNvSpPr txBox="1">
            <a:spLocks noGrp="1"/>
          </p:cNvSpPr>
          <p:nvPr>
            <p:ph type="title"/>
          </p:nvPr>
        </p:nvSpPr>
        <p:spPr>
          <a:xfrm>
            <a:off x="457200" y="274638"/>
            <a:ext cx="8229600" cy="1143001"/>
          </a:xfrm>
          <a:prstGeom prst="rect">
            <a:avLst/>
          </a:prstGeom>
          <a:noFill/>
        </p:spPr>
        <p:txBody>
          <a:bodyPr/>
          <a:lstStyle>
            <a:lvl1pPr>
              <a:defRPr sz="4400"/>
            </a:lvl1pPr>
          </a:lstStyle>
          <a:p>
            <a:r>
              <a:t>Title Text</a:t>
            </a:r>
          </a:p>
        </p:txBody>
      </p:sp>
      <p:sp>
        <p:nvSpPr>
          <p:cNvPr id="15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83"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584"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874898374"/>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x">
  <p:cSld name="9_Title Only">
    <p:bg>
      <p:bgPr>
        <a:solidFill>
          <a:srgbClr val="000000"/>
        </a:solidFill>
        <a:effectLst/>
      </p:bgPr>
    </p:bg>
    <p:spTree>
      <p:nvGrpSpPr>
        <p:cNvPr id="1" name=""/>
        <p:cNvGrpSpPr/>
        <p:nvPr/>
      </p:nvGrpSpPr>
      <p:grpSpPr>
        <a:xfrm>
          <a:off x="0" y="0"/>
          <a:ext cx="0" cy="0"/>
          <a:chOff x="0" y="0"/>
          <a:chExt cx="0" cy="0"/>
        </a:xfrm>
      </p:grpSpPr>
      <p:sp>
        <p:nvSpPr>
          <p:cNvPr id="1591"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92"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307971897"/>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x">
  <p:cSld name="9_Blank">
    <p:bg>
      <p:bgPr>
        <a:solidFill>
          <a:srgbClr val="000000"/>
        </a:solidFill>
        <a:effectLst/>
      </p:bgPr>
    </p:bg>
    <p:spTree>
      <p:nvGrpSpPr>
        <p:cNvPr id="1" name=""/>
        <p:cNvGrpSpPr/>
        <p:nvPr/>
      </p:nvGrpSpPr>
      <p:grpSpPr>
        <a:xfrm>
          <a:off x="0" y="0"/>
          <a:ext cx="0" cy="0"/>
          <a:chOff x="0" y="0"/>
          <a:chExt cx="0" cy="0"/>
        </a:xfrm>
      </p:grpSpPr>
      <p:sp>
        <p:nvSpPr>
          <p:cNvPr id="159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379380557"/>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x">
  <p:cSld name="9_Content with Caption">
    <p:bg>
      <p:bgPr>
        <a:solidFill>
          <a:srgbClr val="000000"/>
        </a:solidFill>
        <a:effectLst/>
      </p:bgPr>
    </p:bg>
    <p:spTree>
      <p:nvGrpSpPr>
        <p:cNvPr id="1" name=""/>
        <p:cNvGrpSpPr/>
        <p:nvPr/>
      </p:nvGrpSpPr>
      <p:grpSpPr>
        <a:xfrm>
          <a:off x="0" y="0"/>
          <a:ext cx="0" cy="0"/>
          <a:chOff x="0" y="0"/>
          <a:chExt cx="0" cy="0"/>
        </a:xfrm>
      </p:grpSpPr>
      <p:sp>
        <p:nvSpPr>
          <p:cNvPr id="1606"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607"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08"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60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21613055"/>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x">
  <p:cSld name="9_Picture with Caption">
    <p:bg>
      <p:bgPr>
        <a:solidFill>
          <a:srgbClr val="000000"/>
        </a:solidFill>
        <a:effectLst/>
      </p:bgPr>
    </p:bg>
    <p:spTree>
      <p:nvGrpSpPr>
        <p:cNvPr id="1" name=""/>
        <p:cNvGrpSpPr/>
        <p:nvPr/>
      </p:nvGrpSpPr>
      <p:grpSpPr>
        <a:xfrm>
          <a:off x="0" y="0"/>
          <a:ext cx="0" cy="0"/>
          <a:chOff x="0" y="0"/>
          <a:chExt cx="0" cy="0"/>
        </a:xfrm>
      </p:grpSpPr>
      <p:sp>
        <p:nvSpPr>
          <p:cNvPr id="1616"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61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6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1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55213272"/>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x">
  <p:cSld name="9_Title and Vertical Text">
    <p:bg>
      <p:bgPr>
        <a:solidFill>
          <a:srgbClr val="000000"/>
        </a:solidFill>
        <a:effectLst/>
      </p:bgPr>
    </p:bg>
    <p:spTree>
      <p:nvGrpSpPr>
        <p:cNvPr id="1" name=""/>
        <p:cNvGrpSpPr/>
        <p:nvPr/>
      </p:nvGrpSpPr>
      <p:grpSpPr>
        <a:xfrm>
          <a:off x="0" y="0"/>
          <a:ext cx="0" cy="0"/>
          <a:chOff x="0" y="0"/>
          <a:chExt cx="0" cy="0"/>
        </a:xfrm>
      </p:grpSpPr>
      <p:sp>
        <p:nvSpPr>
          <p:cNvPr id="1626"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27"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2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74205231"/>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1/13/2025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129030145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x">
  <p:cSld name="9_Vertical Title and Text">
    <p:bg>
      <p:bgPr>
        <a:solidFill>
          <a:srgbClr val="000000"/>
        </a:solidFill>
        <a:effectLst/>
      </p:bgPr>
    </p:bg>
    <p:spTree>
      <p:nvGrpSpPr>
        <p:cNvPr id="1" name=""/>
        <p:cNvGrpSpPr/>
        <p:nvPr/>
      </p:nvGrpSpPr>
      <p:grpSpPr>
        <a:xfrm>
          <a:off x="0" y="0"/>
          <a:ext cx="0" cy="0"/>
          <a:chOff x="0" y="0"/>
          <a:chExt cx="0" cy="0"/>
        </a:xfrm>
      </p:grpSpPr>
      <p:sp>
        <p:nvSpPr>
          <p:cNvPr id="1635" name="Title Text"/>
          <p:cNvSpPr txBox="1">
            <a:spLocks noGrp="1"/>
          </p:cNvSpPr>
          <p:nvPr>
            <p:ph type="title"/>
          </p:nvPr>
        </p:nvSpPr>
        <p:spPr>
          <a:xfrm>
            <a:off x="6515100" y="609600"/>
            <a:ext cx="1943100" cy="5486400"/>
          </a:xfrm>
          <a:prstGeom prst="rect">
            <a:avLst/>
          </a:prstGeom>
          <a:noFill/>
        </p:spPr>
        <p:txBody>
          <a:bodyPr vert="eaVert"/>
          <a:lstStyle>
            <a:lvl1pPr>
              <a:defRPr sz="4400"/>
            </a:lvl1pPr>
          </a:lstStyle>
          <a:p>
            <a:r>
              <a:t>Title Text</a:t>
            </a:r>
          </a:p>
        </p:txBody>
      </p:sp>
      <p:sp>
        <p:nvSpPr>
          <p:cNvPr id="163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37"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056924933"/>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x">
  <p:cSld name="8_Title and Content">
    <p:bg>
      <p:bgPr>
        <a:solidFill>
          <a:srgbClr val="000000"/>
        </a:solidFill>
        <a:effectLst/>
      </p:bgPr>
    </p:bg>
    <p:spTree>
      <p:nvGrpSpPr>
        <p:cNvPr id="1" name=""/>
        <p:cNvGrpSpPr/>
        <p:nvPr/>
      </p:nvGrpSpPr>
      <p:grpSpPr>
        <a:xfrm>
          <a:off x="0" y="0"/>
          <a:ext cx="0" cy="0"/>
          <a:chOff x="0" y="0"/>
          <a:chExt cx="0" cy="0"/>
        </a:xfrm>
      </p:grpSpPr>
      <p:sp>
        <p:nvSpPr>
          <p:cNvPr id="1653"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54"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55"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351591057"/>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x">
  <p:cSld name="10_Section Header">
    <p:bg>
      <p:bgPr>
        <a:solidFill>
          <a:srgbClr val="000000"/>
        </a:solidFill>
        <a:effectLst/>
      </p:bgPr>
    </p:bg>
    <p:spTree>
      <p:nvGrpSpPr>
        <p:cNvPr id="1" name=""/>
        <p:cNvGrpSpPr/>
        <p:nvPr/>
      </p:nvGrpSpPr>
      <p:grpSpPr>
        <a:xfrm>
          <a:off x="0" y="0"/>
          <a:ext cx="0" cy="0"/>
          <a:chOff x="0" y="0"/>
          <a:chExt cx="0" cy="0"/>
        </a:xfrm>
      </p:grpSpPr>
      <p:sp>
        <p:nvSpPr>
          <p:cNvPr id="1662"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663"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64"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245244409"/>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x">
  <p:cSld name="10_Two Content">
    <p:bg>
      <p:bgPr>
        <a:solidFill>
          <a:srgbClr val="000000"/>
        </a:solidFill>
        <a:effectLst/>
      </p:bgPr>
    </p:bg>
    <p:spTree>
      <p:nvGrpSpPr>
        <p:cNvPr id="1" name=""/>
        <p:cNvGrpSpPr/>
        <p:nvPr/>
      </p:nvGrpSpPr>
      <p:grpSpPr>
        <a:xfrm>
          <a:off x="0" y="0"/>
          <a:ext cx="0" cy="0"/>
          <a:chOff x="0" y="0"/>
          <a:chExt cx="0" cy="0"/>
        </a:xfrm>
      </p:grpSpPr>
      <p:sp>
        <p:nvSpPr>
          <p:cNvPr id="1671"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7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73"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473756508"/>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x">
  <p:cSld name="10_Comparison">
    <p:bg>
      <p:bgPr>
        <a:solidFill>
          <a:srgbClr val="000000"/>
        </a:solidFill>
        <a:effectLst/>
      </p:bgPr>
    </p:bg>
    <p:spTree>
      <p:nvGrpSpPr>
        <p:cNvPr id="1" name=""/>
        <p:cNvGrpSpPr/>
        <p:nvPr/>
      </p:nvGrpSpPr>
      <p:grpSpPr>
        <a:xfrm>
          <a:off x="0" y="0"/>
          <a:ext cx="0" cy="0"/>
          <a:chOff x="0" y="0"/>
          <a:chExt cx="0" cy="0"/>
        </a:xfrm>
      </p:grpSpPr>
      <p:sp>
        <p:nvSpPr>
          <p:cNvPr id="1680" name="Title Text"/>
          <p:cNvSpPr txBox="1">
            <a:spLocks noGrp="1"/>
          </p:cNvSpPr>
          <p:nvPr>
            <p:ph type="title"/>
          </p:nvPr>
        </p:nvSpPr>
        <p:spPr>
          <a:xfrm>
            <a:off x="457200" y="274638"/>
            <a:ext cx="8229600" cy="1143001"/>
          </a:xfrm>
          <a:prstGeom prst="rect">
            <a:avLst/>
          </a:prstGeom>
          <a:noFill/>
        </p:spPr>
        <p:txBody>
          <a:bodyPr/>
          <a:lstStyle>
            <a:lvl1pPr>
              <a:defRPr sz="4400"/>
            </a:lvl1pPr>
          </a:lstStyle>
          <a:p>
            <a:r>
              <a:t>Title Text</a:t>
            </a:r>
          </a:p>
        </p:txBody>
      </p:sp>
      <p:sp>
        <p:nvSpPr>
          <p:cNvPr id="168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82"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683"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233807363"/>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x">
  <p:cSld name="10_Title Only">
    <p:bg>
      <p:bgPr>
        <a:solidFill>
          <a:srgbClr val="000000"/>
        </a:solidFill>
        <a:effectLst/>
      </p:bgPr>
    </p:bg>
    <p:spTree>
      <p:nvGrpSpPr>
        <p:cNvPr id="1" name=""/>
        <p:cNvGrpSpPr/>
        <p:nvPr/>
      </p:nvGrpSpPr>
      <p:grpSpPr>
        <a:xfrm>
          <a:off x="0" y="0"/>
          <a:ext cx="0" cy="0"/>
          <a:chOff x="0" y="0"/>
          <a:chExt cx="0" cy="0"/>
        </a:xfrm>
      </p:grpSpPr>
      <p:sp>
        <p:nvSpPr>
          <p:cNvPr id="1690"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91"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422643022"/>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x">
  <p:cSld name="10_Blank">
    <p:bg>
      <p:bgPr>
        <a:solidFill>
          <a:srgbClr val="000000"/>
        </a:solidFill>
        <a:effectLst/>
      </p:bgPr>
    </p:bg>
    <p:spTree>
      <p:nvGrpSpPr>
        <p:cNvPr id="1" name=""/>
        <p:cNvGrpSpPr/>
        <p:nvPr/>
      </p:nvGrpSpPr>
      <p:grpSpPr>
        <a:xfrm>
          <a:off x="0" y="0"/>
          <a:ext cx="0" cy="0"/>
          <a:chOff x="0" y="0"/>
          <a:chExt cx="0" cy="0"/>
        </a:xfrm>
      </p:grpSpPr>
      <p:sp>
        <p:nvSpPr>
          <p:cNvPr id="169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613835134"/>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x">
  <p:cSld name="10_Content with Caption">
    <p:bg>
      <p:bgPr>
        <a:solidFill>
          <a:srgbClr val="000000"/>
        </a:solidFill>
        <a:effectLst/>
      </p:bgPr>
    </p:bg>
    <p:spTree>
      <p:nvGrpSpPr>
        <p:cNvPr id="1" name=""/>
        <p:cNvGrpSpPr/>
        <p:nvPr/>
      </p:nvGrpSpPr>
      <p:grpSpPr>
        <a:xfrm>
          <a:off x="0" y="0"/>
          <a:ext cx="0" cy="0"/>
          <a:chOff x="0" y="0"/>
          <a:chExt cx="0" cy="0"/>
        </a:xfrm>
      </p:grpSpPr>
      <p:sp>
        <p:nvSpPr>
          <p:cNvPr id="1705"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706"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07"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70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30461387"/>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x">
  <p:cSld name="10_Picture with Caption">
    <p:bg>
      <p:bgPr>
        <a:solidFill>
          <a:srgbClr val="000000"/>
        </a:solidFill>
        <a:effectLst/>
      </p:bgPr>
    </p:bg>
    <p:spTree>
      <p:nvGrpSpPr>
        <p:cNvPr id="1" name=""/>
        <p:cNvGrpSpPr/>
        <p:nvPr/>
      </p:nvGrpSpPr>
      <p:grpSpPr>
        <a:xfrm>
          <a:off x="0" y="0"/>
          <a:ext cx="0" cy="0"/>
          <a:chOff x="0" y="0"/>
          <a:chExt cx="0" cy="0"/>
        </a:xfrm>
      </p:grpSpPr>
      <p:sp>
        <p:nvSpPr>
          <p:cNvPr id="1715"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71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71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1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256076605"/>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x">
  <p:cSld name="10_Title and Vertical Text">
    <p:bg>
      <p:bgPr>
        <a:solidFill>
          <a:srgbClr val="000000"/>
        </a:solidFill>
        <a:effectLst/>
      </p:bgPr>
    </p:bg>
    <p:spTree>
      <p:nvGrpSpPr>
        <p:cNvPr id="1" name=""/>
        <p:cNvGrpSpPr/>
        <p:nvPr/>
      </p:nvGrpSpPr>
      <p:grpSpPr>
        <a:xfrm>
          <a:off x="0" y="0"/>
          <a:ext cx="0" cy="0"/>
          <a:chOff x="0" y="0"/>
          <a:chExt cx="0" cy="0"/>
        </a:xfrm>
      </p:grpSpPr>
      <p:sp>
        <p:nvSpPr>
          <p:cNvPr id="1725"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726"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27"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51254433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1/13/2025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99504583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x">
  <p:cSld name="10_Vertical Title and Text">
    <p:bg>
      <p:bgPr>
        <a:solidFill>
          <a:srgbClr val="000000"/>
        </a:solidFill>
        <a:effectLst/>
      </p:bgPr>
    </p:bg>
    <p:spTree>
      <p:nvGrpSpPr>
        <p:cNvPr id="1" name=""/>
        <p:cNvGrpSpPr/>
        <p:nvPr/>
      </p:nvGrpSpPr>
      <p:grpSpPr>
        <a:xfrm>
          <a:off x="0" y="0"/>
          <a:ext cx="0" cy="0"/>
          <a:chOff x="0" y="0"/>
          <a:chExt cx="0" cy="0"/>
        </a:xfrm>
      </p:grpSpPr>
      <p:sp>
        <p:nvSpPr>
          <p:cNvPr id="1734" name="Title Text"/>
          <p:cNvSpPr txBox="1">
            <a:spLocks noGrp="1"/>
          </p:cNvSpPr>
          <p:nvPr>
            <p:ph type="title"/>
          </p:nvPr>
        </p:nvSpPr>
        <p:spPr>
          <a:xfrm>
            <a:off x="6515100" y="609600"/>
            <a:ext cx="1943100" cy="5486400"/>
          </a:xfrm>
          <a:prstGeom prst="rect">
            <a:avLst/>
          </a:prstGeom>
          <a:noFill/>
        </p:spPr>
        <p:txBody>
          <a:bodyPr vert="eaVert"/>
          <a:lstStyle>
            <a:lvl1pPr>
              <a:defRPr sz="4400"/>
            </a:lvl1pPr>
          </a:lstStyle>
          <a:p>
            <a:r>
              <a:t>Title Text</a:t>
            </a:r>
          </a:p>
        </p:txBody>
      </p:sp>
      <p:sp>
        <p:nvSpPr>
          <p:cNvPr id="1735"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36"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791097873"/>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x">
  <p:cSld name="5_Title Slide">
    <p:bg>
      <p:bgPr>
        <a:solidFill>
          <a:srgbClr val="FFFFFF"/>
        </a:solidFill>
        <a:effectLst/>
      </p:bgPr>
    </p:bg>
    <p:spTree>
      <p:nvGrpSpPr>
        <p:cNvPr id="1" name=""/>
        <p:cNvGrpSpPr/>
        <p:nvPr/>
      </p:nvGrpSpPr>
      <p:grpSpPr>
        <a:xfrm>
          <a:off x="0" y="0"/>
          <a:ext cx="0" cy="0"/>
          <a:chOff x="0" y="0"/>
          <a:chExt cx="0" cy="0"/>
        </a:xfrm>
      </p:grpSpPr>
      <p:sp>
        <p:nvSpPr>
          <p:cNvPr id="1743" name="Title Text"/>
          <p:cNvSpPr txBox="1">
            <a:spLocks noGrp="1"/>
          </p:cNvSpPr>
          <p:nvPr>
            <p:ph type="title"/>
          </p:nvPr>
        </p:nvSpPr>
        <p:spPr>
          <a:xfrm>
            <a:off x="685436" y="2130106"/>
            <a:ext cx="7773128" cy="1470291"/>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44" name="Body Level One…"/>
          <p:cNvSpPr txBox="1">
            <a:spLocks noGrp="1"/>
          </p:cNvSpPr>
          <p:nvPr>
            <p:ph type="body" sz="quarter" idx="1"/>
          </p:nvPr>
        </p:nvSpPr>
        <p:spPr>
          <a:xfrm>
            <a:off x="1371990" y="3886163"/>
            <a:ext cx="6400019" cy="1752737"/>
          </a:xfrm>
          <a:prstGeom prst="rect">
            <a:avLst/>
          </a:prstGeom>
        </p:spPr>
        <p:txBody>
          <a:bodyPr lIns="32857" tIns="32857" rIns="32857" bIns="32857">
            <a:normAutofit/>
          </a:bodyPr>
          <a:lstStyle>
            <a:lvl1pPr marL="0" indent="0" algn="ctr" defTabSz="321022">
              <a:spcBef>
                <a:spcPts val="500"/>
              </a:spcBef>
              <a:buSzTx/>
              <a:buNone/>
              <a:defRPr sz="2300">
                <a:solidFill>
                  <a:srgbClr val="000000"/>
                </a:solidFill>
              </a:defRPr>
            </a:lvl1pPr>
            <a:lvl2pPr marL="0" indent="321022" algn="ctr" defTabSz="321022">
              <a:spcBef>
                <a:spcPts val="500"/>
              </a:spcBef>
              <a:buSzTx/>
              <a:buNone/>
              <a:defRPr sz="2300">
                <a:solidFill>
                  <a:srgbClr val="000000"/>
                </a:solidFill>
              </a:defRPr>
            </a:lvl2pPr>
            <a:lvl3pPr marL="0" indent="642045" algn="ctr" defTabSz="321022">
              <a:spcBef>
                <a:spcPts val="500"/>
              </a:spcBef>
              <a:buSzTx/>
              <a:buNone/>
              <a:defRPr sz="2300">
                <a:solidFill>
                  <a:srgbClr val="000000"/>
                </a:solidFill>
              </a:defRPr>
            </a:lvl3pPr>
            <a:lvl4pPr marL="0" indent="963070" algn="ctr" defTabSz="321022">
              <a:spcBef>
                <a:spcPts val="500"/>
              </a:spcBef>
              <a:buSzTx/>
              <a:buNone/>
              <a:defRPr sz="2300">
                <a:solidFill>
                  <a:srgbClr val="000000"/>
                </a:solidFill>
              </a:defRPr>
            </a:lvl4pPr>
            <a:lvl5pPr marL="0" indent="1284091" algn="ctr"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4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03243869"/>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x">
  <p:cSld name="9_Title and Content">
    <p:bg>
      <p:bgPr>
        <a:solidFill>
          <a:srgbClr val="FFFFFF"/>
        </a:solidFill>
        <a:effectLst/>
      </p:bgPr>
    </p:bg>
    <p:spTree>
      <p:nvGrpSpPr>
        <p:cNvPr id="1" name=""/>
        <p:cNvGrpSpPr/>
        <p:nvPr/>
      </p:nvGrpSpPr>
      <p:grpSpPr>
        <a:xfrm>
          <a:off x="0" y="0"/>
          <a:ext cx="0" cy="0"/>
          <a:chOff x="0" y="0"/>
          <a:chExt cx="0" cy="0"/>
        </a:xfrm>
      </p:grpSpPr>
      <p:sp>
        <p:nvSpPr>
          <p:cNvPr id="1752"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53" name="Body Level One…"/>
          <p:cNvSpPr txBox="1">
            <a:spLocks noGrp="1"/>
          </p:cNvSpPr>
          <p:nvPr>
            <p:ph type="body" sz="half" idx="1"/>
          </p:nvPr>
        </p:nvSpPr>
        <p:spPr>
          <a:xfrm>
            <a:off x="321507" y="1125353"/>
            <a:ext cx="5786029" cy="3181720"/>
          </a:xfrm>
          <a:prstGeom prst="rect">
            <a:avLst/>
          </a:prstGeom>
        </p:spPr>
        <p:txBody>
          <a:bodyPr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54"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14108536"/>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x">
  <p:cSld name="11_Section Header">
    <p:bg>
      <p:bgPr>
        <a:solidFill>
          <a:srgbClr val="FFFFFF"/>
        </a:solidFill>
        <a:effectLst/>
      </p:bgPr>
    </p:bg>
    <p:spTree>
      <p:nvGrpSpPr>
        <p:cNvPr id="1" name=""/>
        <p:cNvGrpSpPr/>
        <p:nvPr/>
      </p:nvGrpSpPr>
      <p:grpSpPr>
        <a:xfrm>
          <a:off x="0" y="0"/>
          <a:ext cx="0" cy="0"/>
          <a:chOff x="0" y="0"/>
          <a:chExt cx="0" cy="0"/>
        </a:xfrm>
      </p:grpSpPr>
      <p:sp>
        <p:nvSpPr>
          <p:cNvPr id="1761" name="Title Text"/>
          <p:cNvSpPr txBox="1">
            <a:spLocks noGrp="1"/>
          </p:cNvSpPr>
          <p:nvPr>
            <p:ph type="title"/>
          </p:nvPr>
        </p:nvSpPr>
        <p:spPr>
          <a:xfrm>
            <a:off x="722306" y="4406431"/>
            <a:ext cx="7772011" cy="1363116"/>
          </a:xfrm>
          <a:prstGeom prst="rect">
            <a:avLst/>
          </a:prstGeom>
          <a:noFill/>
        </p:spPr>
        <p:txBody>
          <a:bodyPr lIns="32857" tIns="32857" rIns="32857" bIns="32857" anchor="t"/>
          <a:lstStyle>
            <a:lvl1pPr algn="l" defTabSz="321022">
              <a:defRPr cap="all">
                <a:solidFill>
                  <a:srgbClr val="000000"/>
                </a:solidFill>
              </a:defRPr>
            </a:lvl1pPr>
          </a:lstStyle>
          <a:p>
            <a:r>
              <a:t>Title Text</a:t>
            </a:r>
          </a:p>
        </p:txBody>
      </p:sp>
      <p:sp>
        <p:nvSpPr>
          <p:cNvPr id="1762" name="Body Level One…"/>
          <p:cNvSpPr txBox="1">
            <a:spLocks noGrp="1"/>
          </p:cNvSpPr>
          <p:nvPr>
            <p:ph type="body" sz="quarter" idx="1"/>
          </p:nvPr>
        </p:nvSpPr>
        <p:spPr>
          <a:xfrm>
            <a:off x="722306" y="2907085"/>
            <a:ext cx="7772011" cy="1499317"/>
          </a:xfrm>
          <a:prstGeom prst="rect">
            <a:avLst/>
          </a:prstGeom>
        </p:spPr>
        <p:txBody>
          <a:bodyPr lIns="32857" tIns="32857" rIns="32857" bIns="32857" anchor="b">
            <a:normAutofit/>
          </a:bodyPr>
          <a:lstStyle>
            <a:lvl1pPr marL="0" indent="0" defTabSz="321022">
              <a:spcBef>
                <a:spcPts val="500"/>
              </a:spcBef>
              <a:buSzTx/>
              <a:buNone/>
              <a:defRPr sz="1400">
                <a:solidFill>
                  <a:srgbClr val="000000"/>
                </a:solidFill>
              </a:defRPr>
            </a:lvl1pPr>
            <a:lvl2pPr marL="0" indent="321022" defTabSz="321022">
              <a:spcBef>
                <a:spcPts val="500"/>
              </a:spcBef>
              <a:buSzTx/>
              <a:buNone/>
              <a:defRPr sz="1400">
                <a:solidFill>
                  <a:srgbClr val="000000"/>
                </a:solidFill>
              </a:defRPr>
            </a:lvl2pPr>
            <a:lvl3pPr marL="0" indent="642045" defTabSz="321022">
              <a:spcBef>
                <a:spcPts val="500"/>
              </a:spcBef>
              <a:buSzTx/>
              <a:buNone/>
              <a:defRPr sz="1400">
                <a:solidFill>
                  <a:srgbClr val="000000"/>
                </a:solidFill>
              </a:defRPr>
            </a:lvl3pPr>
            <a:lvl4pPr marL="0" indent="963070" defTabSz="321022">
              <a:spcBef>
                <a:spcPts val="500"/>
              </a:spcBef>
              <a:buSzTx/>
              <a:buNone/>
              <a:defRPr sz="1400">
                <a:solidFill>
                  <a:srgbClr val="000000"/>
                </a:solidFill>
              </a:defRPr>
            </a:lvl4pPr>
            <a:lvl5pPr marL="0" indent="1284091" defTabSz="321022">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63"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98544150"/>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x">
  <p:cSld name="11_Two Content">
    <p:bg>
      <p:bgPr>
        <a:solidFill>
          <a:srgbClr val="FFFFFF"/>
        </a:solidFill>
        <a:effectLst/>
      </p:bgPr>
    </p:bg>
    <p:spTree>
      <p:nvGrpSpPr>
        <p:cNvPr id="1" name=""/>
        <p:cNvGrpSpPr/>
        <p:nvPr/>
      </p:nvGrpSpPr>
      <p:grpSpPr>
        <a:xfrm>
          <a:off x="0" y="0"/>
          <a:ext cx="0" cy="0"/>
          <a:chOff x="0" y="0"/>
          <a:chExt cx="0" cy="0"/>
        </a:xfrm>
      </p:grpSpPr>
      <p:sp>
        <p:nvSpPr>
          <p:cNvPr id="1770"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71" name="Body Level One…"/>
          <p:cNvSpPr txBox="1">
            <a:spLocks noGrp="1"/>
          </p:cNvSpPr>
          <p:nvPr>
            <p:ph type="body" sz="quarter" idx="1"/>
          </p:nvPr>
        </p:nvSpPr>
        <p:spPr>
          <a:xfrm>
            <a:off x="321538" y="1125353"/>
            <a:ext cx="2838871" cy="3181720"/>
          </a:xfrm>
          <a:prstGeom prst="rect">
            <a:avLst/>
          </a:prstGeom>
        </p:spPr>
        <p:txBody>
          <a:bodyPr lIns="32857" tIns="32857" rIns="32857" bIns="32857">
            <a:normAutofit/>
          </a:bodyPr>
          <a:lstStyle>
            <a:lvl1pPr marL="240766" indent="-240766" defTabSz="321022">
              <a:spcBef>
                <a:spcPts val="500"/>
              </a:spcBef>
              <a:buSzTx/>
              <a:buNone/>
              <a:defRPr sz="2000">
                <a:solidFill>
                  <a:srgbClr val="000000"/>
                </a:solidFill>
              </a:defRPr>
            </a:lvl1pPr>
            <a:lvl2pPr marL="240766" indent="80256" defTabSz="321022">
              <a:spcBef>
                <a:spcPts val="500"/>
              </a:spcBef>
              <a:buSzTx/>
              <a:buNone/>
              <a:defRPr sz="2000">
                <a:solidFill>
                  <a:srgbClr val="000000"/>
                </a:solidFill>
              </a:defRPr>
            </a:lvl2pPr>
            <a:lvl3pPr marL="240766" indent="401280" defTabSz="321022">
              <a:spcBef>
                <a:spcPts val="500"/>
              </a:spcBef>
              <a:buSzTx/>
              <a:buNone/>
              <a:defRPr sz="2000">
                <a:solidFill>
                  <a:srgbClr val="000000"/>
                </a:solidFill>
              </a:defRPr>
            </a:lvl3pPr>
            <a:lvl4pPr marL="240766" indent="722306" defTabSz="321022">
              <a:spcBef>
                <a:spcPts val="500"/>
              </a:spcBef>
              <a:buSzTx/>
              <a:buNone/>
              <a:defRPr sz="2000">
                <a:solidFill>
                  <a:srgbClr val="000000"/>
                </a:solidFill>
              </a:defRPr>
            </a:lvl4pPr>
            <a:lvl5pPr marL="240766" indent="1043340" defTabSz="321022">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7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03904769"/>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x">
  <p:cSld name="11_Comparison">
    <p:bg>
      <p:bgPr>
        <a:solidFill>
          <a:srgbClr val="FFFFFF"/>
        </a:solidFill>
        <a:effectLst/>
      </p:bgPr>
    </p:bg>
    <p:spTree>
      <p:nvGrpSpPr>
        <p:cNvPr id="1" name=""/>
        <p:cNvGrpSpPr/>
        <p:nvPr/>
      </p:nvGrpSpPr>
      <p:grpSpPr>
        <a:xfrm>
          <a:off x="0" y="0"/>
          <a:ext cx="0" cy="0"/>
          <a:chOff x="0" y="0"/>
          <a:chExt cx="0" cy="0"/>
        </a:xfrm>
      </p:grpSpPr>
      <p:sp>
        <p:nvSpPr>
          <p:cNvPr id="1779" name="Title Text"/>
          <p:cNvSpPr txBox="1">
            <a:spLocks noGrp="1"/>
          </p:cNvSpPr>
          <p:nvPr>
            <p:ph type="title"/>
          </p:nvPr>
        </p:nvSpPr>
        <p:spPr>
          <a:xfrm>
            <a:off x="457733" y="274632"/>
            <a:ext cx="8228595" cy="1143188"/>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80" name="Body Level One…"/>
          <p:cNvSpPr txBox="1">
            <a:spLocks noGrp="1"/>
          </p:cNvSpPr>
          <p:nvPr>
            <p:ph type="body" sz="quarter" idx="1"/>
          </p:nvPr>
        </p:nvSpPr>
        <p:spPr>
          <a:xfrm>
            <a:off x="457733" y="1535040"/>
            <a:ext cx="4040062" cy="639694"/>
          </a:xfrm>
          <a:prstGeom prst="rect">
            <a:avLst/>
          </a:prstGeom>
        </p:spPr>
        <p:txBody>
          <a:bodyPr lIns="32857" tIns="32857" rIns="32857" bIns="32857" anchor="b">
            <a:normAutofit/>
          </a:bodyPr>
          <a:lstStyle>
            <a:lvl1pPr marL="0" indent="0" defTabSz="321022">
              <a:spcBef>
                <a:spcPts val="500"/>
              </a:spcBef>
              <a:buSzTx/>
              <a:buNone/>
              <a:defRPr sz="1700" b="1">
                <a:solidFill>
                  <a:srgbClr val="000000"/>
                </a:solidFill>
              </a:defRPr>
            </a:lvl1pPr>
            <a:lvl2pPr marL="0" indent="321022" defTabSz="321022">
              <a:spcBef>
                <a:spcPts val="500"/>
              </a:spcBef>
              <a:buSzTx/>
              <a:buNone/>
              <a:defRPr sz="1700" b="1">
                <a:solidFill>
                  <a:srgbClr val="000000"/>
                </a:solidFill>
              </a:defRPr>
            </a:lvl2pPr>
            <a:lvl3pPr marL="0" indent="642045" defTabSz="321022">
              <a:spcBef>
                <a:spcPts val="500"/>
              </a:spcBef>
              <a:buSzTx/>
              <a:buNone/>
              <a:defRPr sz="1700" b="1">
                <a:solidFill>
                  <a:srgbClr val="000000"/>
                </a:solidFill>
              </a:defRPr>
            </a:lvl3pPr>
            <a:lvl4pPr marL="0" indent="963070" defTabSz="321022">
              <a:spcBef>
                <a:spcPts val="500"/>
              </a:spcBef>
              <a:buSzTx/>
              <a:buNone/>
              <a:defRPr sz="1700" b="1">
                <a:solidFill>
                  <a:srgbClr val="000000"/>
                </a:solidFill>
              </a:defRPr>
            </a:lvl4pPr>
            <a:lvl5pPr marL="0" indent="1284091" defTabSz="321022">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81" name="Text Placeholder 4"/>
          <p:cNvSpPr>
            <a:spLocks noGrp="1"/>
          </p:cNvSpPr>
          <p:nvPr>
            <p:ph type="body" sz="quarter" idx="21"/>
          </p:nvPr>
        </p:nvSpPr>
        <p:spPr>
          <a:xfrm>
            <a:off x="4645121" y="1535040"/>
            <a:ext cx="4041178" cy="639693"/>
          </a:xfrm>
          <a:prstGeom prst="rect">
            <a:avLst/>
          </a:prstGeom>
        </p:spPr>
        <p:txBody>
          <a:bodyPr lIns="32857" tIns="32857" rIns="32857" bIns="32857" anchor="b">
            <a:normAutofit/>
          </a:bodyPr>
          <a:lstStyle/>
          <a:p>
            <a:pPr marL="0" indent="0" defTabSz="321022" rtl="0">
              <a:spcBef>
                <a:spcPts val="500"/>
              </a:spcBef>
              <a:buSzTx/>
              <a:buNone/>
              <a:defRPr sz="1700" b="1">
                <a:solidFill>
                  <a:srgbClr val="000000"/>
                </a:solidFill>
              </a:defRPr>
            </a:pPr>
            <a:endParaRPr/>
          </a:p>
        </p:txBody>
      </p:sp>
      <p:sp>
        <p:nvSpPr>
          <p:cNvPr id="178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33643548"/>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x">
  <p:cSld name="11_Title Only">
    <p:bg>
      <p:bgPr>
        <a:solidFill>
          <a:srgbClr val="FFFFFF"/>
        </a:solidFill>
        <a:effectLst/>
      </p:bgPr>
    </p:bg>
    <p:spTree>
      <p:nvGrpSpPr>
        <p:cNvPr id="1" name=""/>
        <p:cNvGrpSpPr/>
        <p:nvPr/>
      </p:nvGrpSpPr>
      <p:grpSpPr>
        <a:xfrm>
          <a:off x="0" y="0"/>
          <a:ext cx="0" cy="0"/>
          <a:chOff x="0" y="0"/>
          <a:chExt cx="0" cy="0"/>
        </a:xfrm>
      </p:grpSpPr>
      <p:sp>
        <p:nvSpPr>
          <p:cNvPr id="1789"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90"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87659"/>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x">
  <p:cSld name="11_Blank">
    <p:bg>
      <p:bgPr>
        <a:solidFill>
          <a:srgbClr val="FFFFFF"/>
        </a:solidFill>
        <a:effectLst/>
      </p:bgPr>
    </p:bg>
    <p:spTree>
      <p:nvGrpSpPr>
        <p:cNvPr id="1" name=""/>
        <p:cNvGrpSpPr/>
        <p:nvPr/>
      </p:nvGrpSpPr>
      <p:grpSpPr>
        <a:xfrm>
          <a:off x="0" y="0"/>
          <a:ext cx="0" cy="0"/>
          <a:chOff x="0" y="0"/>
          <a:chExt cx="0" cy="0"/>
        </a:xfrm>
      </p:grpSpPr>
      <p:sp>
        <p:nvSpPr>
          <p:cNvPr id="179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09503897"/>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x">
  <p:cSld name="11_Content with Caption">
    <p:bg>
      <p:bgPr>
        <a:solidFill>
          <a:srgbClr val="FFFFFF"/>
        </a:solidFill>
        <a:effectLst/>
      </p:bgPr>
    </p:bg>
    <p:spTree>
      <p:nvGrpSpPr>
        <p:cNvPr id="1" name=""/>
        <p:cNvGrpSpPr/>
        <p:nvPr/>
      </p:nvGrpSpPr>
      <p:grpSpPr>
        <a:xfrm>
          <a:off x="0" y="0"/>
          <a:ext cx="0" cy="0"/>
          <a:chOff x="0" y="0"/>
          <a:chExt cx="0" cy="0"/>
        </a:xfrm>
      </p:grpSpPr>
      <p:sp>
        <p:nvSpPr>
          <p:cNvPr id="1804" name="Title Text"/>
          <p:cNvSpPr txBox="1">
            <a:spLocks noGrp="1"/>
          </p:cNvSpPr>
          <p:nvPr>
            <p:ph type="title"/>
          </p:nvPr>
        </p:nvSpPr>
        <p:spPr>
          <a:xfrm>
            <a:off x="457733" y="273517"/>
            <a:ext cx="3007439" cy="1161049"/>
          </a:xfrm>
          <a:prstGeom prst="rect">
            <a:avLst/>
          </a:prstGeom>
          <a:noFill/>
        </p:spPr>
        <p:txBody>
          <a:bodyPr lIns="32857" tIns="32857" rIns="32857" bIns="32857" anchor="b"/>
          <a:lstStyle>
            <a:lvl1pPr algn="l" defTabSz="321022">
              <a:defRPr sz="1400">
                <a:solidFill>
                  <a:srgbClr val="000000"/>
                </a:solidFill>
              </a:defRPr>
            </a:lvl1pPr>
          </a:lstStyle>
          <a:p>
            <a:r>
              <a:t>Title Text</a:t>
            </a:r>
          </a:p>
        </p:txBody>
      </p:sp>
      <p:sp>
        <p:nvSpPr>
          <p:cNvPr id="1805" name="Body Level One…"/>
          <p:cNvSpPr txBox="1">
            <a:spLocks noGrp="1"/>
          </p:cNvSpPr>
          <p:nvPr>
            <p:ph type="body" idx="1"/>
          </p:nvPr>
        </p:nvSpPr>
        <p:spPr>
          <a:xfrm>
            <a:off x="3574544" y="273517"/>
            <a:ext cx="5111755" cy="5852131"/>
          </a:xfrm>
          <a:prstGeom prst="rect">
            <a:avLst/>
          </a:prstGeom>
        </p:spPr>
        <p:txBody>
          <a:bodyPr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06" name="Text Placeholder 3"/>
          <p:cNvSpPr>
            <a:spLocks noGrp="1"/>
          </p:cNvSpPr>
          <p:nvPr>
            <p:ph type="body" sz="half" idx="21"/>
          </p:nvPr>
        </p:nvSpPr>
        <p:spPr>
          <a:xfrm>
            <a:off x="457732" y="1434565"/>
            <a:ext cx="3007441" cy="4691082"/>
          </a:xfrm>
          <a:prstGeom prst="rect">
            <a:avLst/>
          </a:prstGeom>
        </p:spPr>
        <p:txBody>
          <a:bodyPr lIns="32857" tIns="32857" rIns="32857" bIns="32857">
            <a:normAutofit/>
          </a:bodyPr>
          <a:lstStyle/>
          <a:p>
            <a:pPr marL="0" indent="0" defTabSz="321022" rtl="0">
              <a:spcBef>
                <a:spcPts val="500"/>
              </a:spcBef>
              <a:buSzTx/>
              <a:buNone/>
              <a:defRPr sz="1000">
                <a:solidFill>
                  <a:srgbClr val="000000"/>
                </a:solidFill>
              </a:defRPr>
            </a:pPr>
            <a:endParaRPr/>
          </a:p>
        </p:txBody>
      </p:sp>
      <p:sp>
        <p:nvSpPr>
          <p:cNvPr id="180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03102104"/>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x">
  <p:cSld name="11_Picture with Caption">
    <p:bg>
      <p:bgPr>
        <a:solidFill>
          <a:srgbClr val="FFFFFF"/>
        </a:solidFill>
        <a:effectLst/>
      </p:bgPr>
    </p:bg>
    <p:spTree>
      <p:nvGrpSpPr>
        <p:cNvPr id="1" name=""/>
        <p:cNvGrpSpPr/>
        <p:nvPr/>
      </p:nvGrpSpPr>
      <p:grpSpPr>
        <a:xfrm>
          <a:off x="0" y="0"/>
          <a:ext cx="0" cy="0"/>
          <a:chOff x="0" y="0"/>
          <a:chExt cx="0" cy="0"/>
        </a:xfrm>
      </p:grpSpPr>
      <p:sp>
        <p:nvSpPr>
          <p:cNvPr id="1814" name="Title Text"/>
          <p:cNvSpPr txBox="1">
            <a:spLocks noGrp="1"/>
          </p:cNvSpPr>
          <p:nvPr>
            <p:ph type="title"/>
          </p:nvPr>
        </p:nvSpPr>
        <p:spPr>
          <a:xfrm>
            <a:off x="1791737" y="4800517"/>
            <a:ext cx="5486848" cy="567128"/>
          </a:xfrm>
          <a:prstGeom prst="rect">
            <a:avLst/>
          </a:prstGeom>
          <a:noFill/>
        </p:spPr>
        <p:txBody>
          <a:bodyPr lIns="32857" tIns="32857" rIns="32857" bIns="32857" anchor="b"/>
          <a:lstStyle>
            <a:lvl1pPr algn="l" defTabSz="321022">
              <a:defRPr sz="1400">
                <a:solidFill>
                  <a:srgbClr val="000000"/>
                </a:solidFill>
              </a:defRPr>
            </a:lvl1pPr>
          </a:lstStyle>
          <a:p>
            <a:r>
              <a:t>Title Text</a:t>
            </a:r>
          </a:p>
        </p:txBody>
      </p:sp>
      <p:sp>
        <p:nvSpPr>
          <p:cNvPr id="1815" name="Picture Placeholder 2"/>
          <p:cNvSpPr>
            <a:spLocks noGrp="1"/>
          </p:cNvSpPr>
          <p:nvPr>
            <p:ph type="pic" sz="half" idx="21"/>
          </p:nvPr>
        </p:nvSpPr>
        <p:spPr>
          <a:xfrm>
            <a:off x="1791737" y="612929"/>
            <a:ext cx="5486848" cy="4115024"/>
          </a:xfrm>
          <a:prstGeom prst="rect">
            <a:avLst/>
          </a:prstGeom>
        </p:spPr>
        <p:txBody>
          <a:bodyPr lIns="91439" tIns="45719" rIns="91439" bIns="45719"/>
          <a:lstStyle/>
          <a:p>
            <a:endParaRPr/>
          </a:p>
        </p:txBody>
      </p:sp>
      <p:sp>
        <p:nvSpPr>
          <p:cNvPr id="1816" name="Body Level One…"/>
          <p:cNvSpPr txBox="1">
            <a:spLocks noGrp="1"/>
          </p:cNvSpPr>
          <p:nvPr>
            <p:ph type="body" sz="quarter" idx="1"/>
          </p:nvPr>
        </p:nvSpPr>
        <p:spPr>
          <a:xfrm>
            <a:off x="1791737" y="5367646"/>
            <a:ext cx="5486848" cy="804919"/>
          </a:xfrm>
          <a:prstGeom prst="rect">
            <a:avLst/>
          </a:prstGeom>
        </p:spPr>
        <p:txBody>
          <a:bodyPr lIns="32857" tIns="32857" rIns="32857" bIns="32857">
            <a:normAutofit/>
          </a:bodyPr>
          <a:lstStyle>
            <a:lvl1pPr marL="0" indent="0" defTabSz="321022">
              <a:spcBef>
                <a:spcPts val="500"/>
              </a:spcBef>
              <a:buSzTx/>
              <a:buNone/>
              <a:defRPr sz="1000">
                <a:solidFill>
                  <a:srgbClr val="000000"/>
                </a:solidFill>
              </a:defRPr>
            </a:lvl1pPr>
            <a:lvl2pPr marL="0" indent="321022" defTabSz="321022">
              <a:spcBef>
                <a:spcPts val="500"/>
              </a:spcBef>
              <a:buSzTx/>
              <a:buNone/>
              <a:defRPr sz="1000">
                <a:solidFill>
                  <a:srgbClr val="000000"/>
                </a:solidFill>
              </a:defRPr>
            </a:lvl2pPr>
            <a:lvl3pPr marL="0" indent="642045" defTabSz="321022">
              <a:spcBef>
                <a:spcPts val="500"/>
              </a:spcBef>
              <a:buSzTx/>
              <a:buNone/>
              <a:defRPr sz="1000">
                <a:solidFill>
                  <a:srgbClr val="000000"/>
                </a:solidFill>
              </a:defRPr>
            </a:lvl3pPr>
            <a:lvl4pPr marL="0" indent="963070" defTabSz="321022">
              <a:spcBef>
                <a:spcPts val="500"/>
              </a:spcBef>
              <a:buSzTx/>
              <a:buNone/>
              <a:defRPr sz="1000">
                <a:solidFill>
                  <a:srgbClr val="000000"/>
                </a:solidFill>
              </a:defRPr>
            </a:lvl4pPr>
            <a:lvl5pPr marL="0" indent="1284091" defTabSz="321022">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1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2910222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1/13/2025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232687238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x">
  <p:cSld name="11_Title and Vertical Text">
    <p:bg>
      <p:bgPr>
        <a:solidFill>
          <a:srgbClr val="FFFFFF"/>
        </a:solidFill>
        <a:effectLst/>
      </p:bgPr>
    </p:bg>
    <p:spTree>
      <p:nvGrpSpPr>
        <p:cNvPr id="1" name=""/>
        <p:cNvGrpSpPr/>
        <p:nvPr/>
      </p:nvGrpSpPr>
      <p:grpSpPr>
        <a:xfrm>
          <a:off x="0" y="0"/>
          <a:ext cx="0" cy="0"/>
          <a:chOff x="0" y="0"/>
          <a:chExt cx="0" cy="0"/>
        </a:xfrm>
      </p:grpSpPr>
      <p:sp>
        <p:nvSpPr>
          <p:cNvPr id="1824"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825" name="Body Level One…"/>
          <p:cNvSpPr txBox="1">
            <a:spLocks noGrp="1"/>
          </p:cNvSpPr>
          <p:nvPr>
            <p:ph type="body" sz="half" idx="1"/>
          </p:nvPr>
        </p:nvSpPr>
        <p:spPr>
          <a:xfrm>
            <a:off x="321507" y="1125353"/>
            <a:ext cx="5786029" cy="3181720"/>
          </a:xfrm>
          <a:prstGeom prst="rect">
            <a:avLst/>
          </a:prstGeom>
        </p:spPr>
        <p:txBody>
          <a:bodyPr vert="eaVert"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26"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20947684"/>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x">
  <p:cSld name="11_Vertical Title and Text">
    <p:bg>
      <p:bgPr>
        <a:solidFill>
          <a:srgbClr val="FFFFFF"/>
        </a:solidFill>
        <a:effectLst/>
      </p:bgPr>
    </p:bg>
    <p:spTree>
      <p:nvGrpSpPr>
        <p:cNvPr id="1" name=""/>
        <p:cNvGrpSpPr/>
        <p:nvPr/>
      </p:nvGrpSpPr>
      <p:grpSpPr>
        <a:xfrm>
          <a:off x="0" y="0"/>
          <a:ext cx="0" cy="0"/>
          <a:chOff x="0" y="0"/>
          <a:chExt cx="0" cy="0"/>
        </a:xfrm>
      </p:grpSpPr>
      <p:sp>
        <p:nvSpPr>
          <p:cNvPr id="1833" name="Title Text"/>
          <p:cNvSpPr txBox="1">
            <a:spLocks noGrp="1"/>
          </p:cNvSpPr>
          <p:nvPr>
            <p:ph type="title"/>
          </p:nvPr>
        </p:nvSpPr>
        <p:spPr>
          <a:xfrm>
            <a:off x="4661865" y="193136"/>
            <a:ext cx="1445671" cy="4113907"/>
          </a:xfrm>
          <a:prstGeom prst="rect">
            <a:avLst/>
          </a:prstGeom>
          <a:noFill/>
        </p:spPr>
        <p:txBody>
          <a:bodyPr vert="eaVert" lIns="32857" tIns="32857" rIns="32857" bIns="32857"/>
          <a:lstStyle>
            <a:lvl1pPr defTabSz="321022">
              <a:defRPr sz="3100" b="0">
                <a:solidFill>
                  <a:srgbClr val="000000"/>
                </a:solidFill>
              </a:defRPr>
            </a:lvl1pPr>
          </a:lstStyle>
          <a:p>
            <a:r>
              <a:t>Title Text</a:t>
            </a:r>
          </a:p>
        </p:txBody>
      </p:sp>
      <p:sp>
        <p:nvSpPr>
          <p:cNvPr id="1834" name="Body Level One…"/>
          <p:cNvSpPr txBox="1">
            <a:spLocks noGrp="1"/>
          </p:cNvSpPr>
          <p:nvPr>
            <p:ph type="body" sz="half" idx="1"/>
          </p:nvPr>
        </p:nvSpPr>
        <p:spPr>
          <a:xfrm>
            <a:off x="321507" y="193136"/>
            <a:ext cx="4233190" cy="4113907"/>
          </a:xfrm>
          <a:prstGeom prst="rect">
            <a:avLst/>
          </a:prstGeom>
        </p:spPr>
        <p:txBody>
          <a:bodyPr vert="eaVert"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3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4738023"/>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x">
  <p:cSld name="10_Title and Content">
    <p:bg>
      <p:bgPr>
        <a:solidFill>
          <a:srgbClr val="000000"/>
        </a:solidFill>
        <a:effectLst/>
      </p:bgPr>
    </p:bg>
    <p:spTree>
      <p:nvGrpSpPr>
        <p:cNvPr id="1" name=""/>
        <p:cNvGrpSpPr/>
        <p:nvPr/>
      </p:nvGrpSpPr>
      <p:grpSpPr>
        <a:xfrm>
          <a:off x="0" y="0"/>
          <a:ext cx="0" cy="0"/>
          <a:chOff x="0" y="0"/>
          <a:chExt cx="0" cy="0"/>
        </a:xfrm>
      </p:grpSpPr>
      <p:sp>
        <p:nvSpPr>
          <p:cNvPr id="1851"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852" name="Body Level One…"/>
          <p:cNvSpPr txBox="1">
            <a:spLocks noGrp="1"/>
          </p:cNvSpPr>
          <p:nvPr>
            <p:ph type="body" idx="1"/>
          </p:nvPr>
        </p:nvSpPr>
        <p:spPr>
          <a:xfrm>
            <a:off x="685800" y="1981200"/>
            <a:ext cx="7772400" cy="4114800"/>
          </a:xfrm>
          <a:prstGeom prst="rect">
            <a:avLst/>
          </a:prstGeom>
        </p:spPr>
        <p:txBody>
          <a:bodyPr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53"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833802414"/>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x">
  <p:cSld name="12_Section Header">
    <p:bg>
      <p:bgPr>
        <a:solidFill>
          <a:srgbClr val="000000"/>
        </a:solidFill>
        <a:effectLst/>
      </p:bgPr>
    </p:bg>
    <p:spTree>
      <p:nvGrpSpPr>
        <p:cNvPr id="1" name=""/>
        <p:cNvGrpSpPr/>
        <p:nvPr/>
      </p:nvGrpSpPr>
      <p:grpSpPr>
        <a:xfrm>
          <a:off x="0" y="0"/>
          <a:ext cx="0" cy="0"/>
          <a:chOff x="0" y="0"/>
          <a:chExt cx="0" cy="0"/>
        </a:xfrm>
      </p:grpSpPr>
      <p:sp>
        <p:nvSpPr>
          <p:cNvPr id="1860"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cap="all"/>
            </a:lvl1pPr>
          </a:lstStyle>
          <a:p>
            <a:r>
              <a:t>Title Text</a:t>
            </a:r>
          </a:p>
        </p:txBody>
      </p:sp>
      <p:sp>
        <p:nvSpPr>
          <p:cNvPr id="1861"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a:solidFill>
                  <a:srgbClr val="000000"/>
                </a:solidFill>
              </a:defRPr>
            </a:lvl1pPr>
            <a:lvl2pPr marL="0" indent="456725">
              <a:spcBef>
                <a:spcPts val="400"/>
              </a:spcBef>
              <a:buSzTx/>
              <a:buNone/>
              <a:defRPr sz="2000">
                <a:solidFill>
                  <a:srgbClr val="000000"/>
                </a:solidFill>
              </a:defRPr>
            </a:lvl2pPr>
            <a:lvl3pPr marL="0" indent="913454">
              <a:spcBef>
                <a:spcPts val="400"/>
              </a:spcBef>
              <a:buSzTx/>
              <a:buNone/>
              <a:defRPr sz="2000">
                <a:solidFill>
                  <a:srgbClr val="000000"/>
                </a:solidFill>
              </a:defRPr>
            </a:lvl3pPr>
            <a:lvl4pPr marL="0" indent="1370171">
              <a:spcBef>
                <a:spcPts val="400"/>
              </a:spcBef>
              <a:buSzTx/>
              <a:buNone/>
              <a:defRPr sz="2000">
                <a:solidFill>
                  <a:srgbClr val="000000"/>
                </a:solidFill>
              </a:defRPr>
            </a:lvl4pPr>
            <a:lvl5pPr marL="0" indent="1826907">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62"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547328818"/>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x">
  <p:cSld name="12_Two Content">
    <p:bg>
      <p:bgPr>
        <a:solidFill>
          <a:srgbClr val="000000"/>
        </a:solidFill>
        <a:effectLst/>
      </p:bgPr>
    </p:bg>
    <p:spTree>
      <p:nvGrpSpPr>
        <p:cNvPr id="1" name=""/>
        <p:cNvGrpSpPr/>
        <p:nvPr/>
      </p:nvGrpSpPr>
      <p:grpSpPr>
        <a:xfrm>
          <a:off x="0" y="0"/>
          <a:ext cx="0" cy="0"/>
          <a:chOff x="0" y="0"/>
          <a:chExt cx="0" cy="0"/>
        </a:xfrm>
      </p:grpSpPr>
      <p:sp>
        <p:nvSpPr>
          <p:cNvPr id="1869"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870" name="Body Level One…"/>
          <p:cNvSpPr txBox="1">
            <a:spLocks noGrp="1"/>
          </p:cNvSpPr>
          <p:nvPr>
            <p:ph type="body" sz="half" idx="1"/>
          </p:nvPr>
        </p:nvSpPr>
        <p:spPr>
          <a:xfrm>
            <a:off x="685800" y="1981200"/>
            <a:ext cx="3810000" cy="4114800"/>
          </a:xfrm>
          <a:prstGeom prst="rect">
            <a:avLst/>
          </a:prstGeom>
        </p:spPr>
        <p:txBody>
          <a:bodyPr lIns="45671" tIns="45671" rIns="45671" bIns="45671">
            <a:normAutofit/>
          </a:bodyPr>
          <a:lstStyle>
            <a:lvl1pPr marL="342542" indent="-342542">
              <a:spcBef>
                <a:spcPts val="600"/>
              </a:spcBef>
              <a:buSzPct val="100000"/>
              <a:buChar char="•"/>
              <a:defRPr sz="2800">
                <a:solidFill>
                  <a:srgbClr val="000000"/>
                </a:solidFill>
              </a:defRPr>
            </a:lvl1pPr>
            <a:lvl2pPr marL="789750" indent="-333032">
              <a:spcBef>
                <a:spcPts val="600"/>
              </a:spcBef>
              <a:buSzPct val="100000"/>
              <a:buChar char="–"/>
              <a:defRPr sz="2800">
                <a:solidFill>
                  <a:srgbClr val="000000"/>
                </a:solidFill>
              </a:defRPr>
            </a:lvl2pPr>
            <a:lvl3pPr marL="1233151" indent="-319708">
              <a:spcBef>
                <a:spcPts val="600"/>
              </a:spcBef>
              <a:buSzPct val="100000"/>
              <a:buChar char="•"/>
              <a:defRPr sz="2800">
                <a:solidFill>
                  <a:srgbClr val="000000"/>
                </a:solidFill>
              </a:defRPr>
            </a:lvl3pPr>
            <a:lvl4pPr marL="1725405" indent="-355231">
              <a:spcBef>
                <a:spcPts val="600"/>
              </a:spcBef>
              <a:buSzPct val="100000"/>
              <a:buChar char="–"/>
              <a:defRPr sz="2800">
                <a:solidFill>
                  <a:srgbClr val="000000"/>
                </a:solidFill>
              </a:defRPr>
            </a:lvl4pPr>
            <a:lvl5pPr marL="2182126" indent="-355231">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71"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651165736"/>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x">
  <p:cSld name="12_Comparison">
    <p:bg>
      <p:bgPr>
        <a:solidFill>
          <a:srgbClr val="000000"/>
        </a:solidFill>
        <a:effectLst/>
      </p:bgPr>
    </p:bg>
    <p:spTree>
      <p:nvGrpSpPr>
        <p:cNvPr id="1" name=""/>
        <p:cNvGrpSpPr/>
        <p:nvPr/>
      </p:nvGrpSpPr>
      <p:grpSpPr>
        <a:xfrm>
          <a:off x="0" y="0"/>
          <a:ext cx="0" cy="0"/>
          <a:chOff x="0" y="0"/>
          <a:chExt cx="0" cy="0"/>
        </a:xfrm>
      </p:grpSpPr>
      <p:sp>
        <p:nvSpPr>
          <p:cNvPr id="187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a:lvl1pPr>
          </a:lstStyle>
          <a:p>
            <a:r>
              <a:t>Title Text</a:t>
            </a:r>
          </a:p>
        </p:txBody>
      </p:sp>
      <p:sp>
        <p:nvSpPr>
          <p:cNvPr id="1879"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a:solidFill>
                  <a:srgbClr val="000000"/>
                </a:solidFill>
              </a:defRPr>
            </a:lvl1pPr>
            <a:lvl2pPr marL="0" indent="456725">
              <a:spcBef>
                <a:spcPts val="500"/>
              </a:spcBef>
              <a:buSzTx/>
              <a:buNone/>
              <a:defRPr sz="2400" b="1">
                <a:solidFill>
                  <a:srgbClr val="000000"/>
                </a:solidFill>
              </a:defRPr>
            </a:lvl2pPr>
            <a:lvl3pPr marL="0" indent="913454">
              <a:spcBef>
                <a:spcPts val="500"/>
              </a:spcBef>
              <a:buSzTx/>
              <a:buNone/>
              <a:defRPr sz="2400" b="1">
                <a:solidFill>
                  <a:srgbClr val="000000"/>
                </a:solidFill>
              </a:defRPr>
            </a:lvl3pPr>
            <a:lvl4pPr marL="0" indent="1370171">
              <a:spcBef>
                <a:spcPts val="500"/>
              </a:spcBef>
              <a:buSzTx/>
              <a:buNone/>
              <a:defRPr sz="2400" b="1">
                <a:solidFill>
                  <a:srgbClr val="000000"/>
                </a:solidFill>
              </a:defRPr>
            </a:lvl4pPr>
            <a:lvl5pPr marL="0" indent="1826907">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80"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p>
            <a:pPr marL="0" indent="0" rtl="0">
              <a:spcBef>
                <a:spcPts val="500"/>
              </a:spcBef>
              <a:buSzTx/>
              <a:buNone/>
              <a:defRPr sz="2400" b="1">
                <a:solidFill>
                  <a:srgbClr val="000000"/>
                </a:solidFill>
              </a:defRPr>
            </a:pPr>
            <a:endParaRPr/>
          </a:p>
        </p:txBody>
      </p:sp>
      <p:sp>
        <p:nvSpPr>
          <p:cNvPr id="1881"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175179188"/>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x">
  <p:cSld name="12_Title Only">
    <p:bg>
      <p:bgPr>
        <a:solidFill>
          <a:srgbClr val="000000"/>
        </a:solidFill>
        <a:effectLst/>
      </p:bgPr>
    </p:bg>
    <p:spTree>
      <p:nvGrpSpPr>
        <p:cNvPr id="1" name=""/>
        <p:cNvGrpSpPr/>
        <p:nvPr/>
      </p:nvGrpSpPr>
      <p:grpSpPr>
        <a:xfrm>
          <a:off x="0" y="0"/>
          <a:ext cx="0" cy="0"/>
          <a:chOff x="0" y="0"/>
          <a:chExt cx="0" cy="0"/>
        </a:xfrm>
      </p:grpSpPr>
      <p:sp>
        <p:nvSpPr>
          <p:cNvPr id="1888"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889"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48627974"/>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x">
  <p:cSld name="12_Blank">
    <p:bg>
      <p:bgPr>
        <a:solidFill>
          <a:srgbClr val="000000"/>
        </a:solidFill>
        <a:effectLst/>
      </p:bgPr>
    </p:bg>
    <p:spTree>
      <p:nvGrpSpPr>
        <p:cNvPr id="1" name=""/>
        <p:cNvGrpSpPr/>
        <p:nvPr/>
      </p:nvGrpSpPr>
      <p:grpSpPr>
        <a:xfrm>
          <a:off x="0" y="0"/>
          <a:ext cx="0" cy="0"/>
          <a:chOff x="0" y="0"/>
          <a:chExt cx="0" cy="0"/>
        </a:xfrm>
      </p:grpSpPr>
      <p:sp>
        <p:nvSpPr>
          <p:cNvPr id="1896"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826885373"/>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x">
  <p:cSld name="12_Content with Caption">
    <p:bg>
      <p:bgPr>
        <a:solidFill>
          <a:srgbClr val="000000"/>
        </a:solidFill>
        <a:effectLst/>
      </p:bgPr>
    </p:bg>
    <p:spTree>
      <p:nvGrpSpPr>
        <p:cNvPr id="1" name=""/>
        <p:cNvGrpSpPr/>
        <p:nvPr/>
      </p:nvGrpSpPr>
      <p:grpSpPr>
        <a:xfrm>
          <a:off x="0" y="0"/>
          <a:ext cx="0" cy="0"/>
          <a:chOff x="0" y="0"/>
          <a:chExt cx="0" cy="0"/>
        </a:xfrm>
      </p:grpSpPr>
      <p:sp>
        <p:nvSpPr>
          <p:cNvPr id="1903"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a:lvl1pPr>
          </a:lstStyle>
          <a:p>
            <a:r>
              <a:t>Title Text</a:t>
            </a:r>
          </a:p>
        </p:txBody>
      </p:sp>
      <p:sp>
        <p:nvSpPr>
          <p:cNvPr id="1904"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05"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p>
            <a:pPr marL="0" indent="0" rtl="0">
              <a:spcBef>
                <a:spcPts val="300"/>
              </a:spcBef>
              <a:buSzTx/>
              <a:buNone/>
              <a:defRPr sz="1400">
                <a:solidFill>
                  <a:srgbClr val="000000"/>
                </a:solidFill>
              </a:defRPr>
            </a:pPr>
            <a:endParaRPr/>
          </a:p>
        </p:txBody>
      </p:sp>
      <p:sp>
        <p:nvSpPr>
          <p:cNvPr id="1906"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406977834"/>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x">
  <p:cSld name="12_Picture with Caption">
    <p:bg>
      <p:bgPr>
        <a:solidFill>
          <a:srgbClr val="000000"/>
        </a:solidFill>
        <a:effectLst/>
      </p:bgPr>
    </p:bg>
    <p:spTree>
      <p:nvGrpSpPr>
        <p:cNvPr id="1" name=""/>
        <p:cNvGrpSpPr/>
        <p:nvPr/>
      </p:nvGrpSpPr>
      <p:grpSpPr>
        <a:xfrm>
          <a:off x="0" y="0"/>
          <a:ext cx="0" cy="0"/>
          <a:chOff x="0" y="0"/>
          <a:chExt cx="0" cy="0"/>
        </a:xfrm>
      </p:grpSpPr>
      <p:sp>
        <p:nvSpPr>
          <p:cNvPr id="1913"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a:lvl1pPr>
          </a:lstStyle>
          <a:p>
            <a:r>
              <a:t>Title Text</a:t>
            </a:r>
          </a:p>
        </p:txBody>
      </p:sp>
      <p:sp>
        <p:nvSpPr>
          <p:cNvPr id="191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915"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a:solidFill>
                  <a:srgbClr val="000000"/>
                </a:solidFill>
              </a:defRPr>
            </a:lvl1pPr>
            <a:lvl2pPr marL="0" indent="456725">
              <a:spcBef>
                <a:spcPts val="300"/>
              </a:spcBef>
              <a:buSzTx/>
              <a:buNone/>
              <a:defRPr sz="1400">
                <a:solidFill>
                  <a:srgbClr val="000000"/>
                </a:solidFill>
              </a:defRPr>
            </a:lvl2pPr>
            <a:lvl3pPr marL="0" indent="913454">
              <a:spcBef>
                <a:spcPts val="300"/>
              </a:spcBef>
              <a:buSzTx/>
              <a:buNone/>
              <a:defRPr sz="1400">
                <a:solidFill>
                  <a:srgbClr val="000000"/>
                </a:solidFill>
              </a:defRPr>
            </a:lvl3pPr>
            <a:lvl4pPr marL="0" indent="1370171">
              <a:spcBef>
                <a:spcPts val="300"/>
              </a:spcBef>
              <a:buSzTx/>
              <a:buNone/>
              <a:defRPr sz="1400">
                <a:solidFill>
                  <a:srgbClr val="000000"/>
                </a:solidFill>
              </a:defRPr>
            </a:lvl4pPr>
            <a:lvl5pPr marL="0" indent="1826907">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16"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62983455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1/13/2025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403717815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x">
  <p:cSld name="12_Title and Vertical Text">
    <p:bg>
      <p:bgPr>
        <a:solidFill>
          <a:srgbClr val="000000"/>
        </a:solidFill>
        <a:effectLst/>
      </p:bgPr>
    </p:bg>
    <p:spTree>
      <p:nvGrpSpPr>
        <p:cNvPr id="1" name=""/>
        <p:cNvGrpSpPr/>
        <p:nvPr/>
      </p:nvGrpSpPr>
      <p:grpSpPr>
        <a:xfrm>
          <a:off x="0" y="0"/>
          <a:ext cx="0" cy="0"/>
          <a:chOff x="0" y="0"/>
          <a:chExt cx="0" cy="0"/>
        </a:xfrm>
      </p:grpSpPr>
      <p:sp>
        <p:nvSpPr>
          <p:cNvPr id="1923"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924" name="Body Level One…"/>
          <p:cNvSpPr txBox="1">
            <a:spLocks noGrp="1"/>
          </p:cNvSpPr>
          <p:nvPr>
            <p:ph type="body" idx="1"/>
          </p:nvPr>
        </p:nvSpPr>
        <p:spPr>
          <a:xfrm>
            <a:off x="685800" y="1981200"/>
            <a:ext cx="7772400" cy="4114800"/>
          </a:xfrm>
          <a:prstGeom prst="rect">
            <a:avLst/>
          </a:prstGeom>
        </p:spPr>
        <p:txBody>
          <a:bodyPr vert="eaVert"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25"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718943116"/>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x">
  <p:cSld name="12_Vertical Title and Text">
    <p:bg>
      <p:bgPr>
        <a:solidFill>
          <a:srgbClr val="000000"/>
        </a:solidFill>
        <a:effectLst/>
      </p:bgPr>
    </p:bg>
    <p:spTree>
      <p:nvGrpSpPr>
        <p:cNvPr id="1" name=""/>
        <p:cNvGrpSpPr/>
        <p:nvPr/>
      </p:nvGrpSpPr>
      <p:grpSpPr>
        <a:xfrm>
          <a:off x="0" y="0"/>
          <a:ext cx="0" cy="0"/>
          <a:chOff x="0" y="0"/>
          <a:chExt cx="0" cy="0"/>
        </a:xfrm>
      </p:grpSpPr>
      <p:sp>
        <p:nvSpPr>
          <p:cNvPr id="1932" name="Title Text"/>
          <p:cNvSpPr txBox="1">
            <a:spLocks noGrp="1"/>
          </p:cNvSpPr>
          <p:nvPr>
            <p:ph type="title"/>
          </p:nvPr>
        </p:nvSpPr>
        <p:spPr>
          <a:xfrm>
            <a:off x="6515100" y="609600"/>
            <a:ext cx="1943100" cy="5486400"/>
          </a:xfrm>
          <a:prstGeom prst="rect">
            <a:avLst/>
          </a:prstGeom>
          <a:noFill/>
        </p:spPr>
        <p:txBody>
          <a:bodyPr vert="eaVert" lIns="45671" tIns="45671" rIns="45671" bIns="45671"/>
          <a:lstStyle>
            <a:lvl1pPr>
              <a:defRPr sz="4400"/>
            </a:lvl1pPr>
          </a:lstStyle>
          <a:p>
            <a:r>
              <a:t>Title Text</a:t>
            </a:r>
          </a:p>
        </p:txBody>
      </p:sp>
      <p:sp>
        <p:nvSpPr>
          <p:cNvPr id="1933" name="Body Level One…"/>
          <p:cNvSpPr txBox="1">
            <a:spLocks noGrp="1"/>
          </p:cNvSpPr>
          <p:nvPr>
            <p:ph type="body" idx="1"/>
          </p:nvPr>
        </p:nvSpPr>
        <p:spPr>
          <a:xfrm>
            <a:off x="685800" y="609600"/>
            <a:ext cx="5676900" cy="5486400"/>
          </a:xfrm>
          <a:prstGeom prst="rect">
            <a:avLst/>
          </a:prstGeom>
        </p:spPr>
        <p:txBody>
          <a:bodyPr vert="eaVert"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34"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274289795"/>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FFFFFF"/>
        </a:solidFill>
        <a:effectLst/>
      </p:bgPr>
    </p:bg>
    <p:spTree>
      <p:nvGrpSpPr>
        <p:cNvPr id="1" name=""/>
        <p:cNvGrpSpPr/>
        <p:nvPr/>
      </p:nvGrpSpPr>
      <p:grpSpPr>
        <a:xfrm>
          <a:off x="0" y="0"/>
          <a:ext cx="0" cy="0"/>
          <a:chOff x="0" y="0"/>
          <a:chExt cx="0" cy="0"/>
        </a:xfrm>
      </p:grpSpPr>
      <p:sp>
        <p:nvSpPr>
          <p:cNvPr id="1941" name="Title Text"/>
          <p:cNvSpPr txBox="1">
            <a:spLocks noGrp="1"/>
          </p:cNvSpPr>
          <p:nvPr>
            <p:ph type="title"/>
          </p:nvPr>
        </p:nvSpPr>
        <p:spPr>
          <a:xfrm>
            <a:off x="685436" y="2130088"/>
            <a:ext cx="7773128" cy="1470290"/>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42" name="Body Level One…"/>
          <p:cNvSpPr txBox="1">
            <a:spLocks noGrp="1"/>
          </p:cNvSpPr>
          <p:nvPr>
            <p:ph type="body" sz="quarter" idx="1"/>
          </p:nvPr>
        </p:nvSpPr>
        <p:spPr>
          <a:xfrm>
            <a:off x="1371990" y="3886163"/>
            <a:ext cx="6400019" cy="1752737"/>
          </a:xfrm>
          <a:prstGeom prst="rect">
            <a:avLst/>
          </a:prstGeom>
        </p:spPr>
        <p:txBody>
          <a:bodyPr lIns="32890" tIns="32890" rIns="32890" bIns="32890">
            <a:normAutofit/>
          </a:bodyPr>
          <a:lstStyle>
            <a:lvl1pPr marL="0" indent="0" algn="ctr" defTabSz="321326">
              <a:spcBef>
                <a:spcPts val="500"/>
              </a:spcBef>
              <a:buSzTx/>
              <a:buNone/>
              <a:defRPr sz="2300">
                <a:solidFill>
                  <a:srgbClr val="000000"/>
                </a:solidFill>
              </a:defRPr>
            </a:lvl1pPr>
            <a:lvl2pPr marL="0" indent="321326" algn="ctr" defTabSz="321326">
              <a:spcBef>
                <a:spcPts val="500"/>
              </a:spcBef>
              <a:buSzTx/>
              <a:buNone/>
              <a:defRPr sz="2300">
                <a:solidFill>
                  <a:srgbClr val="000000"/>
                </a:solidFill>
              </a:defRPr>
            </a:lvl2pPr>
            <a:lvl3pPr marL="0" indent="642653" algn="ctr" defTabSz="321326">
              <a:spcBef>
                <a:spcPts val="500"/>
              </a:spcBef>
              <a:buSzTx/>
              <a:buNone/>
              <a:defRPr sz="2300">
                <a:solidFill>
                  <a:srgbClr val="000000"/>
                </a:solidFill>
              </a:defRPr>
            </a:lvl3pPr>
            <a:lvl4pPr marL="0" indent="963981" algn="ctr" defTabSz="321326">
              <a:spcBef>
                <a:spcPts val="500"/>
              </a:spcBef>
              <a:buSzTx/>
              <a:buNone/>
              <a:defRPr sz="2300">
                <a:solidFill>
                  <a:srgbClr val="000000"/>
                </a:solidFill>
              </a:defRPr>
            </a:lvl4pPr>
            <a:lvl5pPr marL="0" indent="1285307" algn="ctr"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43"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05765372"/>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x">
  <p:cSld name="11_Title and Content">
    <p:bg>
      <p:bgPr>
        <a:solidFill>
          <a:srgbClr val="FFFFFF"/>
        </a:solidFill>
        <a:effectLst/>
      </p:bgPr>
    </p:bg>
    <p:spTree>
      <p:nvGrpSpPr>
        <p:cNvPr id="1" name=""/>
        <p:cNvGrpSpPr/>
        <p:nvPr/>
      </p:nvGrpSpPr>
      <p:grpSpPr>
        <a:xfrm>
          <a:off x="0" y="0"/>
          <a:ext cx="0" cy="0"/>
          <a:chOff x="0" y="0"/>
          <a:chExt cx="0" cy="0"/>
        </a:xfrm>
      </p:grpSpPr>
      <p:sp>
        <p:nvSpPr>
          <p:cNvPr id="1950"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51" name="Body Level One…"/>
          <p:cNvSpPr txBox="1">
            <a:spLocks noGrp="1"/>
          </p:cNvSpPr>
          <p:nvPr>
            <p:ph type="body" sz="half" idx="1"/>
          </p:nvPr>
        </p:nvSpPr>
        <p:spPr>
          <a:xfrm>
            <a:off x="321507" y="1125334"/>
            <a:ext cx="5786029" cy="3181720"/>
          </a:xfrm>
          <a:prstGeom prst="rect">
            <a:avLst/>
          </a:prstGeom>
        </p:spPr>
        <p:txBody>
          <a:bodyPr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52"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78544411"/>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x">
  <p:cSld name="13_Section Header">
    <p:bg>
      <p:bgPr>
        <a:solidFill>
          <a:srgbClr val="FFFFFF"/>
        </a:solidFill>
        <a:effectLst/>
      </p:bgPr>
    </p:bg>
    <p:spTree>
      <p:nvGrpSpPr>
        <p:cNvPr id="1" name=""/>
        <p:cNvGrpSpPr/>
        <p:nvPr/>
      </p:nvGrpSpPr>
      <p:grpSpPr>
        <a:xfrm>
          <a:off x="0" y="0"/>
          <a:ext cx="0" cy="0"/>
          <a:chOff x="0" y="0"/>
          <a:chExt cx="0" cy="0"/>
        </a:xfrm>
      </p:grpSpPr>
      <p:sp>
        <p:nvSpPr>
          <p:cNvPr id="1959" name="Title Text"/>
          <p:cNvSpPr txBox="1">
            <a:spLocks noGrp="1"/>
          </p:cNvSpPr>
          <p:nvPr>
            <p:ph type="title"/>
          </p:nvPr>
        </p:nvSpPr>
        <p:spPr>
          <a:xfrm>
            <a:off x="722287" y="4406412"/>
            <a:ext cx="7772011" cy="1363116"/>
          </a:xfrm>
          <a:prstGeom prst="rect">
            <a:avLst/>
          </a:prstGeom>
          <a:noFill/>
        </p:spPr>
        <p:txBody>
          <a:bodyPr lIns="32890" tIns="32890" rIns="32890" bIns="32890" anchor="t"/>
          <a:lstStyle>
            <a:lvl1pPr algn="l" defTabSz="321326">
              <a:defRPr cap="all">
                <a:solidFill>
                  <a:srgbClr val="000000"/>
                </a:solidFill>
              </a:defRPr>
            </a:lvl1pPr>
          </a:lstStyle>
          <a:p>
            <a:r>
              <a:t>Title Text</a:t>
            </a:r>
          </a:p>
        </p:txBody>
      </p:sp>
      <p:sp>
        <p:nvSpPr>
          <p:cNvPr id="1960" name="Body Level One…"/>
          <p:cNvSpPr txBox="1">
            <a:spLocks noGrp="1"/>
          </p:cNvSpPr>
          <p:nvPr>
            <p:ph type="body" sz="quarter" idx="1"/>
          </p:nvPr>
        </p:nvSpPr>
        <p:spPr>
          <a:xfrm>
            <a:off x="722287" y="2907085"/>
            <a:ext cx="7772011" cy="1499317"/>
          </a:xfrm>
          <a:prstGeom prst="rect">
            <a:avLst/>
          </a:prstGeom>
        </p:spPr>
        <p:txBody>
          <a:bodyPr lIns="32890" tIns="32890" rIns="32890" bIns="32890" anchor="b">
            <a:normAutofit/>
          </a:bodyPr>
          <a:lstStyle>
            <a:lvl1pPr marL="0" indent="0" defTabSz="321326">
              <a:spcBef>
                <a:spcPts val="500"/>
              </a:spcBef>
              <a:buSzTx/>
              <a:buNone/>
              <a:defRPr sz="1400">
                <a:solidFill>
                  <a:srgbClr val="000000"/>
                </a:solidFill>
              </a:defRPr>
            </a:lvl1pPr>
            <a:lvl2pPr marL="0" indent="321326" defTabSz="321326">
              <a:spcBef>
                <a:spcPts val="500"/>
              </a:spcBef>
              <a:buSzTx/>
              <a:buNone/>
              <a:defRPr sz="1400">
                <a:solidFill>
                  <a:srgbClr val="000000"/>
                </a:solidFill>
              </a:defRPr>
            </a:lvl2pPr>
            <a:lvl3pPr marL="0" indent="642653" defTabSz="321326">
              <a:spcBef>
                <a:spcPts val="500"/>
              </a:spcBef>
              <a:buSzTx/>
              <a:buNone/>
              <a:defRPr sz="1400">
                <a:solidFill>
                  <a:srgbClr val="000000"/>
                </a:solidFill>
              </a:defRPr>
            </a:lvl3pPr>
            <a:lvl4pPr marL="0" indent="963981" defTabSz="321326">
              <a:spcBef>
                <a:spcPts val="500"/>
              </a:spcBef>
              <a:buSzTx/>
              <a:buNone/>
              <a:defRPr sz="1400">
                <a:solidFill>
                  <a:srgbClr val="000000"/>
                </a:solidFill>
              </a:defRPr>
            </a:lvl4pPr>
            <a:lvl5pPr marL="0" indent="1285307" defTabSz="321326">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61"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02894368"/>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x">
  <p:cSld name="13_Two Content">
    <p:bg>
      <p:bgPr>
        <a:solidFill>
          <a:srgbClr val="FFFFFF"/>
        </a:solidFill>
        <a:effectLst/>
      </p:bgPr>
    </p:bg>
    <p:spTree>
      <p:nvGrpSpPr>
        <p:cNvPr id="1" name=""/>
        <p:cNvGrpSpPr/>
        <p:nvPr/>
      </p:nvGrpSpPr>
      <p:grpSpPr>
        <a:xfrm>
          <a:off x="0" y="0"/>
          <a:ext cx="0" cy="0"/>
          <a:chOff x="0" y="0"/>
          <a:chExt cx="0" cy="0"/>
        </a:xfrm>
      </p:grpSpPr>
      <p:sp>
        <p:nvSpPr>
          <p:cNvPr id="1968"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69" name="Body Level One…"/>
          <p:cNvSpPr txBox="1">
            <a:spLocks noGrp="1"/>
          </p:cNvSpPr>
          <p:nvPr>
            <p:ph type="body" sz="quarter" idx="1"/>
          </p:nvPr>
        </p:nvSpPr>
        <p:spPr>
          <a:xfrm>
            <a:off x="321518" y="1125334"/>
            <a:ext cx="2838872" cy="3181720"/>
          </a:xfrm>
          <a:prstGeom prst="rect">
            <a:avLst/>
          </a:prstGeom>
        </p:spPr>
        <p:txBody>
          <a:bodyPr lIns="32890" tIns="32890" rIns="32890" bIns="32890">
            <a:normAutofit/>
          </a:bodyPr>
          <a:lstStyle>
            <a:lvl1pPr marL="240995" indent="-240995" defTabSz="321326">
              <a:spcBef>
                <a:spcPts val="500"/>
              </a:spcBef>
              <a:buSzTx/>
              <a:buNone/>
              <a:defRPr sz="2000">
                <a:solidFill>
                  <a:srgbClr val="000000"/>
                </a:solidFill>
              </a:defRPr>
            </a:lvl1pPr>
            <a:lvl2pPr marL="240995" indent="80332" defTabSz="321326">
              <a:spcBef>
                <a:spcPts val="500"/>
              </a:spcBef>
              <a:buSzTx/>
              <a:buNone/>
              <a:defRPr sz="2000">
                <a:solidFill>
                  <a:srgbClr val="000000"/>
                </a:solidFill>
              </a:defRPr>
            </a:lvl2pPr>
            <a:lvl3pPr marL="240995" indent="401659" defTabSz="321326">
              <a:spcBef>
                <a:spcPts val="500"/>
              </a:spcBef>
              <a:buSzTx/>
              <a:buNone/>
              <a:defRPr sz="2000">
                <a:solidFill>
                  <a:srgbClr val="000000"/>
                </a:solidFill>
              </a:defRPr>
            </a:lvl3pPr>
            <a:lvl4pPr marL="240995" indent="722987" defTabSz="321326">
              <a:spcBef>
                <a:spcPts val="500"/>
              </a:spcBef>
              <a:buSzTx/>
              <a:buNone/>
              <a:defRPr sz="2000">
                <a:solidFill>
                  <a:srgbClr val="000000"/>
                </a:solidFill>
              </a:defRPr>
            </a:lvl4pPr>
            <a:lvl5pPr marL="240995" indent="1044319" defTabSz="321326">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7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91757297"/>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x">
  <p:cSld name="13_Comparison">
    <p:bg>
      <p:bgPr>
        <a:solidFill>
          <a:srgbClr val="FFFFFF"/>
        </a:solidFill>
        <a:effectLst/>
      </p:bgPr>
    </p:bg>
    <p:spTree>
      <p:nvGrpSpPr>
        <p:cNvPr id="1" name=""/>
        <p:cNvGrpSpPr/>
        <p:nvPr/>
      </p:nvGrpSpPr>
      <p:grpSpPr>
        <a:xfrm>
          <a:off x="0" y="0"/>
          <a:ext cx="0" cy="0"/>
          <a:chOff x="0" y="0"/>
          <a:chExt cx="0" cy="0"/>
        </a:xfrm>
      </p:grpSpPr>
      <p:sp>
        <p:nvSpPr>
          <p:cNvPr id="1977" name="Title Text"/>
          <p:cNvSpPr txBox="1">
            <a:spLocks noGrp="1"/>
          </p:cNvSpPr>
          <p:nvPr>
            <p:ph type="title"/>
          </p:nvPr>
        </p:nvSpPr>
        <p:spPr>
          <a:xfrm>
            <a:off x="457714" y="274632"/>
            <a:ext cx="8228595" cy="1143188"/>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78" name="Body Level One…"/>
          <p:cNvSpPr txBox="1">
            <a:spLocks noGrp="1"/>
          </p:cNvSpPr>
          <p:nvPr>
            <p:ph type="body" sz="quarter" idx="1"/>
          </p:nvPr>
        </p:nvSpPr>
        <p:spPr>
          <a:xfrm>
            <a:off x="457714" y="1535040"/>
            <a:ext cx="4040062" cy="639694"/>
          </a:xfrm>
          <a:prstGeom prst="rect">
            <a:avLst/>
          </a:prstGeom>
        </p:spPr>
        <p:txBody>
          <a:bodyPr lIns="32890" tIns="32890" rIns="32890" bIns="32890" anchor="b">
            <a:normAutofit/>
          </a:bodyPr>
          <a:lstStyle>
            <a:lvl1pPr marL="0" indent="0" defTabSz="321326">
              <a:spcBef>
                <a:spcPts val="500"/>
              </a:spcBef>
              <a:buSzTx/>
              <a:buNone/>
              <a:defRPr sz="1700" b="1">
                <a:solidFill>
                  <a:srgbClr val="000000"/>
                </a:solidFill>
              </a:defRPr>
            </a:lvl1pPr>
            <a:lvl2pPr marL="0" indent="321326" defTabSz="321326">
              <a:spcBef>
                <a:spcPts val="500"/>
              </a:spcBef>
              <a:buSzTx/>
              <a:buNone/>
              <a:defRPr sz="1700" b="1">
                <a:solidFill>
                  <a:srgbClr val="000000"/>
                </a:solidFill>
              </a:defRPr>
            </a:lvl2pPr>
            <a:lvl3pPr marL="0" indent="642653" defTabSz="321326">
              <a:spcBef>
                <a:spcPts val="500"/>
              </a:spcBef>
              <a:buSzTx/>
              <a:buNone/>
              <a:defRPr sz="1700" b="1">
                <a:solidFill>
                  <a:srgbClr val="000000"/>
                </a:solidFill>
              </a:defRPr>
            </a:lvl3pPr>
            <a:lvl4pPr marL="0" indent="963981" defTabSz="321326">
              <a:spcBef>
                <a:spcPts val="500"/>
              </a:spcBef>
              <a:buSzTx/>
              <a:buNone/>
              <a:defRPr sz="1700" b="1">
                <a:solidFill>
                  <a:srgbClr val="000000"/>
                </a:solidFill>
              </a:defRPr>
            </a:lvl4pPr>
            <a:lvl5pPr marL="0" indent="1285307" defTabSz="321326">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79" name="Text Placeholder 4"/>
          <p:cNvSpPr>
            <a:spLocks noGrp="1"/>
          </p:cNvSpPr>
          <p:nvPr>
            <p:ph type="body" sz="quarter" idx="21"/>
          </p:nvPr>
        </p:nvSpPr>
        <p:spPr>
          <a:xfrm>
            <a:off x="4645121" y="1535040"/>
            <a:ext cx="4041178" cy="639693"/>
          </a:xfrm>
          <a:prstGeom prst="rect">
            <a:avLst/>
          </a:prstGeom>
        </p:spPr>
        <p:txBody>
          <a:bodyPr lIns="32890" tIns="32890" rIns="32890" bIns="32890" anchor="b">
            <a:normAutofit/>
          </a:bodyPr>
          <a:lstStyle/>
          <a:p>
            <a:pPr marL="0" indent="0" defTabSz="321326" rtl="0">
              <a:spcBef>
                <a:spcPts val="500"/>
              </a:spcBef>
              <a:buSzTx/>
              <a:buNone/>
              <a:defRPr sz="1700" b="1">
                <a:solidFill>
                  <a:srgbClr val="000000"/>
                </a:solidFill>
              </a:defRPr>
            </a:pPr>
            <a:endParaRPr/>
          </a:p>
        </p:txBody>
      </p:sp>
      <p:sp>
        <p:nvSpPr>
          <p:cNvPr id="198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24674202"/>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x">
  <p:cSld name="13_Title Only">
    <p:bg>
      <p:bgPr>
        <a:solidFill>
          <a:srgbClr val="FFFFFF"/>
        </a:solidFill>
        <a:effectLst/>
      </p:bgPr>
    </p:bg>
    <p:spTree>
      <p:nvGrpSpPr>
        <p:cNvPr id="1" name=""/>
        <p:cNvGrpSpPr/>
        <p:nvPr/>
      </p:nvGrpSpPr>
      <p:grpSpPr>
        <a:xfrm>
          <a:off x="0" y="0"/>
          <a:ext cx="0" cy="0"/>
          <a:chOff x="0" y="0"/>
          <a:chExt cx="0" cy="0"/>
        </a:xfrm>
      </p:grpSpPr>
      <p:sp>
        <p:nvSpPr>
          <p:cNvPr id="1987"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88"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80789062"/>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x">
  <p:cSld name="13_Blank">
    <p:bg>
      <p:bgPr>
        <a:solidFill>
          <a:srgbClr val="FFFFFF"/>
        </a:solidFill>
        <a:effectLst/>
      </p:bgPr>
    </p:bg>
    <p:spTree>
      <p:nvGrpSpPr>
        <p:cNvPr id="1" name=""/>
        <p:cNvGrpSpPr/>
        <p:nvPr/>
      </p:nvGrpSpPr>
      <p:grpSpPr>
        <a:xfrm>
          <a:off x="0" y="0"/>
          <a:ext cx="0" cy="0"/>
          <a:chOff x="0" y="0"/>
          <a:chExt cx="0" cy="0"/>
        </a:xfrm>
      </p:grpSpPr>
      <p:sp>
        <p:nvSpPr>
          <p:cNvPr id="199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34274479"/>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x">
  <p:cSld name="13_Content with Caption">
    <p:bg>
      <p:bgPr>
        <a:solidFill>
          <a:srgbClr val="FFFFFF"/>
        </a:solidFill>
        <a:effectLst/>
      </p:bgPr>
    </p:bg>
    <p:spTree>
      <p:nvGrpSpPr>
        <p:cNvPr id="1" name=""/>
        <p:cNvGrpSpPr/>
        <p:nvPr/>
      </p:nvGrpSpPr>
      <p:grpSpPr>
        <a:xfrm>
          <a:off x="0" y="0"/>
          <a:ext cx="0" cy="0"/>
          <a:chOff x="0" y="0"/>
          <a:chExt cx="0" cy="0"/>
        </a:xfrm>
      </p:grpSpPr>
      <p:sp>
        <p:nvSpPr>
          <p:cNvPr id="2002" name="Title Text"/>
          <p:cNvSpPr txBox="1">
            <a:spLocks noGrp="1"/>
          </p:cNvSpPr>
          <p:nvPr>
            <p:ph type="title"/>
          </p:nvPr>
        </p:nvSpPr>
        <p:spPr>
          <a:xfrm>
            <a:off x="457714" y="273517"/>
            <a:ext cx="3007439" cy="1161049"/>
          </a:xfrm>
          <a:prstGeom prst="rect">
            <a:avLst/>
          </a:prstGeom>
          <a:noFill/>
        </p:spPr>
        <p:txBody>
          <a:bodyPr lIns="32890" tIns="32890" rIns="32890" bIns="32890" anchor="b"/>
          <a:lstStyle>
            <a:lvl1pPr algn="l" defTabSz="321326">
              <a:defRPr sz="1400">
                <a:solidFill>
                  <a:srgbClr val="000000"/>
                </a:solidFill>
              </a:defRPr>
            </a:lvl1pPr>
          </a:lstStyle>
          <a:p>
            <a:r>
              <a:t>Title Text</a:t>
            </a:r>
          </a:p>
        </p:txBody>
      </p:sp>
      <p:sp>
        <p:nvSpPr>
          <p:cNvPr id="2003" name="Body Level One…"/>
          <p:cNvSpPr txBox="1">
            <a:spLocks noGrp="1"/>
          </p:cNvSpPr>
          <p:nvPr>
            <p:ph type="body" idx="1"/>
          </p:nvPr>
        </p:nvSpPr>
        <p:spPr>
          <a:xfrm>
            <a:off x="3574544" y="273517"/>
            <a:ext cx="5111755" cy="5852131"/>
          </a:xfrm>
          <a:prstGeom prst="rect">
            <a:avLst/>
          </a:prstGeom>
        </p:spPr>
        <p:txBody>
          <a:bodyPr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04" name="Text Placeholder 3"/>
          <p:cNvSpPr>
            <a:spLocks noGrp="1"/>
          </p:cNvSpPr>
          <p:nvPr>
            <p:ph type="body" sz="half" idx="21"/>
          </p:nvPr>
        </p:nvSpPr>
        <p:spPr>
          <a:xfrm>
            <a:off x="457713" y="1434565"/>
            <a:ext cx="3007441" cy="4691082"/>
          </a:xfrm>
          <a:prstGeom prst="rect">
            <a:avLst/>
          </a:prstGeom>
        </p:spPr>
        <p:txBody>
          <a:bodyPr lIns="32890" tIns="32890" rIns="32890" bIns="32890">
            <a:normAutofit/>
          </a:bodyPr>
          <a:lstStyle/>
          <a:p>
            <a:pPr marL="0" indent="0" defTabSz="321326" rtl="0">
              <a:spcBef>
                <a:spcPts val="500"/>
              </a:spcBef>
              <a:buSzTx/>
              <a:buNone/>
              <a:defRPr sz="1000">
                <a:solidFill>
                  <a:srgbClr val="000000"/>
                </a:solidFill>
              </a:defRPr>
            </a:pPr>
            <a:endParaRPr/>
          </a:p>
        </p:txBody>
      </p:sp>
      <p:sp>
        <p:nvSpPr>
          <p:cNvPr id="200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0061982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13/01/2025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1/13/2025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244091728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x">
  <p:cSld name="13_Picture with Caption">
    <p:bg>
      <p:bgPr>
        <a:solidFill>
          <a:srgbClr val="FFFFFF"/>
        </a:solidFill>
        <a:effectLst/>
      </p:bgPr>
    </p:bg>
    <p:spTree>
      <p:nvGrpSpPr>
        <p:cNvPr id="1" name=""/>
        <p:cNvGrpSpPr/>
        <p:nvPr/>
      </p:nvGrpSpPr>
      <p:grpSpPr>
        <a:xfrm>
          <a:off x="0" y="0"/>
          <a:ext cx="0" cy="0"/>
          <a:chOff x="0" y="0"/>
          <a:chExt cx="0" cy="0"/>
        </a:xfrm>
      </p:grpSpPr>
      <p:sp>
        <p:nvSpPr>
          <p:cNvPr id="2012" name="Title Text"/>
          <p:cNvSpPr txBox="1">
            <a:spLocks noGrp="1"/>
          </p:cNvSpPr>
          <p:nvPr>
            <p:ph type="title"/>
          </p:nvPr>
        </p:nvSpPr>
        <p:spPr>
          <a:xfrm>
            <a:off x="1791737" y="4800498"/>
            <a:ext cx="5486848" cy="567128"/>
          </a:xfrm>
          <a:prstGeom prst="rect">
            <a:avLst/>
          </a:prstGeom>
          <a:noFill/>
        </p:spPr>
        <p:txBody>
          <a:bodyPr lIns="32890" tIns="32890" rIns="32890" bIns="32890" anchor="b"/>
          <a:lstStyle>
            <a:lvl1pPr algn="l" defTabSz="321326">
              <a:defRPr sz="1400">
                <a:solidFill>
                  <a:srgbClr val="000000"/>
                </a:solidFill>
              </a:defRPr>
            </a:lvl1pPr>
          </a:lstStyle>
          <a:p>
            <a:r>
              <a:t>Title Text</a:t>
            </a:r>
          </a:p>
        </p:txBody>
      </p:sp>
      <p:sp>
        <p:nvSpPr>
          <p:cNvPr id="2013" name="Picture Placeholder 2"/>
          <p:cNvSpPr>
            <a:spLocks noGrp="1"/>
          </p:cNvSpPr>
          <p:nvPr>
            <p:ph type="pic" sz="half" idx="21"/>
          </p:nvPr>
        </p:nvSpPr>
        <p:spPr>
          <a:xfrm>
            <a:off x="1791737" y="612910"/>
            <a:ext cx="5486848" cy="4115024"/>
          </a:xfrm>
          <a:prstGeom prst="rect">
            <a:avLst/>
          </a:prstGeom>
        </p:spPr>
        <p:txBody>
          <a:bodyPr lIns="91439" tIns="45719" rIns="91439" bIns="45719"/>
          <a:lstStyle/>
          <a:p>
            <a:endParaRPr/>
          </a:p>
        </p:txBody>
      </p:sp>
      <p:sp>
        <p:nvSpPr>
          <p:cNvPr id="2014" name="Body Level One…"/>
          <p:cNvSpPr txBox="1">
            <a:spLocks noGrp="1"/>
          </p:cNvSpPr>
          <p:nvPr>
            <p:ph type="body" sz="quarter" idx="1"/>
          </p:nvPr>
        </p:nvSpPr>
        <p:spPr>
          <a:xfrm>
            <a:off x="1791737" y="5367627"/>
            <a:ext cx="5486848" cy="804920"/>
          </a:xfrm>
          <a:prstGeom prst="rect">
            <a:avLst/>
          </a:prstGeom>
        </p:spPr>
        <p:txBody>
          <a:bodyPr lIns="32890" tIns="32890" rIns="32890" bIns="32890">
            <a:normAutofit/>
          </a:bodyPr>
          <a:lstStyle>
            <a:lvl1pPr marL="0" indent="0" defTabSz="321326">
              <a:spcBef>
                <a:spcPts val="500"/>
              </a:spcBef>
              <a:buSzTx/>
              <a:buNone/>
              <a:defRPr sz="1000">
                <a:solidFill>
                  <a:srgbClr val="000000"/>
                </a:solidFill>
              </a:defRPr>
            </a:lvl1pPr>
            <a:lvl2pPr marL="0" indent="321326" defTabSz="321326">
              <a:spcBef>
                <a:spcPts val="500"/>
              </a:spcBef>
              <a:buSzTx/>
              <a:buNone/>
              <a:defRPr sz="1000">
                <a:solidFill>
                  <a:srgbClr val="000000"/>
                </a:solidFill>
              </a:defRPr>
            </a:lvl2pPr>
            <a:lvl3pPr marL="0" indent="642653" defTabSz="321326">
              <a:spcBef>
                <a:spcPts val="500"/>
              </a:spcBef>
              <a:buSzTx/>
              <a:buNone/>
              <a:defRPr sz="1000">
                <a:solidFill>
                  <a:srgbClr val="000000"/>
                </a:solidFill>
              </a:defRPr>
            </a:lvl3pPr>
            <a:lvl4pPr marL="0" indent="963981" defTabSz="321326">
              <a:spcBef>
                <a:spcPts val="500"/>
              </a:spcBef>
              <a:buSzTx/>
              <a:buNone/>
              <a:defRPr sz="1000">
                <a:solidFill>
                  <a:srgbClr val="000000"/>
                </a:solidFill>
              </a:defRPr>
            </a:lvl4pPr>
            <a:lvl5pPr marL="0" indent="1285307" defTabSz="321326">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1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34075755"/>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x">
  <p:cSld name="13_Title and Vertical Text">
    <p:bg>
      <p:bgPr>
        <a:solidFill>
          <a:srgbClr val="FFFFFF"/>
        </a:solidFill>
        <a:effectLst/>
      </p:bgPr>
    </p:bg>
    <p:spTree>
      <p:nvGrpSpPr>
        <p:cNvPr id="1" name=""/>
        <p:cNvGrpSpPr/>
        <p:nvPr/>
      </p:nvGrpSpPr>
      <p:grpSpPr>
        <a:xfrm>
          <a:off x="0" y="0"/>
          <a:ext cx="0" cy="0"/>
          <a:chOff x="0" y="0"/>
          <a:chExt cx="0" cy="0"/>
        </a:xfrm>
      </p:grpSpPr>
      <p:sp>
        <p:nvSpPr>
          <p:cNvPr id="2022"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2023" name="Body Level One…"/>
          <p:cNvSpPr txBox="1">
            <a:spLocks noGrp="1"/>
          </p:cNvSpPr>
          <p:nvPr>
            <p:ph type="body" sz="half" idx="1"/>
          </p:nvPr>
        </p:nvSpPr>
        <p:spPr>
          <a:xfrm>
            <a:off x="321507" y="1125334"/>
            <a:ext cx="5786029" cy="3181720"/>
          </a:xfrm>
          <a:prstGeom prst="rect">
            <a:avLst/>
          </a:prstGeom>
        </p:spPr>
        <p:txBody>
          <a:bodyPr vert="eaVert"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24"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75861737"/>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x">
  <p:cSld name="13_Vertical Title and Text">
    <p:bg>
      <p:bgPr>
        <a:solidFill>
          <a:srgbClr val="FFFFFF"/>
        </a:solidFill>
        <a:effectLst/>
      </p:bgPr>
    </p:bg>
    <p:spTree>
      <p:nvGrpSpPr>
        <p:cNvPr id="1" name=""/>
        <p:cNvGrpSpPr/>
        <p:nvPr/>
      </p:nvGrpSpPr>
      <p:grpSpPr>
        <a:xfrm>
          <a:off x="0" y="0"/>
          <a:ext cx="0" cy="0"/>
          <a:chOff x="0" y="0"/>
          <a:chExt cx="0" cy="0"/>
        </a:xfrm>
      </p:grpSpPr>
      <p:sp>
        <p:nvSpPr>
          <p:cNvPr id="2031" name="Title Text"/>
          <p:cNvSpPr txBox="1">
            <a:spLocks noGrp="1"/>
          </p:cNvSpPr>
          <p:nvPr>
            <p:ph type="title"/>
          </p:nvPr>
        </p:nvSpPr>
        <p:spPr>
          <a:xfrm>
            <a:off x="4661865" y="193136"/>
            <a:ext cx="1445671" cy="4113907"/>
          </a:xfrm>
          <a:prstGeom prst="rect">
            <a:avLst/>
          </a:prstGeom>
          <a:noFill/>
        </p:spPr>
        <p:txBody>
          <a:bodyPr vert="eaVert" lIns="32890" tIns="32890" rIns="32890" bIns="32890"/>
          <a:lstStyle>
            <a:lvl1pPr defTabSz="321326">
              <a:defRPr sz="3100" b="0">
                <a:solidFill>
                  <a:srgbClr val="000000"/>
                </a:solidFill>
              </a:defRPr>
            </a:lvl1pPr>
          </a:lstStyle>
          <a:p>
            <a:r>
              <a:t>Title Text</a:t>
            </a:r>
          </a:p>
        </p:txBody>
      </p:sp>
      <p:sp>
        <p:nvSpPr>
          <p:cNvPr id="2032" name="Body Level One…"/>
          <p:cNvSpPr txBox="1">
            <a:spLocks noGrp="1"/>
          </p:cNvSpPr>
          <p:nvPr>
            <p:ph type="body" sz="half" idx="1"/>
          </p:nvPr>
        </p:nvSpPr>
        <p:spPr>
          <a:xfrm>
            <a:off x="321507" y="193136"/>
            <a:ext cx="4233190" cy="4113907"/>
          </a:xfrm>
          <a:prstGeom prst="rect">
            <a:avLst/>
          </a:prstGeom>
        </p:spPr>
        <p:txBody>
          <a:bodyPr vert="eaVert"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33"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42123685"/>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x">
  <p:cSld name="7_Title Slide">
    <p:bg>
      <p:bgPr>
        <a:solidFill>
          <a:srgbClr val="FFFFFF"/>
        </a:solidFill>
        <a:effectLst/>
      </p:bgPr>
    </p:bg>
    <p:spTree>
      <p:nvGrpSpPr>
        <p:cNvPr id="1" name=""/>
        <p:cNvGrpSpPr/>
        <p:nvPr/>
      </p:nvGrpSpPr>
      <p:grpSpPr>
        <a:xfrm>
          <a:off x="0" y="0"/>
          <a:ext cx="0" cy="0"/>
          <a:chOff x="0" y="0"/>
          <a:chExt cx="0" cy="0"/>
        </a:xfrm>
      </p:grpSpPr>
      <p:sp>
        <p:nvSpPr>
          <p:cNvPr id="2040" name="Title Text"/>
          <p:cNvSpPr txBox="1">
            <a:spLocks noGrp="1"/>
          </p:cNvSpPr>
          <p:nvPr>
            <p:ph type="title"/>
          </p:nvPr>
        </p:nvSpPr>
        <p:spPr>
          <a:xfrm>
            <a:off x="685436" y="2130076"/>
            <a:ext cx="7773128" cy="1470290"/>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41" name="Body Level One…"/>
          <p:cNvSpPr txBox="1">
            <a:spLocks noGrp="1"/>
          </p:cNvSpPr>
          <p:nvPr>
            <p:ph type="body" sz="quarter" idx="1"/>
          </p:nvPr>
        </p:nvSpPr>
        <p:spPr>
          <a:xfrm>
            <a:off x="1371990" y="3886163"/>
            <a:ext cx="6400019" cy="1752737"/>
          </a:xfrm>
          <a:prstGeom prst="rect">
            <a:avLst/>
          </a:prstGeom>
        </p:spPr>
        <p:txBody>
          <a:bodyPr lIns="32910" tIns="32910" rIns="32910" bIns="32910">
            <a:normAutofit/>
          </a:bodyPr>
          <a:lstStyle>
            <a:lvl1pPr marL="0" indent="0" algn="ctr" defTabSz="321503">
              <a:spcBef>
                <a:spcPts val="500"/>
              </a:spcBef>
              <a:buSzTx/>
              <a:buNone/>
              <a:defRPr sz="2300">
                <a:solidFill>
                  <a:srgbClr val="000000"/>
                </a:solidFill>
              </a:defRPr>
            </a:lvl1pPr>
            <a:lvl2pPr marL="0" indent="321503" algn="ctr" defTabSz="321503">
              <a:spcBef>
                <a:spcPts val="500"/>
              </a:spcBef>
              <a:buSzTx/>
              <a:buNone/>
              <a:defRPr sz="2300">
                <a:solidFill>
                  <a:srgbClr val="000000"/>
                </a:solidFill>
              </a:defRPr>
            </a:lvl2pPr>
            <a:lvl3pPr marL="0" indent="643006" algn="ctr" defTabSz="321503">
              <a:spcBef>
                <a:spcPts val="500"/>
              </a:spcBef>
              <a:buSzTx/>
              <a:buNone/>
              <a:defRPr sz="2300">
                <a:solidFill>
                  <a:srgbClr val="000000"/>
                </a:solidFill>
              </a:defRPr>
            </a:lvl3pPr>
            <a:lvl4pPr marL="0" indent="964508" algn="ctr" defTabSz="321503">
              <a:spcBef>
                <a:spcPts val="500"/>
              </a:spcBef>
              <a:buSzTx/>
              <a:buNone/>
              <a:defRPr sz="2300">
                <a:solidFill>
                  <a:srgbClr val="000000"/>
                </a:solidFill>
              </a:defRPr>
            </a:lvl4pPr>
            <a:lvl5pPr marL="0" indent="1286012" algn="ctr"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42"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00363012"/>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x">
  <p:cSld name="12_Title and Content">
    <p:bg>
      <p:bgPr>
        <a:solidFill>
          <a:srgbClr val="FFFFFF"/>
        </a:solidFill>
        <a:effectLst/>
      </p:bgPr>
    </p:bg>
    <p:spTree>
      <p:nvGrpSpPr>
        <p:cNvPr id="1" name=""/>
        <p:cNvGrpSpPr/>
        <p:nvPr/>
      </p:nvGrpSpPr>
      <p:grpSpPr>
        <a:xfrm>
          <a:off x="0" y="0"/>
          <a:ext cx="0" cy="0"/>
          <a:chOff x="0" y="0"/>
          <a:chExt cx="0" cy="0"/>
        </a:xfrm>
      </p:grpSpPr>
      <p:sp>
        <p:nvSpPr>
          <p:cNvPr id="2049"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50" name="Body Level One…"/>
          <p:cNvSpPr txBox="1">
            <a:spLocks noGrp="1"/>
          </p:cNvSpPr>
          <p:nvPr>
            <p:ph type="body" sz="half" idx="1"/>
          </p:nvPr>
        </p:nvSpPr>
        <p:spPr>
          <a:xfrm>
            <a:off x="321507" y="1125324"/>
            <a:ext cx="5786029" cy="3181720"/>
          </a:xfrm>
          <a:prstGeom prst="rect">
            <a:avLst/>
          </a:prstGeom>
        </p:spPr>
        <p:txBody>
          <a:bodyPr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51"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78312226"/>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x">
  <p:cSld name="14_Section Header">
    <p:bg>
      <p:bgPr>
        <a:solidFill>
          <a:srgbClr val="FFFFFF"/>
        </a:solidFill>
        <a:effectLst/>
      </p:bgPr>
    </p:bg>
    <p:spTree>
      <p:nvGrpSpPr>
        <p:cNvPr id="1" name=""/>
        <p:cNvGrpSpPr/>
        <p:nvPr/>
      </p:nvGrpSpPr>
      <p:grpSpPr>
        <a:xfrm>
          <a:off x="0" y="0"/>
          <a:ext cx="0" cy="0"/>
          <a:chOff x="0" y="0"/>
          <a:chExt cx="0" cy="0"/>
        </a:xfrm>
      </p:grpSpPr>
      <p:sp>
        <p:nvSpPr>
          <p:cNvPr id="2058" name="Title Text"/>
          <p:cNvSpPr txBox="1">
            <a:spLocks noGrp="1"/>
          </p:cNvSpPr>
          <p:nvPr>
            <p:ph type="title"/>
          </p:nvPr>
        </p:nvSpPr>
        <p:spPr>
          <a:xfrm>
            <a:off x="722276" y="4406401"/>
            <a:ext cx="7772011" cy="1363116"/>
          </a:xfrm>
          <a:prstGeom prst="rect">
            <a:avLst/>
          </a:prstGeom>
          <a:noFill/>
        </p:spPr>
        <p:txBody>
          <a:bodyPr lIns="32910" tIns="32910" rIns="32910" bIns="32910" anchor="t"/>
          <a:lstStyle>
            <a:lvl1pPr algn="l" defTabSz="321503">
              <a:defRPr cap="all">
                <a:solidFill>
                  <a:srgbClr val="000000"/>
                </a:solidFill>
              </a:defRPr>
            </a:lvl1pPr>
          </a:lstStyle>
          <a:p>
            <a:r>
              <a:t>Title Text</a:t>
            </a:r>
          </a:p>
        </p:txBody>
      </p:sp>
      <p:sp>
        <p:nvSpPr>
          <p:cNvPr id="2059" name="Body Level One…"/>
          <p:cNvSpPr txBox="1">
            <a:spLocks noGrp="1"/>
          </p:cNvSpPr>
          <p:nvPr>
            <p:ph type="body" sz="quarter" idx="1"/>
          </p:nvPr>
        </p:nvSpPr>
        <p:spPr>
          <a:xfrm>
            <a:off x="722276" y="2907085"/>
            <a:ext cx="7772011" cy="1499317"/>
          </a:xfrm>
          <a:prstGeom prst="rect">
            <a:avLst/>
          </a:prstGeom>
        </p:spPr>
        <p:txBody>
          <a:bodyPr lIns="32910" tIns="32910" rIns="32910" bIns="32910" anchor="b">
            <a:normAutofit/>
          </a:bodyPr>
          <a:lstStyle>
            <a:lvl1pPr marL="0" indent="0" defTabSz="321503">
              <a:spcBef>
                <a:spcPts val="500"/>
              </a:spcBef>
              <a:buSzTx/>
              <a:buNone/>
              <a:defRPr sz="1400">
                <a:solidFill>
                  <a:srgbClr val="000000"/>
                </a:solidFill>
              </a:defRPr>
            </a:lvl1pPr>
            <a:lvl2pPr marL="0" indent="321503" defTabSz="321503">
              <a:spcBef>
                <a:spcPts val="500"/>
              </a:spcBef>
              <a:buSzTx/>
              <a:buNone/>
              <a:defRPr sz="1400">
                <a:solidFill>
                  <a:srgbClr val="000000"/>
                </a:solidFill>
              </a:defRPr>
            </a:lvl2pPr>
            <a:lvl3pPr marL="0" indent="643006" defTabSz="321503">
              <a:spcBef>
                <a:spcPts val="500"/>
              </a:spcBef>
              <a:buSzTx/>
              <a:buNone/>
              <a:defRPr sz="1400">
                <a:solidFill>
                  <a:srgbClr val="000000"/>
                </a:solidFill>
              </a:defRPr>
            </a:lvl3pPr>
            <a:lvl4pPr marL="0" indent="964508" defTabSz="321503">
              <a:spcBef>
                <a:spcPts val="500"/>
              </a:spcBef>
              <a:buSzTx/>
              <a:buNone/>
              <a:defRPr sz="1400">
                <a:solidFill>
                  <a:srgbClr val="000000"/>
                </a:solidFill>
              </a:defRPr>
            </a:lvl4pPr>
            <a:lvl5pPr marL="0" indent="1286012" defTabSz="321503">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60"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10100663"/>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x">
  <p:cSld name="14_Two Content">
    <p:bg>
      <p:bgPr>
        <a:solidFill>
          <a:srgbClr val="FFFFFF"/>
        </a:solidFill>
        <a:effectLst/>
      </p:bgPr>
    </p:bg>
    <p:spTree>
      <p:nvGrpSpPr>
        <p:cNvPr id="1" name=""/>
        <p:cNvGrpSpPr/>
        <p:nvPr/>
      </p:nvGrpSpPr>
      <p:grpSpPr>
        <a:xfrm>
          <a:off x="0" y="0"/>
          <a:ext cx="0" cy="0"/>
          <a:chOff x="0" y="0"/>
          <a:chExt cx="0" cy="0"/>
        </a:xfrm>
      </p:grpSpPr>
      <p:sp>
        <p:nvSpPr>
          <p:cNvPr id="2067"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68" name="Body Level One…"/>
          <p:cNvSpPr txBox="1">
            <a:spLocks noGrp="1"/>
          </p:cNvSpPr>
          <p:nvPr>
            <p:ph type="body" sz="quarter" idx="1"/>
          </p:nvPr>
        </p:nvSpPr>
        <p:spPr>
          <a:xfrm>
            <a:off x="321507" y="1125324"/>
            <a:ext cx="2838872" cy="3181720"/>
          </a:xfrm>
          <a:prstGeom prst="rect">
            <a:avLst/>
          </a:prstGeom>
        </p:spPr>
        <p:txBody>
          <a:bodyPr lIns="32910" tIns="32910" rIns="32910" bIns="32910">
            <a:normAutofit/>
          </a:bodyPr>
          <a:lstStyle>
            <a:lvl1pPr marL="241126" indent="-241126" defTabSz="321503">
              <a:spcBef>
                <a:spcPts val="500"/>
              </a:spcBef>
              <a:buSzTx/>
              <a:buNone/>
              <a:defRPr sz="2000">
                <a:solidFill>
                  <a:srgbClr val="000000"/>
                </a:solidFill>
              </a:defRPr>
            </a:lvl1pPr>
            <a:lvl2pPr marL="241126" indent="80376" defTabSz="321503">
              <a:spcBef>
                <a:spcPts val="500"/>
              </a:spcBef>
              <a:buSzTx/>
              <a:buNone/>
              <a:defRPr sz="2000">
                <a:solidFill>
                  <a:srgbClr val="000000"/>
                </a:solidFill>
              </a:defRPr>
            </a:lvl2pPr>
            <a:lvl3pPr marL="241126" indent="401879" defTabSz="321503">
              <a:spcBef>
                <a:spcPts val="500"/>
              </a:spcBef>
              <a:buSzTx/>
              <a:buNone/>
              <a:defRPr sz="2000">
                <a:solidFill>
                  <a:srgbClr val="000000"/>
                </a:solidFill>
              </a:defRPr>
            </a:lvl3pPr>
            <a:lvl4pPr marL="241126" indent="723381" defTabSz="321503">
              <a:spcBef>
                <a:spcPts val="500"/>
              </a:spcBef>
              <a:buSzTx/>
              <a:buNone/>
              <a:defRPr sz="2000">
                <a:solidFill>
                  <a:srgbClr val="000000"/>
                </a:solidFill>
              </a:defRPr>
            </a:lvl4pPr>
            <a:lvl5pPr marL="241126" indent="1044885" defTabSz="321503">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6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84133297"/>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x">
  <p:cSld name="14_Comparison">
    <p:bg>
      <p:bgPr>
        <a:solidFill>
          <a:srgbClr val="FFFFFF"/>
        </a:solidFill>
        <a:effectLst/>
      </p:bgPr>
    </p:bg>
    <p:spTree>
      <p:nvGrpSpPr>
        <p:cNvPr id="1" name=""/>
        <p:cNvGrpSpPr/>
        <p:nvPr/>
      </p:nvGrpSpPr>
      <p:grpSpPr>
        <a:xfrm>
          <a:off x="0" y="0"/>
          <a:ext cx="0" cy="0"/>
          <a:chOff x="0" y="0"/>
          <a:chExt cx="0" cy="0"/>
        </a:xfrm>
      </p:grpSpPr>
      <p:sp>
        <p:nvSpPr>
          <p:cNvPr id="2076" name="Title Text"/>
          <p:cNvSpPr txBox="1">
            <a:spLocks noGrp="1"/>
          </p:cNvSpPr>
          <p:nvPr>
            <p:ph type="title"/>
          </p:nvPr>
        </p:nvSpPr>
        <p:spPr>
          <a:xfrm>
            <a:off x="457703" y="274632"/>
            <a:ext cx="8228595" cy="1143188"/>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77" name="Body Level One…"/>
          <p:cNvSpPr txBox="1">
            <a:spLocks noGrp="1"/>
          </p:cNvSpPr>
          <p:nvPr>
            <p:ph type="body" sz="quarter" idx="1"/>
          </p:nvPr>
        </p:nvSpPr>
        <p:spPr>
          <a:xfrm>
            <a:off x="457703" y="1535040"/>
            <a:ext cx="4040062" cy="639694"/>
          </a:xfrm>
          <a:prstGeom prst="rect">
            <a:avLst/>
          </a:prstGeom>
        </p:spPr>
        <p:txBody>
          <a:bodyPr lIns="32910" tIns="32910" rIns="32910" bIns="32910" anchor="b">
            <a:normAutofit/>
          </a:bodyPr>
          <a:lstStyle>
            <a:lvl1pPr marL="0" indent="0" defTabSz="321503">
              <a:spcBef>
                <a:spcPts val="500"/>
              </a:spcBef>
              <a:buSzTx/>
              <a:buNone/>
              <a:defRPr sz="1700" b="1">
                <a:solidFill>
                  <a:srgbClr val="000000"/>
                </a:solidFill>
              </a:defRPr>
            </a:lvl1pPr>
            <a:lvl2pPr marL="0" indent="321503" defTabSz="321503">
              <a:spcBef>
                <a:spcPts val="500"/>
              </a:spcBef>
              <a:buSzTx/>
              <a:buNone/>
              <a:defRPr sz="1700" b="1">
                <a:solidFill>
                  <a:srgbClr val="000000"/>
                </a:solidFill>
              </a:defRPr>
            </a:lvl2pPr>
            <a:lvl3pPr marL="0" indent="643006" defTabSz="321503">
              <a:spcBef>
                <a:spcPts val="500"/>
              </a:spcBef>
              <a:buSzTx/>
              <a:buNone/>
              <a:defRPr sz="1700" b="1">
                <a:solidFill>
                  <a:srgbClr val="000000"/>
                </a:solidFill>
              </a:defRPr>
            </a:lvl3pPr>
            <a:lvl4pPr marL="0" indent="964508" defTabSz="321503">
              <a:spcBef>
                <a:spcPts val="500"/>
              </a:spcBef>
              <a:buSzTx/>
              <a:buNone/>
              <a:defRPr sz="1700" b="1">
                <a:solidFill>
                  <a:srgbClr val="000000"/>
                </a:solidFill>
              </a:defRPr>
            </a:lvl4pPr>
            <a:lvl5pPr marL="0" indent="1286012" defTabSz="321503">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78" name="Text Placeholder 4"/>
          <p:cNvSpPr>
            <a:spLocks noGrp="1"/>
          </p:cNvSpPr>
          <p:nvPr>
            <p:ph type="body" sz="quarter" idx="21"/>
          </p:nvPr>
        </p:nvSpPr>
        <p:spPr>
          <a:xfrm>
            <a:off x="4645121" y="1535040"/>
            <a:ext cx="4041178" cy="639693"/>
          </a:xfrm>
          <a:prstGeom prst="rect">
            <a:avLst/>
          </a:prstGeom>
        </p:spPr>
        <p:txBody>
          <a:bodyPr lIns="32910" tIns="32910" rIns="32910" bIns="32910" anchor="b">
            <a:normAutofit/>
          </a:bodyPr>
          <a:lstStyle/>
          <a:p>
            <a:pPr marL="0" indent="0" defTabSz="321503" rtl="0">
              <a:spcBef>
                <a:spcPts val="500"/>
              </a:spcBef>
              <a:buSzTx/>
              <a:buNone/>
              <a:defRPr sz="1700" b="1">
                <a:solidFill>
                  <a:srgbClr val="000000"/>
                </a:solidFill>
              </a:defRPr>
            </a:pPr>
            <a:endParaRPr/>
          </a:p>
        </p:txBody>
      </p:sp>
      <p:sp>
        <p:nvSpPr>
          <p:cNvPr id="207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41650331"/>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x">
  <p:cSld name="14_Title Only">
    <p:bg>
      <p:bgPr>
        <a:solidFill>
          <a:srgbClr val="FFFFFF"/>
        </a:solidFill>
        <a:effectLst/>
      </p:bgPr>
    </p:bg>
    <p:spTree>
      <p:nvGrpSpPr>
        <p:cNvPr id="1" name=""/>
        <p:cNvGrpSpPr/>
        <p:nvPr/>
      </p:nvGrpSpPr>
      <p:grpSpPr>
        <a:xfrm>
          <a:off x="0" y="0"/>
          <a:ext cx="0" cy="0"/>
          <a:chOff x="0" y="0"/>
          <a:chExt cx="0" cy="0"/>
        </a:xfrm>
      </p:grpSpPr>
      <p:sp>
        <p:nvSpPr>
          <p:cNvPr id="2086"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87"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89542074"/>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x">
  <p:cSld name="14_Blank">
    <p:bg>
      <p:bgPr>
        <a:solidFill>
          <a:srgbClr val="FFFFFF"/>
        </a:solidFill>
        <a:effectLst/>
      </p:bgPr>
    </p:bg>
    <p:spTree>
      <p:nvGrpSpPr>
        <p:cNvPr id="1" name=""/>
        <p:cNvGrpSpPr/>
        <p:nvPr/>
      </p:nvGrpSpPr>
      <p:grpSpPr>
        <a:xfrm>
          <a:off x="0" y="0"/>
          <a:ext cx="0" cy="0"/>
          <a:chOff x="0" y="0"/>
          <a:chExt cx="0" cy="0"/>
        </a:xfrm>
      </p:grpSpPr>
      <p:sp>
        <p:nvSpPr>
          <p:cNvPr id="209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76338414"/>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1/13/2025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202059358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x">
  <p:cSld name="14_Content with Caption">
    <p:bg>
      <p:bgPr>
        <a:solidFill>
          <a:srgbClr val="FFFFFF"/>
        </a:solidFill>
        <a:effectLst/>
      </p:bgPr>
    </p:bg>
    <p:spTree>
      <p:nvGrpSpPr>
        <p:cNvPr id="1" name=""/>
        <p:cNvGrpSpPr/>
        <p:nvPr/>
      </p:nvGrpSpPr>
      <p:grpSpPr>
        <a:xfrm>
          <a:off x="0" y="0"/>
          <a:ext cx="0" cy="0"/>
          <a:chOff x="0" y="0"/>
          <a:chExt cx="0" cy="0"/>
        </a:xfrm>
      </p:grpSpPr>
      <p:sp>
        <p:nvSpPr>
          <p:cNvPr id="2101" name="Title Text"/>
          <p:cNvSpPr txBox="1">
            <a:spLocks noGrp="1"/>
          </p:cNvSpPr>
          <p:nvPr>
            <p:ph type="title"/>
          </p:nvPr>
        </p:nvSpPr>
        <p:spPr>
          <a:xfrm>
            <a:off x="457703" y="273517"/>
            <a:ext cx="3007439" cy="1161049"/>
          </a:xfrm>
          <a:prstGeom prst="rect">
            <a:avLst/>
          </a:prstGeom>
          <a:noFill/>
        </p:spPr>
        <p:txBody>
          <a:bodyPr lIns="32910" tIns="32910" rIns="32910" bIns="32910" anchor="b"/>
          <a:lstStyle>
            <a:lvl1pPr algn="l" defTabSz="321503">
              <a:defRPr sz="1400">
                <a:solidFill>
                  <a:srgbClr val="000000"/>
                </a:solidFill>
              </a:defRPr>
            </a:lvl1pPr>
          </a:lstStyle>
          <a:p>
            <a:r>
              <a:t>Title Text</a:t>
            </a:r>
          </a:p>
        </p:txBody>
      </p:sp>
      <p:sp>
        <p:nvSpPr>
          <p:cNvPr id="2102" name="Body Level One…"/>
          <p:cNvSpPr txBox="1">
            <a:spLocks noGrp="1"/>
          </p:cNvSpPr>
          <p:nvPr>
            <p:ph type="body" idx="1"/>
          </p:nvPr>
        </p:nvSpPr>
        <p:spPr>
          <a:xfrm>
            <a:off x="3574543" y="273517"/>
            <a:ext cx="5111755" cy="5852131"/>
          </a:xfrm>
          <a:prstGeom prst="rect">
            <a:avLst/>
          </a:prstGeom>
        </p:spPr>
        <p:txBody>
          <a:bodyPr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03" name="Text Placeholder 3"/>
          <p:cNvSpPr>
            <a:spLocks noGrp="1"/>
          </p:cNvSpPr>
          <p:nvPr>
            <p:ph type="body" sz="half" idx="21"/>
          </p:nvPr>
        </p:nvSpPr>
        <p:spPr>
          <a:xfrm>
            <a:off x="457702" y="1434565"/>
            <a:ext cx="3007441" cy="4691082"/>
          </a:xfrm>
          <a:prstGeom prst="rect">
            <a:avLst/>
          </a:prstGeom>
        </p:spPr>
        <p:txBody>
          <a:bodyPr lIns="32910" tIns="32910" rIns="32910" bIns="32910">
            <a:normAutofit/>
          </a:bodyPr>
          <a:lstStyle/>
          <a:p>
            <a:pPr marL="0" indent="0" defTabSz="321503" rtl="0">
              <a:spcBef>
                <a:spcPts val="500"/>
              </a:spcBef>
              <a:buSzTx/>
              <a:buNone/>
              <a:defRPr sz="1000">
                <a:solidFill>
                  <a:srgbClr val="000000"/>
                </a:solidFill>
              </a:defRPr>
            </a:pPr>
            <a:endParaRPr/>
          </a:p>
        </p:txBody>
      </p:sp>
      <p:sp>
        <p:nvSpPr>
          <p:cNvPr id="210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64671982"/>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x">
  <p:cSld name="14_Picture with Caption">
    <p:bg>
      <p:bgPr>
        <a:solidFill>
          <a:srgbClr val="FFFFFF"/>
        </a:solidFill>
        <a:effectLst/>
      </p:bgPr>
    </p:bg>
    <p:spTree>
      <p:nvGrpSpPr>
        <p:cNvPr id="1" name=""/>
        <p:cNvGrpSpPr/>
        <p:nvPr/>
      </p:nvGrpSpPr>
      <p:grpSpPr>
        <a:xfrm>
          <a:off x="0" y="0"/>
          <a:ext cx="0" cy="0"/>
          <a:chOff x="0" y="0"/>
          <a:chExt cx="0" cy="0"/>
        </a:xfrm>
      </p:grpSpPr>
      <p:sp>
        <p:nvSpPr>
          <p:cNvPr id="2111" name="Title Text"/>
          <p:cNvSpPr txBox="1">
            <a:spLocks noGrp="1"/>
          </p:cNvSpPr>
          <p:nvPr>
            <p:ph type="title"/>
          </p:nvPr>
        </p:nvSpPr>
        <p:spPr>
          <a:xfrm>
            <a:off x="1791737" y="4800487"/>
            <a:ext cx="5486848" cy="567129"/>
          </a:xfrm>
          <a:prstGeom prst="rect">
            <a:avLst/>
          </a:prstGeom>
          <a:noFill/>
        </p:spPr>
        <p:txBody>
          <a:bodyPr lIns="32910" tIns="32910" rIns="32910" bIns="32910" anchor="b"/>
          <a:lstStyle>
            <a:lvl1pPr algn="l" defTabSz="321503">
              <a:defRPr sz="1400">
                <a:solidFill>
                  <a:srgbClr val="000000"/>
                </a:solidFill>
              </a:defRPr>
            </a:lvl1pPr>
          </a:lstStyle>
          <a:p>
            <a:r>
              <a:t>Title Text</a:t>
            </a:r>
          </a:p>
        </p:txBody>
      </p:sp>
      <p:sp>
        <p:nvSpPr>
          <p:cNvPr id="2112" name="Picture Placeholder 2"/>
          <p:cNvSpPr>
            <a:spLocks noGrp="1"/>
          </p:cNvSpPr>
          <p:nvPr>
            <p:ph type="pic" sz="half" idx="21"/>
          </p:nvPr>
        </p:nvSpPr>
        <p:spPr>
          <a:xfrm>
            <a:off x="1791737" y="612899"/>
            <a:ext cx="5486848" cy="4115024"/>
          </a:xfrm>
          <a:prstGeom prst="rect">
            <a:avLst/>
          </a:prstGeom>
        </p:spPr>
        <p:txBody>
          <a:bodyPr lIns="91439" tIns="45719" rIns="91439" bIns="45719"/>
          <a:lstStyle/>
          <a:p>
            <a:endParaRPr/>
          </a:p>
        </p:txBody>
      </p:sp>
      <p:sp>
        <p:nvSpPr>
          <p:cNvPr id="2113" name="Body Level One…"/>
          <p:cNvSpPr txBox="1">
            <a:spLocks noGrp="1"/>
          </p:cNvSpPr>
          <p:nvPr>
            <p:ph type="body" sz="quarter" idx="1"/>
          </p:nvPr>
        </p:nvSpPr>
        <p:spPr>
          <a:xfrm>
            <a:off x="1791737" y="5367616"/>
            <a:ext cx="5486848" cy="804920"/>
          </a:xfrm>
          <a:prstGeom prst="rect">
            <a:avLst/>
          </a:prstGeom>
        </p:spPr>
        <p:txBody>
          <a:bodyPr lIns="32910" tIns="32910" rIns="32910" bIns="32910">
            <a:normAutofit/>
          </a:bodyPr>
          <a:lstStyle>
            <a:lvl1pPr marL="0" indent="0" defTabSz="321503">
              <a:spcBef>
                <a:spcPts val="500"/>
              </a:spcBef>
              <a:buSzTx/>
              <a:buNone/>
              <a:defRPr sz="1000">
                <a:solidFill>
                  <a:srgbClr val="000000"/>
                </a:solidFill>
              </a:defRPr>
            </a:lvl1pPr>
            <a:lvl2pPr marL="0" indent="321503" defTabSz="321503">
              <a:spcBef>
                <a:spcPts val="500"/>
              </a:spcBef>
              <a:buSzTx/>
              <a:buNone/>
              <a:defRPr sz="1000">
                <a:solidFill>
                  <a:srgbClr val="000000"/>
                </a:solidFill>
              </a:defRPr>
            </a:lvl2pPr>
            <a:lvl3pPr marL="0" indent="643006" defTabSz="321503">
              <a:spcBef>
                <a:spcPts val="500"/>
              </a:spcBef>
              <a:buSzTx/>
              <a:buNone/>
              <a:defRPr sz="1000">
                <a:solidFill>
                  <a:srgbClr val="000000"/>
                </a:solidFill>
              </a:defRPr>
            </a:lvl3pPr>
            <a:lvl4pPr marL="0" indent="964508" defTabSz="321503">
              <a:spcBef>
                <a:spcPts val="500"/>
              </a:spcBef>
              <a:buSzTx/>
              <a:buNone/>
              <a:defRPr sz="1000">
                <a:solidFill>
                  <a:srgbClr val="000000"/>
                </a:solidFill>
              </a:defRPr>
            </a:lvl4pPr>
            <a:lvl5pPr marL="0" indent="1286012" defTabSz="321503">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1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48196455"/>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x">
  <p:cSld name="14_Title and Vertical Text">
    <p:bg>
      <p:bgPr>
        <a:solidFill>
          <a:srgbClr val="FFFFFF"/>
        </a:solidFill>
        <a:effectLst/>
      </p:bgPr>
    </p:bg>
    <p:spTree>
      <p:nvGrpSpPr>
        <p:cNvPr id="1" name=""/>
        <p:cNvGrpSpPr/>
        <p:nvPr/>
      </p:nvGrpSpPr>
      <p:grpSpPr>
        <a:xfrm>
          <a:off x="0" y="0"/>
          <a:ext cx="0" cy="0"/>
          <a:chOff x="0" y="0"/>
          <a:chExt cx="0" cy="0"/>
        </a:xfrm>
      </p:grpSpPr>
      <p:sp>
        <p:nvSpPr>
          <p:cNvPr id="2121"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122" name="Body Level One…"/>
          <p:cNvSpPr txBox="1">
            <a:spLocks noGrp="1"/>
          </p:cNvSpPr>
          <p:nvPr>
            <p:ph type="body" sz="half" idx="1"/>
          </p:nvPr>
        </p:nvSpPr>
        <p:spPr>
          <a:xfrm>
            <a:off x="321507" y="1125324"/>
            <a:ext cx="5786029" cy="3181720"/>
          </a:xfrm>
          <a:prstGeom prst="rect">
            <a:avLst/>
          </a:prstGeom>
        </p:spPr>
        <p:txBody>
          <a:bodyPr vert="eaVert"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23"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9200055"/>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x">
  <p:cSld name="14_Vertical Title and Text">
    <p:bg>
      <p:bgPr>
        <a:solidFill>
          <a:srgbClr val="FFFFFF"/>
        </a:solidFill>
        <a:effectLst/>
      </p:bgPr>
    </p:bg>
    <p:spTree>
      <p:nvGrpSpPr>
        <p:cNvPr id="1" name=""/>
        <p:cNvGrpSpPr/>
        <p:nvPr/>
      </p:nvGrpSpPr>
      <p:grpSpPr>
        <a:xfrm>
          <a:off x="0" y="0"/>
          <a:ext cx="0" cy="0"/>
          <a:chOff x="0" y="0"/>
          <a:chExt cx="0" cy="0"/>
        </a:xfrm>
      </p:grpSpPr>
      <p:sp>
        <p:nvSpPr>
          <p:cNvPr id="2130" name="Title Text"/>
          <p:cNvSpPr txBox="1">
            <a:spLocks noGrp="1"/>
          </p:cNvSpPr>
          <p:nvPr>
            <p:ph type="title"/>
          </p:nvPr>
        </p:nvSpPr>
        <p:spPr>
          <a:xfrm>
            <a:off x="4661865" y="193136"/>
            <a:ext cx="1445671" cy="4113907"/>
          </a:xfrm>
          <a:prstGeom prst="rect">
            <a:avLst/>
          </a:prstGeom>
          <a:noFill/>
        </p:spPr>
        <p:txBody>
          <a:bodyPr vert="eaVert" lIns="32910" tIns="32910" rIns="32910" bIns="32910"/>
          <a:lstStyle>
            <a:lvl1pPr defTabSz="321503">
              <a:defRPr sz="3100" b="0">
                <a:solidFill>
                  <a:srgbClr val="000000"/>
                </a:solidFill>
              </a:defRPr>
            </a:lvl1pPr>
          </a:lstStyle>
          <a:p>
            <a:r>
              <a:t>Title Text</a:t>
            </a:r>
          </a:p>
        </p:txBody>
      </p:sp>
      <p:sp>
        <p:nvSpPr>
          <p:cNvPr id="2131" name="Body Level One…"/>
          <p:cNvSpPr txBox="1">
            <a:spLocks noGrp="1"/>
          </p:cNvSpPr>
          <p:nvPr>
            <p:ph type="body" sz="half" idx="1"/>
          </p:nvPr>
        </p:nvSpPr>
        <p:spPr>
          <a:xfrm>
            <a:off x="321507" y="193136"/>
            <a:ext cx="4233190" cy="4113907"/>
          </a:xfrm>
          <a:prstGeom prst="rect">
            <a:avLst/>
          </a:prstGeom>
        </p:spPr>
        <p:txBody>
          <a:bodyPr vert="eaVert"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32"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5442450"/>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grpSp>
        <p:nvGrpSpPr>
          <p:cNvPr id="2377" name="Group 318"/>
          <p:cNvGrpSpPr/>
          <p:nvPr/>
        </p:nvGrpSpPr>
        <p:grpSpPr>
          <a:xfrm>
            <a:off x="634" y="108585"/>
            <a:ext cx="10407653" cy="6749415"/>
            <a:chOff x="0" y="0"/>
            <a:chExt cx="10407651" cy="6749414"/>
          </a:xfrm>
        </p:grpSpPr>
        <p:grpSp>
          <p:nvGrpSpPr>
            <p:cNvPr id="2345" name="Group 313"/>
            <p:cNvGrpSpPr/>
            <p:nvPr/>
          </p:nvGrpSpPr>
          <p:grpSpPr>
            <a:xfrm>
              <a:off x="-1" y="-1"/>
              <a:ext cx="10407653" cy="6489701"/>
              <a:chOff x="0" y="0"/>
              <a:chExt cx="10407651" cy="6489699"/>
            </a:xfrm>
          </p:grpSpPr>
          <p:grpSp>
            <p:nvGrpSpPr>
              <p:cNvPr id="2332" name="Group 312"/>
              <p:cNvGrpSpPr/>
              <p:nvPr/>
            </p:nvGrpSpPr>
            <p:grpSpPr>
              <a:xfrm>
                <a:off x="-1" y="120015"/>
                <a:ext cx="10407653" cy="6369685"/>
                <a:chOff x="0" y="0"/>
                <a:chExt cx="10407651" cy="6369684"/>
              </a:xfrm>
            </p:grpSpPr>
            <p:sp>
              <p:nvSpPr>
                <p:cNvPr id="2139" name="Line 94"/>
                <p:cNvSpPr/>
                <p:nvPr/>
              </p:nvSpPr>
              <p:spPr>
                <a:xfrm>
                  <a:off x="0"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0" name="Line 95"/>
                <p:cNvSpPr/>
                <p:nvPr/>
              </p:nvSpPr>
              <p:spPr>
                <a:xfrm>
                  <a:off x="0"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1" name="Line 96"/>
                <p:cNvSpPr/>
                <p:nvPr/>
              </p:nvSpPr>
              <p:spPr>
                <a:xfrm>
                  <a:off x="0" y="2331085"/>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2" name="Line 97"/>
                <p:cNvSpPr/>
                <p:nvPr/>
              </p:nvSpPr>
              <p:spPr>
                <a:xfrm>
                  <a:off x="0" y="31264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3" name="Line 98"/>
                <p:cNvSpPr/>
                <p:nvPr/>
              </p:nvSpPr>
              <p:spPr>
                <a:xfrm>
                  <a:off x="0" y="39519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4" name="Line 99"/>
                <p:cNvSpPr/>
                <p:nvPr/>
              </p:nvSpPr>
              <p:spPr>
                <a:xfrm>
                  <a:off x="0" y="47472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5" name="Line 100"/>
                <p:cNvSpPr/>
                <p:nvPr/>
              </p:nvSpPr>
              <p:spPr>
                <a:xfrm>
                  <a:off x="0" y="557434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6" name="Line 101"/>
                <p:cNvSpPr/>
                <p:nvPr/>
              </p:nvSpPr>
              <p:spPr>
                <a:xfrm>
                  <a:off x="0" y="6369684"/>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nvGrpSpPr>
                <p:cNvPr id="2183" name="Group 311"/>
                <p:cNvGrpSpPr/>
                <p:nvPr/>
              </p:nvGrpSpPr>
              <p:grpSpPr>
                <a:xfrm>
                  <a:off x="766127" y="0"/>
                  <a:ext cx="2859724" cy="6369685"/>
                  <a:chOff x="0" y="0"/>
                  <a:chExt cx="2859722" cy="6369685"/>
                </a:xfrm>
              </p:grpSpPr>
              <p:grpSp>
                <p:nvGrpSpPr>
                  <p:cNvPr id="2155" name="Group 305"/>
                  <p:cNvGrpSpPr/>
                  <p:nvPr/>
                </p:nvGrpSpPr>
                <p:grpSpPr>
                  <a:xfrm>
                    <a:off x="0" y="0"/>
                    <a:ext cx="1548448" cy="1503998"/>
                    <a:chOff x="0" y="0"/>
                    <a:chExt cx="1548447" cy="1503997"/>
                  </a:xfrm>
                </p:grpSpPr>
                <p:sp>
                  <p:nvSpPr>
                    <p:cNvPr id="2147" name="Line 104"/>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8" name="Line 105"/>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9" name="Line 106"/>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0" name="Line 107"/>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1" name="Line 108"/>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2" name="Line 109"/>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3" name="Line 110"/>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4" name="Line 111"/>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64" name="Group 112"/>
                  <p:cNvGrpSpPr/>
                  <p:nvPr/>
                </p:nvGrpSpPr>
                <p:grpSpPr>
                  <a:xfrm>
                    <a:off x="192087" y="1622425"/>
                    <a:ext cx="2667636" cy="1503998"/>
                    <a:chOff x="0" y="0"/>
                    <a:chExt cx="2667635" cy="1503997"/>
                  </a:xfrm>
                </p:grpSpPr>
                <p:sp>
                  <p:nvSpPr>
                    <p:cNvPr id="2156" name="Line 11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7" name="Line 11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8" name="Line 11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9" name="Line 11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0" name="Line 11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1" name="Line 11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2" name="Line 11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3" name="Line 12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73" name="Group 121"/>
                  <p:cNvGrpSpPr/>
                  <p:nvPr/>
                </p:nvGrpSpPr>
                <p:grpSpPr>
                  <a:xfrm>
                    <a:off x="192087" y="3243262"/>
                    <a:ext cx="2667636" cy="1503999"/>
                    <a:chOff x="0" y="0"/>
                    <a:chExt cx="2667635" cy="1503997"/>
                  </a:xfrm>
                </p:grpSpPr>
                <p:sp>
                  <p:nvSpPr>
                    <p:cNvPr id="2165" name="Line 12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6" name="Line 12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7" name="Line 12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8" name="Line 12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9" name="Line 12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0" name="Line 12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1" name="Line 12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2" name="Line 12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82" name="Group 130"/>
                  <p:cNvGrpSpPr/>
                  <p:nvPr/>
                </p:nvGrpSpPr>
                <p:grpSpPr>
                  <a:xfrm>
                    <a:off x="192087" y="4865687"/>
                    <a:ext cx="2667636" cy="1503999"/>
                    <a:chOff x="0" y="0"/>
                    <a:chExt cx="2667635" cy="1503997"/>
                  </a:xfrm>
                </p:grpSpPr>
                <p:sp>
                  <p:nvSpPr>
                    <p:cNvPr id="2174" name="Line 13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5" name="Line 13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6" name="Line 13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7" name="Line 13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8" name="Line 13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9" name="Line 13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0" name="Line 13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1" name="Line 13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20" name="Group 310"/>
                <p:cNvGrpSpPr/>
                <p:nvPr/>
              </p:nvGrpSpPr>
              <p:grpSpPr>
                <a:xfrm>
                  <a:off x="2461577" y="0"/>
                  <a:ext cx="2859724" cy="6369685"/>
                  <a:chOff x="0" y="0"/>
                  <a:chExt cx="2859722" cy="6369685"/>
                </a:xfrm>
              </p:grpSpPr>
              <p:grpSp>
                <p:nvGrpSpPr>
                  <p:cNvPr id="2192" name="Group 304"/>
                  <p:cNvGrpSpPr/>
                  <p:nvPr/>
                </p:nvGrpSpPr>
                <p:grpSpPr>
                  <a:xfrm>
                    <a:off x="0" y="0"/>
                    <a:ext cx="1548448" cy="1503998"/>
                    <a:chOff x="0" y="0"/>
                    <a:chExt cx="1548447" cy="1503997"/>
                  </a:xfrm>
                </p:grpSpPr>
                <p:sp>
                  <p:nvSpPr>
                    <p:cNvPr id="2184" name="Line 141"/>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5" name="Line 142"/>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6" name="Line 143"/>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7" name="Line 144"/>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8" name="Line 145"/>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9" name="Line 146"/>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0" name="Line 147"/>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1" name="Line 148"/>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01" name="Group 149"/>
                  <p:cNvGrpSpPr/>
                  <p:nvPr/>
                </p:nvGrpSpPr>
                <p:grpSpPr>
                  <a:xfrm>
                    <a:off x="192087" y="1622425"/>
                    <a:ext cx="2667636" cy="1503998"/>
                    <a:chOff x="0" y="0"/>
                    <a:chExt cx="2667635" cy="1503997"/>
                  </a:xfrm>
                </p:grpSpPr>
                <p:sp>
                  <p:nvSpPr>
                    <p:cNvPr id="2193" name="Line 15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4" name="Line 15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5" name="Line 15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6" name="Line 15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7" name="Line 15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8" name="Line 15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9" name="Line 15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0" name="Line 15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10" name="Group 158"/>
                  <p:cNvGrpSpPr/>
                  <p:nvPr/>
                </p:nvGrpSpPr>
                <p:grpSpPr>
                  <a:xfrm>
                    <a:off x="192087" y="3243262"/>
                    <a:ext cx="2667636" cy="1503999"/>
                    <a:chOff x="0" y="0"/>
                    <a:chExt cx="2667635" cy="1503997"/>
                  </a:xfrm>
                </p:grpSpPr>
                <p:sp>
                  <p:nvSpPr>
                    <p:cNvPr id="2202" name="Line 15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3" name="Line 16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4" name="Line 16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5" name="Line 16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6" name="Line 16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7" name="Line 16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8" name="Line 16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9" name="Line 16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19" name="Group 167"/>
                  <p:cNvGrpSpPr/>
                  <p:nvPr/>
                </p:nvGrpSpPr>
                <p:grpSpPr>
                  <a:xfrm>
                    <a:off x="192087" y="4865687"/>
                    <a:ext cx="2667636" cy="1503999"/>
                    <a:chOff x="0" y="0"/>
                    <a:chExt cx="2667635" cy="1503997"/>
                  </a:xfrm>
                </p:grpSpPr>
                <p:sp>
                  <p:nvSpPr>
                    <p:cNvPr id="2211" name="Line 168"/>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2" name="Line 169"/>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3" name="Line 170"/>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4" name="Line 171"/>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5" name="Line 172"/>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6" name="Line 173"/>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7" name="Line 174"/>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8" name="Line 175"/>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57" name="Group 309"/>
                <p:cNvGrpSpPr/>
                <p:nvPr/>
              </p:nvGrpSpPr>
              <p:grpSpPr>
                <a:xfrm>
                  <a:off x="4157028" y="0"/>
                  <a:ext cx="2859723" cy="6369685"/>
                  <a:chOff x="0" y="0"/>
                  <a:chExt cx="2859722" cy="6369685"/>
                </a:xfrm>
              </p:grpSpPr>
              <p:grpSp>
                <p:nvGrpSpPr>
                  <p:cNvPr id="2229" name="Group 303"/>
                  <p:cNvGrpSpPr/>
                  <p:nvPr/>
                </p:nvGrpSpPr>
                <p:grpSpPr>
                  <a:xfrm>
                    <a:off x="0" y="0"/>
                    <a:ext cx="1548448" cy="1503998"/>
                    <a:chOff x="0" y="0"/>
                    <a:chExt cx="1548447" cy="1503997"/>
                  </a:xfrm>
                </p:grpSpPr>
                <p:sp>
                  <p:nvSpPr>
                    <p:cNvPr id="2221" name="Line 178"/>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2" name="Line 179"/>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3" name="Line 180"/>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4" name="Line 181"/>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5" name="Line 182"/>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6" name="Line 183"/>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7" name="Line 184"/>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8" name="Line 185"/>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38" name="Group 186"/>
                  <p:cNvGrpSpPr/>
                  <p:nvPr/>
                </p:nvGrpSpPr>
                <p:grpSpPr>
                  <a:xfrm>
                    <a:off x="192087" y="1622425"/>
                    <a:ext cx="2667636" cy="1503998"/>
                    <a:chOff x="0" y="0"/>
                    <a:chExt cx="2667635" cy="1503997"/>
                  </a:xfrm>
                </p:grpSpPr>
                <p:sp>
                  <p:nvSpPr>
                    <p:cNvPr id="2230" name="Line 187"/>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1" name="Line 188"/>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2" name="Line 189"/>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3" name="Line 190"/>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4" name="Line 191"/>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5" name="Line 192"/>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6" name="Line 193"/>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7" name="Line 194"/>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47" name="Group 195"/>
                  <p:cNvGrpSpPr/>
                  <p:nvPr/>
                </p:nvGrpSpPr>
                <p:grpSpPr>
                  <a:xfrm>
                    <a:off x="192087" y="3243262"/>
                    <a:ext cx="2667636" cy="1503999"/>
                    <a:chOff x="0" y="0"/>
                    <a:chExt cx="2667635" cy="1503997"/>
                  </a:xfrm>
                </p:grpSpPr>
                <p:sp>
                  <p:nvSpPr>
                    <p:cNvPr id="2239" name="Line 196"/>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0" name="Line 197"/>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1" name="Line 198"/>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2" name="Line 199"/>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3" name="Line 200"/>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4" name="Line 201"/>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5" name="Line 202"/>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6" name="Line 203"/>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56" name="Group 204"/>
                  <p:cNvGrpSpPr/>
                  <p:nvPr/>
                </p:nvGrpSpPr>
                <p:grpSpPr>
                  <a:xfrm>
                    <a:off x="192087" y="4865687"/>
                    <a:ext cx="2667636" cy="1503999"/>
                    <a:chOff x="0" y="0"/>
                    <a:chExt cx="2667635" cy="1503997"/>
                  </a:xfrm>
                </p:grpSpPr>
                <p:sp>
                  <p:nvSpPr>
                    <p:cNvPr id="2248" name="Line 205"/>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9" name="Line 206"/>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0" name="Line 207"/>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1" name="Line 208"/>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2" name="Line 209"/>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3" name="Line 210"/>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4" name="Line 211"/>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5" name="Line 212"/>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94" name="Group 308"/>
                <p:cNvGrpSpPr/>
                <p:nvPr/>
              </p:nvGrpSpPr>
              <p:grpSpPr>
                <a:xfrm>
                  <a:off x="5852478" y="0"/>
                  <a:ext cx="2859723" cy="6369685"/>
                  <a:chOff x="0" y="0"/>
                  <a:chExt cx="2859722" cy="6369685"/>
                </a:xfrm>
              </p:grpSpPr>
              <p:grpSp>
                <p:nvGrpSpPr>
                  <p:cNvPr id="2266" name="Group 302"/>
                  <p:cNvGrpSpPr/>
                  <p:nvPr/>
                </p:nvGrpSpPr>
                <p:grpSpPr>
                  <a:xfrm>
                    <a:off x="0" y="0"/>
                    <a:ext cx="1548448" cy="1503998"/>
                    <a:chOff x="0" y="0"/>
                    <a:chExt cx="1548447" cy="1503997"/>
                  </a:xfrm>
                </p:grpSpPr>
                <p:sp>
                  <p:nvSpPr>
                    <p:cNvPr id="2258" name="Line 215"/>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9" name="Line 216"/>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0" name="Line 217"/>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1" name="Line 218"/>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2" name="Line 219"/>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3" name="Line 220"/>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4" name="Line 221"/>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5" name="Line 222"/>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75" name="Group 223"/>
                  <p:cNvGrpSpPr/>
                  <p:nvPr/>
                </p:nvGrpSpPr>
                <p:grpSpPr>
                  <a:xfrm>
                    <a:off x="192087" y="1622425"/>
                    <a:ext cx="2667636" cy="1503998"/>
                    <a:chOff x="0" y="0"/>
                    <a:chExt cx="2667635" cy="1503997"/>
                  </a:xfrm>
                </p:grpSpPr>
                <p:sp>
                  <p:nvSpPr>
                    <p:cNvPr id="2267" name="Line 224"/>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8" name="Line 225"/>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9" name="Line 226"/>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0" name="Line 227"/>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1" name="Line 228"/>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2" name="Line 229"/>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3" name="Line 230"/>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4" name="Line 231"/>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84" name="Group 232"/>
                  <p:cNvGrpSpPr/>
                  <p:nvPr/>
                </p:nvGrpSpPr>
                <p:grpSpPr>
                  <a:xfrm>
                    <a:off x="192087" y="3243262"/>
                    <a:ext cx="2667636" cy="1503999"/>
                    <a:chOff x="0" y="0"/>
                    <a:chExt cx="2667635" cy="1503997"/>
                  </a:xfrm>
                </p:grpSpPr>
                <p:sp>
                  <p:nvSpPr>
                    <p:cNvPr id="2276" name="Line 23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7" name="Line 23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8" name="Line 23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9" name="Line 23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0" name="Line 23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1" name="Line 23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2" name="Line 23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3" name="Line 24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93" name="Group 241"/>
                  <p:cNvGrpSpPr/>
                  <p:nvPr/>
                </p:nvGrpSpPr>
                <p:grpSpPr>
                  <a:xfrm>
                    <a:off x="192087" y="4865687"/>
                    <a:ext cx="2667636" cy="1503999"/>
                    <a:chOff x="0" y="0"/>
                    <a:chExt cx="2667635" cy="1503997"/>
                  </a:xfrm>
                </p:grpSpPr>
                <p:sp>
                  <p:nvSpPr>
                    <p:cNvPr id="2285" name="Line 24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6" name="Line 24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7" name="Line 24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8" name="Line 24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9" name="Line 24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0" name="Line 24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1" name="Line 24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2" name="Line 24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331" name="Group 307"/>
                <p:cNvGrpSpPr/>
                <p:nvPr/>
              </p:nvGrpSpPr>
              <p:grpSpPr>
                <a:xfrm>
                  <a:off x="7547928" y="0"/>
                  <a:ext cx="2859724" cy="6369685"/>
                  <a:chOff x="0" y="0"/>
                  <a:chExt cx="2859722" cy="6369685"/>
                </a:xfrm>
              </p:grpSpPr>
              <p:grpSp>
                <p:nvGrpSpPr>
                  <p:cNvPr id="2303" name="Group 301"/>
                  <p:cNvGrpSpPr/>
                  <p:nvPr/>
                </p:nvGrpSpPr>
                <p:grpSpPr>
                  <a:xfrm>
                    <a:off x="0" y="0"/>
                    <a:ext cx="1548448" cy="1503998"/>
                    <a:chOff x="0" y="0"/>
                    <a:chExt cx="1548447" cy="1503997"/>
                  </a:xfrm>
                </p:grpSpPr>
                <p:sp>
                  <p:nvSpPr>
                    <p:cNvPr id="2295" name="Line 252"/>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6" name="Line 253"/>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7" name="Line 254"/>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8" name="Line 255"/>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9" name="Line 256"/>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0" name="Line 257"/>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1" name="Line 258"/>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2" name="Line 259"/>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12" name="Group 260"/>
                  <p:cNvGrpSpPr/>
                  <p:nvPr/>
                </p:nvGrpSpPr>
                <p:grpSpPr>
                  <a:xfrm>
                    <a:off x="192087" y="1622425"/>
                    <a:ext cx="2667636" cy="1503998"/>
                    <a:chOff x="0" y="0"/>
                    <a:chExt cx="2667635" cy="1503997"/>
                  </a:xfrm>
                </p:grpSpPr>
                <p:sp>
                  <p:nvSpPr>
                    <p:cNvPr id="2304" name="Line 26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5" name="Line 26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6" name="Line 26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7" name="Line 26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8" name="Line 26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9" name="Line 26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0" name="Line 26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1" name="Line 26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21" name="Group 269"/>
                  <p:cNvGrpSpPr/>
                  <p:nvPr/>
                </p:nvGrpSpPr>
                <p:grpSpPr>
                  <a:xfrm>
                    <a:off x="192087" y="3243262"/>
                    <a:ext cx="2667636" cy="1503999"/>
                    <a:chOff x="0" y="0"/>
                    <a:chExt cx="2667635" cy="1503997"/>
                  </a:xfrm>
                </p:grpSpPr>
                <p:sp>
                  <p:nvSpPr>
                    <p:cNvPr id="2313" name="Line 27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4" name="Line 27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5" name="Line 27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6" name="Line 27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7" name="Line 27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8" name="Line 27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9" name="Line 27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0" name="Line 27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30" name="Group 278"/>
                  <p:cNvGrpSpPr/>
                  <p:nvPr/>
                </p:nvGrpSpPr>
                <p:grpSpPr>
                  <a:xfrm>
                    <a:off x="192087" y="4865687"/>
                    <a:ext cx="2667636" cy="1503999"/>
                    <a:chOff x="0" y="0"/>
                    <a:chExt cx="2667635" cy="1503997"/>
                  </a:xfrm>
                </p:grpSpPr>
                <p:sp>
                  <p:nvSpPr>
                    <p:cNvPr id="2322" name="Line 27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3" name="Line 28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4" name="Line 28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5" name="Line 28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6" name="Line 28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7" name="Line 28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8" name="Line 28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9" name="Line 28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grpSp>
            <p:nvGrpSpPr>
              <p:cNvPr id="2344" name="Group 306"/>
              <p:cNvGrpSpPr/>
              <p:nvPr/>
            </p:nvGrpSpPr>
            <p:grpSpPr>
              <a:xfrm>
                <a:off x="4762" y="0"/>
                <a:ext cx="9096377" cy="1"/>
                <a:chOff x="0" y="0"/>
                <a:chExt cx="9096375" cy="0"/>
              </a:xfrm>
            </p:grpSpPr>
            <p:sp>
              <p:nvSpPr>
                <p:cNvPr id="2333" name="Line 290"/>
                <p:cNvSpPr/>
                <p:nvPr/>
              </p:nvSpPr>
              <p:spPr>
                <a:xfrm>
                  <a:off x="0" y="0"/>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4" name="Line 291"/>
                <p:cNvSpPr/>
                <p:nvPr/>
              </p:nvSpPr>
              <p:spPr>
                <a:xfrm>
                  <a:off x="8556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5" name="Line 292"/>
                <p:cNvSpPr/>
                <p:nvPr/>
              </p:nvSpPr>
              <p:spPr>
                <a:xfrm>
                  <a:off x="16954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6" name="Line 293"/>
                <p:cNvSpPr/>
                <p:nvPr/>
              </p:nvSpPr>
              <p:spPr>
                <a:xfrm>
                  <a:off x="255111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7" name="Line 294"/>
                <p:cNvSpPr/>
                <p:nvPr/>
              </p:nvSpPr>
              <p:spPr>
                <a:xfrm>
                  <a:off x="339090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8" name="Line 295"/>
                <p:cNvSpPr/>
                <p:nvPr/>
              </p:nvSpPr>
              <p:spPr>
                <a:xfrm>
                  <a:off x="42465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9" name="Line 296"/>
                <p:cNvSpPr/>
                <p:nvPr/>
              </p:nvSpPr>
              <p:spPr>
                <a:xfrm>
                  <a:off x="50863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0" name="Line 297"/>
                <p:cNvSpPr/>
                <p:nvPr/>
              </p:nvSpPr>
              <p:spPr>
                <a:xfrm>
                  <a:off x="5942013"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1" name="Line 298"/>
                <p:cNvSpPr/>
                <p:nvPr/>
              </p:nvSpPr>
              <p:spPr>
                <a:xfrm>
                  <a:off x="678180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2" name="Line 299"/>
                <p:cNvSpPr/>
                <p:nvPr/>
              </p:nvSpPr>
              <p:spPr>
                <a:xfrm>
                  <a:off x="7637463"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3" name="Line 300"/>
                <p:cNvSpPr/>
                <p:nvPr/>
              </p:nvSpPr>
              <p:spPr>
                <a:xfrm>
                  <a:off x="847725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351" name="Group 315"/>
            <p:cNvGrpSpPr/>
            <p:nvPr/>
          </p:nvGrpSpPr>
          <p:grpSpPr>
            <a:xfrm>
              <a:off x="532764" y="1796414"/>
              <a:ext cx="8077202" cy="1676401"/>
              <a:chOff x="0" y="0"/>
              <a:chExt cx="8077200" cy="1676400"/>
            </a:xfrm>
          </p:grpSpPr>
          <p:sp>
            <p:nvSpPr>
              <p:cNvPr id="2346" name="Rectangle 9"/>
              <p:cNvSpPr/>
              <p:nvPr/>
            </p:nvSpPr>
            <p:spPr>
              <a:xfrm>
                <a:off x="4038600" y="0"/>
                <a:ext cx="4038601" cy="8382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7" name="Rectangle 10"/>
              <p:cNvSpPr/>
              <p:nvPr/>
            </p:nvSpPr>
            <p:spPr>
              <a:xfrm>
                <a:off x="4038600" y="838200"/>
                <a:ext cx="4038601" cy="838200"/>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8" name="Rectangle 11"/>
              <p:cNvSpPr/>
              <p:nvPr/>
            </p:nvSpPr>
            <p:spPr>
              <a:xfrm>
                <a:off x="-1" y="838200"/>
                <a:ext cx="4038601" cy="838200"/>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9" name="Rectangle 12"/>
              <p:cNvSpPr/>
              <p:nvPr/>
            </p:nvSpPr>
            <p:spPr>
              <a:xfrm>
                <a:off x="-1" y="0"/>
                <a:ext cx="4038601" cy="838200"/>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0" name="Rectangle 13"/>
              <p:cNvSpPr/>
              <p:nvPr/>
            </p:nvSpPr>
            <p:spPr>
              <a:xfrm>
                <a:off x="152400" y="152400"/>
                <a:ext cx="7772401" cy="1371600"/>
              </a:xfrm>
              <a:prstGeom prst="rect">
                <a:avLst/>
              </a:prstGeom>
              <a:solidFill>
                <a:srgbClr val="FEFED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6" name="Group 287"/>
            <p:cNvGrpSpPr/>
            <p:nvPr/>
          </p:nvGrpSpPr>
          <p:grpSpPr>
            <a:xfrm>
              <a:off x="304165" y="6674802"/>
              <a:ext cx="8458201" cy="74613"/>
              <a:chOff x="0" y="0"/>
              <a:chExt cx="8458200" cy="74612"/>
            </a:xfrm>
          </p:grpSpPr>
          <p:grpSp>
            <p:nvGrpSpPr>
              <p:cNvPr id="2354" name="Group 73"/>
              <p:cNvGrpSpPr/>
              <p:nvPr/>
            </p:nvGrpSpPr>
            <p:grpSpPr>
              <a:xfrm>
                <a:off x="-1" y="-1"/>
                <a:ext cx="990601" cy="74614"/>
                <a:chOff x="0" y="0"/>
                <a:chExt cx="990600" cy="74612"/>
              </a:xfrm>
            </p:grpSpPr>
            <p:sp>
              <p:nvSpPr>
                <p:cNvPr id="2352" name="Rectangle 16"/>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3" name="Rectangle 1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57" name="Group 72"/>
              <p:cNvGrpSpPr/>
              <p:nvPr/>
            </p:nvGrpSpPr>
            <p:grpSpPr>
              <a:xfrm>
                <a:off x="1066800" y="-1"/>
                <a:ext cx="990601" cy="74614"/>
                <a:chOff x="0" y="0"/>
                <a:chExt cx="990600" cy="74612"/>
              </a:xfrm>
            </p:grpSpPr>
            <p:sp>
              <p:nvSpPr>
                <p:cNvPr id="2355" name="Rectangle 15"/>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6" name="Rectangle 1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0" name="Group 74"/>
              <p:cNvGrpSpPr/>
              <p:nvPr/>
            </p:nvGrpSpPr>
            <p:grpSpPr>
              <a:xfrm>
                <a:off x="2133600" y="-1"/>
                <a:ext cx="990601" cy="74614"/>
                <a:chOff x="0" y="0"/>
                <a:chExt cx="990600" cy="74612"/>
              </a:xfrm>
            </p:grpSpPr>
            <p:sp>
              <p:nvSpPr>
                <p:cNvPr id="2358" name="Rectangle 75"/>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9" name="Rectangle 76"/>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3" name="Group 77"/>
              <p:cNvGrpSpPr/>
              <p:nvPr/>
            </p:nvGrpSpPr>
            <p:grpSpPr>
              <a:xfrm>
                <a:off x="3200400" y="-1"/>
                <a:ext cx="990601" cy="74614"/>
                <a:chOff x="0" y="0"/>
                <a:chExt cx="990600" cy="74612"/>
              </a:xfrm>
            </p:grpSpPr>
            <p:sp>
              <p:nvSpPr>
                <p:cNvPr id="2361" name="Rectangle 78"/>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2" name="Rectangle 79"/>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6" name="Group 80"/>
              <p:cNvGrpSpPr/>
              <p:nvPr/>
            </p:nvGrpSpPr>
            <p:grpSpPr>
              <a:xfrm>
                <a:off x="4267200" y="-1"/>
                <a:ext cx="990601" cy="74614"/>
                <a:chOff x="0" y="0"/>
                <a:chExt cx="990600" cy="74612"/>
              </a:xfrm>
            </p:grpSpPr>
            <p:sp>
              <p:nvSpPr>
                <p:cNvPr id="2364" name="Rectangle 81"/>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5" name="Rectangle 82"/>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9" name="Group 83"/>
              <p:cNvGrpSpPr/>
              <p:nvPr/>
            </p:nvGrpSpPr>
            <p:grpSpPr>
              <a:xfrm>
                <a:off x="5334000" y="-1"/>
                <a:ext cx="990601" cy="74614"/>
                <a:chOff x="0" y="0"/>
                <a:chExt cx="990600" cy="74612"/>
              </a:xfrm>
            </p:grpSpPr>
            <p:sp>
              <p:nvSpPr>
                <p:cNvPr id="2367" name="Rectangle 84"/>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8" name="Rectangle 85"/>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2" name="Group 86"/>
              <p:cNvGrpSpPr/>
              <p:nvPr/>
            </p:nvGrpSpPr>
            <p:grpSpPr>
              <a:xfrm>
                <a:off x="6400800" y="-1"/>
                <a:ext cx="990601" cy="74614"/>
                <a:chOff x="0" y="0"/>
                <a:chExt cx="990600" cy="74612"/>
              </a:xfrm>
            </p:grpSpPr>
            <p:sp>
              <p:nvSpPr>
                <p:cNvPr id="2370" name="Rectangle 87"/>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1" name="Rectangle 88"/>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5" name="Group 89"/>
              <p:cNvGrpSpPr/>
              <p:nvPr/>
            </p:nvGrpSpPr>
            <p:grpSpPr>
              <a:xfrm>
                <a:off x="7467600" y="-1"/>
                <a:ext cx="990601" cy="74614"/>
                <a:chOff x="0" y="0"/>
                <a:chExt cx="990600" cy="74612"/>
              </a:xfrm>
            </p:grpSpPr>
            <p:sp>
              <p:nvSpPr>
                <p:cNvPr id="2373" name="Rectangle 90"/>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4" name="Rectangle 91"/>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pic>
        <p:nvPicPr>
          <p:cNvPr id="2378" name="Picture 319" descr="Picture 319"/>
          <p:cNvPicPr>
            <a:picLocks/>
          </p:cNvPicPr>
          <p:nvPr/>
        </p:nvPicPr>
        <p:blipFill>
          <a:blip r:embed="rId2" cstate="print"/>
          <a:stretch>
            <a:fillRect/>
          </a:stretch>
        </p:blipFill>
        <p:spPr>
          <a:xfrm>
            <a:off x="4456112" y="3403600"/>
            <a:ext cx="246063" cy="246064"/>
          </a:xfrm>
          <a:prstGeom prst="rect">
            <a:avLst/>
          </a:prstGeom>
          <a:ln w="12700">
            <a:miter lim="400000"/>
          </a:ln>
        </p:spPr>
      </p:pic>
      <p:sp>
        <p:nvSpPr>
          <p:cNvPr id="2379" name="Title Text"/>
          <p:cNvSpPr txBox="1">
            <a:spLocks noGrp="1"/>
          </p:cNvSpPr>
          <p:nvPr>
            <p:ph type="title"/>
          </p:nvPr>
        </p:nvSpPr>
        <p:spPr>
          <a:xfrm>
            <a:off x="685800" y="2133600"/>
            <a:ext cx="7772400" cy="1143000"/>
          </a:xfrm>
          <a:prstGeom prst="rect">
            <a:avLst/>
          </a:prstGeom>
        </p:spPr>
        <p:txBody>
          <a:bodyPr lIns="45719" tIns="45719" rIns="45719" bIns="45719"/>
          <a:lstStyle/>
          <a:p>
            <a:r>
              <a:t>Title Text</a:t>
            </a:r>
          </a:p>
        </p:txBody>
      </p:sp>
      <p:sp>
        <p:nvSpPr>
          <p:cNvPr id="2380" name="Body Level One…"/>
          <p:cNvSpPr txBox="1">
            <a:spLocks noGrp="1"/>
          </p:cNvSpPr>
          <p:nvPr>
            <p:ph type="body" sz="quarter" idx="1"/>
          </p:nvPr>
        </p:nvSpPr>
        <p:spPr>
          <a:xfrm>
            <a:off x="1371600" y="3886200"/>
            <a:ext cx="6400800" cy="1752600"/>
          </a:xfrm>
          <a:prstGeom prst="rect">
            <a:avLst/>
          </a:prstGeom>
        </p:spPr>
        <p:txBody>
          <a:bodyPr lIns="45719" tIns="45719" rIns="45719" bIns="45719" anchor="ctr">
            <a:normAutofit/>
          </a:bodyPr>
          <a:lstStyle>
            <a:lvl1pPr marL="0" indent="0" algn="ctr">
              <a:buSzTx/>
              <a:buNone/>
            </a:lvl1pPr>
            <a:lvl2pPr marL="783771" indent="-326571" algn="ctr"/>
            <a:lvl3pPr marL="1219200" indent="-304800" algn="ctr"/>
            <a:lvl4pPr marL="1737360" indent="-365760" algn="ctr"/>
            <a:lvl5pPr marL="2194560" indent="-365760" algn="ctr"/>
          </a:lstStyle>
          <a:p>
            <a:r>
              <a:t>Body Level One</a:t>
            </a:r>
          </a:p>
          <a:p>
            <a:pPr lvl="1"/>
            <a:r>
              <a:t>Body Level Two</a:t>
            </a:r>
          </a:p>
          <a:p>
            <a:pPr lvl="2"/>
            <a:r>
              <a:t>Body Level Three</a:t>
            </a:r>
          </a:p>
          <a:p>
            <a:pPr lvl="3"/>
            <a:r>
              <a:t>Body Level Four</a:t>
            </a:r>
          </a:p>
          <a:p>
            <a:pPr lvl="4"/>
            <a:r>
              <a:t>Body Level Five</a:t>
            </a:r>
          </a:p>
        </p:txBody>
      </p:sp>
      <p:sp>
        <p:nvSpPr>
          <p:cNvPr id="2381" name="Slide Number"/>
          <p:cNvSpPr txBox="1">
            <a:spLocks noGrp="1"/>
          </p:cNvSpPr>
          <p:nvPr>
            <p:ph type="sldNum" sz="quarter" idx="2"/>
          </p:nvPr>
        </p:nvSpPr>
        <p:spPr>
          <a:xfrm>
            <a:off x="8191886" y="64109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675637892"/>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13_Title and Content">
    <p:spTree>
      <p:nvGrpSpPr>
        <p:cNvPr id="1" name=""/>
        <p:cNvGrpSpPr/>
        <p:nvPr/>
      </p:nvGrpSpPr>
      <p:grpSpPr>
        <a:xfrm>
          <a:off x="0" y="0"/>
          <a:ext cx="0" cy="0"/>
          <a:chOff x="0" y="0"/>
          <a:chExt cx="0" cy="0"/>
        </a:xfrm>
      </p:grpSpPr>
      <p:sp>
        <p:nvSpPr>
          <p:cNvPr id="2388" name="Title Text"/>
          <p:cNvSpPr txBox="1">
            <a:spLocks noGrp="1"/>
          </p:cNvSpPr>
          <p:nvPr>
            <p:ph type="title"/>
          </p:nvPr>
        </p:nvSpPr>
        <p:spPr>
          <a:prstGeom prst="rect">
            <a:avLst/>
          </a:prstGeom>
        </p:spPr>
        <p:txBody>
          <a:bodyPr lIns="45719" tIns="45719" rIns="45719" bIns="45719"/>
          <a:lstStyle/>
          <a:p>
            <a:r>
              <a:t>Title Text</a:t>
            </a:r>
          </a:p>
        </p:txBody>
      </p:sp>
      <p:sp>
        <p:nvSpPr>
          <p:cNvPr id="2389"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39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236032847"/>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397"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cap="all"/>
            </a:lvl1pPr>
          </a:lstStyle>
          <a:p>
            <a:r>
              <a:t>Title Text</a:t>
            </a:r>
          </a:p>
        </p:txBody>
      </p:sp>
      <p:sp>
        <p:nvSpPr>
          <p:cNvPr id="2398"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39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522431589"/>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15_Two Content">
    <p:spTree>
      <p:nvGrpSpPr>
        <p:cNvPr id="1" name=""/>
        <p:cNvGrpSpPr/>
        <p:nvPr/>
      </p:nvGrpSpPr>
      <p:grpSpPr>
        <a:xfrm>
          <a:off x="0" y="0"/>
          <a:ext cx="0" cy="0"/>
          <a:chOff x="0" y="0"/>
          <a:chExt cx="0" cy="0"/>
        </a:xfrm>
      </p:grpSpPr>
      <p:sp>
        <p:nvSpPr>
          <p:cNvPr id="2406" name="Title Text"/>
          <p:cNvSpPr txBox="1">
            <a:spLocks noGrp="1"/>
          </p:cNvSpPr>
          <p:nvPr>
            <p:ph type="title"/>
          </p:nvPr>
        </p:nvSpPr>
        <p:spPr>
          <a:prstGeom prst="rect">
            <a:avLst/>
          </a:prstGeom>
        </p:spPr>
        <p:txBody>
          <a:bodyPr lIns="45719" tIns="45719" rIns="45719" bIns="45719"/>
          <a:lstStyle/>
          <a:p>
            <a:r>
              <a:t>Title Text</a:t>
            </a:r>
          </a:p>
        </p:txBody>
      </p:sp>
      <p:sp>
        <p:nvSpPr>
          <p:cNvPr id="2407"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Blip>
                <a:blip r:embed="rId2"/>
              </a:buBlip>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40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819741875"/>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15_Comparison">
    <p:spTree>
      <p:nvGrpSpPr>
        <p:cNvPr id="1" name=""/>
        <p:cNvGrpSpPr/>
        <p:nvPr/>
      </p:nvGrpSpPr>
      <p:grpSpPr>
        <a:xfrm>
          <a:off x="0" y="0"/>
          <a:ext cx="0" cy="0"/>
          <a:chOff x="0" y="0"/>
          <a:chExt cx="0" cy="0"/>
        </a:xfrm>
      </p:grpSpPr>
      <p:sp>
        <p:nvSpPr>
          <p:cNvPr id="2415" name="Title Text"/>
          <p:cNvSpPr txBox="1">
            <a:spLocks noGrp="1"/>
          </p:cNvSpPr>
          <p:nvPr>
            <p:ph type="title"/>
          </p:nvPr>
        </p:nvSpPr>
        <p:spPr>
          <a:xfrm>
            <a:off x="457200" y="274638"/>
            <a:ext cx="8229600" cy="1143001"/>
          </a:xfrm>
          <a:prstGeom prst="rect">
            <a:avLst/>
          </a:prstGeom>
        </p:spPr>
        <p:txBody>
          <a:bodyPr lIns="45719" tIns="45719" rIns="45719" bIns="45719"/>
          <a:lstStyle/>
          <a:p>
            <a:r>
              <a:t>Title Text</a:t>
            </a:r>
          </a:p>
        </p:txBody>
      </p:sp>
      <p:sp>
        <p:nvSpPr>
          <p:cNvPr id="2416"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417"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pPr>
            <a:endParaRPr/>
          </a:p>
        </p:txBody>
      </p:sp>
      <p:sp>
        <p:nvSpPr>
          <p:cNvPr id="241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838647438"/>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15_Title Only">
    <p:spTree>
      <p:nvGrpSpPr>
        <p:cNvPr id="1" name=""/>
        <p:cNvGrpSpPr/>
        <p:nvPr/>
      </p:nvGrpSpPr>
      <p:grpSpPr>
        <a:xfrm>
          <a:off x="0" y="0"/>
          <a:ext cx="0" cy="0"/>
          <a:chOff x="0" y="0"/>
          <a:chExt cx="0" cy="0"/>
        </a:xfrm>
      </p:grpSpPr>
      <p:sp>
        <p:nvSpPr>
          <p:cNvPr id="2425" name="Title Text"/>
          <p:cNvSpPr txBox="1">
            <a:spLocks noGrp="1"/>
          </p:cNvSpPr>
          <p:nvPr>
            <p:ph type="title"/>
          </p:nvPr>
        </p:nvSpPr>
        <p:spPr>
          <a:prstGeom prst="rect">
            <a:avLst/>
          </a:prstGeom>
        </p:spPr>
        <p:txBody>
          <a:bodyPr lIns="45719" tIns="45719" rIns="45719" bIns="45719"/>
          <a:lstStyle/>
          <a:p>
            <a:r>
              <a:t>Title Text</a:t>
            </a:r>
          </a:p>
        </p:txBody>
      </p:sp>
      <p:sp>
        <p:nvSpPr>
          <p:cNvPr id="2426"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71009228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1/13/2025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420536644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x">
  <p:cSld name="Title Only 0">
    <p:bg>
      <p:bgPr>
        <a:solidFill>
          <a:srgbClr val="000000"/>
        </a:solidFill>
        <a:effectLst/>
      </p:bgPr>
    </p:bg>
    <p:spTree>
      <p:nvGrpSpPr>
        <p:cNvPr id="1" name=""/>
        <p:cNvGrpSpPr/>
        <p:nvPr/>
      </p:nvGrpSpPr>
      <p:grpSpPr>
        <a:xfrm>
          <a:off x="0" y="0"/>
          <a:ext cx="0" cy="0"/>
          <a:chOff x="0" y="0"/>
          <a:chExt cx="0" cy="0"/>
        </a:xfrm>
      </p:grpSpPr>
      <p:sp>
        <p:nvSpPr>
          <p:cNvPr id="2433" name="Title Text"/>
          <p:cNvSpPr txBox="1">
            <a:spLocks noGrp="1"/>
          </p:cNvSpPr>
          <p:nvPr>
            <p:ph type="title"/>
          </p:nvPr>
        </p:nvSpPr>
        <p:spPr>
          <a:prstGeom prst="rect">
            <a:avLst/>
          </a:prstGeom>
        </p:spPr>
        <p:txBody>
          <a:bodyPr lIns="45719" tIns="45719" rIns="45719" bIns="45719"/>
          <a:lstStyle/>
          <a:p>
            <a:r>
              <a:t>Title Text</a:t>
            </a:r>
          </a:p>
        </p:txBody>
      </p:sp>
      <p:sp>
        <p:nvSpPr>
          <p:cNvPr id="2434"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28958136"/>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15_Content with Caption">
    <p:spTree>
      <p:nvGrpSpPr>
        <p:cNvPr id="1" name=""/>
        <p:cNvGrpSpPr/>
        <p:nvPr/>
      </p:nvGrpSpPr>
      <p:grpSpPr>
        <a:xfrm>
          <a:off x="0" y="0"/>
          <a:ext cx="0" cy="0"/>
          <a:chOff x="0" y="0"/>
          <a:chExt cx="0" cy="0"/>
        </a:xfrm>
      </p:grpSpPr>
      <p:sp>
        <p:nvSpPr>
          <p:cNvPr id="2448"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a:lvl1pPr>
          </a:lstStyle>
          <a:p>
            <a:r>
              <a:t>Title Text</a:t>
            </a:r>
          </a:p>
        </p:txBody>
      </p:sp>
      <p:sp>
        <p:nvSpPr>
          <p:cNvPr id="244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45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pPr>
            <a:endParaRPr/>
          </a:p>
        </p:txBody>
      </p:sp>
      <p:sp>
        <p:nvSpPr>
          <p:cNvPr id="245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867118178"/>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15_Picture with Caption">
    <p:spTree>
      <p:nvGrpSpPr>
        <p:cNvPr id="1" name=""/>
        <p:cNvGrpSpPr/>
        <p:nvPr/>
      </p:nvGrpSpPr>
      <p:grpSpPr>
        <a:xfrm>
          <a:off x="0" y="0"/>
          <a:ext cx="0" cy="0"/>
          <a:chOff x="0" y="0"/>
          <a:chExt cx="0" cy="0"/>
        </a:xfrm>
      </p:grpSpPr>
      <p:sp>
        <p:nvSpPr>
          <p:cNvPr id="2458"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a:lvl1pPr>
          </a:lstStyle>
          <a:p>
            <a:r>
              <a:t>Title Text</a:t>
            </a:r>
          </a:p>
        </p:txBody>
      </p:sp>
      <p:sp>
        <p:nvSpPr>
          <p:cNvPr id="245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46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46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719026488"/>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15_Title and Vertical Text">
    <p:spTree>
      <p:nvGrpSpPr>
        <p:cNvPr id="1" name=""/>
        <p:cNvGrpSpPr/>
        <p:nvPr/>
      </p:nvGrpSpPr>
      <p:grpSpPr>
        <a:xfrm>
          <a:off x="0" y="0"/>
          <a:ext cx="0" cy="0"/>
          <a:chOff x="0" y="0"/>
          <a:chExt cx="0" cy="0"/>
        </a:xfrm>
      </p:grpSpPr>
      <p:sp>
        <p:nvSpPr>
          <p:cNvPr id="2468" name="Title Text"/>
          <p:cNvSpPr txBox="1">
            <a:spLocks noGrp="1"/>
          </p:cNvSpPr>
          <p:nvPr>
            <p:ph type="title"/>
          </p:nvPr>
        </p:nvSpPr>
        <p:spPr>
          <a:prstGeom prst="rect">
            <a:avLst/>
          </a:prstGeom>
        </p:spPr>
        <p:txBody>
          <a:bodyPr lIns="45719" tIns="45719" rIns="45719" bIns="45719"/>
          <a:lstStyle/>
          <a:p>
            <a:r>
              <a:t>Title Text</a:t>
            </a:r>
          </a:p>
        </p:txBody>
      </p:sp>
      <p:sp>
        <p:nvSpPr>
          <p:cNvPr id="2469"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47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478140736"/>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15_Vertical Title and Text">
    <p:spTree>
      <p:nvGrpSpPr>
        <p:cNvPr id="1" name=""/>
        <p:cNvGrpSpPr/>
        <p:nvPr/>
      </p:nvGrpSpPr>
      <p:grpSpPr>
        <a:xfrm>
          <a:off x="0" y="0"/>
          <a:ext cx="0" cy="0"/>
          <a:chOff x="0" y="0"/>
          <a:chExt cx="0" cy="0"/>
        </a:xfrm>
      </p:grpSpPr>
      <p:sp>
        <p:nvSpPr>
          <p:cNvPr id="2477" name="Title Text"/>
          <p:cNvSpPr txBox="1">
            <a:spLocks noGrp="1"/>
          </p:cNvSpPr>
          <p:nvPr>
            <p:ph type="title"/>
          </p:nvPr>
        </p:nvSpPr>
        <p:spPr>
          <a:xfrm>
            <a:off x="6515100" y="609600"/>
            <a:ext cx="1943100" cy="5486400"/>
          </a:xfrm>
          <a:prstGeom prst="rect">
            <a:avLst/>
          </a:prstGeom>
        </p:spPr>
        <p:txBody>
          <a:bodyPr vert="eaVert" lIns="45719" tIns="45719" rIns="45719" bIns="45719"/>
          <a:lstStyle/>
          <a:p>
            <a:r>
              <a:t>Title Text</a:t>
            </a:r>
          </a:p>
        </p:txBody>
      </p:sp>
      <p:sp>
        <p:nvSpPr>
          <p:cNvPr id="2478"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47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433504180"/>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x">
  <p:cSld name="9_Title Slide">
    <p:bg>
      <p:bgPr>
        <a:solidFill>
          <a:srgbClr val="000000"/>
        </a:solidFill>
        <a:effectLst/>
      </p:bgPr>
    </p:bg>
    <p:spTree>
      <p:nvGrpSpPr>
        <p:cNvPr id="1" name=""/>
        <p:cNvGrpSpPr/>
        <p:nvPr/>
      </p:nvGrpSpPr>
      <p:grpSpPr>
        <a:xfrm>
          <a:off x="0" y="0"/>
          <a:ext cx="0" cy="0"/>
          <a:chOff x="0" y="0"/>
          <a:chExt cx="0" cy="0"/>
        </a:xfrm>
      </p:grpSpPr>
      <p:sp>
        <p:nvSpPr>
          <p:cNvPr id="2486"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lvl1pPr>
          </a:lstStyle>
          <a:p>
            <a:r>
              <a:t>Title Text</a:t>
            </a:r>
          </a:p>
        </p:txBody>
      </p:sp>
      <p:sp>
        <p:nvSpPr>
          <p:cNvPr id="2487"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FFFFFF"/>
                </a:solidFill>
              </a:defRPr>
            </a:lvl1pPr>
            <a:lvl2pPr marL="0" indent="457200" algn="ctr">
              <a:buSzTx/>
              <a:buNone/>
              <a:defRPr>
                <a:solidFill>
                  <a:srgbClr val="FFFFFF"/>
                </a:solidFill>
              </a:defRPr>
            </a:lvl2pPr>
            <a:lvl3pPr marL="0" indent="914400" algn="ctr">
              <a:buSzTx/>
              <a:buNone/>
              <a:defRPr>
                <a:solidFill>
                  <a:srgbClr val="FFFFFF"/>
                </a:solidFill>
              </a:defRPr>
            </a:lvl3pPr>
            <a:lvl4pPr marL="0" indent="1371600" algn="ctr">
              <a:buSzTx/>
              <a:buNone/>
              <a:defRPr>
                <a:solidFill>
                  <a:srgbClr val="FFFFFF"/>
                </a:solidFill>
              </a:defRPr>
            </a:lvl4pPr>
            <a:lvl5pPr marL="0" indent="1828800" algn="ctr">
              <a:buSz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48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65336580"/>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x">
  <p:cSld name="14_Title and Content">
    <p:bg>
      <p:bgPr>
        <a:solidFill>
          <a:srgbClr val="000000"/>
        </a:solidFill>
        <a:effectLst/>
      </p:bgPr>
    </p:bg>
    <p:spTree>
      <p:nvGrpSpPr>
        <p:cNvPr id="1" name=""/>
        <p:cNvGrpSpPr/>
        <p:nvPr/>
      </p:nvGrpSpPr>
      <p:grpSpPr>
        <a:xfrm>
          <a:off x="0" y="0"/>
          <a:ext cx="0" cy="0"/>
          <a:chOff x="0" y="0"/>
          <a:chExt cx="0" cy="0"/>
        </a:xfrm>
      </p:grpSpPr>
      <p:sp>
        <p:nvSpPr>
          <p:cNvPr id="2495"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496"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4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59430523"/>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x">
  <p:cSld name="16_Section Header">
    <p:bg>
      <p:bgPr>
        <a:solidFill>
          <a:srgbClr val="000000"/>
        </a:solidFill>
        <a:effectLst/>
      </p:bgPr>
    </p:bg>
    <p:spTree>
      <p:nvGrpSpPr>
        <p:cNvPr id="1" name=""/>
        <p:cNvGrpSpPr/>
        <p:nvPr/>
      </p:nvGrpSpPr>
      <p:grpSpPr>
        <a:xfrm>
          <a:off x="0" y="0"/>
          <a:ext cx="0" cy="0"/>
          <a:chOff x="0" y="0"/>
          <a:chExt cx="0" cy="0"/>
        </a:xfrm>
      </p:grpSpPr>
      <p:sp>
        <p:nvSpPr>
          <p:cNvPr id="2504"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lvl1pPr>
          </a:lstStyle>
          <a:p>
            <a:r>
              <a:t>Title Text</a:t>
            </a:r>
          </a:p>
        </p:txBody>
      </p:sp>
      <p:sp>
        <p:nvSpPr>
          <p:cNvPr id="2505"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FFFFFF"/>
                </a:solidFill>
              </a:defRPr>
            </a:lvl1pPr>
            <a:lvl2pPr marL="0" indent="457200">
              <a:spcBef>
                <a:spcPts val="400"/>
              </a:spcBef>
              <a:buSzTx/>
              <a:buNone/>
              <a:defRPr sz="2000">
                <a:solidFill>
                  <a:srgbClr val="FFFFFF"/>
                </a:solidFill>
              </a:defRPr>
            </a:lvl2pPr>
            <a:lvl3pPr marL="0" indent="914400">
              <a:spcBef>
                <a:spcPts val="400"/>
              </a:spcBef>
              <a:buSzTx/>
              <a:buNone/>
              <a:defRPr sz="2000">
                <a:solidFill>
                  <a:srgbClr val="FFFFFF"/>
                </a:solidFill>
              </a:defRPr>
            </a:lvl3pPr>
            <a:lvl4pPr marL="0" indent="1371600">
              <a:spcBef>
                <a:spcPts val="400"/>
              </a:spcBef>
              <a:buSzTx/>
              <a:buNone/>
              <a:defRPr sz="2000">
                <a:solidFill>
                  <a:srgbClr val="FFFFFF"/>
                </a:solidFill>
              </a:defRPr>
            </a:lvl4pPr>
            <a:lvl5pPr marL="0" indent="1828800">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3681668"/>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tx">
  <p:cSld name="16_Two Content">
    <p:bg>
      <p:bgPr>
        <a:solidFill>
          <a:srgbClr val="000000"/>
        </a:solidFill>
        <a:effectLst/>
      </p:bgPr>
    </p:bg>
    <p:spTree>
      <p:nvGrpSpPr>
        <p:cNvPr id="1" name=""/>
        <p:cNvGrpSpPr/>
        <p:nvPr/>
      </p:nvGrpSpPr>
      <p:grpSpPr>
        <a:xfrm>
          <a:off x="0" y="0"/>
          <a:ext cx="0" cy="0"/>
          <a:chOff x="0" y="0"/>
          <a:chExt cx="0" cy="0"/>
        </a:xfrm>
      </p:grpSpPr>
      <p:sp>
        <p:nvSpPr>
          <p:cNvPr id="2513"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5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a:solidFill>
                  <a:srgbClr val="FFFFFF"/>
                </a:solidFill>
              </a:defRPr>
            </a:lvl1pPr>
            <a:lvl2pPr marL="790575" indent="-333375">
              <a:spcBef>
                <a:spcPts val="600"/>
              </a:spcBef>
              <a:buSzPct val="100000"/>
              <a:buChar char="–"/>
              <a:defRPr sz="2800">
                <a:solidFill>
                  <a:srgbClr val="FFFFFF"/>
                </a:solidFill>
              </a:defRPr>
            </a:lvl2pPr>
            <a:lvl3pPr marL="1234439" indent="-320039">
              <a:spcBef>
                <a:spcPts val="600"/>
              </a:spcBef>
              <a:buSzPct val="100000"/>
              <a:buChar char="•"/>
              <a:defRPr sz="2800">
                <a:solidFill>
                  <a:srgbClr val="FFFFFF"/>
                </a:solidFill>
              </a:defRPr>
            </a:lvl3pPr>
            <a:lvl4pPr marL="1727200" indent="-355600">
              <a:spcBef>
                <a:spcPts val="600"/>
              </a:spcBef>
              <a:buSzPct val="100000"/>
              <a:buChar char="–"/>
              <a:defRPr sz="2800">
                <a:solidFill>
                  <a:srgbClr val="FFFFFF"/>
                </a:solidFill>
              </a:defRPr>
            </a:lvl4pPr>
            <a:lvl5pPr marL="2184400" indent="-355600">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31425083"/>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x">
  <p:cSld name="16_Comparison">
    <p:bg>
      <p:bgPr>
        <a:solidFill>
          <a:srgbClr val="000000"/>
        </a:solidFill>
        <a:effectLst/>
      </p:bgPr>
    </p:bg>
    <p:spTree>
      <p:nvGrpSpPr>
        <p:cNvPr id="1" name=""/>
        <p:cNvGrpSpPr/>
        <p:nvPr/>
      </p:nvGrpSpPr>
      <p:grpSpPr>
        <a:xfrm>
          <a:off x="0" y="0"/>
          <a:ext cx="0" cy="0"/>
          <a:chOff x="0" y="0"/>
          <a:chExt cx="0" cy="0"/>
        </a:xfrm>
      </p:grpSpPr>
      <p:sp>
        <p:nvSpPr>
          <p:cNvPr id="252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lvl1pPr>
          </a:lstStyle>
          <a:p>
            <a:r>
              <a:t>Title Text</a:t>
            </a:r>
          </a:p>
        </p:txBody>
      </p:sp>
      <p:sp>
        <p:nvSpPr>
          <p:cNvPr id="2523"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FFFFFF"/>
                </a:solidFill>
              </a:defRPr>
            </a:lvl1pPr>
            <a:lvl2pPr marL="0" indent="457200">
              <a:spcBef>
                <a:spcPts val="500"/>
              </a:spcBef>
              <a:buSzTx/>
              <a:buNone/>
              <a:defRPr sz="2400" b="1">
                <a:solidFill>
                  <a:srgbClr val="FFFFFF"/>
                </a:solidFill>
              </a:defRPr>
            </a:lvl2pPr>
            <a:lvl3pPr marL="0" indent="914400">
              <a:spcBef>
                <a:spcPts val="500"/>
              </a:spcBef>
              <a:buSzTx/>
              <a:buNone/>
              <a:defRPr sz="2400" b="1">
                <a:solidFill>
                  <a:srgbClr val="FFFFFF"/>
                </a:solidFill>
              </a:defRPr>
            </a:lvl3pPr>
            <a:lvl4pPr marL="0" indent="1371600">
              <a:spcBef>
                <a:spcPts val="500"/>
              </a:spcBef>
              <a:buSzTx/>
              <a:buNone/>
              <a:defRPr sz="2400" b="1">
                <a:solidFill>
                  <a:srgbClr val="FFFFFF"/>
                </a:solidFill>
              </a:defRPr>
            </a:lvl4pPr>
            <a:lvl5pPr marL="0" indent="1828800">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24"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FFFFFF"/>
                </a:solidFill>
              </a:defRPr>
            </a:pPr>
            <a:endParaRPr/>
          </a:p>
        </p:txBody>
      </p:sp>
      <p:sp>
        <p:nvSpPr>
          <p:cNvPr id="25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1437245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1/13/2025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300145809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tx">
  <p:cSld name="16_Title Only">
    <p:bg>
      <p:bgPr>
        <a:solidFill>
          <a:srgbClr val="000000"/>
        </a:solidFill>
        <a:effectLst/>
      </p:bgPr>
    </p:bg>
    <p:spTree>
      <p:nvGrpSpPr>
        <p:cNvPr id="1" name=""/>
        <p:cNvGrpSpPr/>
        <p:nvPr/>
      </p:nvGrpSpPr>
      <p:grpSpPr>
        <a:xfrm>
          <a:off x="0" y="0"/>
          <a:ext cx="0" cy="0"/>
          <a:chOff x="0" y="0"/>
          <a:chExt cx="0" cy="0"/>
        </a:xfrm>
      </p:grpSpPr>
      <p:sp>
        <p:nvSpPr>
          <p:cNvPr id="25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533"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83467004"/>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x">
  <p:cSld name="15_Blank">
    <p:bg>
      <p:bgPr>
        <a:solidFill>
          <a:srgbClr val="000000"/>
        </a:solidFill>
        <a:effectLst/>
      </p:bgPr>
    </p:bg>
    <p:spTree>
      <p:nvGrpSpPr>
        <p:cNvPr id="1" name=""/>
        <p:cNvGrpSpPr/>
        <p:nvPr/>
      </p:nvGrpSpPr>
      <p:grpSpPr>
        <a:xfrm>
          <a:off x="0" y="0"/>
          <a:ext cx="0" cy="0"/>
          <a:chOff x="0" y="0"/>
          <a:chExt cx="0" cy="0"/>
        </a:xfrm>
      </p:grpSpPr>
      <p:sp>
        <p:nvSpPr>
          <p:cNvPr id="254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54410601"/>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x">
  <p:cSld name="16_Content with Caption">
    <p:bg>
      <p:bgPr>
        <a:solidFill>
          <a:srgbClr val="000000"/>
        </a:solidFill>
        <a:effectLst/>
      </p:bgPr>
    </p:bg>
    <p:spTree>
      <p:nvGrpSpPr>
        <p:cNvPr id="1" name=""/>
        <p:cNvGrpSpPr/>
        <p:nvPr/>
      </p:nvGrpSpPr>
      <p:grpSpPr>
        <a:xfrm>
          <a:off x="0" y="0"/>
          <a:ext cx="0" cy="0"/>
          <a:chOff x="0" y="0"/>
          <a:chExt cx="0" cy="0"/>
        </a:xfrm>
      </p:grpSpPr>
      <p:sp>
        <p:nvSpPr>
          <p:cNvPr id="2547"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lvl1pPr>
          </a:lstStyle>
          <a:p>
            <a:r>
              <a:t>Title Text</a:t>
            </a:r>
          </a:p>
        </p:txBody>
      </p:sp>
      <p:sp>
        <p:nvSpPr>
          <p:cNvPr id="2548"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49"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FFFFFF"/>
                </a:solidFill>
              </a:defRPr>
            </a:pPr>
            <a:endParaRPr/>
          </a:p>
        </p:txBody>
      </p:sp>
      <p:sp>
        <p:nvSpPr>
          <p:cNvPr id="255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17240575"/>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x">
  <p:cSld name="16_Picture with Caption">
    <p:bg>
      <p:bgPr>
        <a:solidFill>
          <a:srgbClr val="000000"/>
        </a:solidFill>
        <a:effectLst/>
      </p:bgPr>
    </p:bg>
    <p:spTree>
      <p:nvGrpSpPr>
        <p:cNvPr id="1" name=""/>
        <p:cNvGrpSpPr/>
        <p:nvPr/>
      </p:nvGrpSpPr>
      <p:grpSpPr>
        <a:xfrm>
          <a:off x="0" y="0"/>
          <a:ext cx="0" cy="0"/>
          <a:chOff x="0" y="0"/>
          <a:chExt cx="0" cy="0"/>
        </a:xfrm>
      </p:grpSpPr>
      <p:sp>
        <p:nvSpPr>
          <p:cNvPr id="2557"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lvl1pPr>
          </a:lstStyle>
          <a:p>
            <a:r>
              <a:t>Title Text</a:t>
            </a:r>
          </a:p>
        </p:txBody>
      </p:sp>
      <p:sp>
        <p:nvSpPr>
          <p:cNvPr id="255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559"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FFFFFF"/>
                </a:solidFill>
              </a:defRPr>
            </a:lvl1pPr>
            <a:lvl2pPr marL="0" indent="457200">
              <a:spcBef>
                <a:spcPts val="300"/>
              </a:spcBef>
              <a:buSzTx/>
              <a:buNone/>
              <a:defRPr sz="1400">
                <a:solidFill>
                  <a:srgbClr val="FFFFFF"/>
                </a:solidFill>
              </a:defRPr>
            </a:lvl2pPr>
            <a:lvl3pPr marL="0" indent="914400">
              <a:spcBef>
                <a:spcPts val="300"/>
              </a:spcBef>
              <a:buSzTx/>
              <a:buNone/>
              <a:defRPr sz="1400">
                <a:solidFill>
                  <a:srgbClr val="FFFFFF"/>
                </a:solidFill>
              </a:defRPr>
            </a:lvl3pPr>
            <a:lvl4pPr marL="0" indent="1371600">
              <a:spcBef>
                <a:spcPts val="300"/>
              </a:spcBef>
              <a:buSzTx/>
              <a:buNone/>
              <a:defRPr sz="1400">
                <a:solidFill>
                  <a:srgbClr val="FFFFFF"/>
                </a:solidFill>
              </a:defRPr>
            </a:lvl4pPr>
            <a:lvl5pPr marL="0" indent="1828800">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6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62125269"/>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x">
  <p:cSld name="16_Title and Vertical Text">
    <p:bg>
      <p:bgPr>
        <a:solidFill>
          <a:srgbClr val="000000"/>
        </a:solidFill>
        <a:effectLst/>
      </p:bgPr>
    </p:bg>
    <p:spTree>
      <p:nvGrpSpPr>
        <p:cNvPr id="1" name=""/>
        <p:cNvGrpSpPr/>
        <p:nvPr/>
      </p:nvGrpSpPr>
      <p:grpSpPr>
        <a:xfrm>
          <a:off x="0" y="0"/>
          <a:ext cx="0" cy="0"/>
          <a:chOff x="0" y="0"/>
          <a:chExt cx="0" cy="0"/>
        </a:xfrm>
      </p:grpSpPr>
      <p:sp>
        <p:nvSpPr>
          <p:cNvPr id="2567"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568"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30909995"/>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x">
  <p:cSld name="16_Vertical Title and Text">
    <p:bg>
      <p:bgPr>
        <a:solidFill>
          <a:srgbClr val="000000"/>
        </a:solidFill>
        <a:effectLst/>
      </p:bgPr>
    </p:bg>
    <p:spTree>
      <p:nvGrpSpPr>
        <p:cNvPr id="1" name=""/>
        <p:cNvGrpSpPr/>
        <p:nvPr/>
      </p:nvGrpSpPr>
      <p:grpSpPr>
        <a:xfrm>
          <a:off x="0" y="0"/>
          <a:ext cx="0" cy="0"/>
          <a:chOff x="0" y="0"/>
          <a:chExt cx="0" cy="0"/>
        </a:xfrm>
      </p:grpSpPr>
      <p:sp>
        <p:nvSpPr>
          <p:cNvPr id="2576"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0"/>
            </a:lvl1pPr>
          </a:lstStyle>
          <a:p>
            <a:r>
              <a:t>Title Text</a:t>
            </a:r>
          </a:p>
        </p:txBody>
      </p:sp>
      <p:sp>
        <p:nvSpPr>
          <p:cNvPr id="2577"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7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59279904"/>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x">
  <p:cSld name="2_Title and 4 Content">
    <p:bg>
      <p:bgPr>
        <a:solidFill>
          <a:srgbClr val="000000"/>
        </a:solidFill>
        <a:effectLst/>
      </p:bgPr>
    </p:bg>
    <p:spTree>
      <p:nvGrpSpPr>
        <p:cNvPr id="1" name=""/>
        <p:cNvGrpSpPr/>
        <p:nvPr/>
      </p:nvGrpSpPr>
      <p:grpSpPr>
        <a:xfrm>
          <a:off x="0" y="0"/>
          <a:ext cx="0" cy="0"/>
          <a:chOff x="0" y="0"/>
          <a:chExt cx="0" cy="0"/>
        </a:xfrm>
      </p:grpSpPr>
      <p:sp>
        <p:nvSpPr>
          <p:cNvPr id="2585"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2586"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8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65353623"/>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2594"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2595"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9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67950418"/>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x">
  <p:cSld name="10_Title Slide">
    <p:bg>
      <p:bgPr>
        <a:solidFill>
          <a:srgbClr val="FFFFFF"/>
        </a:solidFill>
        <a:effectLst/>
      </p:bgPr>
    </p:bg>
    <p:spTree>
      <p:nvGrpSpPr>
        <p:cNvPr id="1" name=""/>
        <p:cNvGrpSpPr/>
        <p:nvPr/>
      </p:nvGrpSpPr>
      <p:grpSpPr>
        <a:xfrm>
          <a:off x="0" y="0"/>
          <a:ext cx="0" cy="0"/>
          <a:chOff x="0" y="0"/>
          <a:chExt cx="0" cy="0"/>
        </a:xfrm>
      </p:grpSpPr>
      <p:sp>
        <p:nvSpPr>
          <p:cNvPr id="2603"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04"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05"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539630979"/>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x">
  <p:cSld name="15_Title and Content">
    <p:bg>
      <p:bgPr>
        <a:solidFill>
          <a:srgbClr val="FFFFFF"/>
        </a:solidFill>
        <a:effectLst/>
      </p:bgPr>
    </p:bg>
    <p:spTree>
      <p:nvGrpSpPr>
        <p:cNvPr id="1" name=""/>
        <p:cNvGrpSpPr/>
        <p:nvPr/>
      </p:nvGrpSpPr>
      <p:grpSpPr>
        <a:xfrm>
          <a:off x="0" y="0"/>
          <a:ext cx="0" cy="0"/>
          <a:chOff x="0" y="0"/>
          <a:chExt cx="0" cy="0"/>
        </a:xfrm>
      </p:grpSpPr>
      <p:sp>
        <p:nvSpPr>
          <p:cNvPr id="261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13"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14"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286315677"/>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6CC9FB-F159-2C49-BF36-E4ADA383CD1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1363586"/>
      </p:ext>
    </p:extLst>
  </p:cSld>
  <p:clrMapOvr>
    <a:masterClrMapping/>
  </p:clrMapOvr>
  <p:transition>
    <p:random/>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x">
  <p:cSld name="17_Section Header">
    <p:bg>
      <p:bgPr>
        <a:solidFill>
          <a:srgbClr val="FFFFFF"/>
        </a:solidFill>
        <a:effectLst/>
      </p:bgPr>
    </p:bg>
    <p:spTree>
      <p:nvGrpSpPr>
        <p:cNvPr id="1" name=""/>
        <p:cNvGrpSpPr/>
        <p:nvPr/>
      </p:nvGrpSpPr>
      <p:grpSpPr>
        <a:xfrm>
          <a:off x="0" y="0"/>
          <a:ext cx="0" cy="0"/>
          <a:chOff x="0" y="0"/>
          <a:chExt cx="0" cy="0"/>
        </a:xfrm>
      </p:grpSpPr>
      <p:sp>
        <p:nvSpPr>
          <p:cNvPr id="2621"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solidFill>
                  <a:srgbClr val="000000"/>
                </a:solidFill>
                <a:latin typeface="Calibri"/>
                <a:ea typeface="Calibri"/>
                <a:cs typeface="Calibri"/>
                <a:sym typeface="Calibri"/>
              </a:defRPr>
            </a:lvl1pPr>
          </a:lstStyle>
          <a:p>
            <a:r>
              <a:t>Title Text</a:t>
            </a:r>
          </a:p>
        </p:txBody>
      </p:sp>
      <p:sp>
        <p:nvSpPr>
          <p:cNvPr id="2622"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23"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549542635"/>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x">
  <p:cSld name="17_Two Content">
    <p:bg>
      <p:bgPr>
        <a:solidFill>
          <a:srgbClr val="FFFFFF"/>
        </a:solidFill>
        <a:effectLst/>
      </p:bgPr>
    </p:bg>
    <p:spTree>
      <p:nvGrpSpPr>
        <p:cNvPr id="1" name=""/>
        <p:cNvGrpSpPr/>
        <p:nvPr/>
      </p:nvGrpSpPr>
      <p:grpSpPr>
        <a:xfrm>
          <a:off x="0" y="0"/>
          <a:ext cx="0" cy="0"/>
          <a:chOff x="0" y="0"/>
          <a:chExt cx="0" cy="0"/>
        </a:xfrm>
      </p:grpSpPr>
      <p:sp>
        <p:nvSpPr>
          <p:cNvPr id="2630"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31"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Font typeface="Arial"/>
              <a:buChar char="•"/>
              <a:defRPr sz="2800">
                <a:solidFill>
                  <a:srgbClr val="000000"/>
                </a:solidFill>
                <a:latin typeface="Calibri"/>
                <a:ea typeface="Calibri"/>
                <a:cs typeface="Calibri"/>
                <a:sym typeface="Calibri"/>
              </a:defRPr>
            </a:lvl1pPr>
            <a:lvl2pPr marL="790575" indent="-333375">
              <a:spcBef>
                <a:spcPts val="600"/>
              </a:spcBef>
              <a:buSzPct val="100000"/>
              <a:buFont typeface="Arial"/>
              <a:buChar char="–"/>
              <a:defRPr sz="2800">
                <a:solidFill>
                  <a:srgbClr val="000000"/>
                </a:solidFill>
                <a:latin typeface="Calibri"/>
                <a:ea typeface="Calibri"/>
                <a:cs typeface="Calibri"/>
                <a:sym typeface="Calibri"/>
              </a:defRPr>
            </a:lvl2pPr>
            <a:lvl3pPr marL="1234439" indent="-320039">
              <a:spcBef>
                <a:spcPts val="600"/>
              </a:spcBef>
              <a:buSzPct val="100000"/>
              <a:buFont typeface="Arial"/>
              <a:buChar char="•"/>
              <a:defRPr sz="2800">
                <a:solidFill>
                  <a:srgbClr val="000000"/>
                </a:solidFill>
                <a:latin typeface="Calibri"/>
                <a:ea typeface="Calibri"/>
                <a:cs typeface="Calibri"/>
                <a:sym typeface="Calibri"/>
              </a:defRPr>
            </a:lvl3pPr>
            <a:lvl4pPr marL="1727200" indent="-355600">
              <a:spcBef>
                <a:spcPts val="600"/>
              </a:spcBef>
              <a:buSzPct val="100000"/>
              <a:buFont typeface="Arial"/>
              <a:buChar char="–"/>
              <a:defRPr sz="2800">
                <a:solidFill>
                  <a:srgbClr val="000000"/>
                </a:solidFill>
                <a:latin typeface="Calibri"/>
                <a:ea typeface="Calibri"/>
                <a:cs typeface="Calibri"/>
                <a:sym typeface="Calibri"/>
              </a:defRPr>
            </a:lvl4pPr>
            <a:lvl5pPr marL="2184400" indent="-35560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3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206087039"/>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tx">
  <p:cSld name="17_Comparison">
    <p:bg>
      <p:bgPr>
        <a:solidFill>
          <a:srgbClr val="FFFFFF"/>
        </a:solidFill>
        <a:effectLst/>
      </p:bgPr>
    </p:bg>
    <p:spTree>
      <p:nvGrpSpPr>
        <p:cNvPr id="1" name=""/>
        <p:cNvGrpSpPr/>
        <p:nvPr/>
      </p:nvGrpSpPr>
      <p:grpSpPr>
        <a:xfrm>
          <a:off x="0" y="0"/>
          <a:ext cx="0" cy="0"/>
          <a:chOff x="0" y="0"/>
          <a:chExt cx="0" cy="0"/>
        </a:xfrm>
      </p:grpSpPr>
      <p:sp>
        <p:nvSpPr>
          <p:cNvPr id="263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40"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Calibri"/>
                <a:ea typeface="Calibri"/>
                <a:cs typeface="Calibri"/>
                <a:sym typeface="Calibri"/>
              </a:defRPr>
            </a:lvl1pPr>
            <a:lvl2pPr marL="0" indent="457200">
              <a:spcBef>
                <a:spcPts val="500"/>
              </a:spcBef>
              <a:buSzTx/>
              <a:buNone/>
              <a:defRPr sz="2400" b="1">
                <a:solidFill>
                  <a:srgbClr val="000000"/>
                </a:solidFill>
                <a:latin typeface="Calibri"/>
                <a:ea typeface="Calibri"/>
                <a:cs typeface="Calibri"/>
                <a:sym typeface="Calibri"/>
              </a:defRPr>
            </a:lvl2pPr>
            <a:lvl3pPr marL="0" indent="914400">
              <a:spcBef>
                <a:spcPts val="500"/>
              </a:spcBef>
              <a:buSzTx/>
              <a:buNone/>
              <a:defRPr sz="2400" b="1">
                <a:solidFill>
                  <a:srgbClr val="000000"/>
                </a:solidFill>
                <a:latin typeface="Calibri"/>
                <a:ea typeface="Calibri"/>
                <a:cs typeface="Calibri"/>
                <a:sym typeface="Calibri"/>
              </a:defRPr>
            </a:lvl3pPr>
            <a:lvl4pPr marL="0" indent="1371600">
              <a:spcBef>
                <a:spcPts val="500"/>
              </a:spcBef>
              <a:buSzTx/>
              <a:buNone/>
              <a:defRPr sz="2400" b="1">
                <a:solidFill>
                  <a:srgbClr val="000000"/>
                </a:solidFill>
                <a:latin typeface="Calibri"/>
                <a:ea typeface="Calibri"/>
                <a:cs typeface="Calibri"/>
                <a:sym typeface="Calibri"/>
              </a:defRPr>
            </a:lvl4pPr>
            <a:lvl5pPr marL="0" indent="182880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41"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Calibri"/>
                <a:ea typeface="Calibri"/>
                <a:cs typeface="Calibri"/>
                <a:sym typeface="Calibri"/>
              </a:defRPr>
            </a:pPr>
            <a:endParaRPr/>
          </a:p>
        </p:txBody>
      </p:sp>
      <p:sp>
        <p:nvSpPr>
          <p:cNvPr id="264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885046249"/>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x">
  <p:cSld name="17_Title Only">
    <p:bg>
      <p:bgPr>
        <a:solidFill>
          <a:srgbClr val="FFFFFF"/>
        </a:solidFill>
        <a:effectLst/>
      </p:bgPr>
    </p:bg>
    <p:spTree>
      <p:nvGrpSpPr>
        <p:cNvPr id="1" name=""/>
        <p:cNvGrpSpPr/>
        <p:nvPr/>
      </p:nvGrpSpPr>
      <p:grpSpPr>
        <a:xfrm>
          <a:off x="0" y="0"/>
          <a:ext cx="0" cy="0"/>
          <a:chOff x="0" y="0"/>
          <a:chExt cx="0" cy="0"/>
        </a:xfrm>
      </p:grpSpPr>
      <p:sp>
        <p:nvSpPr>
          <p:cNvPr id="264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50"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727446583"/>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x">
  <p:cSld name="16_Blank">
    <p:bg>
      <p:bgPr>
        <a:solidFill>
          <a:srgbClr val="FFFFFF"/>
        </a:solidFill>
        <a:effectLst/>
      </p:bgPr>
    </p:bg>
    <p:spTree>
      <p:nvGrpSpPr>
        <p:cNvPr id="1" name=""/>
        <p:cNvGrpSpPr/>
        <p:nvPr/>
      </p:nvGrpSpPr>
      <p:grpSpPr>
        <a:xfrm>
          <a:off x="0" y="0"/>
          <a:ext cx="0" cy="0"/>
          <a:chOff x="0" y="0"/>
          <a:chExt cx="0" cy="0"/>
        </a:xfrm>
      </p:grpSpPr>
      <p:sp>
        <p:nvSpPr>
          <p:cNvPr id="265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812052481"/>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x">
  <p:cSld name="17_Content with Caption">
    <p:bg>
      <p:bgPr>
        <a:solidFill>
          <a:srgbClr val="FFFFFF"/>
        </a:solidFill>
        <a:effectLst/>
      </p:bgPr>
    </p:bg>
    <p:spTree>
      <p:nvGrpSpPr>
        <p:cNvPr id="1" name=""/>
        <p:cNvGrpSpPr/>
        <p:nvPr/>
      </p:nvGrpSpPr>
      <p:grpSpPr>
        <a:xfrm>
          <a:off x="0" y="0"/>
          <a:ext cx="0" cy="0"/>
          <a:chOff x="0" y="0"/>
          <a:chExt cx="0" cy="0"/>
        </a:xfrm>
      </p:grpSpPr>
      <p:sp>
        <p:nvSpPr>
          <p:cNvPr id="2664"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65"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66"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Calibri"/>
                <a:ea typeface="Calibri"/>
                <a:cs typeface="Calibri"/>
                <a:sym typeface="Calibri"/>
              </a:defRPr>
            </a:pPr>
            <a:endParaRPr/>
          </a:p>
        </p:txBody>
      </p:sp>
      <p:sp>
        <p:nvSpPr>
          <p:cNvPr id="266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017048546"/>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x">
  <p:cSld name="17_Picture with Caption">
    <p:bg>
      <p:bgPr>
        <a:solidFill>
          <a:srgbClr val="FFFFFF"/>
        </a:solidFill>
        <a:effectLst/>
      </p:bgPr>
    </p:bg>
    <p:spTree>
      <p:nvGrpSpPr>
        <p:cNvPr id="1" name=""/>
        <p:cNvGrpSpPr/>
        <p:nvPr/>
      </p:nvGrpSpPr>
      <p:grpSpPr>
        <a:xfrm>
          <a:off x="0" y="0"/>
          <a:ext cx="0" cy="0"/>
          <a:chOff x="0" y="0"/>
          <a:chExt cx="0" cy="0"/>
        </a:xfrm>
      </p:grpSpPr>
      <p:sp>
        <p:nvSpPr>
          <p:cNvPr id="2674"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7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676"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Calibri"/>
                <a:ea typeface="Calibri"/>
                <a:cs typeface="Calibri"/>
                <a:sym typeface="Calibri"/>
              </a:defRPr>
            </a:lvl1pPr>
            <a:lvl2pPr marL="0" indent="457200">
              <a:spcBef>
                <a:spcPts val="300"/>
              </a:spcBef>
              <a:buSzTx/>
              <a:buNone/>
              <a:defRPr sz="1400">
                <a:solidFill>
                  <a:srgbClr val="000000"/>
                </a:solidFill>
                <a:latin typeface="Calibri"/>
                <a:ea typeface="Calibri"/>
                <a:cs typeface="Calibri"/>
                <a:sym typeface="Calibri"/>
              </a:defRPr>
            </a:lvl2pPr>
            <a:lvl3pPr marL="0" indent="914400">
              <a:spcBef>
                <a:spcPts val="300"/>
              </a:spcBef>
              <a:buSzTx/>
              <a:buNone/>
              <a:defRPr sz="1400">
                <a:solidFill>
                  <a:srgbClr val="000000"/>
                </a:solidFill>
                <a:latin typeface="Calibri"/>
                <a:ea typeface="Calibri"/>
                <a:cs typeface="Calibri"/>
                <a:sym typeface="Calibri"/>
              </a:defRPr>
            </a:lvl3pPr>
            <a:lvl4pPr marL="0" indent="1371600">
              <a:spcBef>
                <a:spcPts val="300"/>
              </a:spcBef>
              <a:buSzTx/>
              <a:buNone/>
              <a:defRPr sz="1400">
                <a:solidFill>
                  <a:srgbClr val="000000"/>
                </a:solidFill>
                <a:latin typeface="Calibri"/>
                <a:ea typeface="Calibri"/>
                <a:cs typeface="Calibri"/>
                <a:sym typeface="Calibri"/>
              </a:defRPr>
            </a:lvl4pPr>
            <a:lvl5pPr marL="0" indent="182880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7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02632255"/>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x">
  <p:cSld name="17_Title and Vertical Text">
    <p:bg>
      <p:bgPr>
        <a:solidFill>
          <a:srgbClr val="FFFFFF"/>
        </a:solidFill>
        <a:effectLst/>
      </p:bgPr>
    </p:bg>
    <p:spTree>
      <p:nvGrpSpPr>
        <p:cNvPr id="1" name=""/>
        <p:cNvGrpSpPr/>
        <p:nvPr/>
      </p:nvGrpSpPr>
      <p:grpSpPr>
        <a:xfrm>
          <a:off x="0" y="0"/>
          <a:ext cx="0" cy="0"/>
          <a:chOff x="0" y="0"/>
          <a:chExt cx="0" cy="0"/>
        </a:xfrm>
      </p:grpSpPr>
      <p:sp>
        <p:nvSpPr>
          <p:cNvPr id="2684"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85"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86"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256840085"/>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tx">
  <p:cSld name="17_Vertical Title and Text">
    <p:bg>
      <p:bgPr>
        <a:solidFill>
          <a:srgbClr val="FFFFFF"/>
        </a:solidFill>
        <a:effectLst/>
      </p:bgPr>
    </p:bg>
    <p:spTree>
      <p:nvGrpSpPr>
        <p:cNvPr id="1" name=""/>
        <p:cNvGrpSpPr/>
        <p:nvPr/>
      </p:nvGrpSpPr>
      <p:grpSpPr>
        <a:xfrm>
          <a:off x="0" y="0"/>
          <a:ext cx="0" cy="0"/>
          <a:chOff x="0" y="0"/>
          <a:chExt cx="0" cy="0"/>
        </a:xfrm>
      </p:grpSpPr>
      <p:sp>
        <p:nvSpPr>
          <p:cNvPr id="2693"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94"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95"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302503483"/>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tx">
  <p:cSld name="16_Title and Content">
    <p:bg>
      <p:bgPr>
        <a:solidFill>
          <a:srgbClr val="000000"/>
        </a:solidFill>
        <a:effectLst/>
      </p:bgPr>
    </p:bg>
    <p:spTree>
      <p:nvGrpSpPr>
        <p:cNvPr id="1" name=""/>
        <p:cNvGrpSpPr/>
        <p:nvPr/>
      </p:nvGrpSpPr>
      <p:grpSpPr>
        <a:xfrm>
          <a:off x="0" y="0"/>
          <a:ext cx="0" cy="0"/>
          <a:chOff x="0" y="0"/>
          <a:chExt cx="0" cy="0"/>
        </a:xfrm>
      </p:grpSpPr>
      <p:sp>
        <p:nvSpPr>
          <p:cNvPr id="2711"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12"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13"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094922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8C1072-3716-A841-AF40-BB87377A987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53568554"/>
      </p:ext>
    </p:extLst>
  </p:cSld>
  <p:clrMapOvr>
    <a:masterClrMapping/>
  </p:clrMapOvr>
  <p:transition>
    <p:random/>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x">
  <p:cSld name="18_Section Header">
    <p:bg>
      <p:bgPr>
        <a:solidFill>
          <a:srgbClr val="000000"/>
        </a:solidFill>
        <a:effectLst/>
      </p:bgPr>
    </p:bg>
    <p:spTree>
      <p:nvGrpSpPr>
        <p:cNvPr id="1" name=""/>
        <p:cNvGrpSpPr/>
        <p:nvPr/>
      </p:nvGrpSpPr>
      <p:grpSpPr>
        <a:xfrm>
          <a:off x="0" y="0"/>
          <a:ext cx="0" cy="0"/>
          <a:chOff x="0" y="0"/>
          <a:chExt cx="0" cy="0"/>
        </a:xfrm>
      </p:grpSpPr>
      <p:sp>
        <p:nvSpPr>
          <p:cNvPr id="272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lvl1pPr>
          </a:lstStyle>
          <a:p>
            <a:r>
              <a:t>Title Text</a:t>
            </a:r>
          </a:p>
        </p:txBody>
      </p:sp>
      <p:sp>
        <p:nvSpPr>
          <p:cNvPr id="272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22"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628684255"/>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x">
  <p:cSld name="18_Two Content">
    <p:bg>
      <p:bgPr>
        <a:solidFill>
          <a:srgbClr val="000000"/>
        </a:solidFill>
        <a:effectLst/>
      </p:bgPr>
    </p:bg>
    <p:spTree>
      <p:nvGrpSpPr>
        <p:cNvPr id="1" name=""/>
        <p:cNvGrpSpPr/>
        <p:nvPr/>
      </p:nvGrpSpPr>
      <p:grpSpPr>
        <a:xfrm>
          <a:off x="0" y="0"/>
          <a:ext cx="0" cy="0"/>
          <a:chOff x="0" y="0"/>
          <a:chExt cx="0" cy="0"/>
        </a:xfrm>
      </p:grpSpPr>
      <p:sp>
        <p:nvSpPr>
          <p:cNvPr id="2729"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30"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a:solidFill>
                  <a:srgbClr val="000000"/>
                </a:solidFill>
              </a:defRPr>
            </a:lvl1pPr>
            <a:lvl2pPr marL="790575" indent="-333375">
              <a:spcBef>
                <a:spcPts val="600"/>
              </a:spcBef>
              <a:buSzPct val="100000"/>
              <a:buChar char="–"/>
              <a:defRPr sz="2800">
                <a:solidFill>
                  <a:srgbClr val="000000"/>
                </a:solidFill>
              </a:defRPr>
            </a:lvl2pPr>
            <a:lvl3pPr marL="1234439" indent="-320039">
              <a:spcBef>
                <a:spcPts val="600"/>
              </a:spcBef>
              <a:buSzPct val="100000"/>
              <a:buChar char="•"/>
              <a:defRPr sz="2800">
                <a:solidFill>
                  <a:srgbClr val="000000"/>
                </a:solidFill>
              </a:defRPr>
            </a:lvl3pPr>
            <a:lvl4pPr marL="1727200" indent="-355600">
              <a:spcBef>
                <a:spcPts val="600"/>
              </a:spcBef>
              <a:buSzPct val="100000"/>
              <a:buChar char="–"/>
              <a:defRPr sz="2800">
                <a:solidFill>
                  <a:srgbClr val="000000"/>
                </a:solidFill>
              </a:defRPr>
            </a:lvl4pPr>
            <a:lvl5pPr marL="2184400" indent="-355600">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31"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948839987"/>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x">
  <p:cSld name="18_Comparison">
    <p:bg>
      <p:bgPr>
        <a:solidFill>
          <a:srgbClr val="000000"/>
        </a:solidFill>
        <a:effectLst/>
      </p:bgPr>
    </p:bg>
    <p:spTree>
      <p:nvGrpSpPr>
        <p:cNvPr id="1" name=""/>
        <p:cNvGrpSpPr/>
        <p:nvPr/>
      </p:nvGrpSpPr>
      <p:grpSpPr>
        <a:xfrm>
          <a:off x="0" y="0"/>
          <a:ext cx="0" cy="0"/>
          <a:chOff x="0" y="0"/>
          <a:chExt cx="0" cy="0"/>
        </a:xfrm>
      </p:grpSpPr>
      <p:sp>
        <p:nvSpPr>
          <p:cNvPr id="273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a:lvl1pPr>
          </a:lstStyle>
          <a:p>
            <a:r>
              <a:t>Title Text</a:t>
            </a:r>
          </a:p>
        </p:txBody>
      </p:sp>
      <p:sp>
        <p:nvSpPr>
          <p:cNvPr id="273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4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defRPr>
            </a:pPr>
            <a:endParaRPr/>
          </a:p>
        </p:txBody>
      </p:sp>
      <p:sp>
        <p:nvSpPr>
          <p:cNvPr id="2741"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22487387"/>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x">
  <p:cSld name="18_Title Only">
    <p:bg>
      <p:bgPr>
        <a:solidFill>
          <a:srgbClr val="000000"/>
        </a:solidFill>
        <a:effectLst/>
      </p:bgPr>
    </p:bg>
    <p:spTree>
      <p:nvGrpSpPr>
        <p:cNvPr id="1" name=""/>
        <p:cNvGrpSpPr/>
        <p:nvPr/>
      </p:nvGrpSpPr>
      <p:grpSpPr>
        <a:xfrm>
          <a:off x="0" y="0"/>
          <a:ext cx="0" cy="0"/>
          <a:chOff x="0" y="0"/>
          <a:chExt cx="0" cy="0"/>
        </a:xfrm>
      </p:grpSpPr>
      <p:sp>
        <p:nvSpPr>
          <p:cNvPr id="2748"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49"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062690908"/>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x">
  <p:cSld name="17_Blank">
    <p:bg>
      <p:bgPr>
        <a:solidFill>
          <a:srgbClr val="000000"/>
        </a:solidFill>
        <a:effectLst/>
      </p:bgPr>
    </p:bg>
    <p:spTree>
      <p:nvGrpSpPr>
        <p:cNvPr id="1" name=""/>
        <p:cNvGrpSpPr/>
        <p:nvPr/>
      </p:nvGrpSpPr>
      <p:grpSpPr>
        <a:xfrm>
          <a:off x="0" y="0"/>
          <a:ext cx="0" cy="0"/>
          <a:chOff x="0" y="0"/>
          <a:chExt cx="0" cy="0"/>
        </a:xfrm>
      </p:grpSpPr>
      <p:sp>
        <p:nvSpPr>
          <p:cNvPr id="2756"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731740416"/>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x">
  <p:cSld name="18_Content with Caption">
    <p:bg>
      <p:bgPr>
        <a:solidFill>
          <a:srgbClr val="000000"/>
        </a:solidFill>
        <a:effectLst/>
      </p:bgPr>
    </p:bg>
    <p:spTree>
      <p:nvGrpSpPr>
        <p:cNvPr id="1" name=""/>
        <p:cNvGrpSpPr/>
        <p:nvPr/>
      </p:nvGrpSpPr>
      <p:grpSpPr>
        <a:xfrm>
          <a:off x="0" y="0"/>
          <a:ext cx="0" cy="0"/>
          <a:chOff x="0" y="0"/>
          <a:chExt cx="0" cy="0"/>
        </a:xfrm>
      </p:grpSpPr>
      <p:sp>
        <p:nvSpPr>
          <p:cNvPr id="276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lvl1pPr>
          </a:lstStyle>
          <a:p>
            <a:r>
              <a:t>Title Text</a:t>
            </a:r>
          </a:p>
        </p:txBody>
      </p:sp>
      <p:sp>
        <p:nvSpPr>
          <p:cNvPr id="276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6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defRPr>
            </a:pPr>
            <a:endParaRPr/>
          </a:p>
        </p:txBody>
      </p:sp>
      <p:sp>
        <p:nvSpPr>
          <p:cNvPr id="2766"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413286595"/>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x">
  <p:cSld name="18_Picture with Caption">
    <p:bg>
      <p:bgPr>
        <a:solidFill>
          <a:srgbClr val="000000"/>
        </a:solidFill>
        <a:effectLst/>
      </p:bgPr>
    </p:bg>
    <p:spTree>
      <p:nvGrpSpPr>
        <p:cNvPr id="1" name=""/>
        <p:cNvGrpSpPr/>
        <p:nvPr/>
      </p:nvGrpSpPr>
      <p:grpSpPr>
        <a:xfrm>
          <a:off x="0" y="0"/>
          <a:ext cx="0" cy="0"/>
          <a:chOff x="0" y="0"/>
          <a:chExt cx="0" cy="0"/>
        </a:xfrm>
      </p:grpSpPr>
      <p:sp>
        <p:nvSpPr>
          <p:cNvPr id="277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lvl1pPr>
          </a:lstStyle>
          <a:p>
            <a:r>
              <a:t>Title Text</a:t>
            </a:r>
          </a:p>
        </p:txBody>
      </p:sp>
      <p:sp>
        <p:nvSpPr>
          <p:cNvPr id="277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77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76"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78194621"/>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x">
  <p:cSld name="18_Title and Vertical Text">
    <p:bg>
      <p:bgPr>
        <a:solidFill>
          <a:srgbClr val="000000"/>
        </a:solidFill>
        <a:effectLst/>
      </p:bgPr>
    </p:bg>
    <p:spTree>
      <p:nvGrpSpPr>
        <p:cNvPr id="1" name=""/>
        <p:cNvGrpSpPr/>
        <p:nvPr/>
      </p:nvGrpSpPr>
      <p:grpSpPr>
        <a:xfrm>
          <a:off x="0" y="0"/>
          <a:ext cx="0" cy="0"/>
          <a:chOff x="0" y="0"/>
          <a:chExt cx="0" cy="0"/>
        </a:xfrm>
      </p:grpSpPr>
      <p:sp>
        <p:nvSpPr>
          <p:cNvPr id="2783"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84"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85"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135668122"/>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x">
  <p:cSld name="18_Vertical Title and Text">
    <p:bg>
      <p:bgPr>
        <a:solidFill>
          <a:srgbClr val="000000"/>
        </a:solidFill>
        <a:effectLst/>
      </p:bgPr>
    </p:bg>
    <p:spTree>
      <p:nvGrpSpPr>
        <p:cNvPr id="1" name=""/>
        <p:cNvGrpSpPr/>
        <p:nvPr/>
      </p:nvGrpSpPr>
      <p:grpSpPr>
        <a:xfrm>
          <a:off x="0" y="0"/>
          <a:ext cx="0" cy="0"/>
          <a:chOff x="0" y="0"/>
          <a:chExt cx="0" cy="0"/>
        </a:xfrm>
      </p:grpSpPr>
      <p:sp>
        <p:nvSpPr>
          <p:cNvPr id="2792"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a:lvl1pPr>
          </a:lstStyle>
          <a:p>
            <a:r>
              <a:t>Title Text</a:t>
            </a:r>
          </a:p>
        </p:txBody>
      </p:sp>
      <p:sp>
        <p:nvSpPr>
          <p:cNvPr id="2793"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94"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143449324"/>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tx">
  <p:cSld name="17_Title and Content">
    <p:bg>
      <p:bgPr>
        <a:solidFill>
          <a:srgbClr val="000000"/>
        </a:solidFill>
        <a:effectLst/>
      </p:bgPr>
    </p:bg>
    <p:spTree>
      <p:nvGrpSpPr>
        <p:cNvPr id="1" name=""/>
        <p:cNvGrpSpPr/>
        <p:nvPr/>
      </p:nvGrpSpPr>
      <p:grpSpPr>
        <a:xfrm>
          <a:off x="0" y="0"/>
          <a:ext cx="0" cy="0"/>
          <a:chOff x="0" y="0"/>
          <a:chExt cx="0" cy="0"/>
        </a:xfrm>
      </p:grpSpPr>
      <p:sp>
        <p:nvSpPr>
          <p:cNvPr id="2810"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11" name="Body Level One…"/>
          <p:cNvSpPr txBox="1">
            <a:spLocks noGrp="1"/>
          </p:cNvSpPr>
          <p:nvPr>
            <p:ph type="body" idx="1"/>
          </p:nvPr>
        </p:nvSpPr>
        <p:spPr>
          <a:xfrm>
            <a:off x="685800" y="1981200"/>
            <a:ext cx="7772400" cy="4114800"/>
          </a:xfrm>
          <a:prstGeom prst="rect">
            <a:avLst/>
          </a:prstGeom>
        </p:spPr>
        <p:txBody>
          <a:bodyPr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12"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2950228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B20AA1-7F27-544F-9B3D-D66706DE669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08402130"/>
      </p:ext>
    </p:extLst>
  </p:cSld>
  <p:clrMapOvr>
    <a:masterClrMapping/>
  </p:clrMapOvr>
  <p:transition>
    <p:random/>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tx">
  <p:cSld name="19_Section Header">
    <p:bg>
      <p:bgPr>
        <a:solidFill>
          <a:srgbClr val="000000"/>
        </a:solidFill>
        <a:effectLst/>
      </p:bgPr>
    </p:bg>
    <p:spTree>
      <p:nvGrpSpPr>
        <p:cNvPr id="1" name=""/>
        <p:cNvGrpSpPr/>
        <p:nvPr/>
      </p:nvGrpSpPr>
      <p:grpSpPr>
        <a:xfrm>
          <a:off x="0" y="0"/>
          <a:ext cx="0" cy="0"/>
          <a:chOff x="0" y="0"/>
          <a:chExt cx="0" cy="0"/>
        </a:xfrm>
      </p:grpSpPr>
      <p:sp>
        <p:nvSpPr>
          <p:cNvPr id="2819"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a:defRPr sz="4000" cap="all"/>
            </a:lvl1pPr>
          </a:lstStyle>
          <a:p>
            <a:r>
              <a:t>Title Text</a:t>
            </a:r>
          </a:p>
        </p:txBody>
      </p:sp>
      <p:sp>
        <p:nvSpPr>
          <p:cNvPr id="2820"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a:spcBef>
                <a:spcPts val="400"/>
              </a:spcBef>
              <a:buSzTx/>
              <a:buNone/>
              <a:defRPr sz="2000">
                <a:solidFill>
                  <a:srgbClr val="000000"/>
                </a:solidFill>
              </a:defRPr>
            </a:lvl1pPr>
            <a:lvl2pPr marL="0" indent="457020">
              <a:spcBef>
                <a:spcPts val="400"/>
              </a:spcBef>
              <a:buSzTx/>
              <a:buNone/>
              <a:defRPr sz="2000">
                <a:solidFill>
                  <a:srgbClr val="000000"/>
                </a:solidFill>
              </a:defRPr>
            </a:lvl2pPr>
            <a:lvl3pPr marL="0" indent="914040">
              <a:spcBef>
                <a:spcPts val="400"/>
              </a:spcBef>
              <a:buSzTx/>
              <a:buNone/>
              <a:defRPr sz="2000">
                <a:solidFill>
                  <a:srgbClr val="000000"/>
                </a:solidFill>
              </a:defRPr>
            </a:lvl3pPr>
            <a:lvl4pPr marL="0" indent="1371056">
              <a:spcBef>
                <a:spcPts val="400"/>
              </a:spcBef>
              <a:buSzTx/>
              <a:buNone/>
              <a:defRPr sz="2000">
                <a:solidFill>
                  <a:srgbClr val="000000"/>
                </a:solidFill>
              </a:defRPr>
            </a:lvl4pPr>
            <a:lvl5pPr marL="0" indent="182808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21"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140749208"/>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x">
  <p:cSld name="19_Two Content">
    <p:bg>
      <p:bgPr>
        <a:solidFill>
          <a:srgbClr val="000000"/>
        </a:solidFill>
        <a:effectLst/>
      </p:bgPr>
    </p:bg>
    <p:spTree>
      <p:nvGrpSpPr>
        <p:cNvPr id="1" name=""/>
        <p:cNvGrpSpPr/>
        <p:nvPr/>
      </p:nvGrpSpPr>
      <p:grpSpPr>
        <a:xfrm>
          <a:off x="0" y="0"/>
          <a:ext cx="0" cy="0"/>
          <a:chOff x="0" y="0"/>
          <a:chExt cx="0" cy="0"/>
        </a:xfrm>
      </p:grpSpPr>
      <p:sp>
        <p:nvSpPr>
          <p:cNvPr id="2828"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29" name="Body Level One…"/>
          <p:cNvSpPr txBox="1">
            <a:spLocks noGrp="1"/>
          </p:cNvSpPr>
          <p:nvPr>
            <p:ph type="body" sz="half" idx="1"/>
          </p:nvPr>
        </p:nvSpPr>
        <p:spPr>
          <a:xfrm>
            <a:off x="685800" y="1981200"/>
            <a:ext cx="3810000" cy="4114800"/>
          </a:xfrm>
          <a:prstGeom prst="rect">
            <a:avLst/>
          </a:prstGeom>
        </p:spPr>
        <p:txBody>
          <a:bodyPr lIns="45702" tIns="45702" rIns="45702" bIns="45702">
            <a:normAutofit/>
          </a:bodyPr>
          <a:lstStyle>
            <a:lvl1pPr marL="342764" indent="-342764">
              <a:spcBef>
                <a:spcPts val="600"/>
              </a:spcBef>
              <a:buSzPct val="100000"/>
              <a:buChar char="•"/>
              <a:defRPr sz="2800">
                <a:solidFill>
                  <a:srgbClr val="000000"/>
                </a:solidFill>
              </a:defRPr>
            </a:lvl1pPr>
            <a:lvl2pPr marL="790260" indent="-333244">
              <a:spcBef>
                <a:spcPts val="600"/>
              </a:spcBef>
              <a:buSzPct val="100000"/>
              <a:buChar char="–"/>
              <a:defRPr sz="2800">
                <a:solidFill>
                  <a:srgbClr val="000000"/>
                </a:solidFill>
              </a:defRPr>
            </a:lvl2pPr>
            <a:lvl3pPr marL="1233949" indent="-319913">
              <a:spcBef>
                <a:spcPts val="600"/>
              </a:spcBef>
              <a:buSzPct val="100000"/>
              <a:buChar char="•"/>
              <a:defRPr sz="2800">
                <a:solidFill>
                  <a:srgbClr val="000000"/>
                </a:solidFill>
              </a:defRPr>
            </a:lvl3pPr>
            <a:lvl4pPr marL="1726515" indent="-355459">
              <a:spcBef>
                <a:spcPts val="600"/>
              </a:spcBef>
              <a:buSzPct val="100000"/>
              <a:buChar char="–"/>
              <a:defRPr sz="2800">
                <a:solidFill>
                  <a:srgbClr val="000000"/>
                </a:solidFill>
              </a:defRPr>
            </a:lvl4pPr>
            <a:lvl5pPr marL="2183533" indent="-355460">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30"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18646238"/>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x">
  <p:cSld name="19_Comparison">
    <p:bg>
      <p:bgPr>
        <a:solidFill>
          <a:srgbClr val="000000"/>
        </a:solidFill>
        <a:effectLst/>
      </p:bgPr>
    </p:bg>
    <p:spTree>
      <p:nvGrpSpPr>
        <p:cNvPr id="1" name=""/>
        <p:cNvGrpSpPr/>
        <p:nvPr/>
      </p:nvGrpSpPr>
      <p:grpSpPr>
        <a:xfrm>
          <a:off x="0" y="0"/>
          <a:ext cx="0" cy="0"/>
          <a:chOff x="0" y="0"/>
          <a:chExt cx="0" cy="0"/>
        </a:xfrm>
      </p:grpSpPr>
      <p:sp>
        <p:nvSpPr>
          <p:cNvPr id="283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a:defRPr sz="4400"/>
            </a:lvl1pPr>
          </a:lstStyle>
          <a:p>
            <a:r>
              <a:t>Title Text</a:t>
            </a:r>
          </a:p>
        </p:txBody>
      </p:sp>
      <p:sp>
        <p:nvSpPr>
          <p:cNvPr id="2838"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a:spcBef>
                <a:spcPts val="500"/>
              </a:spcBef>
              <a:buSzTx/>
              <a:buNone/>
              <a:defRPr sz="2400" b="1">
                <a:solidFill>
                  <a:srgbClr val="000000"/>
                </a:solidFill>
              </a:defRPr>
            </a:lvl1pPr>
            <a:lvl2pPr marL="0" indent="457020">
              <a:spcBef>
                <a:spcPts val="500"/>
              </a:spcBef>
              <a:buSzTx/>
              <a:buNone/>
              <a:defRPr sz="2400" b="1">
                <a:solidFill>
                  <a:srgbClr val="000000"/>
                </a:solidFill>
              </a:defRPr>
            </a:lvl2pPr>
            <a:lvl3pPr marL="0" indent="914040">
              <a:spcBef>
                <a:spcPts val="500"/>
              </a:spcBef>
              <a:buSzTx/>
              <a:buNone/>
              <a:defRPr sz="2400" b="1">
                <a:solidFill>
                  <a:srgbClr val="000000"/>
                </a:solidFill>
              </a:defRPr>
            </a:lvl3pPr>
            <a:lvl4pPr marL="0" indent="1371056">
              <a:spcBef>
                <a:spcPts val="500"/>
              </a:spcBef>
              <a:buSzTx/>
              <a:buNone/>
              <a:defRPr sz="2400" b="1">
                <a:solidFill>
                  <a:srgbClr val="000000"/>
                </a:solidFill>
              </a:defRPr>
            </a:lvl4pPr>
            <a:lvl5pPr marL="0" indent="182808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39"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p>
            <a:pPr marL="0" indent="0" rtl="0">
              <a:spcBef>
                <a:spcPts val="500"/>
              </a:spcBef>
              <a:buSzTx/>
              <a:buNone/>
              <a:defRPr sz="2400" b="1">
                <a:solidFill>
                  <a:srgbClr val="000000"/>
                </a:solidFill>
              </a:defRPr>
            </a:pPr>
            <a:endParaRPr/>
          </a:p>
        </p:txBody>
      </p:sp>
      <p:sp>
        <p:nvSpPr>
          <p:cNvPr id="2840"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6287691"/>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x">
  <p:cSld name="19_Title Only">
    <p:bg>
      <p:bgPr>
        <a:solidFill>
          <a:srgbClr val="000000"/>
        </a:solidFill>
        <a:effectLst/>
      </p:bgPr>
    </p:bg>
    <p:spTree>
      <p:nvGrpSpPr>
        <p:cNvPr id="1" name=""/>
        <p:cNvGrpSpPr/>
        <p:nvPr/>
      </p:nvGrpSpPr>
      <p:grpSpPr>
        <a:xfrm>
          <a:off x="0" y="0"/>
          <a:ext cx="0" cy="0"/>
          <a:chOff x="0" y="0"/>
          <a:chExt cx="0" cy="0"/>
        </a:xfrm>
      </p:grpSpPr>
      <p:sp>
        <p:nvSpPr>
          <p:cNvPr id="2847"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48"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5978663"/>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x">
  <p:cSld name="18_Blank">
    <p:bg>
      <p:bgPr>
        <a:solidFill>
          <a:srgbClr val="000000"/>
        </a:solidFill>
        <a:effectLst/>
      </p:bgPr>
    </p:bg>
    <p:spTree>
      <p:nvGrpSpPr>
        <p:cNvPr id="1" name=""/>
        <p:cNvGrpSpPr/>
        <p:nvPr/>
      </p:nvGrpSpPr>
      <p:grpSpPr>
        <a:xfrm>
          <a:off x="0" y="0"/>
          <a:ext cx="0" cy="0"/>
          <a:chOff x="0" y="0"/>
          <a:chExt cx="0" cy="0"/>
        </a:xfrm>
      </p:grpSpPr>
      <p:sp>
        <p:nvSpPr>
          <p:cNvPr id="2855"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481928197"/>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x">
  <p:cSld name="19_Content with Caption">
    <p:bg>
      <p:bgPr>
        <a:solidFill>
          <a:srgbClr val="000000"/>
        </a:solidFill>
        <a:effectLst/>
      </p:bgPr>
    </p:bg>
    <p:spTree>
      <p:nvGrpSpPr>
        <p:cNvPr id="1" name=""/>
        <p:cNvGrpSpPr/>
        <p:nvPr/>
      </p:nvGrpSpPr>
      <p:grpSpPr>
        <a:xfrm>
          <a:off x="0" y="0"/>
          <a:ext cx="0" cy="0"/>
          <a:chOff x="0" y="0"/>
          <a:chExt cx="0" cy="0"/>
        </a:xfrm>
      </p:grpSpPr>
      <p:sp>
        <p:nvSpPr>
          <p:cNvPr id="2862"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a:defRPr sz="2000"/>
            </a:lvl1pPr>
          </a:lstStyle>
          <a:p>
            <a:r>
              <a:t>Title Text</a:t>
            </a:r>
          </a:p>
        </p:txBody>
      </p:sp>
      <p:sp>
        <p:nvSpPr>
          <p:cNvPr id="2863"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64"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p>
            <a:pPr marL="0" indent="0" rtl="0">
              <a:spcBef>
                <a:spcPts val="300"/>
              </a:spcBef>
              <a:buSzTx/>
              <a:buNone/>
              <a:defRPr sz="1400">
                <a:solidFill>
                  <a:srgbClr val="000000"/>
                </a:solidFill>
              </a:defRPr>
            </a:pPr>
            <a:endParaRPr/>
          </a:p>
        </p:txBody>
      </p:sp>
      <p:sp>
        <p:nvSpPr>
          <p:cNvPr id="2865"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830149668"/>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x">
  <p:cSld name="19_Picture with Caption">
    <p:bg>
      <p:bgPr>
        <a:solidFill>
          <a:srgbClr val="000000"/>
        </a:solidFill>
        <a:effectLst/>
      </p:bgPr>
    </p:bg>
    <p:spTree>
      <p:nvGrpSpPr>
        <p:cNvPr id="1" name=""/>
        <p:cNvGrpSpPr/>
        <p:nvPr/>
      </p:nvGrpSpPr>
      <p:grpSpPr>
        <a:xfrm>
          <a:off x="0" y="0"/>
          <a:ext cx="0" cy="0"/>
          <a:chOff x="0" y="0"/>
          <a:chExt cx="0" cy="0"/>
        </a:xfrm>
      </p:grpSpPr>
      <p:sp>
        <p:nvSpPr>
          <p:cNvPr id="2872"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a:defRPr sz="2000"/>
            </a:lvl1pPr>
          </a:lstStyle>
          <a:p>
            <a:r>
              <a:t>Title Text</a:t>
            </a:r>
          </a:p>
        </p:txBody>
      </p:sp>
      <p:sp>
        <p:nvSpPr>
          <p:cNvPr id="287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874"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a:spcBef>
                <a:spcPts val="300"/>
              </a:spcBef>
              <a:buSzTx/>
              <a:buNone/>
              <a:defRPr sz="1400">
                <a:solidFill>
                  <a:srgbClr val="000000"/>
                </a:solidFill>
              </a:defRPr>
            </a:lvl1pPr>
            <a:lvl2pPr marL="0" indent="457020">
              <a:spcBef>
                <a:spcPts val="300"/>
              </a:spcBef>
              <a:buSzTx/>
              <a:buNone/>
              <a:defRPr sz="1400">
                <a:solidFill>
                  <a:srgbClr val="000000"/>
                </a:solidFill>
              </a:defRPr>
            </a:lvl2pPr>
            <a:lvl3pPr marL="0" indent="914040">
              <a:spcBef>
                <a:spcPts val="300"/>
              </a:spcBef>
              <a:buSzTx/>
              <a:buNone/>
              <a:defRPr sz="1400">
                <a:solidFill>
                  <a:srgbClr val="000000"/>
                </a:solidFill>
              </a:defRPr>
            </a:lvl3pPr>
            <a:lvl4pPr marL="0" indent="1371056">
              <a:spcBef>
                <a:spcPts val="300"/>
              </a:spcBef>
              <a:buSzTx/>
              <a:buNone/>
              <a:defRPr sz="1400">
                <a:solidFill>
                  <a:srgbClr val="000000"/>
                </a:solidFill>
              </a:defRPr>
            </a:lvl4pPr>
            <a:lvl5pPr marL="0" indent="182808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75"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469511683"/>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x">
  <p:cSld name="19_Title and Vertical Text">
    <p:bg>
      <p:bgPr>
        <a:solidFill>
          <a:srgbClr val="000000"/>
        </a:solidFill>
        <a:effectLst/>
      </p:bgPr>
    </p:bg>
    <p:spTree>
      <p:nvGrpSpPr>
        <p:cNvPr id="1" name=""/>
        <p:cNvGrpSpPr/>
        <p:nvPr/>
      </p:nvGrpSpPr>
      <p:grpSpPr>
        <a:xfrm>
          <a:off x="0" y="0"/>
          <a:ext cx="0" cy="0"/>
          <a:chOff x="0" y="0"/>
          <a:chExt cx="0" cy="0"/>
        </a:xfrm>
      </p:grpSpPr>
      <p:sp>
        <p:nvSpPr>
          <p:cNvPr id="2882"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83" name="Body Level One…"/>
          <p:cNvSpPr txBox="1">
            <a:spLocks noGrp="1"/>
          </p:cNvSpPr>
          <p:nvPr>
            <p:ph type="body" idx="1"/>
          </p:nvPr>
        </p:nvSpPr>
        <p:spPr>
          <a:xfrm>
            <a:off x="685800" y="1981200"/>
            <a:ext cx="7772400" cy="4114800"/>
          </a:xfrm>
          <a:prstGeom prst="rect">
            <a:avLst/>
          </a:prstGeom>
        </p:spPr>
        <p:txBody>
          <a:bodyPr vert="eaVert"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84"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340533807"/>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x">
  <p:cSld name="19_Vertical Title and Text">
    <p:bg>
      <p:bgPr>
        <a:solidFill>
          <a:srgbClr val="000000"/>
        </a:solidFill>
        <a:effectLst/>
      </p:bgPr>
    </p:bg>
    <p:spTree>
      <p:nvGrpSpPr>
        <p:cNvPr id="1" name=""/>
        <p:cNvGrpSpPr/>
        <p:nvPr/>
      </p:nvGrpSpPr>
      <p:grpSpPr>
        <a:xfrm>
          <a:off x="0" y="0"/>
          <a:ext cx="0" cy="0"/>
          <a:chOff x="0" y="0"/>
          <a:chExt cx="0" cy="0"/>
        </a:xfrm>
      </p:grpSpPr>
      <p:sp>
        <p:nvSpPr>
          <p:cNvPr id="2891" name="Title Text"/>
          <p:cNvSpPr txBox="1">
            <a:spLocks noGrp="1"/>
          </p:cNvSpPr>
          <p:nvPr>
            <p:ph type="title"/>
          </p:nvPr>
        </p:nvSpPr>
        <p:spPr>
          <a:xfrm>
            <a:off x="6515100" y="609600"/>
            <a:ext cx="1943100" cy="5486400"/>
          </a:xfrm>
          <a:prstGeom prst="rect">
            <a:avLst/>
          </a:prstGeom>
          <a:noFill/>
        </p:spPr>
        <p:txBody>
          <a:bodyPr vert="eaVert" lIns="45702" tIns="45702" rIns="45702" bIns="45702"/>
          <a:lstStyle>
            <a:lvl1pPr>
              <a:defRPr sz="4400"/>
            </a:lvl1pPr>
          </a:lstStyle>
          <a:p>
            <a:r>
              <a:t>Title Text</a:t>
            </a:r>
          </a:p>
        </p:txBody>
      </p:sp>
      <p:sp>
        <p:nvSpPr>
          <p:cNvPr id="2892" name="Body Level One…"/>
          <p:cNvSpPr txBox="1">
            <a:spLocks noGrp="1"/>
          </p:cNvSpPr>
          <p:nvPr>
            <p:ph type="body" idx="1"/>
          </p:nvPr>
        </p:nvSpPr>
        <p:spPr>
          <a:xfrm>
            <a:off x="685800" y="609600"/>
            <a:ext cx="5676900" cy="5486400"/>
          </a:xfrm>
          <a:prstGeom prst="rect">
            <a:avLst/>
          </a:prstGeom>
        </p:spPr>
        <p:txBody>
          <a:bodyPr vert="eaVert"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93"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413256876"/>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x">
  <p:cSld name="18_Title and Content">
    <p:bg>
      <p:bgPr>
        <a:solidFill>
          <a:srgbClr val="000000"/>
        </a:solidFill>
        <a:effectLst/>
      </p:bgPr>
    </p:bg>
    <p:spTree>
      <p:nvGrpSpPr>
        <p:cNvPr id="1" name=""/>
        <p:cNvGrpSpPr/>
        <p:nvPr/>
      </p:nvGrpSpPr>
      <p:grpSpPr>
        <a:xfrm>
          <a:off x="0" y="0"/>
          <a:ext cx="0" cy="0"/>
          <a:chOff x="0" y="0"/>
          <a:chExt cx="0" cy="0"/>
        </a:xfrm>
      </p:grpSpPr>
      <p:sp>
        <p:nvSpPr>
          <p:cNvPr id="2909"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10" name="Body Level One…"/>
          <p:cNvSpPr txBox="1">
            <a:spLocks noGrp="1"/>
          </p:cNvSpPr>
          <p:nvPr>
            <p:ph type="body" idx="1"/>
          </p:nvPr>
        </p:nvSpPr>
        <p:spPr>
          <a:xfrm>
            <a:off x="685800" y="1981200"/>
            <a:ext cx="7772400" cy="4114800"/>
          </a:xfrm>
          <a:prstGeom prst="rect">
            <a:avLst/>
          </a:prstGeom>
        </p:spPr>
        <p:txBody>
          <a:bodyPr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11"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73138056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BDD068F-8ACC-2B43-A001-A1B21A4B15B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74601053"/>
      </p:ext>
    </p:extLst>
  </p:cSld>
  <p:clrMapOvr>
    <a:masterClrMapping/>
  </p:clrMapOvr>
  <p:transition>
    <p:random/>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tx">
  <p:cSld name="20_Section Header">
    <p:bg>
      <p:bgPr>
        <a:solidFill>
          <a:srgbClr val="000000"/>
        </a:solidFill>
        <a:effectLst/>
      </p:bgPr>
    </p:bg>
    <p:spTree>
      <p:nvGrpSpPr>
        <p:cNvPr id="1" name=""/>
        <p:cNvGrpSpPr/>
        <p:nvPr/>
      </p:nvGrpSpPr>
      <p:grpSpPr>
        <a:xfrm>
          <a:off x="0" y="0"/>
          <a:ext cx="0" cy="0"/>
          <a:chOff x="0" y="0"/>
          <a:chExt cx="0" cy="0"/>
        </a:xfrm>
      </p:grpSpPr>
      <p:sp>
        <p:nvSpPr>
          <p:cNvPr id="2918" name="Title Text"/>
          <p:cNvSpPr txBox="1">
            <a:spLocks noGrp="1"/>
          </p:cNvSpPr>
          <p:nvPr>
            <p:ph type="title"/>
          </p:nvPr>
        </p:nvSpPr>
        <p:spPr>
          <a:xfrm>
            <a:off x="722312" y="4406900"/>
            <a:ext cx="7772401" cy="1362075"/>
          </a:xfrm>
          <a:prstGeom prst="rect">
            <a:avLst/>
          </a:prstGeom>
          <a:noFill/>
        </p:spPr>
        <p:txBody>
          <a:bodyPr lIns="45714" tIns="45714" rIns="45714" bIns="45714" anchor="t"/>
          <a:lstStyle>
            <a:lvl1pPr algn="l">
              <a:defRPr sz="4000" cap="all"/>
            </a:lvl1pPr>
          </a:lstStyle>
          <a:p>
            <a:r>
              <a:t>Title Text</a:t>
            </a:r>
          </a:p>
        </p:txBody>
      </p:sp>
      <p:sp>
        <p:nvSpPr>
          <p:cNvPr id="2919" name="Body Level One…"/>
          <p:cNvSpPr txBox="1">
            <a:spLocks noGrp="1"/>
          </p:cNvSpPr>
          <p:nvPr>
            <p:ph type="body" sz="quarter" idx="1"/>
          </p:nvPr>
        </p:nvSpPr>
        <p:spPr>
          <a:xfrm>
            <a:off x="722312" y="2906714"/>
            <a:ext cx="7772401" cy="1500188"/>
          </a:xfrm>
          <a:prstGeom prst="rect">
            <a:avLst/>
          </a:prstGeom>
        </p:spPr>
        <p:txBody>
          <a:bodyPr lIns="45714" tIns="45714" rIns="45714" bIns="45714" anchor="b">
            <a:normAutofit/>
          </a:bodyPr>
          <a:lstStyle>
            <a:lvl1pPr marL="0" indent="0">
              <a:spcBef>
                <a:spcPts val="400"/>
              </a:spcBef>
              <a:buSzTx/>
              <a:buNone/>
              <a:defRPr sz="2000">
                <a:solidFill>
                  <a:srgbClr val="000000"/>
                </a:solidFill>
              </a:defRPr>
            </a:lvl1pPr>
            <a:lvl2pPr marL="0" indent="457131">
              <a:spcBef>
                <a:spcPts val="400"/>
              </a:spcBef>
              <a:buSzTx/>
              <a:buNone/>
              <a:defRPr sz="2000">
                <a:solidFill>
                  <a:srgbClr val="000000"/>
                </a:solidFill>
              </a:defRPr>
            </a:lvl2pPr>
            <a:lvl3pPr marL="0" indent="914265">
              <a:spcBef>
                <a:spcPts val="400"/>
              </a:spcBef>
              <a:buSzTx/>
              <a:buNone/>
              <a:defRPr sz="2000">
                <a:solidFill>
                  <a:srgbClr val="000000"/>
                </a:solidFill>
              </a:defRPr>
            </a:lvl3pPr>
            <a:lvl4pPr marL="0" indent="1371396">
              <a:spcBef>
                <a:spcPts val="400"/>
              </a:spcBef>
              <a:buSzTx/>
              <a:buNone/>
              <a:defRPr sz="2000">
                <a:solidFill>
                  <a:srgbClr val="000000"/>
                </a:solidFill>
              </a:defRPr>
            </a:lvl4pPr>
            <a:lvl5pPr marL="0" indent="182853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20"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00439656"/>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tx">
  <p:cSld name="20_Two Content">
    <p:bg>
      <p:bgPr>
        <a:solidFill>
          <a:srgbClr val="000000"/>
        </a:solidFill>
        <a:effectLst/>
      </p:bgPr>
    </p:bg>
    <p:spTree>
      <p:nvGrpSpPr>
        <p:cNvPr id="1" name=""/>
        <p:cNvGrpSpPr/>
        <p:nvPr/>
      </p:nvGrpSpPr>
      <p:grpSpPr>
        <a:xfrm>
          <a:off x="0" y="0"/>
          <a:ext cx="0" cy="0"/>
          <a:chOff x="0" y="0"/>
          <a:chExt cx="0" cy="0"/>
        </a:xfrm>
      </p:grpSpPr>
      <p:sp>
        <p:nvSpPr>
          <p:cNvPr id="2927"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28" name="Body Level One…"/>
          <p:cNvSpPr txBox="1">
            <a:spLocks noGrp="1"/>
          </p:cNvSpPr>
          <p:nvPr>
            <p:ph type="body" sz="half" idx="1"/>
          </p:nvPr>
        </p:nvSpPr>
        <p:spPr>
          <a:xfrm>
            <a:off x="685800" y="1981200"/>
            <a:ext cx="3810000" cy="4114800"/>
          </a:xfrm>
          <a:prstGeom prst="rect">
            <a:avLst/>
          </a:prstGeom>
        </p:spPr>
        <p:txBody>
          <a:bodyPr lIns="45714" tIns="45714" rIns="45714" bIns="45714">
            <a:normAutofit/>
          </a:bodyPr>
          <a:lstStyle>
            <a:lvl1pPr marL="342849" indent="-342849">
              <a:spcBef>
                <a:spcPts val="600"/>
              </a:spcBef>
              <a:buSzPct val="100000"/>
              <a:buChar char="•"/>
              <a:defRPr sz="2800">
                <a:solidFill>
                  <a:srgbClr val="000000"/>
                </a:solidFill>
              </a:defRPr>
            </a:lvl1pPr>
            <a:lvl2pPr marL="790456" indent="-333325">
              <a:spcBef>
                <a:spcPts val="600"/>
              </a:spcBef>
              <a:buSzPct val="100000"/>
              <a:buChar char="–"/>
              <a:defRPr sz="2800">
                <a:solidFill>
                  <a:srgbClr val="000000"/>
                </a:solidFill>
              </a:defRPr>
            </a:lvl2pPr>
            <a:lvl3pPr marL="1234255" indent="-319993">
              <a:spcBef>
                <a:spcPts val="600"/>
              </a:spcBef>
              <a:buSzPct val="100000"/>
              <a:buChar char="•"/>
              <a:defRPr sz="2800">
                <a:solidFill>
                  <a:srgbClr val="000000"/>
                </a:solidFill>
              </a:defRPr>
            </a:lvl3pPr>
            <a:lvl4pPr marL="1726942" indent="-355548">
              <a:spcBef>
                <a:spcPts val="600"/>
              </a:spcBef>
              <a:buSzPct val="100000"/>
              <a:buChar char="–"/>
              <a:defRPr sz="2800">
                <a:solidFill>
                  <a:srgbClr val="000000"/>
                </a:solidFill>
              </a:defRPr>
            </a:lvl4pPr>
            <a:lvl5pPr marL="2184075" indent="-355548">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29"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4327821"/>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x">
  <p:cSld name="20_Comparison">
    <p:bg>
      <p:bgPr>
        <a:solidFill>
          <a:srgbClr val="000000"/>
        </a:solidFill>
        <a:effectLst/>
      </p:bgPr>
    </p:bg>
    <p:spTree>
      <p:nvGrpSpPr>
        <p:cNvPr id="1" name=""/>
        <p:cNvGrpSpPr/>
        <p:nvPr/>
      </p:nvGrpSpPr>
      <p:grpSpPr>
        <a:xfrm>
          <a:off x="0" y="0"/>
          <a:ext cx="0" cy="0"/>
          <a:chOff x="0" y="0"/>
          <a:chExt cx="0" cy="0"/>
        </a:xfrm>
      </p:grpSpPr>
      <p:sp>
        <p:nvSpPr>
          <p:cNvPr id="2936"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a:lvl1pPr>
          </a:lstStyle>
          <a:p>
            <a:r>
              <a:t>Title Text</a:t>
            </a:r>
          </a:p>
        </p:txBody>
      </p:sp>
      <p:sp>
        <p:nvSpPr>
          <p:cNvPr id="2937"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solidFill>
                  <a:srgbClr val="000000"/>
                </a:solidFill>
              </a:defRPr>
            </a:lvl1pPr>
            <a:lvl2pPr marL="0" indent="457131">
              <a:spcBef>
                <a:spcPts val="500"/>
              </a:spcBef>
              <a:buSzTx/>
              <a:buNone/>
              <a:defRPr sz="2400" b="1">
                <a:solidFill>
                  <a:srgbClr val="000000"/>
                </a:solidFill>
              </a:defRPr>
            </a:lvl2pPr>
            <a:lvl3pPr marL="0" indent="914265">
              <a:spcBef>
                <a:spcPts val="500"/>
              </a:spcBef>
              <a:buSzTx/>
              <a:buNone/>
              <a:defRPr sz="2400" b="1">
                <a:solidFill>
                  <a:srgbClr val="000000"/>
                </a:solidFill>
              </a:defRPr>
            </a:lvl3pPr>
            <a:lvl4pPr marL="0" indent="1371396">
              <a:spcBef>
                <a:spcPts val="500"/>
              </a:spcBef>
              <a:buSzTx/>
              <a:buNone/>
              <a:defRPr sz="2400" b="1">
                <a:solidFill>
                  <a:srgbClr val="000000"/>
                </a:solidFill>
              </a:defRPr>
            </a:lvl4pPr>
            <a:lvl5pPr marL="0" indent="182853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38" name="Text Placeholder 4"/>
          <p:cNvSpPr>
            <a:spLocks noGrp="1"/>
          </p:cNvSpPr>
          <p:nvPr>
            <p:ph type="body" sz="quarter" idx="21"/>
          </p:nvPr>
        </p:nvSpPr>
        <p:spPr>
          <a:xfrm>
            <a:off x="4645028" y="1535112"/>
            <a:ext cx="4041776" cy="639763"/>
          </a:xfrm>
          <a:prstGeom prst="rect">
            <a:avLst/>
          </a:prstGeom>
        </p:spPr>
        <p:txBody>
          <a:bodyPr lIns="45714" tIns="45714" rIns="45714" bIns="45714" anchor="b">
            <a:normAutofit/>
          </a:bodyPr>
          <a:lstStyle/>
          <a:p>
            <a:pPr marL="0" indent="0" rtl="0">
              <a:spcBef>
                <a:spcPts val="500"/>
              </a:spcBef>
              <a:buSzTx/>
              <a:buNone/>
              <a:defRPr sz="2400" b="1">
                <a:solidFill>
                  <a:srgbClr val="000000"/>
                </a:solidFill>
              </a:defRPr>
            </a:pPr>
            <a:endParaRPr/>
          </a:p>
        </p:txBody>
      </p:sp>
      <p:sp>
        <p:nvSpPr>
          <p:cNvPr id="2939"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267388554"/>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x">
  <p:cSld name="20_Title Only">
    <p:bg>
      <p:bgPr>
        <a:solidFill>
          <a:srgbClr val="000000"/>
        </a:solidFill>
        <a:effectLst/>
      </p:bgPr>
    </p:bg>
    <p:spTree>
      <p:nvGrpSpPr>
        <p:cNvPr id="1" name=""/>
        <p:cNvGrpSpPr/>
        <p:nvPr/>
      </p:nvGrpSpPr>
      <p:grpSpPr>
        <a:xfrm>
          <a:off x="0" y="0"/>
          <a:ext cx="0" cy="0"/>
          <a:chOff x="0" y="0"/>
          <a:chExt cx="0" cy="0"/>
        </a:xfrm>
      </p:grpSpPr>
      <p:sp>
        <p:nvSpPr>
          <p:cNvPr id="2946"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47"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439430517"/>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tx">
  <p:cSld name="19_Blank">
    <p:bg>
      <p:bgPr>
        <a:solidFill>
          <a:srgbClr val="000000"/>
        </a:solidFill>
        <a:effectLst/>
      </p:bgPr>
    </p:bg>
    <p:spTree>
      <p:nvGrpSpPr>
        <p:cNvPr id="1" name=""/>
        <p:cNvGrpSpPr/>
        <p:nvPr/>
      </p:nvGrpSpPr>
      <p:grpSpPr>
        <a:xfrm>
          <a:off x="0" y="0"/>
          <a:ext cx="0" cy="0"/>
          <a:chOff x="0" y="0"/>
          <a:chExt cx="0" cy="0"/>
        </a:xfrm>
      </p:grpSpPr>
      <p:sp>
        <p:nvSpPr>
          <p:cNvPr id="2954"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856457412"/>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x">
  <p:cSld name="20_Content with Caption">
    <p:bg>
      <p:bgPr>
        <a:solidFill>
          <a:srgbClr val="000000"/>
        </a:solidFill>
        <a:effectLst/>
      </p:bgPr>
    </p:bg>
    <p:spTree>
      <p:nvGrpSpPr>
        <p:cNvPr id="1" name=""/>
        <p:cNvGrpSpPr/>
        <p:nvPr/>
      </p:nvGrpSpPr>
      <p:grpSpPr>
        <a:xfrm>
          <a:off x="0" y="0"/>
          <a:ext cx="0" cy="0"/>
          <a:chOff x="0" y="0"/>
          <a:chExt cx="0" cy="0"/>
        </a:xfrm>
      </p:grpSpPr>
      <p:sp>
        <p:nvSpPr>
          <p:cNvPr id="2961" name="Title Text"/>
          <p:cNvSpPr txBox="1">
            <a:spLocks noGrp="1"/>
          </p:cNvSpPr>
          <p:nvPr>
            <p:ph type="title"/>
          </p:nvPr>
        </p:nvSpPr>
        <p:spPr>
          <a:xfrm>
            <a:off x="457203" y="273050"/>
            <a:ext cx="3008314" cy="1162050"/>
          </a:xfrm>
          <a:prstGeom prst="rect">
            <a:avLst/>
          </a:prstGeom>
          <a:noFill/>
        </p:spPr>
        <p:txBody>
          <a:bodyPr lIns="45714" tIns="45714" rIns="45714" bIns="45714" anchor="b"/>
          <a:lstStyle>
            <a:lvl1pPr algn="l">
              <a:defRPr sz="2000"/>
            </a:lvl1pPr>
          </a:lstStyle>
          <a:p>
            <a:r>
              <a:t>Title Text</a:t>
            </a:r>
          </a:p>
        </p:txBody>
      </p:sp>
      <p:sp>
        <p:nvSpPr>
          <p:cNvPr id="2962" name="Body Level One…"/>
          <p:cNvSpPr txBox="1">
            <a:spLocks noGrp="1"/>
          </p:cNvSpPr>
          <p:nvPr>
            <p:ph type="body" idx="1"/>
          </p:nvPr>
        </p:nvSpPr>
        <p:spPr>
          <a:xfrm>
            <a:off x="3575050" y="273053"/>
            <a:ext cx="5111750" cy="5853113"/>
          </a:xfrm>
          <a:prstGeom prst="rect">
            <a:avLst/>
          </a:prstGeom>
        </p:spPr>
        <p:txBody>
          <a:bodyPr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63" name="Text Placeholder 3"/>
          <p:cNvSpPr>
            <a:spLocks noGrp="1"/>
          </p:cNvSpPr>
          <p:nvPr>
            <p:ph type="body" sz="half" idx="21"/>
          </p:nvPr>
        </p:nvSpPr>
        <p:spPr>
          <a:xfrm>
            <a:off x="457202" y="1435101"/>
            <a:ext cx="3008315" cy="4691063"/>
          </a:xfrm>
          <a:prstGeom prst="rect">
            <a:avLst/>
          </a:prstGeom>
        </p:spPr>
        <p:txBody>
          <a:bodyPr lIns="45714" tIns="45714" rIns="45714" bIns="45714">
            <a:normAutofit/>
          </a:bodyPr>
          <a:lstStyle/>
          <a:p>
            <a:pPr marL="0" indent="0" rtl="0">
              <a:spcBef>
                <a:spcPts val="300"/>
              </a:spcBef>
              <a:buSzTx/>
              <a:buNone/>
              <a:defRPr sz="1400">
                <a:solidFill>
                  <a:srgbClr val="000000"/>
                </a:solidFill>
              </a:defRPr>
            </a:pPr>
            <a:endParaRPr/>
          </a:p>
        </p:txBody>
      </p:sp>
      <p:sp>
        <p:nvSpPr>
          <p:cNvPr id="2964"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234153693"/>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x">
  <p:cSld name="20_Picture with Caption">
    <p:bg>
      <p:bgPr>
        <a:solidFill>
          <a:srgbClr val="000000"/>
        </a:solidFill>
        <a:effectLst/>
      </p:bgPr>
    </p:bg>
    <p:spTree>
      <p:nvGrpSpPr>
        <p:cNvPr id="1" name=""/>
        <p:cNvGrpSpPr/>
        <p:nvPr/>
      </p:nvGrpSpPr>
      <p:grpSpPr>
        <a:xfrm>
          <a:off x="0" y="0"/>
          <a:ext cx="0" cy="0"/>
          <a:chOff x="0" y="0"/>
          <a:chExt cx="0" cy="0"/>
        </a:xfrm>
      </p:grpSpPr>
      <p:sp>
        <p:nvSpPr>
          <p:cNvPr id="2971"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lgn="l">
              <a:defRPr sz="2000"/>
            </a:lvl1pPr>
          </a:lstStyle>
          <a:p>
            <a:r>
              <a:t>Title Text</a:t>
            </a:r>
          </a:p>
        </p:txBody>
      </p:sp>
      <p:sp>
        <p:nvSpPr>
          <p:cNvPr id="297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973"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solidFill>
                  <a:srgbClr val="000000"/>
                </a:solidFill>
              </a:defRPr>
            </a:lvl1pPr>
            <a:lvl2pPr marL="0" indent="457131">
              <a:spcBef>
                <a:spcPts val="300"/>
              </a:spcBef>
              <a:buSzTx/>
              <a:buNone/>
              <a:defRPr sz="1400">
                <a:solidFill>
                  <a:srgbClr val="000000"/>
                </a:solidFill>
              </a:defRPr>
            </a:lvl2pPr>
            <a:lvl3pPr marL="0" indent="914265">
              <a:spcBef>
                <a:spcPts val="300"/>
              </a:spcBef>
              <a:buSzTx/>
              <a:buNone/>
              <a:defRPr sz="1400">
                <a:solidFill>
                  <a:srgbClr val="000000"/>
                </a:solidFill>
              </a:defRPr>
            </a:lvl3pPr>
            <a:lvl4pPr marL="0" indent="1371396">
              <a:spcBef>
                <a:spcPts val="300"/>
              </a:spcBef>
              <a:buSzTx/>
              <a:buNone/>
              <a:defRPr sz="1400">
                <a:solidFill>
                  <a:srgbClr val="000000"/>
                </a:solidFill>
              </a:defRPr>
            </a:lvl4pPr>
            <a:lvl5pPr marL="0" indent="182853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74"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234812669"/>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x">
  <p:cSld name="20_Title and Vertical Text">
    <p:bg>
      <p:bgPr>
        <a:solidFill>
          <a:srgbClr val="000000"/>
        </a:solidFill>
        <a:effectLst/>
      </p:bgPr>
    </p:bg>
    <p:spTree>
      <p:nvGrpSpPr>
        <p:cNvPr id="1" name=""/>
        <p:cNvGrpSpPr/>
        <p:nvPr/>
      </p:nvGrpSpPr>
      <p:grpSpPr>
        <a:xfrm>
          <a:off x="0" y="0"/>
          <a:ext cx="0" cy="0"/>
          <a:chOff x="0" y="0"/>
          <a:chExt cx="0" cy="0"/>
        </a:xfrm>
      </p:grpSpPr>
      <p:sp>
        <p:nvSpPr>
          <p:cNvPr id="2981"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82" name="Body Level One…"/>
          <p:cNvSpPr txBox="1">
            <a:spLocks noGrp="1"/>
          </p:cNvSpPr>
          <p:nvPr>
            <p:ph type="body" idx="1"/>
          </p:nvPr>
        </p:nvSpPr>
        <p:spPr>
          <a:xfrm>
            <a:off x="685800" y="1981200"/>
            <a:ext cx="7772400" cy="4114800"/>
          </a:xfrm>
          <a:prstGeom prst="rect">
            <a:avLst/>
          </a:prstGeom>
        </p:spPr>
        <p:txBody>
          <a:bodyPr vert="eaVert"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83"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268102300"/>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x">
  <p:cSld name="20_Vertical Title and Text">
    <p:bg>
      <p:bgPr>
        <a:solidFill>
          <a:srgbClr val="000000"/>
        </a:solidFill>
        <a:effectLst/>
      </p:bgPr>
    </p:bg>
    <p:spTree>
      <p:nvGrpSpPr>
        <p:cNvPr id="1" name=""/>
        <p:cNvGrpSpPr/>
        <p:nvPr/>
      </p:nvGrpSpPr>
      <p:grpSpPr>
        <a:xfrm>
          <a:off x="0" y="0"/>
          <a:ext cx="0" cy="0"/>
          <a:chOff x="0" y="0"/>
          <a:chExt cx="0" cy="0"/>
        </a:xfrm>
      </p:grpSpPr>
      <p:sp>
        <p:nvSpPr>
          <p:cNvPr id="2990" name="Title Text"/>
          <p:cNvSpPr txBox="1">
            <a:spLocks noGrp="1"/>
          </p:cNvSpPr>
          <p:nvPr>
            <p:ph type="title"/>
          </p:nvPr>
        </p:nvSpPr>
        <p:spPr>
          <a:xfrm>
            <a:off x="6515100" y="609600"/>
            <a:ext cx="1943100" cy="5486400"/>
          </a:xfrm>
          <a:prstGeom prst="rect">
            <a:avLst/>
          </a:prstGeom>
          <a:noFill/>
        </p:spPr>
        <p:txBody>
          <a:bodyPr vert="eaVert" lIns="45714" tIns="45714" rIns="45714" bIns="45714"/>
          <a:lstStyle>
            <a:lvl1pPr>
              <a:defRPr sz="4400"/>
            </a:lvl1pPr>
          </a:lstStyle>
          <a:p>
            <a:r>
              <a:t>Title Text</a:t>
            </a:r>
          </a:p>
        </p:txBody>
      </p:sp>
      <p:sp>
        <p:nvSpPr>
          <p:cNvPr id="2991" name="Body Level One…"/>
          <p:cNvSpPr txBox="1">
            <a:spLocks noGrp="1"/>
          </p:cNvSpPr>
          <p:nvPr>
            <p:ph type="body" idx="1"/>
          </p:nvPr>
        </p:nvSpPr>
        <p:spPr>
          <a:xfrm>
            <a:off x="685800" y="609600"/>
            <a:ext cx="5676900" cy="5486400"/>
          </a:xfrm>
          <a:prstGeom prst="rect">
            <a:avLst/>
          </a:prstGeom>
        </p:spPr>
        <p:txBody>
          <a:bodyPr vert="eaVert"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92"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636161231"/>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x">
  <p:cSld name="11_Title Slide">
    <p:bg>
      <p:bgPr>
        <a:solidFill>
          <a:srgbClr val="FFFFFF"/>
        </a:solidFill>
        <a:effectLst/>
      </p:bgPr>
    </p:bg>
    <p:spTree>
      <p:nvGrpSpPr>
        <p:cNvPr id="1" name=""/>
        <p:cNvGrpSpPr/>
        <p:nvPr/>
      </p:nvGrpSpPr>
      <p:grpSpPr>
        <a:xfrm>
          <a:off x="0" y="0"/>
          <a:ext cx="0" cy="0"/>
          <a:chOff x="0" y="0"/>
          <a:chExt cx="0" cy="0"/>
        </a:xfrm>
      </p:grpSpPr>
      <p:sp>
        <p:nvSpPr>
          <p:cNvPr id="2999" name="Title Text"/>
          <p:cNvSpPr txBox="1">
            <a:spLocks noGrp="1"/>
          </p:cNvSpPr>
          <p:nvPr>
            <p:ph type="title"/>
          </p:nvPr>
        </p:nvSpPr>
        <p:spPr>
          <a:xfrm>
            <a:off x="685436" y="2130080"/>
            <a:ext cx="7773128" cy="1470290"/>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00" name="Body Level One…"/>
          <p:cNvSpPr txBox="1">
            <a:spLocks noGrp="1"/>
          </p:cNvSpPr>
          <p:nvPr>
            <p:ph type="body" sz="quarter" idx="1"/>
          </p:nvPr>
        </p:nvSpPr>
        <p:spPr>
          <a:xfrm>
            <a:off x="1371990" y="3886163"/>
            <a:ext cx="6400019" cy="1752737"/>
          </a:xfrm>
          <a:prstGeom prst="rect">
            <a:avLst/>
          </a:prstGeom>
        </p:spPr>
        <p:txBody>
          <a:bodyPr lIns="32903" tIns="32903" rIns="32903" bIns="32903">
            <a:normAutofit/>
          </a:bodyPr>
          <a:lstStyle>
            <a:lvl1pPr marL="0" indent="0" algn="ctr" defTabSz="321454">
              <a:spcBef>
                <a:spcPts val="500"/>
              </a:spcBef>
              <a:buSzTx/>
              <a:buNone/>
              <a:defRPr sz="2300">
                <a:solidFill>
                  <a:srgbClr val="000000"/>
                </a:solidFill>
              </a:defRPr>
            </a:lvl1pPr>
            <a:lvl2pPr marL="0" indent="321454" algn="ctr" defTabSz="321454">
              <a:spcBef>
                <a:spcPts val="500"/>
              </a:spcBef>
              <a:buSzTx/>
              <a:buNone/>
              <a:defRPr sz="2300">
                <a:solidFill>
                  <a:srgbClr val="000000"/>
                </a:solidFill>
              </a:defRPr>
            </a:lvl2pPr>
            <a:lvl3pPr marL="0" indent="642909" algn="ctr" defTabSz="321454">
              <a:spcBef>
                <a:spcPts val="500"/>
              </a:spcBef>
              <a:buSzTx/>
              <a:buNone/>
              <a:defRPr sz="2300">
                <a:solidFill>
                  <a:srgbClr val="000000"/>
                </a:solidFill>
              </a:defRPr>
            </a:lvl3pPr>
            <a:lvl4pPr marL="0" indent="964364" algn="ctr" defTabSz="321454">
              <a:spcBef>
                <a:spcPts val="500"/>
              </a:spcBef>
              <a:buSzTx/>
              <a:buNone/>
              <a:defRPr sz="2300">
                <a:solidFill>
                  <a:srgbClr val="000000"/>
                </a:solidFill>
              </a:defRPr>
            </a:lvl4pPr>
            <a:lvl5pPr marL="0" indent="1285819" algn="ctr"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01"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9442262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67ABD0-CE34-7F45-B47E-D3DB0F5956A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36094002"/>
      </p:ext>
    </p:extLst>
  </p:cSld>
  <p:clrMapOvr>
    <a:masterClrMapping/>
  </p:clrMapOvr>
  <p:transition>
    <p:random/>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x">
  <p:cSld name="19_Title and Content">
    <p:bg>
      <p:bgPr>
        <a:solidFill>
          <a:srgbClr val="FFFFFF"/>
        </a:solidFill>
        <a:effectLst/>
      </p:bgPr>
    </p:bg>
    <p:spTree>
      <p:nvGrpSpPr>
        <p:cNvPr id="1" name=""/>
        <p:cNvGrpSpPr/>
        <p:nvPr/>
      </p:nvGrpSpPr>
      <p:grpSpPr>
        <a:xfrm>
          <a:off x="0" y="0"/>
          <a:ext cx="0" cy="0"/>
          <a:chOff x="0" y="0"/>
          <a:chExt cx="0" cy="0"/>
        </a:xfrm>
      </p:grpSpPr>
      <p:sp>
        <p:nvSpPr>
          <p:cNvPr id="3008"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09" name="Body Level One…"/>
          <p:cNvSpPr txBox="1">
            <a:spLocks noGrp="1"/>
          </p:cNvSpPr>
          <p:nvPr>
            <p:ph type="body" sz="half" idx="1"/>
          </p:nvPr>
        </p:nvSpPr>
        <p:spPr>
          <a:xfrm>
            <a:off x="321507" y="1125327"/>
            <a:ext cx="5786029" cy="3181720"/>
          </a:xfrm>
          <a:prstGeom prst="rect">
            <a:avLst/>
          </a:prstGeom>
        </p:spPr>
        <p:txBody>
          <a:bodyPr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10"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96875902"/>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tx">
  <p:cSld name="21_Section Header">
    <p:bg>
      <p:bgPr>
        <a:solidFill>
          <a:srgbClr val="FFFFFF"/>
        </a:solidFill>
        <a:effectLst/>
      </p:bgPr>
    </p:bg>
    <p:spTree>
      <p:nvGrpSpPr>
        <p:cNvPr id="1" name=""/>
        <p:cNvGrpSpPr/>
        <p:nvPr/>
      </p:nvGrpSpPr>
      <p:grpSpPr>
        <a:xfrm>
          <a:off x="0" y="0"/>
          <a:ext cx="0" cy="0"/>
          <a:chOff x="0" y="0"/>
          <a:chExt cx="0" cy="0"/>
        </a:xfrm>
      </p:grpSpPr>
      <p:sp>
        <p:nvSpPr>
          <p:cNvPr id="3017" name="Title Text"/>
          <p:cNvSpPr txBox="1">
            <a:spLocks noGrp="1"/>
          </p:cNvSpPr>
          <p:nvPr>
            <p:ph type="title"/>
          </p:nvPr>
        </p:nvSpPr>
        <p:spPr>
          <a:xfrm>
            <a:off x="722279" y="4406405"/>
            <a:ext cx="7772011" cy="1363116"/>
          </a:xfrm>
          <a:prstGeom prst="rect">
            <a:avLst/>
          </a:prstGeom>
          <a:noFill/>
        </p:spPr>
        <p:txBody>
          <a:bodyPr lIns="32903" tIns="32903" rIns="32903" bIns="32903" anchor="t"/>
          <a:lstStyle>
            <a:lvl1pPr algn="l" defTabSz="321454">
              <a:defRPr cap="all">
                <a:solidFill>
                  <a:srgbClr val="000000"/>
                </a:solidFill>
              </a:defRPr>
            </a:lvl1pPr>
          </a:lstStyle>
          <a:p>
            <a:r>
              <a:t>Title Text</a:t>
            </a:r>
          </a:p>
        </p:txBody>
      </p:sp>
      <p:sp>
        <p:nvSpPr>
          <p:cNvPr id="3018" name="Body Level One…"/>
          <p:cNvSpPr txBox="1">
            <a:spLocks noGrp="1"/>
          </p:cNvSpPr>
          <p:nvPr>
            <p:ph type="body" sz="quarter" idx="1"/>
          </p:nvPr>
        </p:nvSpPr>
        <p:spPr>
          <a:xfrm>
            <a:off x="722279" y="2907085"/>
            <a:ext cx="7772011" cy="1499317"/>
          </a:xfrm>
          <a:prstGeom prst="rect">
            <a:avLst/>
          </a:prstGeom>
        </p:spPr>
        <p:txBody>
          <a:bodyPr lIns="32903" tIns="32903" rIns="32903" bIns="32903" anchor="b">
            <a:normAutofit/>
          </a:bodyPr>
          <a:lstStyle>
            <a:lvl1pPr marL="0" indent="0" defTabSz="321454">
              <a:spcBef>
                <a:spcPts val="500"/>
              </a:spcBef>
              <a:buSzTx/>
              <a:buNone/>
              <a:defRPr sz="1400">
                <a:solidFill>
                  <a:srgbClr val="000000"/>
                </a:solidFill>
              </a:defRPr>
            </a:lvl1pPr>
            <a:lvl2pPr marL="0" indent="321454" defTabSz="321454">
              <a:spcBef>
                <a:spcPts val="500"/>
              </a:spcBef>
              <a:buSzTx/>
              <a:buNone/>
              <a:defRPr sz="1400">
                <a:solidFill>
                  <a:srgbClr val="000000"/>
                </a:solidFill>
              </a:defRPr>
            </a:lvl2pPr>
            <a:lvl3pPr marL="0" indent="642909" defTabSz="321454">
              <a:spcBef>
                <a:spcPts val="500"/>
              </a:spcBef>
              <a:buSzTx/>
              <a:buNone/>
              <a:defRPr sz="1400">
                <a:solidFill>
                  <a:srgbClr val="000000"/>
                </a:solidFill>
              </a:defRPr>
            </a:lvl3pPr>
            <a:lvl4pPr marL="0" indent="964364" defTabSz="321454">
              <a:spcBef>
                <a:spcPts val="500"/>
              </a:spcBef>
              <a:buSzTx/>
              <a:buNone/>
              <a:defRPr sz="1400">
                <a:solidFill>
                  <a:srgbClr val="000000"/>
                </a:solidFill>
              </a:defRPr>
            </a:lvl4pPr>
            <a:lvl5pPr marL="0" indent="1285819" defTabSz="321454">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19"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26474205"/>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tx">
  <p:cSld name="21_Two Content">
    <p:bg>
      <p:bgPr>
        <a:solidFill>
          <a:srgbClr val="FFFFFF"/>
        </a:solidFill>
        <a:effectLst/>
      </p:bgPr>
    </p:bg>
    <p:spTree>
      <p:nvGrpSpPr>
        <p:cNvPr id="1" name=""/>
        <p:cNvGrpSpPr/>
        <p:nvPr/>
      </p:nvGrpSpPr>
      <p:grpSpPr>
        <a:xfrm>
          <a:off x="0" y="0"/>
          <a:ext cx="0" cy="0"/>
          <a:chOff x="0" y="0"/>
          <a:chExt cx="0" cy="0"/>
        </a:xfrm>
      </p:grpSpPr>
      <p:sp>
        <p:nvSpPr>
          <p:cNvPr id="3026"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27" name="Body Level One…"/>
          <p:cNvSpPr txBox="1">
            <a:spLocks noGrp="1"/>
          </p:cNvSpPr>
          <p:nvPr>
            <p:ph type="body" sz="quarter" idx="1"/>
          </p:nvPr>
        </p:nvSpPr>
        <p:spPr>
          <a:xfrm>
            <a:off x="321510" y="1125327"/>
            <a:ext cx="2838872" cy="3181720"/>
          </a:xfrm>
          <a:prstGeom prst="rect">
            <a:avLst/>
          </a:prstGeom>
        </p:spPr>
        <p:txBody>
          <a:bodyPr lIns="32903" tIns="32903" rIns="32903" bIns="32903">
            <a:normAutofit/>
          </a:bodyPr>
          <a:lstStyle>
            <a:lvl1pPr marL="241091" indent="-241091" defTabSz="321454">
              <a:spcBef>
                <a:spcPts val="500"/>
              </a:spcBef>
              <a:buSzTx/>
              <a:buNone/>
              <a:defRPr sz="2000">
                <a:solidFill>
                  <a:srgbClr val="000000"/>
                </a:solidFill>
              </a:defRPr>
            </a:lvl1pPr>
            <a:lvl2pPr marL="241091" indent="80363" defTabSz="321454">
              <a:spcBef>
                <a:spcPts val="500"/>
              </a:spcBef>
              <a:buSzTx/>
              <a:buNone/>
              <a:defRPr sz="2000">
                <a:solidFill>
                  <a:srgbClr val="000000"/>
                </a:solidFill>
              </a:defRPr>
            </a:lvl2pPr>
            <a:lvl3pPr marL="241091" indent="401818" defTabSz="321454">
              <a:spcBef>
                <a:spcPts val="500"/>
              </a:spcBef>
              <a:buSzTx/>
              <a:buNone/>
              <a:defRPr sz="2000">
                <a:solidFill>
                  <a:srgbClr val="000000"/>
                </a:solidFill>
              </a:defRPr>
            </a:lvl3pPr>
            <a:lvl4pPr marL="241091" indent="723275" defTabSz="321454">
              <a:spcBef>
                <a:spcPts val="500"/>
              </a:spcBef>
              <a:buSzTx/>
              <a:buNone/>
              <a:defRPr sz="2000">
                <a:solidFill>
                  <a:srgbClr val="000000"/>
                </a:solidFill>
              </a:defRPr>
            </a:lvl4pPr>
            <a:lvl5pPr marL="241091" indent="1044730" defTabSz="321454">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2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9936976"/>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tx">
  <p:cSld name="21_Comparison">
    <p:bg>
      <p:bgPr>
        <a:solidFill>
          <a:srgbClr val="FFFFFF"/>
        </a:solidFill>
        <a:effectLst/>
      </p:bgPr>
    </p:bg>
    <p:spTree>
      <p:nvGrpSpPr>
        <p:cNvPr id="1" name=""/>
        <p:cNvGrpSpPr/>
        <p:nvPr/>
      </p:nvGrpSpPr>
      <p:grpSpPr>
        <a:xfrm>
          <a:off x="0" y="0"/>
          <a:ext cx="0" cy="0"/>
          <a:chOff x="0" y="0"/>
          <a:chExt cx="0" cy="0"/>
        </a:xfrm>
      </p:grpSpPr>
      <p:sp>
        <p:nvSpPr>
          <p:cNvPr id="3035" name="Title Text"/>
          <p:cNvSpPr txBox="1">
            <a:spLocks noGrp="1"/>
          </p:cNvSpPr>
          <p:nvPr>
            <p:ph type="title"/>
          </p:nvPr>
        </p:nvSpPr>
        <p:spPr>
          <a:xfrm>
            <a:off x="457705" y="274632"/>
            <a:ext cx="8228596" cy="1143188"/>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36" name="Body Level One…"/>
          <p:cNvSpPr txBox="1">
            <a:spLocks noGrp="1"/>
          </p:cNvSpPr>
          <p:nvPr>
            <p:ph type="body" sz="quarter" idx="1"/>
          </p:nvPr>
        </p:nvSpPr>
        <p:spPr>
          <a:xfrm>
            <a:off x="457705" y="1535040"/>
            <a:ext cx="4040063" cy="639694"/>
          </a:xfrm>
          <a:prstGeom prst="rect">
            <a:avLst/>
          </a:prstGeom>
        </p:spPr>
        <p:txBody>
          <a:bodyPr lIns="32903" tIns="32903" rIns="32903" bIns="32903" anchor="b">
            <a:normAutofit/>
          </a:bodyPr>
          <a:lstStyle>
            <a:lvl1pPr marL="0" indent="0" defTabSz="321454">
              <a:spcBef>
                <a:spcPts val="500"/>
              </a:spcBef>
              <a:buSzTx/>
              <a:buNone/>
              <a:defRPr sz="1700" b="1">
                <a:solidFill>
                  <a:srgbClr val="000000"/>
                </a:solidFill>
              </a:defRPr>
            </a:lvl1pPr>
            <a:lvl2pPr marL="0" indent="321454" defTabSz="321454">
              <a:spcBef>
                <a:spcPts val="500"/>
              </a:spcBef>
              <a:buSzTx/>
              <a:buNone/>
              <a:defRPr sz="1700" b="1">
                <a:solidFill>
                  <a:srgbClr val="000000"/>
                </a:solidFill>
              </a:defRPr>
            </a:lvl2pPr>
            <a:lvl3pPr marL="0" indent="642909" defTabSz="321454">
              <a:spcBef>
                <a:spcPts val="500"/>
              </a:spcBef>
              <a:buSzTx/>
              <a:buNone/>
              <a:defRPr sz="1700" b="1">
                <a:solidFill>
                  <a:srgbClr val="000000"/>
                </a:solidFill>
              </a:defRPr>
            </a:lvl3pPr>
            <a:lvl4pPr marL="0" indent="964364" defTabSz="321454">
              <a:spcBef>
                <a:spcPts val="500"/>
              </a:spcBef>
              <a:buSzTx/>
              <a:buNone/>
              <a:defRPr sz="1700" b="1">
                <a:solidFill>
                  <a:srgbClr val="000000"/>
                </a:solidFill>
              </a:defRPr>
            </a:lvl4pPr>
            <a:lvl5pPr marL="0" indent="1285819" defTabSz="321454">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37" name="Text Placeholder 4"/>
          <p:cNvSpPr>
            <a:spLocks noGrp="1"/>
          </p:cNvSpPr>
          <p:nvPr>
            <p:ph type="body" sz="quarter" idx="21"/>
          </p:nvPr>
        </p:nvSpPr>
        <p:spPr>
          <a:xfrm>
            <a:off x="4645121" y="1535040"/>
            <a:ext cx="4041178" cy="639693"/>
          </a:xfrm>
          <a:prstGeom prst="rect">
            <a:avLst/>
          </a:prstGeom>
        </p:spPr>
        <p:txBody>
          <a:bodyPr lIns="32903" tIns="32903" rIns="32903" bIns="32903" anchor="b">
            <a:normAutofit/>
          </a:bodyPr>
          <a:lstStyle/>
          <a:p>
            <a:pPr marL="0" indent="0" defTabSz="321454" rtl="0">
              <a:spcBef>
                <a:spcPts val="500"/>
              </a:spcBef>
              <a:buSzTx/>
              <a:buNone/>
              <a:defRPr sz="1700" b="1">
                <a:solidFill>
                  <a:srgbClr val="000000"/>
                </a:solidFill>
              </a:defRPr>
            </a:pPr>
            <a:endParaRPr/>
          </a:p>
        </p:txBody>
      </p:sp>
      <p:sp>
        <p:nvSpPr>
          <p:cNvPr id="303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01861705"/>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x">
  <p:cSld name="21_Title Only">
    <p:bg>
      <p:bgPr>
        <a:solidFill>
          <a:srgbClr val="FFFFFF"/>
        </a:solidFill>
        <a:effectLst/>
      </p:bgPr>
    </p:bg>
    <p:spTree>
      <p:nvGrpSpPr>
        <p:cNvPr id="1" name=""/>
        <p:cNvGrpSpPr/>
        <p:nvPr/>
      </p:nvGrpSpPr>
      <p:grpSpPr>
        <a:xfrm>
          <a:off x="0" y="0"/>
          <a:ext cx="0" cy="0"/>
          <a:chOff x="0" y="0"/>
          <a:chExt cx="0" cy="0"/>
        </a:xfrm>
      </p:grpSpPr>
      <p:sp>
        <p:nvSpPr>
          <p:cNvPr id="3045"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46"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63174925"/>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x">
  <p:cSld name="20_Blank">
    <p:bg>
      <p:bgPr>
        <a:solidFill>
          <a:srgbClr val="FFFFFF"/>
        </a:solidFill>
        <a:effectLst/>
      </p:bgPr>
    </p:bg>
    <p:spTree>
      <p:nvGrpSpPr>
        <p:cNvPr id="1" name=""/>
        <p:cNvGrpSpPr/>
        <p:nvPr/>
      </p:nvGrpSpPr>
      <p:grpSpPr>
        <a:xfrm>
          <a:off x="0" y="0"/>
          <a:ext cx="0" cy="0"/>
          <a:chOff x="0" y="0"/>
          <a:chExt cx="0" cy="0"/>
        </a:xfrm>
      </p:grpSpPr>
      <p:sp>
        <p:nvSpPr>
          <p:cNvPr id="305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67006764"/>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x">
  <p:cSld name="21_Content with Caption">
    <p:bg>
      <p:bgPr>
        <a:solidFill>
          <a:srgbClr val="FFFFFF"/>
        </a:solidFill>
        <a:effectLst/>
      </p:bgPr>
    </p:bg>
    <p:spTree>
      <p:nvGrpSpPr>
        <p:cNvPr id="1" name=""/>
        <p:cNvGrpSpPr/>
        <p:nvPr/>
      </p:nvGrpSpPr>
      <p:grpSpPr>
        <a:xfrm>
          <a:off x="0" y="0"/>
          <a:ext cx="0" cy="0"/>
          <a:chOff x="0" y="0"/>
          <a:chExt cx="0" cy="0"/>
        </a:xfrm>
      </p:grpSpPr>
      <p:sp>
        <p:nvSpPr>
          <p:cNvPr id="3060" name="Title Text"/>
          <p:cNvSpPr txBox="1">
            <a:spLocks noGrp="1"/>
          </p:cNvSpPr>
          <p:nvPr>
            <p:ph type="title"/>
          </p:nvPr>
        </p:nvSpPr>
        <p:spPr>
          <a:xfrm>
            <a:off x="457705" y="273517"/>
            <a:ext cx="3007440" cy="1161049"/>
          </a:xfrm>
          <a:prstGeom prst="rect">
            <a:avLst/>
          </a:prstGeom>
          <a:noFill/>
        </p:spPr>
        <p:txBody>
          <a:bodyPr lIns="32903" tIns="32903" rIns="32903" bIns="32903" anchor="b"/>
          <a:lstStyle>
            <a:lvl1pPr algn="l" defTabSz="321454">
              <a:defRPr sz="1400">
                <a:solidFill>
                  <a:srgbClr val="000000"/>
                </a:solidFill>
              </a:defRPr>
            </a:lvl1pPr>
          </a:lstStyle>
          <a:p>
            <a:r>
              <a:t>Title Text</a:t>
            </a:r>
          </a:p>
        </p:txBody>
      </p:sp>
      <p:sp>
        <p:nvSpPr>
          <p:cNvPr id="3061" name="Body Level One…"/>
          <p:cNvSpPr txBox="1">
            <a:spLocks noGrp="1"/>
          </p:cNvSpPr>
          <p:nvPr>
            <p:ph type="body" idx="1"/>
          </p:nvPr>
        </p:nvSpPr>
        <p:spPr>
          <a:xfrm>
            <a:off x="3574544" y="273517"/>
            <a:ext cx="5111755" cy="5852131"/>
          </a:xfrm>
          <a:prstGeom prst="rect">
            <a:avLst/>
          </a:prstGeom>
        </p:spPr>
        <p:txBody>
          <a:bodyPr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62" name="Text Placeholder 3"/>
          <p:cNvSpPr>
            <a:spLocks noGrp="1"/>
          </p:cNvSpPr>
          <p:nvPr>
            <p:ph type="body" sz="half" idx="21"/>
          </p:nvPr>
        </p:nvSpPr>
        <p:spPr>
          <a:xfrm>
            <a:off x="457705" y="1434565"/>
            <a:ext cx="3007441" cy="4691082"/>
          </a:xfrm>
          <a:prstGeom prst="rect">
            <a:avLst/>
          </a:prstGeom>
        </p:spPr>
        <p:txBody>
          <a:bodyPr lIns="32903" tIns="32903" rIns="32903" bIns="32903">
            <a:normAutofit/>
          </a:bodyPr>
          <a:lstStyle/>
          <a:p>
            <a:pPr marL="0" indent="0" defTabSz="321454" rtl="0">
              <a:spcBef>
                <a:spcPts val="500"/>
              </a:spcBef>
              <a:buSzTx/>
              <a:buNone/>
              <a:defRPr sz="1000">
                <a:solidFill>
                  <a:srgbClr val="000000"/>
                </a:solidFill>
              </a:defRPr>
            </a:pPr>
            <a:endParaRPr/>
          </a:p>
        </p:txBody>
      </p:sp>
      <p:sp>
        <p:nvSpPr>
          <p:cNvPr id="306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56725310"/>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x">
  <p:cSld name="21_Picture with Caption">
    <p:bg>
      <p:bgPr>
        <a:solidFill>
          <a:srgbClr val="FFFFFF"/>
        </a:solidFill>
        <a:effectLst/>
      </p:bgPr>
    </p:bg>
    <p:spTree>
      <p:nvGrpSpPr>
        <p:cNvPr id="1" name=""/>
        <p:cNvGrpSpPr/>
        <p:nvPr/>
      </p:nvGrpSpPr>
      <p:grpSpPr>
        <a:xfrm>
          <a:off x="0" y="0"/>
          <a:ext cx="0" cy="0"/>
          <a:chOff x="0" y="0"/>
          <a:chExt cx="0" cy="0"/>
        </a:xfrm>
      </p:grpSpPr>
      <p:sp>
        <p:nvSpPr>
          <p:cNvPr id="3070" name="Title Text"/>
          <p:cNvSpPr txBox="1">
            <a:spLocks noGrp="1"/>
          </p:cNvSpPr>
          <p:nvPr>
            <p:ph type="title"/>
          </p:nvPr>
        </p:nvSpPr>
        <p:spPr>
          <a:xfrm>
            <a:off x="1791737" y="4800491"/>
            <a:ext cx="5486848" cy="567128"/>
          </a:xfrm>
          <a:prstGeom prst="rect">
            <a:avLst/>
          </a:prstGeom>
          <a:noFill/>
        </p:spPr>
        <p:txBody>
          <a:bodyPr lIns="32903" tIns="32903" rIns="32903" bIns="32903" anchor="b"/>
          <a:lstStyle>
            <a:lvl1pPr algn="l" defTabSz="321454">
              <a:defRPr sz="1400">
                <a:solidFill>
                  <a:srgbClr val="000000"/>
                </a:solidFill>
              </a:defRPr>
            </a:lvl1pPr>
          </a:lstStyle>
          <a:p>
            <a:r>
              <a:t>Title Text</a:t>
            </a:r>
          </a:p>
        </p:txBody>
      </p:sp>
      <p:sp>
        <p:nvSpPr>
          <p:cNvPr id="3071" name="Picture Placeholder 2"/>
          <p:cNvSpPr>
            <a:spLocks noGrp="1"/>
          </p:cNvSpPr>
          <p:nvPr>
            <p:ph type="pic" sz="half" idx="21"/>
          </p:nvPr>
        </p:nvSpPr>
        <p:spPr>
          <a:xfrm>
            <a:off x="1791737" y="612902"/>
            <a:ext cx="5486848" cy="4115024"/>
          </a:xfrm>
          <a:prstGeom prst="rect">
            <a:avLst/>
          </a:prstGeom>
        </p:spPr>
        <p:txBody>
          <a:bodyPr lIns="91439" tIns="45719" rIns="91439" bIns="45719"/>
          <a:lstStyle/>
          <a:p>
            <a:endParaRPr/>
          </a:p>
        </p:txBody>
      </p:sp>
      <p:sp>
        <p:nvSpPr>
          <p:cNvPr id="3072" name="Body Level One…"/>
          <p:cNvSpPr txBox="1">
            <a:spLocks noGrp="1"/>
          </p:cNvSpPr>
          <p:nvPr>
            <p:ph type="body" sz="quarter" idx="1"/>
          </p:nvPr>
        </p:nvSpPr>
        <p:spPr>
          <a:xfrm>
            <a:off x="1791737" y="5367618"/>
            <a:ext cx="5486848" cy="804920"/>
          </a:xfrm>
          <a:prstGeom prst="rect">
            <a:avLst/>
          </a:prstGeom>
        </p:spPr>
        <p:txBody>
          <a:bodyPr lIns="32903" tIns="32903" rIns="32903" bIns="32903">
            <a:normAutofit/>
          </a:bodyPr>
          <a:lstStyle>
            <a:lvl1pPr marL="0" indent="0" defTabSz="321454">
              <a:spcBef>
                <a:spcPts val="500"/>
              </a:spcBef>
              <a:buSzTx/>
              <a:buNone/>
              <a:defRPr sz="1000">
                <a:solidFill>
                  <a:srgbClr val="000000"/>
                </a:solidFill>
              </a:defRPr>
            </a:lvl1pPr>
            <a:lvl2pPr marL="0" indent="321454" defTabSz="321454">
              <a:spcBef>
                <a:spcPts val="500"/>
              </a:spcBef>
              <a:buSzTx/>
              <a:buNone/>
              <a:defRPr sz="1000">
                <a:solidFill>
                  <a:srgbClr val="000000"/>
                </a:solidFill>
              </a:defRPr>
            </a:lvl2pPr>
            <a:lvl3pPr marL="0" indent="642909" defTabSz="321454">
              <a:spcBef>
                <a:spcPts val="500"/>
              </a:spcBef>
              <a:buSzTx/>
              <a:buNone/>
              <a:defRPr sz="1000">
                <a:solidFill>
                  <a:srgbClr val="000000"/>
                </a:solidFill>
              </a:defRPr>
            </a:lvl3pPr>
            <a:lvl4pPr marL="0" indent="964364" defTabSz="321454">
              <a:spcBef>
                <a:spcPts val="500"/>
              </a:spcBef>
              <a:buSzTx/>
              <a:buNone/>
              <a:defRPr sz="1000">
                <a:solidFill>
                  <a:srgbClr val="000000"/>
                </a:solidFill>
              </a:defRPr>
            </a:lvl4pPr>
            <a:lvl5pPr marL="0" indent="1285819" defTabSz="321454">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7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35046978"/>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x">
  <p:cSld name="21_Title and Vertical Text">
    <p:bg>
      <p:bgPr>
        <a:solidFill>
          <a:srgbClr val="FFFFFF"/>
        </a:solidFill>
        <a:effectLst/>
      </p:bgPr>
    </p:bg>
    <p:spTree>
      <p:nvGrpSpPr>
        <p:cNvPr id="1" name=""/>
        <p:cNvGrpSpPr/>
        <p:nvPr/>
      </p:nvGrpSpPr>
      <p:grpSpPr>
        <a:xfrm>
          <a:off x="0" y="0"/>
          <a:ext cx="0" cy="0"/>
          <a:chOff x="0" y="0"/>
          <a:chExt cx="0" cy="0"/>
        </a:xfrm>
      </p:grpSpPr>
      <p:sp>
        <p:nvSpPr>
          <p:cNvPr id="3080"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81" name="Body Level One…"/>
          <p:cNvSpPr txBox="1">
            <a:spLocks noGrp="1"/>
          </p:cNvSpPr>
          <p:nvPr>
            <p:ph type="body" sz="half" idx="1"/>
          </p:nvPr>
        </p:nvSpPr>
        <p:spPr>
          <a:xfrm>
            <a:off x="321507" y="1125327"/>
            <a:ext cx="5786029" cy="3181720"/>
          </a:xfrm>
          <a:prstGeom prst="rect">
            <a:avLst/>
          </a:prstGeom>
        </p:spPr>
        <p:txBody>
          <a:bodyPr vert="eaVert"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82"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98205532"/>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x">
  <p:cSld name="21_Vertical Title and Text">
    <p:bg>
      <p:bgPr>
        <a:solidFill>
          <a:srgbClr val="FFFFFF"/>
        </a:solidFill>
        <a:effectLst/>
      </p:bgPr>
    </p:bg>
    <p:spTree>
      <p:nvGrpSpPr>
        <p:cNvPr id="1" name=""/>
        <p:cNvGrpSpPr/>
        <p:nvPr/>
      </p:nvGrpSpPr>
      <p:grpSpPr>
        <a:xfrm>
          <a:off x="0" y="0"/>
          <a:ext cx="0" cy="0"/>
          <a:chOff x="0" y="0"/>
          <a:chExt cx="0" cy="0"/>
        </a:xfrm>
      </p:grpSpPr>
      <p:sp>
        <p:nvSpPr>
          <p:cNvPr id="3089" name="Title Text"/>
          <p:cNvSpPr txBox="1">
            <a:spLocks noGrp="1"/>
          </p:cNvSpPr>
          <p:nvPr>
            <p:ph type="title"/>
          </p:nvPr>
        </p:nvSpPr>
        <p:spPr>
          <a:xfrm>
            <a:off x="4661865" y="193136"/>
            <a:ext cx="1445671" cy="4113907"/>
          </a:xfrm>
          <a:prstGeom prst="rect">
            <a:avLst/>
          </a:prstGeom>
          <a:noFill/>
        </p:spPr>
        <p:txBody>
          <a:bodyPr vert="eaVert" lIns="32903" tIns="32903" rIns="32903" bIns="32903"/>
          <a:lstStyle>
            <a:lvl1pPr defTabSz="321454">
              <a:defRPr sz="3100" b="0">
                <a:solidFill>
                  <a:srgbClr val="000000"/>
                </a:solidFill>
              </a:defRPr>
            </a:lvl1pPr>
          </a:lstStyle>
          <a:p>
            <a:r>
              <a:t>Title Text</a:t>
            </a:r>
          </a:p>
        </p:txBody>
      </p:sp>
      <p:sp>
        <p:nvSpPr>
          <p:cNvPr id="3090" name="Body Level One…"/>
          <p:cNvSpPr txBox="1">
            <a:spLocks noGrp="1"/>
          </p:cNvSpPr>
          <p:nvPr>
            <p:ph type="body" sz="half" idx="1"/>
          </p:nvPr>
        </p:nvSpPr>
        <p:spPr>
          <a:xfrm>
            <a:off x="321507" y="193136"/>
            <a:ext cx="4233190" cy="4113907"/>
          </a:xfrm>
          <a:prstGeom prst="rect">
            <a:avLst/>
          </a:prstGeom>
        </p:spPr>
        <p:txBody>
          <a:bodyPr vert="eaVert"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91"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44346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7BF9E5-C8D1-C143-BE44-4A673615FBE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68153253"/>
      </p:ext>
    </p:extLst>
  </p:cSld>
  <p:clrMapOvr>
    <a:masterClrMapping/>
  </p:clrMapOvr>
  <p:transition>
    <p:random/>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x">
  <p:cSld name="12_Title Slide">
    <p:bg>
      <p:bgPr>
        <a:solidFill>
          <a:srgbClr val="FFFFFF"/>
        </a:solidFill>
        <a:effectLst/>
      </p:bgPr>
    </p:bg>
    <p:spTree>
      <p:nvGrpSpPr>
        <p:cNvPr id="1" name=""/>
        <p:cNvGrpSpPr/>
        <p:nvPr/>
      </p:nvGrpSpPr>
      <p:grpSpPr>
        <a:xfrm>
          <a:off x="0" y="0"/>
          <a:ext cx="0" cy="0"/>
          <a:chOff x="0" y="0"/>
          <a:chExt cx="0" cy="0"/>
        </a:xfrm>
      </p:grpSpPr>
      <p:sp>
        <p:nvSpPr>
          <p:cNvPr id="3098" name="Title Text"/>
          <p:cNvSpPr txBox="1">
            <a:spLocks noGrp="1"/>
          </p:cNvSpPr>
          <p:nvPr>
            <p:ph type="title"/>
          </p:nvPr>
        </p:nvSpPr>
        <p:spPr>
          <a:xfrm>
            <a:off x="685800" y="2130426"/>
            <a:ext cx="7772400" cy="1470026"/>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099" name="Body Level One…"/>
          <p:cNvSpPr txBox="1">
            <a:spLocks noGrp="1"/>
          </p:cNvSpPr>
          <p:nvPr>
            <p:ph type="body" sz="quarter" idx="1"/>
          </p:nvPr>
        </p:nvSpPr>
        <p:spPr>
          <a:xfrm>
            <a:off x="1371600" y="3886201"/>
            <a:ext cx="6400800" cy="1752601"/>
          </a:xfrm>
          <a:prstGeom prst="rect">
            <a:avLst/>
          </a:prstGeom>
        </p:spPr>
        <p:txBody>
          <a:bodyPr lIns="45702" tIns="45702" rIns="45702" bIns="45702">
            <a:normAutofit/>
          </a:bodyPr>
          <a:lstStyle>
            <a:lvl1pPr marL="0" indent="0" algn="ctr" defTabSz="457020">
              <a:buSzTx/>
              <a:buNone/>
              <a:defRPr>
                <a:solidFill>
                  <a:srgbClr val="888888"/>
                </a:solidFill>
                <a:latin typeface="Calibri"/>
                <a:ea typeface="Calibri"/>
                <a:cs typeface="Calibri"/>
                <a:sym typeface="Calibri"/>
              </a:defRPr>
            </a:lvl1pPr>
            <a:lvl2pPr marL="0" indent="457020" algn="ctr" defTabSz="457020">
              <a:buSzTx/>
              <a:buNone/>
              <a:defRPr>
                <a:solidFill>
                  <a:srgbClr val="888888"/>
                </a:solidFill>
                <a:latin typeface="Calibri"/>
                <a:ea typeface="Calibri"/>
                <a:cs typeface="Calibri"/>
                <a:sym typeface="Calibri"/>
              </a:defRPr>
            </a:lvl2pPr>
            <a:lvl3pPr marL="0" indent="914040" algn="ctr" defTabSz="457020">
              <a:buSzTx/>
              <a:buNone/>
              <a:defRPr>
                <a:solidFill>
                  <a:srgbClr val="888888"/>
                </a:solidFill>
                <a:latin typeface="Calibri"/>
                <a:ea typeface="Calibri"/>
                <a:cs typeface="Calibri"/>
                <a:sym typeface="Calibri"/>
              </a:defRPr>
            </a:lvl3pPr>
            <a:lvl4pPr marL="0" indent="1371056" algn="ctr" defTabSz="457020">
              <a:buSzTx/>
              <a:buNone/>
              <a:defRPr>
                <a:solidFill>
                  <a:srgbClr val="888888"/>
                </a:solidFill>
                <a:latin typeface="Calibri"/>
                <a:ea typeface="Calibri"/>
                <a:cs typeface="Calibri"/>
                <a:sym typeface="Calibri"/>
              </a:defRPr>
            </a:lvl4pPr>
            <a:lvl5pPr marL="0" indent="1828080" algn="ctr" defTabSz="457020">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515497689"/>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x">
  <p:cSld name="20_Title and Content">
    <p:bg>
      <p:bgPr>
        <a:solidFill>
          <a:srgbClr val="FFFFFF"/>
        </a:solidFill>
        <a:effectLst/>
      </p:bgPr>
    </p:bg>
    <p:spTree>
      <p:nvGrpSpPr>
        <p:cNvPr id="1" name=""/>
        <p:cNvGrpSpPr/>
        <p:nvPr/>
      </p:nvGrpSpPr>
      <p:grpSpPr>
        <a:xfrm>
          <a:off x="0" y="0"/>
          <a:ext cx="0" cy="0"/>
          <a:chOff x="0" y="0"/>
          <a:chExt cx="0" cy="0"/>
        </a:xfrm>
      </p:grpSpPr>
      <p:sp>
        <p:nvSpPr>
          <p:cNvPr id="310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08" name="Body Level One…"/>
          <p:cNvSpPr txBox="1">
            <a:spLocks noGrp="1"/>
          </p:cNvSpPr>
          <p:nvPr>
            <p:ph type="body" idx="1"/>
          </p:nvPr>
        </p:nvSpPr>
        <p:spPr>
          <a:xfrm>
            <a:off x="457200" y="1600200"/>
            <a:ext cx="8229600" cy="4525963"/>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9"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459679982"/>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x">
  <p:cSld name="22_Section Header">
    <p:bg>
      <p:bgPr>
        <a:solidFill>
          <a:srgbClr val="FFFFFF"/>
        </a:solidFill>
        <a:effectLst/>
      </p:bgPr>
    </p:bg>
    <p:spTree>
      <p:nvGrpSpPr>
        <p:cNvPr id="1" name=""/>
        <p:cNvGrpSpPr/>
        <p:nvPr/>
      </p:nvGrpSpPr>
      <p:grpSpPr>
        <a:xfrm>
          <a:off x="0" y="0"/>
          <a:ext cx="0" cy="0"/>
          <a:chOff x="0" y="0"/>
          <a:chExt cx="0" cy="0"/>
        </a:xfrm>
      </p:grpSpPr>
      <p:sp>
        <p:nvSpPr>
          <p:cNvPr id="3116"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defTabSz="457020">
              <a:defRPr sz="4000" cap="all">
                <a:solidFill>
                  <a:srgbClr val="000000"/>
                </a:solidFill>
                <a:latin typeface="Calibri"/>
                <a:ea typeface="Calibri"/>
                <a:cs typeface="Calibri"/>
                <a:sym typeface="Calibri"/>
              </a:defRPr>
            </a:lvl1pPr>
          </a:lstStyle>
          <a:p>
            <a:r>
              <a:t>Title Text</a:t>
            </a:r>
          </a:p>
        </p:txBody>
      </p:sp>
      <p:sp>
        <p:nvSpPr>
          <p:cNvPr id="3117"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defTabSz="457020">
              <a:spcBef>
                <a:spcPts val="400"/>
              </a:spcBef>
              <a:buSzTx/>
              <a:buNone/>
              <a:defRPr sz="2000">
                <a:solidFill>
                  <a:srgbClr val="888888"/>
                </a:solidFill>
                <a:latin typeface="Calibri"/>
                <a:ea typeface="Calibri"/>
                <a:cs typeface="Calibri"/>
                <a:sym typeface="Calibri"/>
              </a:defRPr>
            </a:lvl1pPr>
            <a:lvl2pPr marL="0" indent="457020" defTabSz="457020">
              <a:spcBef>
                <a:spcPts val="400"/>
              </a:spcBef>
              <a:buSzTx/>
              <a:buNone/>
              <a:defRPr sz="2000">
                <a:solidFill>
                  <a:srgbClr val="888888"/>
                </a:solidFill>
                <a:latin typeface="Calibri"/>
                <a:ea typeface="Calibri"/>
                <a:cs typeface="Calibri"/>
                <a:sym typeface="Calibri"/>
              </a:defRPr>
            </a:lvl2pPr>
            <a:lvl3pPr marL="0" indent="914040" defTabSz="457020">
              <a:spcBef>
                <a:spcPts val="400"/>
              </a:spcBef>
              <a:buSzTx/>
              <a:buNone/>
              <a:defRPr sz="2000">
                <a:solidFill>
                  <a:srgbClr val="888888"/>
                </a:solidFill>
                <a:latin typeface="Calibri"/>
                <a:ea typeface="Calibri"/>
                <a:cs typeface="Calibri"/>
                <a:sym typeface="Calibri"/>
              </a:defRPr>
            </a:lvl3pPr>
            <a:lvl4pPr marL="0" indent="1371056" defTabSz="457020">
              <a:spcBef>
                <a:spcPts val="400"/>
              </a:spcBef>
              <a:buSzTx/>
              <a:buNone/>
              <a:defRPr sz="2000">
                <a:solidFill>
                  <a:srgbClr val="888888"/>
                </a:solidFill>
                <a:latin typeface="Calibri"/>
                <a:ea typeface="Calibri"/>
                <a:cs typeface="Calibri"/>
                <a:sym typeface="Calibri"/>
              </a:defRPr>
            </a:lvl4pPr>
            <a:lvl5pPr marL="0" indent="1828080" defTabSz="45702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18"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875351109"/>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x">
  <p:cSld name="22_Two Content">
    <p:bg>
      <p:bgPr>
        <a:solidFill>
          <a:srgbClr val="FFFFFF"/>
        </a:solidFill>
        <a:effectLst/>
      </p:bgPr>
    </p:bg>
    <p:spTree>
      <p:nvGrpSpPr>
        <p:cNvPr id="1" name=""/>
        <p:cNvGrpSpPr/>
        <p:nvPr/>
      </p:nvGrpSpPr>
      <p:grpSpPr>
        <a:xfrm>
          <a:off x="0" y="0"/>
          <a:ext cx="0" cy="0"/>
          <a:chOff x="0" y="0"/>
          <a:chExt cx="0" cy="0"/>
        </a:xfrm>
      </p:grpSpPr>
      <p:sp>
        <p:nvSpPr>
          <p:cNvPr id="3125"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26" name="Body Level One…"/>
          <p:cNvSpPr txBox="1">
            <a:spLocks noGrp="1"/>
          </p:cNvSpPr>
          <p:nvPr>
            <p:ph type="body" sz="half" idx="1"/>
          </p:nvPr>
        </p:nvSpPr>
        <p:spPr>
          <a:xfrm>
            <a:off x="457200" y="1600200"/>
            <a:ext cx="4038600" cy="4525963"/>
          </a:xfrm>
          <a:prstGeom prst="rect">
            <a:avLst/>
          </a:prstGeom>
        </p:spPr>
        <p:txBody>
          <a:bodyPr lIns="45702" tIns="45702" rIns="45702" bIns="45702">
            <a:normAutofit/>
          </a:bodyPr>
          <a:lstStyle>
            <a:lvl1pPr marL="342764" indent="-342764" defTabSz="457020">
              <a:spcBef>
                <a:spcPts val="600"/>
              </a:spcBef>
              <a:buSzPct val="100000"/>
              <a:buFont typeface="Arial"/>
              <a:buChar char="•"/>
              <a:defRPr sz="2800">
                <a:solidFill>
                  <a:srgbClr val="000000"/>
                </a:solidFill>
                <a:latin typeface="Calibri"/>
                <a:ea typeface="Calibri"/>
                <a:cs typeface="Calibri"/>
                <a:sym typeface="Calibri"/>
              </a:defRPr>
            </a:lvl1pPr>
            <a:lvl2pPr marL="790260" indent="-333244" defTabSz="457020">
              <a:spcBef>
                <a:spcPts val="600"/>
              </a:spcBef>
              <a:buSzPct val="100000"/>
              <a:buFont typeface="Arial"/>
              <a:buChar char="–"/>
              <a:defRPr sz="2800">
                <a:solidFill>
                  <a:srgbClr val="000000"/>
                </a:solidFill>
                <a:latin typeface="Calibri"/>
                <a:ea typeface="Calibri"/>
                <a:cs typeface="Calibri"/>
                <a:sym typeface="Calibri"/>
              </a:defRPr>
            </a:lvl2pPr>
            <a:lvl3pPr marL="1233949" indent="-319913" defTabSz="457020">
              <a:spcBef>
                <a:spcPts val="600"/>
              </a:spcBef>
              <a:buSzPct val="100000"/>
              <a:buFont typeface="Arial"/>
              <a:buChar char="•"/>
              <a:defRPr sz="2800">
                <a:solidFill>
                  <a:srgbClr val="000000"/>
                </a:solidFill>
                <a:latin typeface="Calibri"/>
                <a:ea typeface="Calibri"/>
                <a:cs typeface="Calibri"/>
                <a:sym typeface="Calibri"/>
              </a:defRPr>
            </a:lvl3pPr>
            <a:lvl4pPr marL="1726515" indent="-355459" defTabSz="457020">
              <a:spcBef>
                <a:spcPts val="600"/>
              </a:spcBef>
              <a:buSzPct val="100000"/>
              <a:buFont typeface="Arial"/>
              <a:buChar char="–"/>
              <a:defRPr sz="2800">
                <a:solidFill>
                  <a:srgbClr val="000000"/>
                </a:solidFill>
                <a:latin typeface="Calibri"/>
                <a:ea typeface="Calibri"/>
                <a:cs typeface="Calibri"/>
                <a:sym typeface="Calibri"/>
              </a:defRPr>
            </a:lvl4pPr>
            <a:lvl5pPr marL="2183533" indent="-355460" defTabSz="45702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2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441298677"/>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tx">
  <p:cSld name="22_Comparison">
    <p:bg>
      <p:bgPr>
        <a:solidFill>
          <a:srgbClr val="FFFFFF"/>
        </a:solidFill>
        <a:effectLst/>
      </p:bgPr>
    </p:bg>
    <p:spTree>
      <p:nvGrpSpPr>
        <p:cNvPr id="1" name=""/>
        <p:cNvGrpSpPr/>
        <p:nvPr/>
      </p:nvGrpSpPr>
      <p:grpSpPr>
        <a:xfrm>
          <a:off x="0" y="0"/>
          <a:ext cx="0" cy="0"/>
          <a:chOff x="0" y="0"/>
          <a:chExt cx="0" cy="0"/>
        </a:xfrm>
      </p:grpSpPr>
      <p:sp>
        <p:nvSpPr>
          <p:cNvPr id="313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35"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defTabSz="457020">
              <a:spcBef>
                <a:spcPts val="500"/>
              </a:spcBef>
              <a:buSzTx/>
              <a:buNone/>
              <a:defRPr sz="2400" b="1">
                <a:solidFill>
                  <a:srgbClr val="000000"/>
                </a:solidFill>
                <a:latin typeface="Calibri"/>
                <a:ea typeface="Calibri"/>
                <a:cs typeface="Calibri"/>
                <a:sym typeface="Calibri"/>
              </a:defRPr>
            </a:lvl1pPr>
            <a:lvl2pPr marL="0" indent="457020" defTabSz="457020">
              <a:spcBef>
                <a:spcPts val="500"/>
              </a:spcBef>
              <a:buSzTx/>
              <a:buNone/>
              <a:defRPr sz="2400" b="1">
                <a:solidFill>
                  <a:srgbClr val="000000"/>
                </a:solidFill>
                <a:latin typeface="Calibri"/>
                <a:ea typeface="Calibri"/>
                <a:cs typeface="Calibri"/>
                <a:sym typeface="Calibri"/>
              </a:defRPr>
            </a:lvl2pPr>
            <a:lvl3pPr marL="0" indent="914040" defTabSz="457020">
              <a:spcBef>
                <a:spcPts val="500"/>
              </a:spcBef>
              <a:buSzTx/>
              <a:buNone/>
              <a:defRPr sz="2400" b="1">
                <a:solidFill>
                  <a:srgbClr val="000000"/>
                </a:solidFill>
                <a:latin typeface="Calibri"/>
                <a:ea typeface="Calibri"/>
                <a:cs typeface="Calibri"/>
                <a:sym typeface="Calibri"/>
              </a:defRPr>
            </a:lvl3pPr>
            <a:lvl4pPr marL="0" indent="1371056" defTabSz="457020">
              <a:spcBef>
                <a:spcPts val="500"/>
              </a:spcBef>
              <a:buSzTx/>
              <a:buNone/>
              <a:defRPr sz="2400" b="1">
                <a:solidFill>
                  <a:srgbClr val="000000"/>
                </a:solidFill>
                <a:latin typeface="Calibri"/>
                <a:ea typeface="Calibri"/>
                <a:cs typeface="Calibri"/>
                <a:sym typeface="Calibri"/>
              </a:defRPr>
            </a:lvl4pPr>
            <a:lvl5pPr marL="0" indent="1828080" defTabSz="45702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36"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p>
            <a:pPr marL="0" indent="0" defTabSz="457020" rtl="0">
              <a:spcBef>
                <a:spcPts val="500"/>
              </a:spcBef>
              <a:buSzTx/>
              <a:buNone/>
              <a:defRPr sz="2400" b="1">
                <a:solidFill>
                  <a:srgbClr val="000000"/>
                </a:solidFill>
                <a:latin typeface="Calibri"/>
                <a:ea typeface="Calibri"/>
                <a:cs typeface="Calibri"/>
                <a:sym typeface="Calibri"/>
              </a:defRPr>
            </a:pPr>
            <a:endParaRPr/>
          </a:p>
        </p:txBody>
      </p:sp>
      <p:sp>
        <p:nvSpPr>
          <p:cNvPr id="313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459685515"/>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tx">
  <p:cSld name="22_Title Only">
    <p:bg>
      <p:bgPr>
        <a:solidFill>
          <a:srgbClr val="FFFFFF"/>
        </a:solidFill>
        <a:effectLst/>
      </p:bgPr>
    </p:bg>
    <p:spTree>
      <p:nvGrpSpPr>
        <p:cNvPr id="1" name=""/>
        <p:cNvGrpSpPr/>
        <p:nvPr/>
      </p:nvGrpSpPr>
      <p:grpSpPr>
        <a:xfrm>
          <a:off x="0" y="0"/>
          <a:ext cx="0" cy="0"/>
          <a:chOff x="0" y="0"/>
          <a:chExt cx="0" cy="0"/>
        </a:xfrm>
      </p:grpSpPr>
      <p:sp>
        <p:nvSpPr>
          <p:cNvPr id="314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45"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707906560"/>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x">
  <p:cSld name="21_Blank">
    <p:bg>
      <p:bgPr>
        <a:solidFill>
          <a:srgbClr val="FFFFFF"/>
        </a:solidFill>
        <a:effectLst/>
      </p:bgPr>
    </p:bg>
    <p:spTree>
      <p:nvGrpSpPr>
        <p:cNvPr id="1" name=""/>
        <p:cNvGrpSpPr/>
        <p:nvPr/>
      </p:nvGrpSpPr>
      <p:grpSpPr>
        <a:xfrm>
          <a:off x="0" y="0"/>
          <a:ext cx="0" cy="0"/>
          <a:chOff x="0" y="0"/>
          <a:chExt cx="0" cy="0"/>
        </a:xfrm>
      </p:grpSpPr>
      <p:sp>
        <p:nvSpPr>
          <p:cNvPr id="315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238045184"/>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x">
  <p:cSld name="22_Content with Caption">
    <p:bg>
      <p:bgPr>
        <a:solidFill>
          <a:srgbClr val="FFFFFF"/>
        </a:solidFill>
        <a:effectLst/>
      </p:bgPr>
    </p:bg>
    <p:spTree>
      <p:nvGrpSpPr>
        <p:cNvPr id="1" name=""/>
        <p:cNvGrpSpPr/>
        <p:nvPr/>
      </p:nvGrpSpPr>
      <p:grpSpPr>
        <a:xfrm>
          <a:off x="0" y="0"/>
          <a:ext cx="0" cy="0"/>
          <a:chOff x="0" y="0"/>
          <a:chExt cx="0" cy="0"/>
        </a:xfrm>
      </p:grpSpPr>
      <p:sp>
        <p:nvSpPr>
          <p:cNvPr id="3159"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60"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61"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p>
            <a:pPr marL="0" indent="0" defTabSz="457020" rtl="0">
              <a:spcBef>
                <a:spcPts val="300"/>
              </a:spcBef>
              <a:buSzTx/>
              <a:buNone/>
              <a:defRPr sz="1400">
                <a:solidFill>
                  <a:srgbClr val="000000"/>
                </a:solidFill>
                <a:latin typeface="Calibri"/>
                <a:ea typeface="Calibri"/>
                <a:cs typeface="Calibri"/>
                <a:sym typeface="Calibri"/>
              </a:defRPr>
            </a:pPr>
            <a:endParaRPr/>
          </a:p>
        </p:txBody>
      </p:sp>
      <p:sp>
        <p:nvSpPr>
          <p:cNvPr id="316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687520440"/>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x">
  <p:cSld name="22_Picture with Caption">
    <p:bg>
      <p:bgPr>
        <a:solidFill>
          <a:srgbClr val="FFFFFF"/>
        </a:solidFill>
        <a:effectLst/>
      </p:bgPr>
    </p:bg>
    <p:spTree>
      <p:nvGrpSpPr>
        <p:cNvPr id="1" name=""/>
        <p:cNvGrpSpPr/>
        <p:nvPr/>
      </p:nvGrpSpPr>
      <p:grpSpPr>
        <a:xfrm>
          <a:off x="0" y="0"/>
          <a:ext cx="0" cy="0"/>
          <a:chOff x="0" y="0"/>
          <a:chExt cx="0" cy="0"/>
        </a:xfrm>
      </p:grpSpPr>
      <p:sp>
        <p:nvSpPr>
          <p:cNvPr id="3169"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7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171"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defTabSz="457020">
              <a:spcBef>
                <a:spcPts val="300"/>
              </a:spcBef>
              <a:buSzTx/>
              <a:buNone/>
              <a:defRPr sz="1400">
                <a:solidFill>
                  <a:srgbClr val="000000"/>
                </a:solidFill>
                <a:latin typeface="Calibri"/>
                <a:ea typeface="Calibri"/>
                <a:cs typeface="Calibri"/>
                <a:sym typeface="Calibri"/>
              </a:defRPr>
            </a:lvl1pPr>
            <a:lvl2pPr marL="0" indent="457020" defTabSz="457020">
              <a:spcBef>
                <a:spcPts val="300"/>
              </a:spcBef>
              <a:buSzTx/>
              <a:buNone/>
              <a:defRPr sz="1400">
                <a:solidFill>
                  <a:srgbClr val="000000"/>
                </a:solidFill>
                <a:latin typeface="Calibri"/>
                <a:ea typeface="Calibri"/>
                <a:cs typeface="Calibri"/>
                <a:sym typeface="Calibri"/>
              </a:defRPr>
            </a:lvl2pPr>
            <a:lvl3pPr marL="0" indent="914040" defTabSz="457020">
              <a:spcBef>
                <a:spcPts val="300"/>
              </a:spcBef>
              <a:buSzTx/>
              <a:buNone/>
              <a:defRPr sz="1400">
                <a:solidFill>
                  <a:srgbClr val="000000"/>
                </a:solidFill>
                <a:latin typeface="Calibri"/>
                <a:ea typeface="Calibri"/>
                <a:cs typeface="Calibri"/>
                <a:sym typeface="Calibri"/>
              </a:defRPr>
            </a:lvl3pPr>
            <a:lvl4pPr marL="0" indent="1371056" defTabSz="457020">
              <a:spcBef>
                <a:spcPts val="300"/>
              </a:spcBef>
              <a:buSzTx/>
              <a:buNone/>
              <a:defRPr sz="1400">
                <a:solidFill>
                  <a:srgbClr val="000000"/>
                </a:solidFill>
                <a:latin typeface="Calibri"/>
                <a:ea typeface="Calibri"/>
                <a:cs typeface="Calibri"/>
                <a:sym typeface="Calibri"/>
              </a:defRPr>
            </a:lvl4pPr>
            <a:lvl5pPr marL="0" indent="1828080" defTabSz="45702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7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898789653"/>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x">
  <p:cSld name="22_Title and Vertical Text">
    <p:bg>
      <p:bgPr>
        <a:solidFill>
          <a:srgbClr val="FFFFFF"/>
        </a:solidFill>
        <a:effectLst/>
      </p:bgPr>
    </p:bg>
    <p:spTree>
      <p:nvGrpSpPr>
        <p:cNvPr id="1" name=""/>
        <p:cNvGrpSpPr/>
        <p:nvPr/>
      </p:nvGrpSpPr>
      <p:grpSpPr>
        <a:xfrm>
          <a:off x="0" y="0"/>
          <a:ext cx="0" cy="0"/>
          <a:chOff x="0" y="0"/>
          <a:chExt cx="0" cy="0"/>
        </a:xfrm>
      </p:grpSpPr>
      <p:sp>
        <p:nvSpPr>
          <p:cNvPr id="3179"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0" name="Body Level One…"/>
          <p:cNvSpPr txBox="1">
            <a:spLocks noGrp="1"/>
          </p:cNvSpPr>
          <p:nvPr>
            <p:ph type="body" idx="1"/>
          </p:nvPr>
        </p:nvSpPr>
        <p:spPr>
          <a:xfrm>
            <a:off x="457200" y="1600200"/>
            <a:ext cx="8229600" cy="4525963"/>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81"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08249471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13/01/2025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5B0C94-9EDA-154E-93CB-87052FC1E30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60074603"/>
      </p:ext>
    </p:extLst>
  </p:cSld>
  <p:clrMapOvr>
    <a:masterClrMapping/>
  </p:clrMapOvr>
  <p:transition>
    <p:random/>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x">
  <p:cSld name="22_Vertical Title and Text">
    <p:bg>
      <p:bgPr>
        <a:solidFill>
          <a:srgbClr val="FFFFFF"/>
        </a:solidFill>
        <a:effectLst/>
      </p:bgPr>
    </p:bg>
    <p:spTree>
      <p:nvGrpSpPr>
        <p:cNvPr id="1" name=""/>
        <p:cNvGrpSpPr/>
        <p:nvPr/>
      </p:nvGrpSpPr>
      <p:grpSpPr>
        <a:xfrm>
          <a:off x="0" y="0"/>
          <a:ext cx="0" cy="0"/>
          <a:chOff x="0" y="0"/>
          <a:chExt cx="0" cy="0"/>
        </a:xfrm>
      </p:grpSpPr>
      <p:sp>
        <p:nvSpPr>
          <p:cNvPr id="3188" name="Title Text"/>
          <p:cNvSpPr txBox="1">
            <a:spLocks noGrp="1"/>
          </p:cNvSpPr>
          <p:nvPr>
            <p:ph type="title"/>
          </p:nvPr>
        </p:nvSpPr>
        <p:spPr>
          <a:xfrm>
            <a:off x="6629400" y="274646"/>
            <a:ext cx="2057400" cy="5851526"/>
          </a:xfrm>
          <a:prstGeom prst="rect">
            <a:avLst/>
          </a:prstGeom>
          <a:noFill/>
        </p:spPr>
        <p:txBody>
          <a:bodyPr vert="eaVert"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9" name="Body Level One…"/>
          <p:cNvSpPr txBox="1">
            <a:spLocks noGrp="1"/>
          </p:cNvSpPr>
          <p:nvPr>
            <p:ph type="body" idx="1"/>
          </p:nvPr>
        </p:nvSpPr>
        <p:spPr>
          <a:xfrm>
            <a:off x="457200" y="274646"/>
            <a:ext cx="6019800" cy="5851526"/>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9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834442759"/>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x">
  <p:cSld name="13_Title Slide">
    <p:bg>
      <p:bgPr>
        <a:solidFill>
          <a:srgbClr val="FFFFFF"/>
        </a:solidFill>
        <a:effectLst/>
      </p:bgPr>
    </p:bg>
    <p:spTree>
      <p:nvGrpSpPr>
        <p:cNvPr id="1" name=""/>
        <p:cNvGrpSpPr/>
        <p:nvPr/>
      </p:nvGrpSpPr>
      <p:grpSpPr>
        <a:xfrm>
          <a:off x="0" y="0"/>
          <a:ext cx="0" cy="0"/>
          <a:chOff x="0" y="0"/>
          <a:chExt cx="0" cy="0"/>
        </a:xfrm>
      </p:grpSpPr>
      <p:sp>
        <p:nvSpPr>
          <p:cNvPr id="3197" name="Title Text"/>
          <p:cNvSpPr txBox="1">
            <a:spLocks noGrp="1"/>
          </p:cNvSpPr>
          <p:nvPr>
            <p:ph type="title"/>
          </p:nvPr>
        </p:nvSpPr>
        <p:spPr>
          <a:xfrm>
            <a:off x="685800" y="2130425"/>
            <a:ext cx="7772400" cy="1470025"/>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198"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000000"/>
                </a:solidFill>
                <a:latin typeface="Times New Roman"/>
                <a:ea typeface="Times New Roman"/>
                <a:cs typeface="Times New Roman"/>
                <a:sym typeface="Times New Roman"/>
              </a:defRPr>
            </a:lvl1pPr>
            <a:lvl2pPr marL="0" indent="457200" algn="ctr">
              <a:buSzTx/>
              <a:buNone/>
              <a:defRPr>
                <a:solidFill>
                  <a:srgbClr val="000000"/>
                </a:solidFill>
                <a:latin typeface="Times New Roman"/>
                <a:ea typeface="Times New Roman"/>
                <a:cs typeface="Times New Roman"/>
                <a:sym typeface="Times New Roman"/>
              </a:defRPr>
            </a:lvl2pPr>
            <a:lvl3pPr marL="0" indent="914400" algn="ctr">
              <a:buSzTx/>
              <a:buNone/>
              <a:defRPr>
                <a:solidFill>
                  <a:srgbClr val="000000"/>
                </a:solidFill>
                <a:latin typeface="Times New Roman"/>
                <a:ea typeface="Times New Roman"/>
                <a:cs typeface="Times New Roman"/>
                <a:sym typeface="Times New Roman"/>
              </a:defRPr>
            </a:lvl3pPr>
            <a:lvl4pPr marL="0" indent="1371600" algn="ctr">
              <a:buSzTx/>
              <a:buNone/>
              <a:defRPr>
                <a:solidFill>
                  <a:srgbClr val="000000"/>
                </a:solidFill>
                <a:latin typeface="Times New Roman"/>
                <a:ea typeface="Times New Roman"/>
                <a:cs typeface="Times New Roman"/>
                <a:sym typeface="Times New Roman"/>
              </a:defRPr>
            </a:lvl4pPr>
            <a:lvl5pPr marL="0" indent="1828800" algn="ctr">
              <a:buSzTx/>
              <a:buNone/>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19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95230515"/>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x">
  <p:cSld name="21_Title and Content">
    <p:bg>
      <p:bgPr>
        <a:solidFill>
          <a:srgbClr val="FFFFFF"/>
        </a:solidFill>
        <a:effectLst/>
      </p:bgPr>
    </p:bg>
    <p:spTree>
      <p:nvGrpSpPr>
        <p:cNvPr id="1" name=""/>
        <p:cNvGrpSpPr/>
        <p:nvPr/>
      </p:nvGrpSpPr>
      <p:grpSpPr>
        <a:xfrm>
          <a:off x="0" y="0"/>
          <a:ext cx="0" cy="0"/>
          <a:chOff x="0" y="0"/>
          <a:chExt cx="0" cy="0"/>
        </a:xfrm>
      </p:grpSpPr>
      <p:sp>
        <p:nvSpPr>
          <p:cNvPr id="3206"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07"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08"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37036404"/>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x">
  <p:cSld name="23_Section Header">
    <p:bg>
      <p:bgPr>
        <a:solidFill>
          <a:srgbClr val="FFFFFF"/>
        </a:solidFill>
        <a:effectLst/>
      </p:bgPr>
    </p:bg>
    <p:spTree>
      <p:nvGrpSpPr>
        <p:cNvPr id="1" name=""/>
        <p:cNvGrpSpPr/>
        <p:nvPr/>
      </p:nvGrpSpPr>
      <p:grpSpPr>
        <a:xfrm>
          <a:off x="0" y="0"/>
          <a:ext cx="0" cy="0"/>
          <a:chOff x="0" y="0"/>
          <a:chExt cx="0" cy="0"/>
        </a:xfrm>
      </p:grpSpPr>
      <p:sp>
        <p:nvSpPr>
          <p:cNvPr id="3215" name="Title Text"/>
          <p:cNvSpPr txBox="1">
            <a:spLocks noGrp="1"/>
          </p:cNvSpPr>
          <p:nvPr>
            <p:ph type="title"/>
          </p:nvPr>
        </p:nvSpPr>
        <p:spPr>
          <a:xfrm>
            <a:off x="722312" y="4406900"/>
            <a:ext cx="7772401" cy="1362075"/>
          </a:xfrm>
          <a:prstGeom prst="rect">
            <a:avLst/>
          </a:prstGeom>
          <a:noFill/>
        </p:spPr>
        <p:txBody>
          <a:bodyPr lIns="45715" tIns="45715" rIns="45715" bIns="45715" anchor="t"/>
          <a:lstStyle>
            <a:lvl1pPr algn="l">
              <a:defRPr sz="4000" cap="all">
                <a:latin typeface="Times New Roman"/>
                <a:ea typeface="Times New Roman"/>
                <a:cs typeface="Times New Roman"/>
                <a:sym typeface="Times New Roman"/>
              </a:defRPr>
            </a:lvl1pPr>
          </a:lstStyle>
          <a:p>
            <a:r>
              <a:t>Title Text</a:t>
            </a:r>
          </a:p>
        </p:txBody>
      </p:sp>
      <p:sp>
        <p:nvSpPr>
          <p:cNvPr id="3216"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000000"/>
                </a:solidFill>
                <a:latin typeface="Times New Roman"/>
                <a:ea typeface="Times New Roman"/>
                <a:cs typeface="Times New Roman"/>
                <a:sym typeface="Times New Roman"/>
              </a:defRPr>
            </a:lvl1pPr>
            <a:lvl2pPr marL="0" indent="457200">
              <a:spcBef>
                <a:spcPts val="400"/>
              </a:spcBef>
              <a:buSzTx/>
              <a:buNone/>
              <a:defRPr sz="2000">
                <a:solidFill>
                  <a:srgbClr val="000000"/>
                </a:solidFill>
                <a:latin typeface="Times New Roman"/>
                <a:ea typeface="Times New Roman"/>
                <a:cs typeface="Times New Roman"/>
                <a:sym typeface="Times New Roman"/>
              </a:defRPr>
            </a:lvl2pPr>
            <a:lvl3pPr marL="0" indent="914400">
              <a:spcBef>
                <a:spcPts val="400"/>
              </a:spcBef>
              <a:buSzTx/>
              <a:buNone/>
              <a:defRPr sz="2000">
                <a:solidFill>
                  <a:srgbClr val="000000"/>
                </a:solidFill>
                <a:latin typeface="Times New Roman"/>
                <a:ea typeface="Times New Roman"/>
                <a:cs typeface="Times New Roman"/>
                <a:sym typeface="Times New Roman"/>
              </a:defRPr>
            </a:lvl3pPr>
            <a:lvl4pPr marL="0" indent="1371600">
              <a:spcBef>
                <a:spcPts val="400"/>
              </a:spcBef>
              <a:buSzTx/>
              <a:buNone/>
              <a:defRPr sz="2000">
                <a:solidFill>
                  <a:srgbClr val="000000"/>
                </a:solidFill>
                <a:latin typeface="Times New Roman"/>
                <a:ea typeface="Times New Roman"/>
                <a:cs typeface="Times New Roman"/>
                <a:sym typeface="Times New Roman"/>
              </a:defRPr>
            </a:lvl4pPr>
            <a:lvl5pPr marL="0" indent="1828800">
              <a:spcBef>
                <a:spcPts val="400"/>
              </a:spcBef>
              <a:buSzTx/>
              <a:buNone/>
              <a:defRPr sz="20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17"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83971617"/>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x">
  <p:cSld name="23_Two Content">
    <p:bg>
      <p:bgPr>
        <a:solidFill>
          <a:srgbClr val="FFFFFF"/>
        </a:solidFill>
        <a:effectLst/>
      </p:bgPr>
    </p:bg>
    <p:spTree>
      <p:nvGrpSpPr>
        <p:cNvPr id="1" name=""/>
        <p:cNvGrpSpPr/>
        <p:nvPr/>
      </p:nvGrpSpPr>
      <p:grpSpPr>
        <a:xfrm>
          <a:off x="0" y="0"/>
          <a:ext cx="0" cy="0"/>
          <a:chOff x="0" y="0"/>
          <a:chExt cx="0" cy="0"/>
        </a:xfrm>
      </p:grpSpPr>
      <p:sp>
        <p:nvSpPr>
          <p:cNvPr id="3224"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25"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a:solidFill>
                  <a:srgbClr val="000000"/>
                </a:solidFill>
                <a:latin typeface="Times New Roman"/>
                <a:ea typeface="Times New Roman"/>
                <a:cs typeface="Times New Roman"/>
                <a:sym typeface="Times New Roman"/>
              </a:defRPr>
            </a:lvl1pPr>
            <a:lvl2pPr marL="790575" indent="-333375">
              <a:spcBef>
                <a:spcPts val="600"/>
              </a:spcBef>
              <a:buSzPct val="100000"/>
              <a:buChar char="–"/>
              <a:defRPr sz="2800">
                <a:solidFill>
                  <a:srgbClr val="000000"/>
                </a:solidFill>
                <a:latin typeface="Times New Roman"/>
                <a:ea typeface="Times New Roman"/>
                <a:cs typeface="Times New Roman"/>
                <a:sym typeface="Times New Roman"/>
              </a:defRPr>
            </a:lvl2pPr>
            <a:lvl3pPr marL="1234439" indent="-320039">
              <a:spcBef>
                <a:spcPts val="600"/>
              </a:spcBef>
              <a:buSzPct val="100000"/>
              <a:buChar char="•"/>
              <a:defRPr sz="2800">
                <a:solidFill>
                  <a:srgbClr val="000000"/>
                </a:solidFill>
                <a:latin typeface="Times New Roman"/>
                <a:ea typeface="Times New Roman"/>
                <a:cs typeface="Times New Roman"/>
                <a:sym typeface="Times New Roman"/>
              </a:defRPr>
            </a:lvl3pPr>
            <a:lvl4pPr marL="1727200" indent="-355600">
              <a:spcBef>
                <a:spcPts val="600"/>
              </a:spcBef>
              <a:buSzPct val="100000"/>
              <a:buChar char="–"/>
              <a:defRPr sz="2800">
                <a:solidFill>
                  <a:srgbClr val="000000"/>
                </a:solidFill>
                <a:latin typeface="Times New Roman"/>
                <a:ea typeface="Times New Roman"/>
                <a:cs typeface="Times New Roman"/>
                <a:sym typeface="Times New Roman"/>
              </a:defRPr>
            </a:lvl4pPr>
            <a:lvl5pPr marL="2184400" indent="-355600">
              <a:spcBef>
                <a:spcPts val="600"/>
              </a:spcBef>
              <a:buChar char="»"/>
              <a:defRPr sz="28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2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72094470"/>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tx">
  <p:cSld name="23_Comparison">
    <p:bg>
      <p:bgPr>
        <a:solidFill>
          <a:srgbClr val="FFFFFF"/>
        </a:solidFill>
        <a:effectLst/>
      </p:bgPr>
    </p:bg>
    <p:spTree>
      <p:nvGrpSpPr>
        <p:cNvPr id="1" name=""/>
        <p:cNvGrpSpPr/>
        <p:nvPr/>
      </p:nvGrpSpPr>
      <p:grpSpPr>
        <a:xfrm>
          <a:off x="0" y="0"/>
          <a:ext cx="0" cy="0"/>
          <a:chOff x="0" y="0"/>
          <a:chExt cx="0" cy="0"/>
        </a:xfrm>
      </p:grpSpPr>
      <p:sp>
        <p:nvSpPr>
          <p:cNvPr id="3233" name="Title Text"/>
          <p:cNvSpPr txBox="1">
            <a:spLocks noGrp="1"/>
          </p:cNvSpPr>
          <p:nvPr>
            <p:ph type="title"/>
          </p:nvPr>
        </p:nvSpPr>
        <p:spPr>
          <a:xfrm>
            <a:off x="457200" y="274638"/>
            <a:ext cx="8229600"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34"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Times New Roman"/>
                <a:ea typeface="Times New Roman"/>
                <a:cs typeface="Times New Roman"/>
                <a:sym typeface="Times New Roman"/>
              </a:defRPr>
            </a:lvl1pPr>
            <a:lvl2pPr marL="0" indent="457200">
              <a:spcBef>
                <a:spcPts val="500"/>
              </a:spcBef>
              <a:buSzTx/>
              <a:buNone/>
              <a:defRPr sz="2400" b="1">
                <a:solidFill>
                  <a:srgbClr val="000000"/>
                </a:solidFill>
                <a:latin typeface="Times New Roman"/>
                <a:ea typeface="Times New Roman"/>
                <a:cs typeface="Times New Roman"/>
                <a:sym typeface="Times New Roman"/>
              </a:defRPr>
            </a:lvl2pPr>
            <a:lvl3pPr marL="0" indent="914400">
              <a:spcBef>
                <a:spcPts val="500"/>
              </a:spcBef>
              <a:buSzTx/>
              <a:buNone/>
              <a:defRPr sz="2400" b="1">
                <a:solidFill>
                  <a:srgbClr val="000000"/>
                </a:solidFill>
                <a:latin typeface="Times New Roman"/>
                <a:ea typeface="Times New Roman"/>
                <a:cs typeface="Times New Roman"/>
                <a:sym typeface="Times New Roman"/>
              </a:defRPr>
            </a:lvl3pPr>
            <a:lvl4pPr marL="0" indent="1371600">
              <a:spcBef>
                <a:spcPts val="500"/>
              </a:spcBef>
              <a:buSzTx/>
              <a:buNone/>
              <a:defRPr sz="2400" b="1">
                <a:solidFill>
                  <a:srgbClr val="000000"/>
                </a:solidFill>
                <a:latin typeface="Times New Roman"/>
                <a:ea typeface="Times New Roman"/>
                <a:cs typeface="Times New Roman"/>
                <a:sym typeface="Times New Roman"/>
              </a:defRPr>
            </a:lvl4pPr>
            <a:lvl5pPr marL="0" indent="1828800">
              <a:spcBef>
                <a:spcPts val="500"/>
              </a:spcBef>
              <a:buSzTx/>
              <a:buNone/>
              <a:defRPr sz="2400" b="1">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35"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Times New Roman"/>
                <a:ea typeface="Times New Roman"/>
                <a:cs typeface="Times New Roman"/>
                <a:sym typeface="Times New Roman"/>
              </a:defRPr>
            </a:pPr>
            <a:endParaRPr/>
          </a:p>
        </p:txBody>
      </p:sp>
      <p:sp>
        <p:nvSpPr>
          <p:cNvPr id="323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62014791"/>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x">
  <p:cSld name="23_Title Only">
    <p:bg>
      <p:bgPr>
        <a:solidFill>
          <a:srgbClr val="FFFFFF"/>
        </a:solidFill>
        <a:effectLst/>
      </p:bgPr>
    </p:bg>
    <p:spTree>
      <p:nvGrpSpPr>
        <p:cNvPr id="1" name=""/>
        <p:cNvGrpSpPr/>
        <p:nvPr/>
      </p:nvGrpSpPr>
      <p:grpSpPr>
        <a:xfrm>
          <a:off x="0" y="0"/>
          <a:ext cx="0" cy="0"/>
          <a:chOff x="0" y="0"/>
          <a:chExt cx="0" cy="0"/>
        </a:xfrm>
      </p:grpSpPr>
      <p:sp>
        <p:nvSpPr>
          <p:cNvPr id="3243"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44"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5030365"/>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tx">
  <p:cSld name="22_Blank">
    <p:bg>
      <p:bgPr>
        <a:solidFill>
          <a:srgbClr val="FFFFFF"/>
        </a:solidFill>
        <a:effectLst/>
      </p:bgPr>
    </p:bg>
    <p:spTree>
      <p:nvGrpSpPr>
        <p:cNvPr id="1" name=""/>
        <p:cNvGrpSpPr/>
        <p:nvPr/>
      </p:nvGrpSpPr>
      <p:grpSpPr>
        <a:xfrm>
          <a:off x="0" y="0"/>
          <a:ext cx="0" cy="0"/>
          <a:chOff x="0" y="0"/>
          <a:chExt cx="0" cy="0"/>
        </a:xfrm>
      </p:grpSpPr>
      <p:sp>
        <p:nvSpPr>
          <p:cNvPr id="325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30346501"/>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x">
  <p:cSld name="23_Content with Caption">
    <p:bg>
      <p:bgPr>
        <a:solidFill>
          <a:srgbClr val="FFFFFF"/>
        </a:solidFill>
        <a:effectLst/>
      </p:bgPr>
    </p:bg>
    <p:spTree>
      <p:nvGrpSpPr>
        <p:cNvPr id="1" name=""/>
        <p:cNvGrpSpPr/>
        <p:nvPr/>
      </p:nvGrpSpPr>
      <p:grpSpPr>
        <a:xfrm>
          <a:off x="0" y="0"/>
          <a:ext cx="0" cy="0"/>
          <a:chOff x="0" y="0"/>
          <a:chExt cx="0" cy="0"/>
        </a:xfrm>
      </p:grpSpPr>
      <p:sp>
        <p:nvSpPr>
          <p:cNvPr id="3258" name="Title Text"/>
          <p:cNvSpPr txBox="1">
            <a:spLocks noGrp="1"/>
          </p:cNvSpPr>
          <p:nvPr>
            <p:ph type="title"/>
          </p:nvPr>
        </p:nvSpPr>
        <p:spPr>
          <a:xfrm>
            <a:off x="457200" y="273050"/>
            <a:ext cx="3008314" cy="1162050"/>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5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6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Times New Roman"/>
                <a:ea typeface="Times New Roman"/>
                <a:cs typeface="Times New Roman"/>
                <a:sym typeface="Times New Roman"/>
              </a:defRPr>
            </a:pPr>
            <a:endParaRPr/>
          </a:p>
        </p:txBody>
      </p:sp>
      <p:sp>
        <p:nvSpPr>
          <p:cNvPr id="326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22279783"/>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x">
  <p:cSld name="23_Picture with Caption">
    <p:bg>
      <p:bgPr>
        <a:solidFill>
          <a:srgbClr val="FFFFFF"/>
        </a:solidFill>
        <a:effectLst/>
      </p:bgPr>
    </p:bg>
    <p:spTree>
      <p:nvGrpSpPr>
        <p:cNvPr id="1" name=""/>
        <p:cNvGrpSpPr/>
        <p:nvPr/>
      </p:nvGrpSpPr>
      <p:grpSpPr>
        <a:xfrm>
          <a:off x="0" y="0"/>
          <a:ext cx="0" cy="0"/>
          <a:chOff x="0" y="0"/>
          <a:chExt cx="0" cy="0"/>
        </a:xfrm>
      </p:grpSpPr>
      <p:sp>
        <p:nvSpPr>
          <p:cNvPr id="3268" name="Title Text"/>
          <p:cNvSpPr txBox="1">
            <a:spLocks noGrp="1"/>
          </p:cNvSpPr>
          <p:nvPr>
            <p:ph type="title"/>
          </p:nvPr>
        </p:nvSpPr>
        <p:spPr>
          <a:xfrm>
            <a:off x="1792288" y="4800600"/>
            <a:ext cx="5486401" cy="566738"/>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27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Times New Roman"/>
                <a:ea typeface="Times New Roman"/>
                <a:cs typeface="Times New Roman"/>
                <a:sym typeface="Times New Roman"/>
              </a:defRPr>
            </a:lvl1pPr>
            <a:lvl2pPr marL="0" indent="457200">
              <a:spcBef>
                <a:spcPts val="300"/>
              </a:spcBef>
              <a:buSzTx/>
              <a:buNone/>
              <a:defRPr sz="1400">
                <a:solidFill>
                  <a:srgbClr val="000000"/>
                </a:solidFill>
                <a:latin typeface="Times New Roman"/>
                <a:ea typeface="Times New Roman"/>
                <a:cs typeface="Times New Roman"/>
                <a:sym typeface="Times New Roman"/>
              </a:defRPr>
            </a:lvl2pPr>
            <a:lvl3pPr marL="0" indent="914400">
              <a:spcBef>
                <a:spcPts val="300"/>
              </a:spcBef>
              <a:buSzTx/>
              <a:buNone/>
              <a:defRPr sz="1400">
                <a:solidFill>
                  <a:srgbClr val="000000"/>
                </a:solidFill>
                <a:latin typeface="Times New Roman"/>
                <a:ea typeface="Times New Roman"/>
                <a:cs typeface="Times New Roman"/>
                <a:sym typeface="Times New Roman"/>
              </a:defRPr>
            </a:lvl3pPr>
            <a:lvl4pPr marL="0" indent="1371600">
              <a:spcBef>
                <a:spcPts val="300"/>
              </a:spcBef>
              <a:buSzTx/>
              <a:buNone/>
              <a:defRPr sz="1400">
                <a:solidFill>
                  <a:srgbClr val="000000"/>
                </a:solidFill>
                <a:latin typeface="Times New Roman"/>
                <a:ea typeface="Times New Roman"/>
                <a:cs typeface="Times New Roman"/>
                <a:sym typeface="Times New Roman"/>
              </a:defRPr>
            </a:lvl4pPr>
            <a:lvl5pPr marL="0" indent="1828800">
              <a:spcBef>
                <a:spcPts val="300"/>
              </a:spcBef>
              <a:buSzTx/>
              <a:buNone/>
              <a:defRPr sz="14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7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3783636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1ABADC-9367-6D47-ADFE-E24DE263CF6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67897150"/>
      </p:ext>
    </p:extLst>
  </p:cSld>
  <p:clrMapOvr>
    <a:masterClrMapping/>
  </p:clrMapOvr>
  <p:transition>
    <p:random/>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x">
  <p:cSld name="23_Title and Vertical Text">
    <p:bg>
      <p:bgPr>
        <a:solidFill>
          <a:srgbClr val="FFFFFF"/>
        </a:solidFill>
        <a:effectLst/>
      </p:bgPr>
    </p:bg>
    <p:spTree>
      <p:nvGrpSpPr>
        <p:cNvPr id="1" name=""/>
        <p:cNvGrpSpPr/>
        <p:nvPr/>
      </p:nvGrpSpPr>
      <p:grpSpPr>
        <a:xfrm>
          <a:off x="0" y="0"/>
          <a:ext cx="0" cy="0"/>
          <a:chOff x="0" y="0"/>
          <a:chExt cx="0" cy="0"/>
        </a:xfrm>
      </p:grpSpPr>
      <p:sp>
        <p:nvSpPr>
          <p:cNvPr id="3278"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79"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0"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59181898"/>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x">
  <p:cSld name="23_Vertical Title and Text">
    <p:bg>
      <p:bgPr>
        <a:solidFill>
          <a:srgbClr val="FFFFFF"/>
        </a:solidFill>
        <a:effectLst/>
      </p:bgPr>
    </p:bg>
    <p:spTree>
      <p:nvGrpSpPr>
        <p:cNvPr id="1" name=""/>
        <p:cNvGrpSpPr/>
        <p:nvPr/>
      </p:nvGrpSpPr>
      <p:grpSpPr>
        <a:xfrm>
          <a:off x="0" y="0"/>
          <a:ext cx="0" cy="0"/>
          <a:chOff x="0" y="0"/>
          <a:chExt cx="0" cy="0"/>
        </a:xfrm>
      </p:grpSpPr>
      <p:sp>
        <p:nvSpPr>
          <p:cNvPr id="3287" name="Title Text"/>
          <p:cNvSpPr txBox="1">
            <a:spLocks noGrp="1"/>
          </p:cNvSpPr>
          <p:nvPr>
            <p:ph type="title"/>
          </p:nvPr>
        </p:nvSpPr>
        <p:spPr>
          <a:xfrm>
            <a:off x="6629400" y="1600200"/>
            <a:ext cx="2057400" cy="4525963"/>
          </a:xfrm>
          <a:prstGeom prst="rect">
            <a:avLst/>
          </a:prstGeom>
          <a:noFill/>
        </p:spPr>
        <p:txBody>
          <a:bodyPr vert="eaVert"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88" name="Body Level One…"/>
          <p:cNvSpPr txBox="1">
            <a:spLocks noGrp="1"/>
          </p:cNvSpPr>
          <p:nvPr>
            <p:ph type="body" idx="1"/>
          </p:nvPr>
        </p:nvSpPr>
        <p:spPr>
          <a:xfrm>
            <a:off x="457200" y="1600200"/>
            <a:ext cx="60198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00458490"/>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x">
  <p:cSld name="14_Title Slide">
    <p:bg>
      <p:bgPr>
        <a:solidFill>
          <a:srgbClr val="000000"/>
        </a:solidFill>
        <a:effectLst/>
      </p:bgPr>
    </p:bg>
    <p:spTree>
      <p:nvGrpSpPr>
        <p:cNvPr id="1" name=""/>
        <p:cNvGrpSpPr/>
        <p:nvPr/>
      </p:nvGrpSpPr>
      <p:grpSpPr>
        <a:xfrm>
          <a:off x="0" y="0"/>
          <a:ext cx="0" cy="0"/>
          <a:chOff x="0" y="0"/>
          <a:chExt cx="0" cy="0"/>
        </a:xfrm>
      </p:grpSpPr>
      <p:sp>
        <p:nvSpPr>
          <p:cNvPr id="3296"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lvl1pPr>
          </a:lstStyle>
          <a:p>
            <a:r>
              <a:t>Title Text</a:t>
            </a:r>
          </a:p>
        </p:txBody>
      </p:sp>
      <p:sp>
        <p:nvSpPr>
          <p:cNvPr id="3297"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FFFFFF"/>
                </a:solidFill>
              </a:defRPr>
            </a:lvl1pPr>
            <a:lvl2pPr marL="0" indent="457200" algn="ctr">
              <a:buSzTx/>
              <a:buNone/>
              <a:defRPr>
                <a:solidFill>
                  <a:srgbClr val="FFFFFF"/>
                </a:solidFill>
              </a:defRPr>
            </a:lvl2pPr>
            <a:lvl3pPr marL="0" indent="914400" algn="ctr">
              <a:buSzTx/>
              <a:buNone/>
              <a:defRPr>
                <a:solidFill>
                  <a:srgbClr val="FFFFFF"/>
                </a:solidFill>
              </a:defRPr>
            </a:lvl3pPr>
            <a:lvl4pPr marL="0" indent="1371600" algn="ctr">
              <a:buSzTx/>
              <a:buNone/>
              <a:defRPr>
                <a:solidFill>
                  <a:srgbClr val="FFFFFF"/>
                </a:solidFill>
              </a:defRPr>
            </a:lvl4pPr>
            <a:lvl5pPr marL="0" indent="1828800" algn="ctr">
              <a:buSz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29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09566985"/>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x">
  <p:cSld name="Title Slide 0">
    <p:bg>
      <p:bgPr>
        <a:gradFill flip="none" rotWithShape="1">
          <a:gsLst>
            <a:gs pos="0">
              <a:srgbClr val="660066"/>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3305"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lvl1pPr>
          </a:lstStyle>
          <a:p>
            <a:r>
              <a:t>Title Text</a:t>
            </a:r>
          </a:p>
        </p:txBody>
      </p:sp>
      <p:sp>
        <p:nvSpPr>
          <p:cNvPr id="3306"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FFFFFF"/>
                </a:solidFill>
              </a:defRPr>
            </a:lvl1pPr>
            <a:lvl2pPr marL="0" indent="457200" algn="ctr">
              <a:buSzTx/>
              <a:buNone/>
              <a:defRPr>
                <a:solidFill>
                  <a:srgbClr val="FFFFFF"/>
                </a:solidFill>
              </a:defRPr>
            </a:lvl2pPr>
            <a:lvl3pPr marL="0" indent="914400" algn="ctr">
              <a:buSzTx/>
              <a:buNone/>
              <a:defRPr>
                <a:solidFill>
                  <a:srgbClr val="FFFFFF"/>
                </a:solidFill>
              </a:defRPr>
            </a:lvl3pPr>
            <a:lvl4pPr marL="0" indent="1371600" algn="ctr">
              <a:buSzTx/>
              <a:buNone/>
              <a:defRPr>
                <a:solidFill>
                  <a:srgbClr val="FFFFFF"/>
                </a:solidFill>
              </a:defRPr>
            </a:lvl4pPr>
            <a:lvl5pPr marL="0" indent="1828800" algn="ctr">
              <a:buSz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0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12962947"/>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x">
  <p:cSld name="22_Title and Content">
    <p:bg>
      <p:bgPr>
        <a:solidFill>
          <a:srgbClr val="000000"/>
        </a:solidFill>
        <a:effectLst/>
      </p:bgPr>
    </p:bg>
    <p:spTree>
      <p:nvGrpSpPr>
        <p:cNvPr id="1" name=""/>
        <p:cNvGrpSpPr/>
        <p:nvPr/>
      </p:nvGrpSpPr>
      <p:grpSpPr>
        <a:xfrm>
          <a:off x="0" y="0"/>
          <a:ext cx="0" cy="0"/>
          <a:chOff x="0" y="0"/>
          <a:chExt cx="0" cy="0"/>
        </a:xfrm>
      </p:grpSpPr>
      <p:sp>
        <p:nvSpPr>
          <p:cNvPr id="3314"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15"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1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9917618"/>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x">
  <p:cSld name="24_Section Header">
    <p:bg>
      <p:bgPr>
        <a:solidFill>
          <a:srgbClr val="000000"/>
        </a:solidFill>
        <a:effectLst/>
      </p:bgPr>
    </p:bg>
    <p:spTree>
      <p:nvGrpSpPr>
        <p:cNvPr id="1" name=""/>
        <p:cNvGrpSpPr/>
        <p:nvPr/>
      </p:nvGrpSpPr>
      <p:grpSpPr>
        <a:xfrm>
          <a:off x="0" y="0"/>
          <a:ext cx="0" cy="0"/>
          <a:chOff x="0" y="0"/>
          <a:chExt cx="0" cy="0"/>
        </a:xfrm>
      </p:grpSpPr>
      <p:sp>
        <p:nvSpPr>
          <p:cNvPr id="3323"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lvl1pPr>
          </a:lstStyle>
          <a:p>
            <a:r>
              <a:t>Title Text</a:t>
            </a:r>
          </a:p>
        </p:txBody>
      </p:sp>
      <p:sp>
        <p:nvSpPr>
          <p:cNvPr id="3324"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FFFFFF"/>
                </a:solidFill>
              </a:defRPr>
            </a:lvl1pPr>
            <a:lvl2pPr marL="0" indent="457200">
              <a:spcBef>
                <a:spcPts val="400"/>
              </a:spcBef>
              <a:buSzTx/>
              <a:buNone/>
              <a:defRPr sz="2000">
                <a:solidFill>
                  <a:srgbClr val="FFFFFF"/>
                </a:solidFill>
              </a:defRPr>
            </a:lvl2pPr>
            <a:lvl3pPr marL="0" indent="914400">
              <a:spcBef>
                <a:spcPts val="400"/>
              </a:spcBef>
              <a:buSzTx/>
              <a:buNone/>
              <a:defRPr sz="2000">
                <a:solidFill>
                  <a:srgbClr val="FFFFFF"/>
                </a:solidFill>
              </a:defRPr>
            </a:lvl3pPr>
            <a:lvl4pPr marL="0" indent="1371600">
              <a:spcBef>
                <a:spcPts val="400"/>
              </a:spcBef>
              <a:buSzTx/>
              <a:buNone/>
              <a:defRPr sz="2000">
                <a:solidFill>
                  <a:srgbClr val="FFFFFF"/>
                </a:solidFill>
              </a:defRPr>
            </a:lvl4pPr>
            <a:lvl5pPr marL="0" indent="1828800">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57369374"/>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x">
  <p:cSld name="24_Two Content">
    <p:bg>
      <p:bgPr>
        <a:solidFill>
          <a:srgbClr val="000000"/>
        </a:solidFill>
        <a:effectLst/>
      </p:bgPr>
    </p:bg>
    <p:spTree>
      <p:nvGrpSpPr>
        <p:cNvPr id="1" name=""/>
        <p:cNvGrpSpPr/>
        <p:nvPr/>
      </p:nvGrpSpPr>
      <p:grpSpPr>
        <a:xfrm>
          <a:off x="0" y="0"/>
          <a:ext cx="0" cy="0"/>
          <a:chOff x="0" y="0"/>
          <a:chExt cx="0" cy="0"/>
        </a:xfrm>
      </p:grpSpPr>
      <p:sp>
        <p:nvSpPr>
          <p:cNvPr id="33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33"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a:solidFill>
                  <a:srgbClr val="FFFFFF"/>
                </a:solidFill>
              </a:defRPr>
            </a:lvl1pPr>
            <a:lvl2pPr marL="790575" indent="-333375">
              <a:spcBef>
                <a:spcPts val="600"/>
              </a:spcBef>
              <a:buSzPct val="100000"/>
              <a:buChar char="–"/>
              <a:defRPr sz="2800">
                <a:solidFill>
                  <a:srgbClr val="FFFFFF"/>
                </a:solidFill>
              </a:defRPr>
            </a:lvl2pPr>
            <a:lvl3pPr marL="1234439" indent="-320039">
              <a:spcBef>
                <a:spcPts val="600"/>
              </a:spcBef>
              <a:buSzPct val="100000"/>
              <a:buChar char="•"/>
              <a:defRPr sz="2800">
                <a:solidFill>
                  <a:srgbClr val="FFFFFF"/>
                </a:solidFill>
              </a:defRPr>
            </a:lvl3pPr>
            <a:lvl4pPr marL="1727200" indent="-355600">
              <a:spcBef>
                <a:spcPts val="600"/>
              </a:spcBef>
              <a:buSzPct val="100000"/>
              <a:buChar char="–"/>
              <a:defRPr sz="2800">
                <a:solidFill>
                  <a:srgbClr val="FFFFFF"/>
                </a:solidFill>
              </a:defRPr>
            </a:lvl4pPr>
            <a:lvl5pPr marL="2184400" indent="-355600">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3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31059115"/>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x">
  <p:cSld name="24_Comparison">
    <p:bg>
      <p:bgPr>
        <a:solidFill>
          <a:srgbClr val="000000"/>
        </a:solidFill>
        <a:effectLst/>
      </p:bgPr>
    </p:bg>
    <p:spTree>
      <p:nvGrpSpPr>
        <p:cNvPr id="1" name=""/>
        <p:cNvGrpSpPr/>
        <p:nvPr/>
      </p:nvGrpSpPr>
      <p:grpSpPr>
        <a:xfrm>
          <a:off x="0" y="0"/>
          <a:ext cx="0" cy="0"/>
          <a:chOff x="0" y="0"/>
          <a:chExt cx="0" cy="0"/>
        </a:xfrm>
      </p:grpSpPr>
      <p:sp>
        <p:nvSpPr>
          <p:cNvPr id="334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lvl1pPr>
          </a:lstStyle>
          <a:p>
            <a:r>
              <a:t>Title Text</a:t>
            </a:r>
          </a:p>
        </p:txBody>
      </p:sp>
      <p:sp>
        <p:nvSpPr>
          <p:cNvPr id="3342"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FFFFFF"/>
                </a:solidFill>
              </a:defRPr>
            </a:lvl1pPr>
            <a:lvl2pPr marL="0" indent="457200">
              <a:spcBef>
                <a:spcPts val="500"/>
              </a:spcBef>
              <a:buSzTx/>
              <a:buNone/>
              <a:defRPr sz="2400" b="1">
                <a:solidFill>
                  <a:srgbClr val="FFFFFF"/>
                </a:solidFill>
              </a:defRPr>
            </a:lvl2pPr>
            <a:lvl3pPr marL="0" indent="914400">
              <a:spcBef>
                <a:spcPts val="500"/>
              </a:spcBef>
              <a:buSzTx/>
              <a:buNone/>
              <a:defRPr sz="2400" b="1">
                <a:solidFill>
                  <a:srgbClr val="FFFFFF"/>
                </a:solidFill>
              </a:defRPr>
            </a:lvl3pPr>
            <a:lvl4pPr marL="0" indent="1371600">
              <a:spcBef>
                <a:spcPts val="500"/>
              </a:spcBef>
              <a:buSzTx/>
              <a:buNone/>
              <a:defRPr sz="2400" b="1">
                <a:solidFill>
                  <a:srgbClr val="FFFFFF"/>
                </a:solidFill>
              </a:defRPr>
            </a:lvl4pPr>
            <a:lvl5pPr marL="0" indent="1828800">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43"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FFFFFF"/>
                </a:solidFill>
              </a:defRPr>
            </a:pPr>
            <a:endParaRPr/>
          </a:p>
        </p:txBody>
      </p:sp>
      <p:sp>
        <p:nvSpPr>
          <p:cNvPr id="334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12967246"/>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x">
  <p:cSld name="24_Title Only">
    <p:bg>
      <p:bgPr>
        <a:solidFill>
          <a:srgbClr val="000000"/>
        </a:solidFill>
        <a:effectLst/>
      </p:bgPr>
    </p:bg>
    <p:spTree>
      <p:nvGrpSpPr>
        <p:cNvPr id="1" name=""/>
        <p:cNvGrpSpPr/>
        <p:nvPr/>
      </p:nvGrpSpPr>
      <p:grpSpPr>
        <a:xfrm>
          <a:off x="0" y="0"/>
          <a:ext cx="0" cy="0"/>
          <a:chOff x="0" y="0"/>
          <a:chExt cx="0" cy="0"/>
        </a:xfrm>
      </p:grpSpPr>
      <p:sp>
        <p:nvSpPr>
          <p:cNvPr id="3351"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52"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28394840"/>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x">
  <p:cSld name="23_Blank">
    <p:bg>
      <p:bgPr>
        <a:solidFill>
          <a:srgbClr val="000000"/>
        </a:solidFill>
        <a:effectLst/>
      </p:bgPr>
    </p:bg>
    <p:spTree>
      <p:nvGrpSpPr>
        <p:cNvPr id="1" name=""/>
        <p:cNvGrpSpPr/>
        <p:nvPr/>
      </p:nvGrpSpPr>
      <p:grpSpPr>
        <a:xfrm>
          <a:off x="0" y="0"/>
          <a:ext cx="0" cy="0"/>
          <a:chOff x="0" y="0"/>
          <a:chExt cx="0" cy="0"/>
        </a:xfrm>
      </p:grpSpPr>
      <p:sp>
        <p:nvSpPr>
          <p:cNvPr id="335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7216957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202E57-8A71-2343-9DD9-D506813EBF7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43219078"/>
      </p:ext>
    </p:extLst>
  </p:cSld>
  <p:clrMapOvr>
    <a:masterClrMapping/>
  </p:clrMapOvr>
  <p:transition>
    <p:random/>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x">
  <p:cSld name="24_Content with Caption">
    <p:bg>
      <p:bgPr>
        <a:solidFill>
          <a:srgbClr val="000000"/>
        </a:solidFill>
        <a:effectLst/>
      </p:bgPr>
    </p:bg>
    <p:spTree>
      <p:nvGrpSpPr>
        <p:cNvPr id="1" name=""/>
        <p:cNvGrpSpPr/>
        <p:nvPr/>
      </p:nvGrpSpPr>
      <p:grpSpPr>
        <a:xfrm>
          <a:off x="0" y="0"/>
          <a:ext cx="0" cy="0"/>
          <a:chOff x="0" y="0"/>
          <a:chExt cx="0" cy="0"/>
        </a:xfrm>
      </p:grpSpPr>
      <p:sp>
        <p:nvSpPr>
          <p:cNvPr id="3366"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lvl1pPr>
          </a:lstStyle>
          <a:p>
            <a:r>
              <a:t>Title Text</a:t>
            </a:r>
          </a:p>
        </p:txBody>
      </p:sp>
      <p:sp>
        <p:nvSpPr>
          <p:cNvPr id="3367"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68"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FFFFFF"/>
                </a:solidFill>
              </a:defRPr>
            </a:pPr>
            <a:endParaRPr/>
          </a:p>
        </p:txBody>
      </p:sp>
      <p:sp>
        <p:nvSpPr>
          <p:cNvPr id="33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36095185"/>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x">
  <p:cSld name="24_Picture with Caption">
    <p:bg>
      <p:bgPr>
        <a:solidFill>
          <a:srgbClr val="000000"/>
        </a:solidFill>
        <a:effectLst/>
      </p:bgPr>
    </p:bg>
    <p:spTree>
      <p:nvGrpSpPr>
        <p:cNvPr id="1" name=""/>
        <p:cNvGrpSpPr/>
        <p:nvPr/>
      </p:nvGrpSpPr>
      <p:grpSpPr>
        <a:xfrm>
          <a:off x="0" y="0"/>
          <a:ext cx="0" cy="0"/>
          <a:chOff x="0" y="0"/>
          <a:chExt cx="0" cy="0"/>
        </a:xfrm>
      </p:grpSpPr>
      <p:sp>
        <p:nvSpPr>
          <p:cNvPr id="3376"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lvl1pPr>
          </a:lstStyle>
          <a:p>
            <a:r>
              <a:t>Title Text</a:t>
            </a:r>
          </a:p>
        </p:txBody>
      </p:sp>
      <p:sp>
        <p:nvSpPr>
          <p:cNvPr id="337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378"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FFFFFF"/>
                </a:solidFill>
              </a:defRPr>
            </a:lvl1pPr>
            <a:lvl2pPr marL="0" indent="457200">
              <a:spcBef>
                <a:spcPts val="300"/>
              </a:spcBef>
              <a:buSzTx/>
              <a:buNone/>
              <a:defRPr sz="1400">
                <a:solidFill>
                  <a:srgbClr val="FFFFFF"/>
                </a:solidFill>
              </a:defRPr>
            </a:lvl2pPr>
            <a:lvl3pPr marL="0" indent="914400">
              <a:spcBef>
                <a:spcPts val="300"/>
              </a:spcBef>
              <a:buSzTx/>
              <a:buNone/>
              <a:defRPr sz="1400">
                <a:solidFill>
                  <a:srgbClr val="FFFFFF"/>
                </a:solidFill>
              </a:defRPr>
            </a:lvl3pPr>
            <a:lvl4pPr marL="0" indent="1371600">
              <a:spcBef>
                <a:spcPts val="300"/>
              </a:spcBef>
              <a:buSzTx/>
              <a:buNone/>
              <a:defRPr sz="1400">
                <a:solidFill>
                  <a:srgbClr val="FFFFFF"/>
                </a:solidFill>
              </a:defRPr>
            </a:lvl4pPr>
            <a:lvl5pPr marL="0" indent="1828800">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7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66227918"/>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x">
  <p:cSld name="24_Title and Vertical Text">
    <p:bg>
      <p:bgPr>
        <a:solidFill>
          <a:srgbClr val="000000"/>
        </a:solidFill>
        <a:effectLst/>
      </p:bgPr>
    </p:bg>
    <p:spTree>
      <p:nvGrpSpPr>
        <p:cNvPr id="1" name=""/>
        <p:cNvGrpSpPr/>
        <p:nvPr/>
      </p:nvGrpSpPr>
      <p:grpSpPr>
        <a:xfrm>
          <a:off x="0" y="0"/>
          <a:ext cx="0" cy="0"/>
          <a:chOff x="0" y="0"/>
          <a:chExt cx="0" cy="0"/>
        </a:xfrm>
      </p:grpSpPr>
      <p:sp>
        <p:nvSpPr>
          <p:cNvPr id="3386"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87"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8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6451953"/>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x">
  <p:cSld name="24_Vertical Title and Text">
    <p:bg>
      <p:bgPr>
        <a:solidFill>
          <a:srgbClr val="000000"/>
        </a:solidFill>
        <a:effectLst/>
      </p:bgPr>
    </p:bg>
    <p:spTree>
      <p:nvGrpSpPr>
        <p:cNvPr id="1" name=""/>
        <p:cNvGrpSpPr/>
        <p:nvPr/>
      </p:nvGrpSpPr>
      <p:grpSpPr>
        <a:xfrm>
          <a:off x="0" y="0"/>
          <a:ext cx="0" cy="0"/>
          <a:chOff x="0" y="0"/>
          <a:chExt cx="0" cy="0"/>
        </a:xfrm>
      </p:grpSpPr>
      <p:sp>
        <p:nvSpPr>
          <p:cNvPr id="3395"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0"/>
            </a:lvl1pPr>
          </a:lstStyle>
          <a:p>
            <a:r>
              <a:t>Title Text</a:t>
            </a:r>
          </a:p>
        </p:txBody>
      </p:sp>
      <p:sp>
        <p:nvSpPr>
          <p:cNvPr id="3396"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725789"/>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
  <p:cSld name="3_Title and 4 Content">
    <p:bg>
      <p:bgPr>
        <a:solidFill>
          <a:srgbClr val="000000"/>
        </a:solidFill>
        <a:effectLst/>
      </p:bgPr>
    </p:bg>
    <p:spTree>
      <p:nvGrpSpPr>
        <p:cNvPr id="1" name=""/>
        <p:cNvGrpSpPr/>
        <p:nvPr/>
      </p:nvGrpSpPr>
      <p:grpSpPr>
        <a:xfrm>
          <a:off x="0" y="0"/>
          <a:ext cx="0" cy="0"/>
          <a:chOff x="0" y="0"/>
          <a:chExt cx="0" cy="0"/>
        </a:xfrm>
      </p:grpSpPr>
      <p:sp>
        <p:nvSpPr>
          <p:cNvPr id="3404"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3405"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4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01574581"/>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x">
  <p:cSld name="2_Title, Content, and 2 Content">
    <p:bg>
      <p:bgPr>
        <a:solidFill>
          <a:srgbClr val="000000"/>
        </a:solidFill>
        <a:effectLst/>
      </p:bgPr>
    </p:bg>
    <p:spTree>
      <p:nvGrpSpPr>
        <p:cNvPr id="1" name=""/>
        <p:cNvGrpSpPr/>
        <p:nvPr/>
      </p:nvGrpSpPr>
      <p:grpSpPr>
        <a:xfrm>
          <a:off x="0" y="0"/>
          <a:ext cx="0" cy="0"/>
          <a:chOff x="0" y="0"/>
          <a:chExt cx="0" cy="0"/>
        </a:xfrm>
      </p:grpSpPr>
      <p:sp>
        <p:nvSpPr>
          <p:cNvPr id="3413"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34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4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58368624"/>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x">
  <p:cSld name="15_Title Slide">
    <p:bg>
      <p:bgPr>
        <a:solidFill>
          <a:srgbClr val="FFFFFF"/>
        </a:solidFill>
        <a:effectLst/>
      </p:bgPr>
    </p:bg>
    <p:spTree>
      <p:nvGrpSpPr>
        <p:cNvPr id="1" name=""/>
        <p:cNvGrpSpPr/>
        <p:nvPr/>
      </p:nvGrpSpPr>
      <p:grpSpPr>
        <a:xfrm>
          <a:off x="0" y="0"/>
          <a:ext cx="0" cy="0"/>
          <a:chOff x="0" y="0"/>
          <a:chExt cx="0" cy="0"/>
        </a:xfrm>
      </p:grpSpPr>
      <p:sp>
        <p:nvSpPr>
          <p:cNvPr id="3422" name="Title Text"/>
          <p:cNvSpPr txBox="1">
            <a:spLocks noGrp="1"/>
          </p:cNvSpPr>
          <p:nvPr>
            <p:ph type="title"/>
          </p:nvPr>
        </p:nvSpPr>
        <p:spPr>
          <a:xfrm>
            <a:off x="1143140" y="1121975"/>
            <a:ext cx="6857721" cy="2387963"/>
          </a:xfrm>
          <a:prstGeom prst="rect">
            <a:avLst/>
          </a:prstGeom>
          <a:noFill/>
        </p:spPr>
        <p:txBody>
          <a:bodyPr lIns="46799" tIns="46799" rIns="46799" bIns="46799" anchor="b"/>
          <a:lstStyle>
            <a:lvl1pPr defTabSz="321503">
              <a:defRPr sz="4200" b="0">
                <a:solidFill>
                  <a:srgbClr val="000000"/>
                </a:solidFill>
              </a:defRPr>
            </a:lvl1pPr>
          </a:lstStyle>
          <a:p>
            <a:r>
              <a:t>Title Text</a:t>
            </a:r>
          </a:p>
        </p:txBody>
      </p:sp>
      <p:sp>
        <p:nvSpPr>
          <p:cNvPr id="3423" name="Body Level One…"/>
          <p:cNvSpPr txBox="1">
            <a:spLocks noGrp="1"/>
          </p:cNvSpPr>
          <p:nvPr>
            <p:ph type="body" sz="quarter" idx="1"/>
          </p:nvPr>
        </p:nvSpPr>
        <p:spPr>
          <a:xfrm>
            <a:off x="1143140" y="3601482"/>
            <a:ext cx="6857721" cy="1656728"/>
          </a:xfrm>
          <a:prstGeom prst="rect">
            <a:avLst/>
          </a:prstGeom>
        </p:spPr>
        <p:txBody>
          <a:bodyPr lIns="46799" tIns="46799" rIns="46799" bIns="46799">
            <a:normAutofit/>
          </a:bodyPr>
          <a:lstStyle>
            <a:lvl1pPr marL="0" indent="0" algn="ctr" defTabSz="321503">
              <a:spcBef>
                <a:spcPts val="500"/>
              </a:spcBef>
              <a:buSzTx/>
              <a:buNone/>
              <a:defRPr sz="1600">
                <a:solidFill>
                  <a:srgbClr val="000000"/>
                </a:solidFill>
              </a:defRPr>
            </a:lvl1pPr>
            <a:lvl2pPr marL="0" indent="321503" algn="ctr" defTabSz="321503">
              <a:spcBef>
                <a:spcPts val="500"/>
              </a:spcBef>
              <a:buSzTx/>
              <a:buNone/>
              <a:defRPr sz="1600">
                <a:solidFill>
                  <a:srgbClr val="000000"/>
                </a:solidFill>
              </a:defRPr>
            </a:lvl2pPr>
            <a:lvl3pPr marL="0" indent="643006" algn="ctr" defTabSz="321503">
              <a:spcBef>
                <a:spcPts val="500"/>
              </a:spcBef>
              <a:buSzTx/>
              <a:buNone/>
              <a:defRPr sz="1600">
                <a:solidFill>
                  <a:srgbClr val="000000"/>
                </a:solidFill>
              </a:defRPr>
            </a:lvl3pPr>
            <a:lvl4pPr marL="0" indent="964508" algn="ctr" defTabSz="321503">
              <a:spcBef>
                <a:spcPts val="500"/>
              </a:spcBef>
              <a:buSzTx/>
              <a:buNone/>
              <a:defRPr sz="1600">
                <a:solidFill>
                  <a:srgbClr val="000000"/>
                </a:solidFill>
              </a:defRPr>
            </a:lvl4pPr>
            <a:lvl5pPr marL="0" indent="1286012" algn="ctr" defTabSz="321503">
              <a:spcBef>
                <a:spcPts val="500"/>
              </a:spcBef>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2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88777228"/>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x">
  <p:cSld name="23_Title and Content">
    <p:bg>
      <p:bgPr>
        <a:solidFill>
          <a:srgbClr val="FFFFFF"/>
        </a:solidFill>
        <a:effectLst/>
      </p:bgPr>
    </p:bg>
    <p:spTree>
      <p:nvGrpSpPr>
        <p:cNvPr id="1" name=""/>
        <p:cNvGrpSpPr/>
        <p:nvPr/>
      </p:nvGrpSpPr>
      <p:grpSpPr>
        <a:xfrm>
          <a:off x="0" y="0"/>
          <a:ext cx="0" cy="0"/>
          <a:chOff x="0" y="0"/>
          <a:chExt cx="0" cy="0"/>
        </a:xfrm>
      </p:grpSpPr>
      <p:sp>
        <p:nvSpPr>
          <p:cNvPr id="3431"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32" name="Body Level One…"/>
          <p:cNvSpPr txBox="1">
            <a:spLocks noGrp="1"/>
          </p:cNvSpPr>
          <p:nvPr>
            <p:ph type="body" sz="half" idx="1"/>
          </p:nvPr>
        </p:nvSpPr>
        <p:spPr>
          <a:xfrm>
            <a:off x="321507" y="1125324"/>
            <a:ext cx="5786029" cy="3181720"/>
          </a:xfrm>
          <a:prstGeom prst="rect">
            <a:avLst/>
          </a:prstGeom>
        </p:spPr>
        <p:txBody>
          <a:bodyPr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33"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95527210"/>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x">
  <p:cSld name="25_Section Header">
    <p:bg>
      <p:bgPr>
        <a:solidFill>
          <a:srgbClr val="FFFFFF"/>
        </a:solidFill>
        <a:effectLst/>
      </p:bgPr>
    </p:bg>
    <p:spTree>
      <p:nvGrpSpPr>
        <p:cNvPr id="1" name=""/>
        <p:cNvGrpSpPr/>
        <p:nvPr/>
      </p:nvGrpSpPr>
      <p:grpSpPr>
        <a:xfrm>
          <a:off x="0" y="0"/>
          <a:ext cx="0" cy="0"/>
          <a:chOff x="0" y="0"/>
          <a:chExt cx="0" cy="0"/>
        </a:xfrm>
      </p:grpSpPr>
      <p:sp>
        <p:nvSpPr>
          <p:cNvPr id="3440" name="Title Text"/>
          <p:cNvSpPr txBox="1">
            <a:spLocks noGrp="1"/>
          </p:cNvSpPr>
          <p:nvPr>
            <p:ph type="title"/>
          </p:nvPr>
        </p:nvSpPr>
        <p:spPr>
          <a:xfrm>
            <a:off x="624038" y="1709197"/>
            <a:ext cx="7886994" cy="2853501"/>
          </a:xfrm>
          <a:prstGeom prst="rect">
            <a:avLst/>
          </a:prstGeom>
          <a:noFill/>
        </p:spPr>
        <p:txBody>
          <a:bodyPr lIns="46799" tIns="46799" rIns="46799" bIns="46799" anchor="b"/>
          <a:lstStyle>
            <a:lvl1pPr defTabSz="321503">
              <a:defRPr sz="4200" b="0">
                <a:solidFill>
                  <a:srgbClr val="000000"/>
                </a:solidFill>
              </a:defRPr>
            </a:lvl1pPr>
          </a:lstStyle>
          <a:p>
            <a:r>
              <a:t>Title Text</a:t>
            </a:r>
          </a:p>
        </p:txBody>
      </p:sp>
      <p:sp>
        <p:nvSpPr>
          <p:cNvPr id="3441" name="Body Level One…"/>
          <p:cNvSpPr txBox="1">
            <a:spLocks noGrp="1"/>
          </p:cNvSpPr>
          <p:nvPr>
            <p:ph type="body" sz="quarter" idx="1"/>
          </p:nvPr>
        </p:nvSpPr>
        <p:spPr>
          <a:xfrm>
            <a:off x="624038" y="4589490"/>
            <a:ext cx="7886994" cy="1500432"/>
          </a:xfrm>
          <a:prstGeom prst="rect">
            <a:avLst/>
          </a:prstGeom>
        </p:spPr>
        <p:txBody>
          <a:bodyPr lIns="46799" tIns="46799" rIns="46799" bIns="46799">
            <a:normAutofit/>
          </a:bodyPr>
          <a:lstStyle>
            <a:lvl1pPr marL="0" indent="0" defTabSz="321503">
              <a:spcBef>
                <a:spcPts val="500"/>
              </a:spcBef>
              <a:buSzTx/>
              <a:buNone/>
              <a:defRPr sz="1600">
                <a:solidFill>
                  <a:srgbClr val="000000"/>
                </a:solidFill>
              </a:defRPr>
            </a:lvl1pPr>
            <a:lvl2pPr marL="0" indent="321503" defTabSz="321503">
              <a:spcBef>
                <a:spcPts val="500"/>
              </a:spcBef>
              <a:buSzTx/>
              <a:buNone/>
              <a:defRPr sz="1600">
                <a:solidFill>
                  <a:srgbClr val="000000"/>
                </a:solidFill>
              </a:defRPr>
            </a:lvl2pPr>
            <a:lvl3pPr marL="0" indent="643006" defTabSz="321503">
              <a:spcBef>
                <a:spcPts val="500"/>
              </a:spcBef>
              <a:buSzTx/>
              <a:buNone/>
              <a:defRPr sz="1600">
                <a:solidFill>
                  <a:srgbClr val="000000"/>
                </a:solidFill>
              </a:defRPr>
            </a:lvl3pPr>
            <a:lvl4pPr marL="0" indent="964508" defTabSz="321503">
              <a:spcBef>
                <a:spcPts val="500"/>
              </a:spcBef>
              <a:buSzTx/>
              <a:buNone/>
              <a:defRPr sz="1600">
                <a:solidFill>
                  <a:srgbClr val="000000"/>
                </a:solidFill>
              </a:defRPr>
            </a:lvl4pPr>
            <a:lvl5pPr marL="0" indent="1286012" defTabSz="321503">
              <a:spcBef>
                <a:spcPts val="500"/>
              </a:spcBef>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42"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88440191"/>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x">
  <p:cSld name="25_Two Content">
    <p:bg>
      <p:bgPr>
        <a:solidFill>
          <a:srgbClr val="FFFFFF"/>
        </a:solidFill>
        <a:effectLst/>
      </p:bgPr>
    </p:bg>
    <p:spTree>
      <p:nvGrpSpPr>
        <p:cNvPr id="1" name=""/>
        <p:cNvGrpSpPr/>
        <p:nvPr/>
      </p:nvGrpSpPr>
      <p:grpSpPr>
        <a:xfrm>
          <a:off x="0" y="0"/>
          <a:ext cx="0" cy="0"/>
          <a:chOff x="0" y="0"/>
          <a:chExt cx="0" cy="0"/>
        </a:xfrm>
      </p:grpSpPr>
      <p:sp>
        <p:nvSpPr>
          <p:cNvPr id="3449"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50" name="Body Level One…"/>
          <p:cNvSpPr txBox="1">
            <a:spLocks noGrp="1"/>
          </p:cNvSpPr>
          <p:nvPr>
            <p:ph type="body" sz="quarter" idx="1"/>
          </p:nvPr>
        </p:nvSpPr>
        <p:spPr>
          <a:xfrm>
            <a:off x="321507" y="1125324"/>
            <a:ext cx="2838872" cy="3181720"/>
          </a:xfrm>
          <a:prstGeom prst="rect">
            <a:avLst/>
          </a:prstGeom>
        </p:spPr>
        <p:txBody>
          <a:bodyPr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5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0821296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F9AD74-5F8D-604E-902A-ED05B897534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16606471"/>
      </p:ext>
    </p:extLst>
  </p:cSld>
  <p:clrMapOvr>
    <a:masterClrMapping/>
  </p:clrMapOvr>
  <p:transition>
    <p:random/>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x">
  <p:cSld name="25_Comparison">
    <p:bg>
      <p:bgPr>
        <a:solidFill>
          <a:srgbClr val="FFFFFF"/>
        </a:solidFill>
        <a:effectLst/>
      </p:bgPr>
    </p:bg>
    <p:spTree>
      <p:nvGrpSpPr>
        <p:cNvPr id="1" name=""/>
        <p:cNvGrpSpPr/>
        <p:nvPr/>
      </p:nvGrpSpPr>
      <p:grpSpPr>
        <a:xfrm>
          <a:off x="0" y="0"/>
          <a:ext cx="0" cy="0"/>
          <a:chOff x="0" y="0"/>
          <a:chExt cx="0" cy="0"/>
        </a:xfrm>
      </p:grpSpPr>
      <p:sp>
        <p:nvSpPr>
          <p:cNvPr id="3458" name="Title Text"/>
          <p:cNvSpPr txBox="1">
            <a:spLocks noGrp="1"/>
          </p:cNvSpPr>
          <p:nvPr>
            <p:ph type="title"/>
          </p:nvPr>
        </p:nvSpPr>
        <p:spPr>
          <a:xfrm>
            <a:off x="629619" y="365061"/>
            <a:ext cx="7886995" cy="1325158"/>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59" name="Body Level One…"/>
          <p:cNvSpPr txBox="1">
            <a:spLocks noGrp="1"/>
          </p:cNvSpPr>
          <p:nvPr>
            <p:ph type="body" sz="quarter" idx="1"/>
          </p:nvPr>
        </p:nvSpPr>
        <p:spPr>
          <a:xfrm>
            <a:off x="629619" y="1681286"/>
            <a:ext cx="3868144" cy="823899"/>
          </a:xfrm>
          <a:prstGeom prst="rect">
            <a:avLst/>
          </a:prstGeom>
        </p:spPr>
        <p:txBody>
          <a:bodyPr lIns="46799" tIns="46799" rIns="46799" bIns="46799" anchor="b">
            <a:normAutofit/>
          </a:bodyPr>
          <a:lstStyle>
            <a:lvl1pPr marL="0" indent="0" defTabSz="321503">
              <a:spcBef>
                <a:spcPts val="500"/>
              </a:spcBef>
              <a:buSzTx/>
              <a:buNone/>
              <a:defRPr sz="1600" b="1">
                <a:solidFill>
                  <a:srgbClr val="000000"/>
                </a:solidFill>
              </a:defRPr>
            </a:lvl1pPr>
            <a:lvl2pPr marL="0" indent="321503" defTabSz="321503">
              <a:spcBef>
                <a:spcPts val="500"/>
              </a:spcBef>
              <a:buSzTx/>
              <a:buNone/>
              <a:defRPr sz="1600" b="1">
                <a:solidFill>
                  <a:srgbClr val="000000"/>
                </a:solidFill>
              </a:defRPr>
            </a:lvl2pPr>
            <a:lvl3pPr marL="0" indent="643006" defTabSz="321503">
              <a:spcBef>
                <a:spcPts val="500"/>
              </a:spcBef>
              <a:buSzTx/>
              <a:buNone/>
              <a:defRPr sz="1600" b="1">
                <a:solidFill>
                  <a:srgbClr val="000000"/>
                </a:solidFill>
              </a:defRPr>
            </a:lvl3pPr>
            <a:lvl4pPr marL="0" indent="964508" defTabSz="321503">
              <a:spcBef>
                <a:spcPts val="500"/>
              </a:spcBef>
              <a:buSzTx/>
              <a:buNone/>
              <a:defRPr sz="1600" b="1">
                <a:solidFill>
                  <a:srgbClr val="000000"/>
                </a:solidFill>
              </a:defRPr>
            </a:lvl4pPr>
            <a:lvl5pPr marL="0" indent="1286012" defTabSz="321503">
              <a:spcBef>
                <a:spcPts val="500"/>
              </a:spcBef>
              <a:buSzTx/>
              <a:buNone/>
              <a:defRPr sz="16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60" name="Text Placeholder 4"/>
          <p:cNvSpPr>
            <a:spLocks noGrp="1"/>
          </p:cNvSpPr>
          <p:nvPr>
            <p:ph type="body" sz="quarter" idx="21"/>
          </p:nvPr>
        </p:nvSpPr>
        <p:spPr>
          <a:xfrm>
            <a:off x="4629491" y="1681286"/>
            <a:ext cx="3887121" cy="823898"/>
          </a:xfrm>
          <a:prstGeom prst="rect">
            <a:avLst/>
          </a:prstGeom>
        </p:spPr>
        <p:txBody>
          <a:bodyPr lIns="46799" tIns="46799" rIns="46799" bIns="46799" anchor="b">
            <a:normAutofit/>
          </a:bodyPr>
          <a:lstStyle/>
          <a:p>
            <a:pPr marL="0" indent="0" defTabSz="321503" rtl="0">
              <a:spcBef>
                <a:spcPts val="500"/>
              </a:spcBef>
              <a:buSzTx/>
              <a:buNone/>
              <a:defRPr sz="1600" b="1">
                <a:solidFill>
                  <a:srgbClr val="000000"/>
                </a:solidFill>
              </a:defRPr>
            </a:pPr>
            <a:endParaRPr/>
          </a:p>
        </p:txBody>
      </p:sp>
      <p:sp>
        <p:nvSpPr>
          <p:cNvPr id="346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63348662"/>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x">
  <p:cSld name="25_Title Only">
    <p:bg>
      <p:bgPr>
        <a:solidFill>
          <a:srgbClr val="FFFFFF"/>
        </a:solidFill>
        <a:effectLst/>
      </p:bgPr>
    </p:bg>
    <p:spTree>
      <p:nvGrpSpPr>
        <p:cNvPr id="1" name=""/>
        <p:cNvGrpSpPr/>
        <p:nvPr/>
      </p:nvGrpSpPr>
      <p:grpSpPr>
        <a:xfrm>
          <a:off x="0" y="0"/>
          <a:ext cx="0" cy="0"/>
          <a:chOff x="0" y="0"/>
          <a:chExt cx="0" cy="0"/>
        </a:xfrm>
      </p:grpSpPr>
      <p:sp>
        <p:nvSpPr>
          <p:cNvPr id="3468"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69"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74595204"/>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x">
  <p:cSld name="24_Blank">
    <p:bg>
      <p:bgPr>
        <a:solidFill>
          <a:srgbClr val="FFFFFF"/>
        </a:solidFill>
        <a:effectLst/>
      </p:bgPr>
    </p:bg>
    <p:spTree>
      <p:nvGrpSpPr>
        <p:cNvPr id="1" name=""/>
        <p:cNvGrpSpPr/>
        <p:nvPr/>
      </p:nvGrpSpPr>
      <p:grpSpPr>
        <a:xfrm>
          <a:off x="0" y="0"/>
          <a:ext cx="0" cy="0"/>
          <a:chOff x="0" y="0"/>
          <a:chExt cx="0" cy="0"/>
        </a:xfrm>
      </p:grpSpPr>
      <p:sp>
        <p:nvSpPr>
          <p:cNvPr id="347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24673641"/>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x">
  <p:cSld name="25_Content with Caption">
    <p:bg>
      <p:bgPr>
        <a:solidFill>
          <a:srgbClr val="FFFFFF"/>
        </a:solidFill>
        <a:effectLst/>
      </p:bgPr>
    </p:bg>
    <p:spTree>
      <p:nvGrpSpPr>
        <p:cNvPr id="1" name=""/>
        <p:cNvGrpSpPr/>
        <p:nvPr/>
      </p:nvGrpSpPr>
      <p:grpSpPr>
        <a:xfrm>
          <a:off x="0" y="0"/>
          <a:ext cx="0" cy="0"/>
          <a:chOff x="0" y="0"/>
          <a:chExt cx="0" cy="0"/>
        </a:xfrm>
      </p:grpSpPr>
      <p:sp>
        <p:nvSpPr>
          <p:cNvPr id="348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0">
                <a:solidFill>
                  <a:srgbClr val="000000"/>
                </a:solidFill>
              </a:defRPr>
            </a:lvl1pPr>
          </a:lstStyle>
          <a:p>
            <a:r>
              <a:t>Title Text</a:t>
            </a:r>
          </a:p>
        </p:txBody>
      </p:sp>
      <p:sp>
        <p:nvSpPr>
          <p:cNvPr id="3484" name="Body Level One…"/>
          <p:cNvSpPr txBox="1">
            <a:spLocks noGrp="1"/>
          </p:cNvSpPr>
          <p:nvPr>
            <p:ph type="body" sz="half" idx="1"/>
          </p:nvPr>
        </p:nvSpPr>
        <p:spPr>
          <a:xfrm>
            <a:off x="3887120" y="986891"/>
            <a:ext cx="4629493" cy="4874170"/>
          </a:xfrm>
          <a:prstGeom prst="rect">
            <a:avLst/>
          </a:prstGeom>
        </p:spPr>
        <p:txBody>
          <a:bodyPr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85" name="Text Placeholder 3"/>
          <p:cNvSpPr>
            <a:spLocks noGrp="1"/>
          </p:cNvSpPr>
          <p:nvPr>
            <p:ph type="body" sz="quarter" idx="21"/>
          </p:nvPr>
        </p:nvSpPr>
        <p:spPr>
          <a:xfrm>
            <a:off x="629619" y="2057512"/>
            <a:ext cx="2949390" cy="3811364"/>
          </a:xfrm>
          <a:prstGeom prst="rect">
            <a:avLst/>
          </a:prstGeom>
        </p:spPr>
        <p:txBody>
          <a:bodyPr lIns="46799" tIns="46799" rIns="46799" bIns="46799">
            <a:normAutofit/>
          </a:bodyPr>
          <a:lstStyle/>
          <a:p>
            <a:pPr marL="0" indent="0" defTabSz="321503" rtl="0">
              <a:spcBef>
                <a:spcPts val="500"/>
              </a:spcBef>
              <a:buSzTx/>
              <a:buNone/>
              <a:defRPr sz="1100">
                <a:solidFill>
                  <a:srgbClr val="000000"/>
                </a:solidFill>
              </a:defRPr>
            </a:pPr>
            <a:endParaRPr/>
          </a:p>
        </p:txBody>
      </p:sp>
      <p:sp>
        <p:nvSpPr>
          <p:cNvPr id="348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57082053"/>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x">
  <p:cSld name="25_Picture with Caption">
    <p:bg>
      <p:bgPr>
        <a:solidFill>
          <a:srgbClr val="FFFFFF"/>
        </a:solidFill>
        <a:effectLst/>
      </p:bgPr>
    </p:bg>
    <p:spTree>
      <p:nvGrpSpPr>
        <p:cNvPr id="1" name=""/>
        <p:cNvGrpSpPr/>
        <p:nvPr/>
      </p:nvGrpSpPr>
      <p:grpSpPr>
        <a:xfrm>
          <a:off x="0" y="0"/>
          <a:ext cx="0" cy="0"/>
          <a:chOff x="0" y="0"/>
          <a:chExt cx="0" cy="0"/>
        </a:xfrm>
      </p:grpSpPr>
      <p:sp>
        <p:nvSpPr>
          <p:cNvPr id="349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0">
                <a:solidFill>
                  <a:srgbClr val="000000"/>
                </a:solidFill>
              </a:defRPr>
            </a:lvl1pPr>
          </a:lstStyle>
          <a:p>
            <a:r>
              <a:t>Title Text</a:t>
            </a:r>
          </a:p>
        </p:txBody>
      </p:sp>
      <p:sp>
        <p:nvSpPr>
          <p:cNvPr id="3494" name="Picture Placeholder 2"/>
          <p:cNvSpPr>
            <a:spLocks noGrp="1"/>
          </p:cNvSpPr>
          <p:nvPr>
            <p:ph type="pic" sz="half" idx="21"/>
          </p:nvPr>
        </p:nvSpPr>
        <p:spPr>
          <a:xfrm>
            <a:off x="3887120" y="986891"/>
            <a:ext cx="4629493" cy="4874170"/>
          </a:xfrm>
          <a:prstGeom prst="rect">
            <a:avLst/>
          </a:prstGeom>
        </p:spPr>
        <p:txBody>
          <a:bodyPr lIns="91439" tIns="45719" rIns="91439" bIns="45719"/>
          <a:lstStyle/>
          <a:p>
            <a:endParaRPr/>
          </a:p>
        </p:txBody>
      </p:sp>
      <p:sp>
        <p:nvSpPr>
          <p:cNvPr id="3495" name="Body Level One…"/>
          <p:cNvSpPr txBox="1">
            <a:spLocks noGrp="1"/>
          </p:cNvSpPr>
          <p:nvPr>
            <p:ph type="body" sz="quarter" idx="1"/>
          </p:nvPr>
        </p:nvSpPr>
        <p:spPr>
          <a:xfrm>
            <a:off x="629619" y="2057512"/>
            <a:ext cx="2949390" cy="3811364"/>
          </a:xfrm>
          <a:prstGeom prst="rect">
            <a:avLst/>
          </a:prstGeom>
        </p:spPr>
        <p:txBody>
          <a:bodyPr lIns="46799" tIns="46799" rIns="46799" bIns="46799">
            <a:normAutofit/>
          </a:bodyPr>
          <a:lstStyle>
            <a:lvl1pPr marL="0" indent="0" defTabSz="321503">
              <a:spcBef>
                <a:spcPts val="500"/>
              </a:spcBef>
              <a:buSzTx/>
              <a:buNone/>
              <a:defRPr sz="1100">
                <a:solidFill>
                  <a:srgbClr val="000000"/>
                </a:solidFill>
              </a:defRPr>
            </a:lvl1pPr>
            <a:lvl2pPr marL="0" indent="321503" defTabSz="321503">
              <a:spcBef>
                <a:spcPts val="500"/>
              </a:spcBef>
              <a:buSzTx/>
              <a:buNone/>
              <a:defRPr sz="1100">
                <a:solidFill>
                  <a:srgbClr val="000000"/>
                </a:solidFill>
              </a:defRPr>
            </a:lvl2pPr>
            <a:lvl3pPr marL="0" indent="643006" defTabSz="321503">
              <a:spcBef>
                <a:spcPts val="500"/>
              </a:spcBef>
              <a:buSzTx/>
              <a:buNone/>
              <a:defRPr sz="1100">
                <a:solidFill>
                  <a:srgbClr val="000000"/>
                </a:solidFill>
              </a:defRPr>
            </a:lvl3pPr>
            <a:lvl4pPr marL="0" indent="964508" defTabSz="321503">
              <a:spcBef>
                <a:spcPts val="500"/>
              </a:spcBef>
              <a:buSzTx/>
              <a:buNone/>
              <a:defRPr sz="1100">
                <a:solidFill>
                  <a:srgbClr val="000000"/>
                </a:solidFill>
              </a:defRPr>
            </a:lvl4pPr>
            <a:lvl5pPr marL="0" indent="1286012" defTabSz="321503">
              <a:spcBef>
                <a:spcPts val="500"/>
              </a:spcBef>
              <a:buSzTx/>
              <a:buNone/>
              <a:defRPr sz="11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9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10611544"/>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x">
  <p:cSld name="25_Title and Vertical Text">
    <p:bg>
      <p:bgPr>
        <a:solidFill>
          <a:srgbClr val="FFFFFF"/>
        </a:solidFill>
        <a:effectLst/>
      </p:bgPr>
    </p:bg>
    <p:spTree>
      <p:nvGrpSpPr>
        <p:cNvPr id="1" name=""/>
        <p:cNvGrpSpPr/>
        <p:nvPr/>
      </p:nvGrpSpPr>
      <p:grpSpPr>
        <a:xfrm>
          <a:off x="0" y="0"/>
          <a:ext cx="0" cy="0"/>
          <a:chOff x="0" y="0"/>
          <a:chExt cx="0" cy="0"/>
        </a:xfrm>
      </p:grpSpPr>
      <p:sp>
        <p:nvSpPr>
          <p:cNvPr id="3503"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504" name="Body Level One…"/>
          <p:cNvSpPr txBox="1">
            <a:spLocks noGrp="1"/>
          </p:cNvSpPr>
          <p:nvPr>
            <p:ph type="body" sz="half" idx="1"/>
          </p:nvPr>
        </p:nvSpPr>
        <p:spPr>
          <a:xfrm>
            <a:off x="321507" y="1125324"/>
            <a:ext cx="5786029" cy="3181720"/>
          </a:xfrm>
          <a:prstGeom prst="rect">
            <a:avLst/>
          </a:prstGeom>
        </p:spPr>
        <p:txBody>
          <a:bodyPr vert="eaVert"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505"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77704751"/>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x">
  <p:cSld name="25_Vertical Title and Text">
    <p:bg>
      <p:bgPr>
        <a:solidFill>
          <a:srgbClr val="FFFFFF"/>
        </a:solidFill>
        <a:effectLst/>
      </p:bgPr>
    </p:bg>
    <p:spTree>
      <p:nvGrpSpPr>
        <p:cNvPr id="1" name=""/>
        <p:cNvGrpSpPr/>
        <p:nvPr/>
      </p:nvGrpSpPr>
      <p:grpSpPr>
        <a:xfrm>
          <a:off x="0" y="0"/>
          <a:ext cx="0" cy="0"/>
          <a:chOff x="0" y="0"/>
          <a:chExt cx="0" cy="0"/>
        </a:xfrm>
      </p:grpSpPr>
      <p:sp>
        <p:nvSpPr>
          <p:cNvPr id="3512" name="Title Text"/>
          <p:cNvSpPr txBox="1">
            <a:spLocks noGrp="1"/>
          </p:cNvSpPr>
          <p:nvPr>
            <p:ph type="title"/>
          </p:nvPr>
        </p:nvSpPr>
        <p:spPr>
          <a:xfrm>
            <a:off x="4661865" y="193136"/>
            <a:ext cx="1445671" cy="4113907"/>
          </a:xfrm>
          <a:prstGeom prst="rect">
            <a:avLst/>
          </a:prstGeom>
          <a:noFill/>
        </p:spPr>
        <p:txBody>
          <a:bodyPr vert="eaVert" lIns="46799" tIns="46799" rIns="46799" bIns="46799"/>
          <a:lstStyle>
            <a:lvl1pPr defTabSz="321503">
              <a:defRPr sz="3000" b="0">
                <a:solidFill>
                  <a:srgbClr val="000000"/>
                </a:solidFill>
              </a:defRPr>
            </a:lvl1pPr>
          </a:lstStyle>
          <a:p>
            <a:r>
              <a:t>Title Text</a:t>
            </a:r>
          </a:p>
        </p:txBody>
      </p:sp>
      <p:sp>
        <p:nvSpPr>
          <p:cNvPr id="3513" name="Body Level One…"/>
          <p:cNvSpPr txBox="1">
            <a:spLocks noGrp="1"/>
          </p:cNvSpPr>
          <p:nvPr>
            <p:ph type="body" sz="half" idx="1"/>
          </p:nvPr>
        </p:nvSpPr>
        <p:spPr>
          <a:xfrm>
            <a:off x="321507" y="193136"/>
            <a:ext cx="4233190" cy="4113907"/>
          </a:xfrm>
          <a:prstGeom prst="rect">
            <a:avLst/>
          </a:prstGeom>
        </p:spPr>
        <p:txBody>
          <a:bodyPr vert="eaVert"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51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08444982"/>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x">
  <p:cSld name="16_Title Slide">
    <p:bg>
      <p:bgPr>
        <a:solidFill>
          <a:srgbClr val="390039"/>
        </a:solidFill>
        <a:effectLst/>
      </p:bgPr>
    </p:bg>
    <p:spTree>
      <p:nvGrpSpPr>
        <p:cNvPr id="1" name=""/>
        <p:cNvGrpSpPr/>
        <p:nvPr/>
      </p:nvGrpSpPr>
      <p:grpSpPr>
        <a:xfrm>
          <a:off x="0" y="0"/>
          <a:ext cx="0" cy="0"/>
          <a:chOff x="0" y="0"/>
          <a:chExt cx="0" cy="0"/>
        </a:xfrm>
      </p:grpSpPr>
      <p:sp>
        <p:nvSpPr>
          <p:cNvPr id="3521" name="Title Text"/>
          <p:cNvSpPr txBox="1">
            <a:spLocks noGrp="1"/>
          </p:cNvSpPr>
          <p:nvPr>
            <p:ph type="title"/>
          </p:nvPr>
        </p:nvSpPr>
        <p:spPr>
          <a:xfrm>
            <a:off x="685800" y="2130426"/>
            <a:ext cx="7772400" cy="1470026"/>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22" name="Body Level One…"/>
          <p:cNvSpPr txBox="1">
            <a:spLocks noGrp="1"/>
          </p:cNvSpPr>
          <p:nvPr>
            <p:ph type="body" sz="quarter" idx="1"/>
          </p:nvPr>
        </p:nvSpPr>
        <p:spPr>
          <a:xfrm>
            <a:off x="1371600" y="3886201"/>
            <a:ext cx="6400800" cy="1752601"/>
          </a:xfrm>
          <a:prstGeom prst="rect">
            <a:avLst/>
          </a:prstGeom>
        </p:spPr>
        <p:txBody>
          <a:bodyPr lIns="45671" tIns="45671" rIns="45671" bIns="45671">
            <a:normAutofit/>
          </a:bodyPr>
          <a:lstStyle>
            <a:lvl1pPr marL="0" indent="0" algn="ctr">
              <a:buSzTx/>
              <a:buNone/>
              <a:defRPr>
                <a:solidFill>
                  <a:srgbClr val="F8F8EF"/>
                </a:solidFill>
                <a:effectLst>
                  <a:outerShdw blurRad="38100" dist="38100" dir="2700000" rotWithShape="0">
                    <a:srgbClr val="000000">
                      <a:alpha val="43137"/>
                    </a:srgbClr>
                  </a:outerShdw>
                </a:effectLst>
              </a:defRPr>
            </a:lvl1pPr>
            <a:lvl2pPr marL="0" indent="456725" algn="ctr">
              <a:buSzTx/>
              <a:buNone/>
              <a:defRPr>
                <a:solidFill>
                  <a:srgbClr val="F8F8EF"/>
                </a:solidFill>
                <a:effectLst>
                  <a:outerShdw blurRad="38100" dist="38100" dir="2700000" rotWithShape="0">
                    <a:srgbClr val="000000">
                      <a:alpha val="43137"/>
                    </a:srgbClr>
                  </a:outerShdw>
                </a:effectLst>
              </a:defRPr>
            </a:lvl2pPr>
            <a:lvl3pPr marL="0" indent="913454" algn="ctr">
              <a:buSzTx/>
              <a:buNone/>
              <a:defRPr>
                <a:solidFill>
                  <a:srgbClr val="F8F8EF"/>
                </a:solidFill>
                <a:effectLst>
                  <a:outerShdw blurRad="38100" dist="38100" dir="2700000" rotWithShape="0">
                    <a:srgbClr val="000000">
                      <a:alpha val="43137"/>
                    </a:srgbClr>
                  </a:outerShdw>
                </a:effectLst>
              </a:defRPr>
            </a:lvl3pPr>
            <a:lvl4pPr marL="0" indent="1370171" algn="ctr">
              <a:buSzTx/>
              <a:buNone/>
              <a:defRPr>
                <a:solidFill>
                  <a:srgbClr val="F8F8EF"/>
                </a:solidFill>
                <a:effectLst>
                  <a:outerShdw blurRad="38100" dist="38100" dir="2700000" rotWithShape="0">
                    <a:srgbClr val="000000">
                      <a:alpha val="43137"/>
                    </a:srgbClr>
                  </a:outerShdw>
                </a:effectLst>
              </a:defRPr>
            </a:lvl4pPr>
            <a:lvl5pPr marL="0" indent="1826907" algn="ctr">
              <a:buSzTx/>
              <a:buNone/>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2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14248842"/>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tx">
  <p:cSld name="24_Title and Content">
    <p:bg>
      <p:bgPr>
        <a:solidFill>
          <a:srgbClr val="390039"/>
        </a:solidFill>
        <a:effectLst/>
      </p:bgPr>
    </p:bg>
    <p:spTree>
      <p:nvGrpSpPr>
        <p:cNvPr id="1" name=""/>
        <p:cNvGrpSpPr/>
        <p:nvPr/>
      </p:nvGrpSpPr>
      <p:grpSpPr>
        <a:xfrm>
          <a:off x="0" y="0"/>
          <a:ext cx="0" cy="0"/>
          <a:chOff x="0" y="0"/>
          <a:chExt cx="0" cy="0"/>
        </a:xfrm>
      </p:grpSpPr>
      <p:sp>
        <p:nvSpPr>
          <p:cNvPr id="353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31" name="Body Level One…"/>
          <p:cNvSpPr txBox="1">
            <a:spLocks noGrp="1"/>
          </p:cNvSpPr>
          <p:nvPr>
            <p:ph type="body" idx="1"/>
          </p:nvPr>
        </p:nvSpPr>
        <p:spPr>
          <a:xfrm>
            <a:off x="457200" y="1600200"/>
            <a:ext cx="8229600" cy="4525963"/>
          </a:xfrm>
          <a:prstGeom prst="rect">
            <a:avLst/>
          </a:prstGeom>
        </p:spPr>
        <p:txBody>
          <a:bodyPr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3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6557240"/>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x">
  <p:cSld name="26_Section Header">
    <p:bg>
      <p:bgPr>
        <a:solidFill>
          <a:srgbClr val="390039"/>
        </a:solidFill>
        <a:effectLst/>
      </p:bgPr>
    </p:bg>
    <p:spTree>
      <p:nvGrpSpPr>
        <p:cNvPr id="1" name=""/>
        <p:cNvGrpSpPr/>
        <p:nvPr/>
      </p:nvGrpSpPr>
      <p:grpSpPr>
        <a:xfrm>
          <a:off x="0" y="0"/>
          <a:ext cx="0" cy="0"/>
          <a:chOff x="0" y="0"/>
          <a:chExt cx="0" cy="0"/>
        </a:xfrm>
      </p:grpSpPr>
      <p:sp>
        <p:nvSpPr>
          <p:cNvPr id="3539"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cap="all">
                <a:solidFill>
                  <a:srgbClr val="F8F8EF"/>
                </a:solidFill>
                <a:effectLst>
                  <a:outerShdw blurRad="38100" dist="38100" dir="2700000" rotWithShape="0">
                    <a:srgbClr val="000000">
                      <a:alpha val="43137"/>
                    </a:srgbClr>
                  </a:outerShdw>
                </a:effectLst>
              </a:defRPr>
            </a:lvl1pPr>
          </a:lstStyle>
          <a:p>
            <a:r>
              <a:t>Title Text</a:t>
            </a:r>
          </a:p>
        </p:txBody>
      </p:sp>
      <p:sp>
        <p:nvSpPr>
          <p:cNvPr id="3540"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a:solidFill>
                  <a:srgbClr val="F8F8EF"/>
                </a:solidFill>
                <a:effectLst>
                  <a:outerShdw blurRad="38100" dist="38100" dir="2700000" rotWithShape="0">
                    <a:srgbClr val="000000">
                      <a:alpha val="43137"/>
                    </a:srgbClr>
                  </a:outerShdw>
                </a:effectLst>
              </a:defRPr>
            </a:lvl1pPr>
            <a:lvl2pPr marL="0" indent="456725">
              <a:spcBef>
                <a:spcPts val="400"/>
              </a:spcBef>
              <a:buSzTx/>
              <a:buNone/>
              <a:defRPr sz="2000">
                <a:solidFill>
                  <a:srgbClr val="F8F8EF"/>
                </a:solidFill>
                <a:effectLst>
                  <a:outerShdw blurRad="38100" dist="38100" dir="2700000" rotWithShape="0">
                    <a:srgbClr val="000000">
                      <a:alpha val="43137"/>
                    </a:srgbClr>
                  </a:outerShdw>
                </a:effectLst>
              </a:defRPr>
            </a:lvl2pPr>
            <a:lvl3pPr marL="0" indent="913454">
              <a:spcBef>
                <a:spcPts val="400"/>
              </a:spcBef>
              <a:buSzTx/>
              <a:buNone/>
              <a:defRPr sz="2000">
                <a:solidFill>
                  <a:srgbClr val="F8F8EF"/>
                </a:solidFill>
                <a:effectLst>
                  <a:outerShdw blurRad="38100" dist="38100" dir="2700000" rotWithShape="0">
                    <a:srgbClr val="000000">
                      <a:alpha val="43137"/>
                    </a:srgbClr>
                  </a:outerShdw>
                </a:effectLst>
              </a:defRPr>
            </a:lvl3pPr>
            <a:lvl4pPr marL="0" indent="1370171">
              <a:spcBef>
                <a:spcPts val="400"/>
              </a:spcBef>
              <a:buSzTx/>
              <a:buNone/>
              <a:defRPr sz="2000">
                <a:solidFill>
                  <a:srgbClr val="F8F8EF"/>
                </a:solidFill>
                <a:effectLst>
                  <a:outerShdw blurRad="38100" dist="38100" dir="2700000" rotWithShape="0">
                    <a:srgbClr val="000000">
                      <a:alpha val="43137"/>
                    </a:srgbClr>
                  </a:outerShdw>
                </a:effectLst>
              </a:defRPr>
            </a:lvl4pPr>
            <a:lvl5pPr marL="0" indent="1826907">
              <a:spcBef>
                <a:spcPts val="400"/>
              </a:spcBef>
              <a:buSzTx/>
              <a:buNone/>
              <a:defRPr sz="20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41"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8226340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CCAAA0-9C77-0F45-AA9E-F303C157576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80209756"/>
      </p:ext>
    </p:extLst>
  </p:cSld>
  <p:clrMapOvr>
    <a:masterClrMapping/>
  </p:clrMapOvr>
  <p:transition>
    <p:random/>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x">
  <p:cSld name="26_Two Content">
    <p:bg>
      <p:bgPr>
        <a:solidFill>
          <a:srgbClr val="390039"/>
        </a:solidFill>
        <a:effectLst/>
      </p:bgPr>
    </p:bg>
    <p:spTree>
      <p:nvGrpSpPr>
        <p:cNvPr id="1" name=""/>
        <p:cNvGrpSpPr/>
        <p:nvPr/>
      </p:nvGrpSpPr>
      <p:grpSpPr>
        <a:xfrm>
          <a:off x="0" y="0"/>
          <a:ext cx="0" cy="0"/>
          <a:chOff x="0" y="0"/>
          <a:chExt cx="0" cy="0"/>
        </a:xfrm>
      </p:grpSpPr>
      <p:sp>
        <p:nvSpPr>
          <p:cNvPr id="354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49"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spcBef>
                <a:spcPts val="600"/>
              </a:spcBef>
              <a:buSzPct val="100000"/>
              <a:buChar char="•"/>
              <a:defRPr sz="2800">
                <a:solidFill>
                  <a:srgbClr val="F8F8EF"/>
                </a:solidFill>
                <a:effectLst>
                  <a:outerShdw blurRad="38100" dist="38100" dir="2700000" rotWithShape="0">
                    <a:srgbClr val="000000">
                      <a:alpha val="43137"/>
                    </a:srgbClr>
                  </a:outerShdw>
                </a:effectLst>
              </a:defRPr>
            </a:lvl1pPr>
            <a:lvl2pPr marL="789750" indent="-333032">
              <a:spcBef>
                <a:spcPts val="600"/>
              </a:spcBef>
              <a:buSzPct val="100000"/>
              <a:buChar char="–"/>
              <a:defRPr sz="2800">
                <a:solidFill>
                  <a:srgbClr val="F8F8EF"/>
                </a:solidFill>
                <a:effectLst>
                  <a:outerShdw blurRad="38100" dist="38100" dir="2700000" rotWithShape="0">
                    <a:srgbClr val="000000">
                      <a:alpha val="43137"/>
                    </a:srgbClr>
                  </a:outerShdw>
                </a:effectLst>
              </a:defRPr>
            </a:lvl2pPr>
            <a:lvl3pPr marL="1233151" indent="-319708">
              <a:spcBef>
                <a:spcPts val="600"/>
              </a:spcBef>
              <a:buSzPct val="100000"/>
              <a:buChar char="•"/>
              <a:defRPr sz="2800">
                <a:solidFill>
                  <a:srgbClr val="F8F8EF"/>
                </a:solidFill>
                <a:effectLst>
                  <a:outerShdw blurRad="38100" dist="38100" dir="2700000" rotWithShape="0">
                    <a:srgbClr val="000000">
                      <a:alpha val="43137"/>
                    </a:srgbClr>
                  </a:outerShdw>
                </a:effectLst>
              </a:defRPr>
            </a:lvl3pPr>
            <a:lvl4pPr marL="1725405" indent="-355231">
              <a:spcBef>
                <a:spcPts val="600"/>
              </a:spcBef>
              <a:buSzPct val="100000"/>
              <a:buChar char="–"/>
              <a:defRPr sz="2800">
                <a:solidFill>
                  <a:srgbClr val="F8F8EF"/>
                </a:solidFill>
                <a:effectLst>
                  <a:outerShdw blurRad="38100" dist="38100" dir="2700000" rotWithShape="0">
                    <a:srgbClr val="000000">
                      <a:alpha val="43137"/>
                    </a:srgbClr>
                  </a:outerShdw>
                </a:effectLst>
              </a:defRPr>
            </a:lvl4pPr>
            <a:lvl5pPr marL="2182126" indent="-355231">
              <a:spcBef>
                <a:spcPts val="600"/>
              </a:spcBef>
              <a:buChar char="»"/>
              <a:defRPr sz="28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5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67466550"/>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x">
  <p:cSld name="26_Comparison">
    <p:bg>
      <p:bgPr>
        <a:solidFill>
          <a:srgbClr val="390039"/>
        </a:solidFill>
        <a:effectLst/>
      </p:bgPr>
    </p:bg>
    <p:spTree>
      <p:nvGrpSpPr>
        <p:cNvPr id="1" name=""/>
        <p:cNvGrpSpPr/>
        <p:nvPr/>
      </p:nvGrpSpPr>
      <p:grpSpPr>
        <a:xfrm>
          <a:off x="0" y="0"/>
          <a:ext cx="0" cy="0"/>
          <a:chOff x="0" y="0"/>
          <a:chExt cx="0" cy="0"/>
        </a:xfrm>
      </p:grpSpPr>
      <p:sp>
        <p:nvSpPr>
          <p:cNvPr id="355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58"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a:solidFill>
                  <a:srgbClr val="F8F8EF"/>
                </a:solidFill>
                <a:effectLst>
                  <a:outerShdw blurRad="38100" dist="38100" dir="2700000" rotWithShape="0">
                    <a:srgbClr val="000000">
                      <a:alpha val="43137"/>
                    </a:srgbClr>
                  </a:outerShdw>
                </a:effectLst>
              </a:defRPr>
            </a:lvl1pPr>
            <a:lvl2pPr marL="0" indent="456725">
              <a:spcBef>
                <a:spcPts val="500"/>
              </a:spcBef>
              <a:buSzTx/>
              <a:buNone/>
              <a:defRPr sz="2400" b="1">
                <a:solidFill>
                  <a:srgbClr val="F8F8EF"/>
                </a:solidFill>
                <a:effectLst>
                  <a:outerShdw blurRad="38100" dist="38100" dir="2700000" rotWithShape="0">
                    <a:srgbClr val="000000">
                      <a:alpha val="43137"/>
                    </a:srgbClr>
                  </a:outerShdw>
                </a:effectLst>
              </a:defRPr>
            </a:lvl2pPr>
            <a:lvl3pPr marL="0" indent="913454">
              <a:spcBef>
                <a:spcPts val="500"/>
              </a:spcBef>
              <a:buSzTx/>
              <a:buNone/>
              <a:defRPr sz="2400" b="1">
                <a:solidFill>
                  <a:srgbClr val="F8F8EF"/>
                </a:solidFill>
                <a:effectLst>
                  <a:outerShdw blurRad="38100" dist="38100" dir="2700000" rotWithShape="0">
                    <a:srgbClr val="000000">
                      <a:alpha val="43137"/>
                    </a:srgbClr>
                  </a:outerShdw>
                </a:effectLst>
              </a:defRPr>
            </a:lvl3pPr>
            <a:lvl4pPr marL="0" indent="1370171">
              <a:spcBef>
                <a:spcPts val="500"/>
              </a:spcBef>
              <a:buSzTx/>
              <a:buNone/>
              <a:defRPr sz="2400" b="1">
                <a:solidFill>
                  <a:srgbClr val="F8F8EF"/>
                </a:solidFill>
                <a:effectLst>
                  <a:outerShdw blurRad="38100" dist="38100" dir="2700000" rotWithShape="0">
                    <a:srgbClr val="000000">
                      <a:alpha val="43137"/>
                    </a:srgbClr>
                  </a:outerShdw>
                </a:effectLst>
              </a:defRPr>
            </a:lvl4pPr>
            <a:lvl5pPr marL="0" indent="1826907">
              <a:spcBef>
                <a:spcPts val="500"/>
              </a:spcBef>
              <a:buSzTx/>
              <a:buNone/>
              <a:defRPr sz="2400" b="1">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59"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a:p>
        </p:txBody>
      </p:sp>
      <p:sp>
        <p:nvSpPr>
          <p:cNvPr id="356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26375885"/>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x">
  <p:cSld name="26_Title Only">
    <p:bg>
      <p:bgPr>
        <a:solidFill>
          <a:srgbClr val="390039"/>
        </a:solidFill>
        <a:effectLst/>
      </p:bgPr>
    </p:bg>
    <p:spTree>
      <p:nvGrpSpPr>
        <p:cNvPr id="1" name=""/>
        <p:cNvGrpSpPr/>
        <p:nvPr/>
      </p:nvGrpSpPr>
      <p:grpSpPr>
        <a:xfrm>
          <a:off x="0" y="0"/>
          <a:ext cx="0" cy="0"/>
          <a:chOff x="0" y="0"/>
          <a:chExt cx="0" cy="0"/>
        </a:xfrm>
      </p:grpSpPr>
      <p:sp>
        <p:nvSpPr>
          <p:cNvPr id="356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68"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25086068"/>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x">
  <p:cSld name="25_Blank">
    <p:bg>
      <p:bgPr>
        <a:solidFill>
          <a:srgbClr val="390039"/>
        </a:solidFill>
        <a:effectLst/>
      </p:bgPr>
    </p:bg>
    <p:spTree>
      <p:nvGrpSpPr>
        <p:cNvPr id="1" name=""/>
        <p:cNvGrpSpPr/>
        <p:nvPr/>
      </p:nvGrpSpPr>
      <p:grpSpPr>
        <a:xfrm>
          <a:off x="0" y="0"/>
          <a:ext cx="0" cy="0"/>
          <a:chOff x="0" y="0"/>
          <a:chExt cx="0" cy="0"/>
        </a:xfrm>
      </p:grpSpPr>
      <p:sp>
        <p:nvSpPr>
          <p:cNvPr id="357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852320"/>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x">
  <p:cSld name="26_Content with Caption">
    <p:bg>
      <p:bgPr>
        <a:solidFill>
          <a:srgbClr val="390039"/>
        </a:solidFill>
        <a:effectLst/>
      </p:bgPr>
    </p:bg>
    <p:spTree>
      <p:nvGrpSpPr>
        <p:cNvPr id="1" name=""/>
        <p:cNvGrpSpPr/>
        <p:nvPr/>
      </p:nvGrpSpPr>
      <p:grpSpPr>
        <a:xfrm>
          <a:off x="0" y="0"/>
          <a:ext cx="0" cy="0"/>
          <a:chOff x="0" y="0"/>
          <a:chExt cx="0" cy="0"/>
        </a:xfrm>
      </p:grpSpPr>
      <p:sp>
        <p:nvSpPr>
          <p:cNvPr id="3582"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3583"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84"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a:p>
        </p:txBody>
      </p:sp>
      <p:sp>
        <p:nvSpPr>
          <p:cNvPr id="358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95956940"/>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x">
  <p:cSld name="26_Picture with Caption">
    <p:bg>
      <p:bgPr>
        <a:solidFill>
          <a:srgbClr val="390039"/>
        </a:solidFill>
        <a:effectLst/>
      </p:bgPr>
    </p:bg>
    <p:spTree>
      <p:nvGrpSpPr>
        <p:cNvPr id="1" name=""/>
        <p:cNvGrpSpPr/>
        <p:nvPr/>
      </p:nvGrpSpPr>
      <p:grpSpPr>
        <a:xfrm>
          <a:off x="0" y="0"/>
          <a:ext cx="0" cy="0"/>
          <a:chOff x="0" y="0"/>
          <a:chExt cx="0" cy="0"/>
        </a:xfrm>
      </p:grpSpPr>
      <p:sp>
        <p:nvSpPr>
          <p:cNvPr id="3592"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359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594"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a:solidFill>
                  <a:srgbClr val="F8F8EF"/>
                </a:solidFill>
                <a:effectLst>
                  <a:outerShdw blurRad="38100" dist="38100" dir="2700000" rotWithShape="0">
                    <a:srgbClr val="000000">
                      <a:alpha val="43137"/>
                    </a:srgbClr>
                  </a:outerShdw>
                </a:effectLst>
              </a:defRPr>
            </a:lvl1pPr>
            <a:lvl2pPr marL="0" indent="456725">
              <a:spcBef>
                <a:spcPts val="300"/>
              </a:spcBef>
              <a:buSzTx/>
              <a:buNone/>
              <a:defRPr sz="1400">
                <a:solidFill>
                  <a:srgbClr val="F8F8EF"/>
                </a:solidFill>
                <a:effectLst>
                  <a:outerShdw blurRad="38100" dist="38100" dir="2700000" rotWithShape="0">
                    <a:srgbClr val="000000">
                      <a:alpha val="43137"/>
                    </a:srgbClr>
                  </a:outerShdw>
                </a:effectLst>
              </a:defRPr>
            </a:lvl2pPr>
            <a:lvl3pPr marL="0" indent="913454">
              <a:spcBef>
                <a:spcPts val="300"/>
              </a:spcBef>
              <a:buSzTx/>
              <a:buNone/>
              <a:defRPr sz="1400">
                <a:solidFill>
                  <a:srgbClr val="F8F8EF"/>
                </a:solidFill>
                <a:effectLst>
                  <a:outerShdw blurRad="38100" dist="38100" dir="2700000" rotWithShape="0">
                    <a:srgbClr val="000000">
                      <a:alpha val="43137"/>
                    </a:srgbClr>
                  </a:outerShdw>
                </a:effectLst>
              </a:defRPr>
            </a:lvl3pPr>
            <a:lvl4pPr marL="0" indent="1370171">
              <a:spcBef>
                <a:spcPts val="300"/>
              </a:spcBef>
              <a:buSzTx/>
              <a:buNone/>
              <a:defRPr sz="1400">
                <a:solidFill>
                  <a:srgbClr val="F8F8EF"/>
                </a:solidFill>
                <a:effectLst>
                  <a:outerShdw blurRad="38100" dist="38100" dir="2700000" rotWithShape="0">
                    <a:srgbClr val="000000">
                      <a:alpha val="43137"/>
                    </a:srgbClr>
                  </a:outerShdw>
                </a:effectLst>
              </a:defRPr>
            </a:lvl4pPr>
            <a:lvl5pPr marL="0" indent="1826907">
              <a:spcBef>
                <a:spcPts val="300"/>
              </a:spcBef>
              <a:buSzTx/>
              <a:buNone/>
              <a:defRPr sz="14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9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01636954"/>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x">
  <p:cSld name="26_Title and Vertical Text">
    <p:bg>
      <p:bgPr>
        <a:solidFill>
          <a:srgbClr val="390039"/>
        </a:solidFill>
        <a:effectLst/>
      </p:bgPr>
    </p:bg>
    <p:spTree>
      <p:nvGrpSpPr>
        <p:cNvPr id="1" name=""/>
        <p:cNvGrpSpPr/>
        <p:nvPr/>
      </p:nvGrpSpPr>
      <p:grpSpPr>
        <a:xfrm>
          <a:off x="0" y="0"/>
          <a:ext cx="0" cy="0"/>
          <a:chOff x="0" y="0"/>
          <a:chExt cx="0" cy="0"/>
        </a:xfrm>
      </p:grpSpPr>
      <p:sp>
        <p:nvSpPr>
          <p:cNvPr id="3602"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603" name="Body Level One…"/>
          <p:cNvSpPr txBox="1">
            <a:spLocks noGrp="1"/>
          </p:cNvSpPr>
          <p:nvPr>
            <p:ph type="body" idx="1"/>
          </p:nvPr>
        </p:nvSpPr>
        <p:spPr>
          <a:xfrm>
            <a:off x="457200" y="1600200"/>
            <a:ext cx="8229600" cy="4525963"/>
          </a:xfrm>
          <a:prstGeom prst="rect">
            <a:avLst/>
          </a:prstGeom>
        </p:spPr>
        <p:txBody>
          <a:bodyPr vert="eaVert"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04"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05289659"/>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x">
  <p:cSld name="26_Vertical Title and Text">
    <p:bg>
      <p:bgPr>
        <a:solidFill>
          <a:srgbClr val="390039"/>
        </a:solidFill>
        <a:effectLst/>
      </p:bgPr>
    </p:bg>
    <p:spTree>
      <p:nvGrpSpPr>
        <p:cNvPr id="1" name=""/>
        <p:cNvGrpSpPr/>
        <p:nvPr/>
      </p:nvGrpSpPr>
      <p:grpSpPr>
        <a:xfrm>
          <a:off x="0" y="0"/>
          <a:ext cx="0" cy="0"/>
          <a:chOff x="0" y="0"/>
          <a:chExt cx="0" cy="0"/>
        </a:xfrm>
      </p:grpSpPr>
      <p:sp>
        <p:nvSpPr>
          <p:cNvPr id="3611" name="Title Text"/>
          <p:cNvSpPr txBox="1">
            <a:spLocks noGrp="1"/>
          </p:cNvSpPr>
          <p:nvPr>
            <p:ph type="title"/>
          </p:nvPr>
        </p:nvSpPr>
        <p:spPr>
          <a:xfrm>
            <a:off x="6629400" y="274659"/>
            <a:ext cx="2057400" cy="5851526"/>
          </a:xfrm>
          <a:prstGeom prst="rect">
            <a:avLst/>
          </a:prstGeom>
          <a:noFill/>
        </p:spPr>
        <p:txBody>
          <a:bodyPr vert="eaVert"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612" name="Body Level One…"/>
          <p:cNvSpPr txBox="1">
            <a:spLocks noGrp="1"/>
          </p:cNvSpPr>
          <p:nvPr>
            <p:ph type="body" idx="1"/>
          </p:nvPr>
        </p:nvSpPr>
        <p:spPr>
          <a:xfrm>
            <a:off x="457200" y="274659"/>
            <a:ext cx="6019800" cy="5851526"/>
          </a:xfrm>
          <a:prstGeom prst="rect">
            <a:avLst/>
          </a:prstGeom>
        </p:spPr>
        <p:txBody>
          <a:bodyPr vert="eaVert"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1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53543154"/>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x">
  <p:cSld name="Title, Text and Clip Art">
    <p:bg>
      <p:bgPr>
        <a:solidFill>
          <a:srgbClr val="390039"/>
        </a:solidFill>
        <a:effectLst/>
      </p:bgPr>
    </p:bg>
    <p:spTree>
      <p:nvGrpSpPr>
        <p:cNvPr id="1" name=""/>
        <p:cNvGrpSpPr/>
        <p:nvPr/>
      </p:nvGrpSpPr>
      <p:grpSpPr>
        <a:xfrm>
          <a:off x="0" y="0"/>
          <a:ext cx="0" cy="0"/>
          <a:chOff x="0" y="0"/>
          <a:chExt cx="0" cy="0"/>
        </a:xfrm>
      </p:grpSpPr>
      <p:sp>
        <p:nvSpPr>
          <p:cNvPr id="362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621"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2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20217837"/>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x">
  <p:cSld name="25_Title and Content">
    <p:bg>
      <p:bgPr>
        <a:solidFill>
          <a:srgbClr val="000000"/>
        </a:solidFill>
        <a:effectLst/>
      </p:bgPr>
    </p:bg>
    <p:spTree>
      <p:nvGrpSpPr>
        <p:cNvPr id="1" name=""/>
        <p:cNvGrpSpPr/>
        <p:nvPr/>
      </p:nvGrpSpPr>
      <p:grpSpPr>
        <a:xfrm>
          <a:off x="0" y="0"/>
          <a:ext cx="0" cy="0"/>
          <a:chOff x="0" y="0"/>
          <a:chExt cx="0" cy="0"/>
        </a:xfrm>
      </p:grpSpPr>
      <p:grpSp>
        <p:nvGrpSpPr>
          <p:cNvPr id="3636" name="Group 2"/>
          <p:cNvGrpSpPr/>
          <p:nvPr/>
        </p:nvGrpSpPr>
        <p:grpSpPr>
          <a:xfrm>
            <a:off x="0" y="3902080"/>
            <a:ext cx="3400426" cy="2949576"/>
            <a:chOff x="0" y="0"/>
            <a:chExt cx="3400425" cy="2949575"/>
          </a:xfrm>
        </p:grpSpPr>
        <p:sp>
          <p:nvSpPr>
            <p:cNvPr id="36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37"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638"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39"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42150893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9FFD28C-CE6A-3544-A45D-A382EE4E90F6}" type="slidenum">
              <a:rPr lang="en-US"/>
              <a:pPr>
                <a:defRPr/>
              </a:pPr>
              <a:t>‹#›</a:t>
            </a:fld>
            <a:endParaRPr lang="en-US"/>
          </a:p>
        </p:txBody>
      </p:sp>
    </p:spTree>
    <p:extLst>
      <p:ext uri="{BB962C8B-B14F-4D97-AF65-F5344CB8AC3E}">
        <p14:creationId xmlns:p14="http://schemas.microsoft.com/office/powerpoint/2010/main" val="526774542"/>
      </p:ext>
    </p:extLst>
  </p:cSld>
  <p:clrMapOvr>
    <a:masterClrMapping/>
  </p:clrMapOvr>
  <p:transition>
    <p:random/>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tx">
  <p:cSld name="27_Section Header">
    <p:bg>
      <p:bgPr>
        <a:solidFill>
          <a:srgbClr val="000000"/>
        </a:solidFill>
        <a:effectLst/>
      </p:bgPr>
    </p:bg>
    <p:spTree>
      <p:nvGrpSpPr>
        <p:cNvPr id="1" name=""/>
        <p:cNvGrpSpPr/>
        <p:nvPr/>
      </p:nvGrpSpPr>
      <p:grpSpPr>
        <a:xfrm>
          <a:off x="0" y="0"/>
          <a:ext cx="0" cy="0"/>
          <a:chOff x="0" y="0"/>
          <a:chExt cx="0" cy="0"/>
        </a:xfrm>
      </p:grpSpPr>
      <p:grpSp>
        <p:nvGrpSpPr>
          <p:cNvPr id="3653" name="Group 2"/>
          <p:cNvGrpSpPr/>
          <p:nvPr/>
        </p:nvGrpSpPr>
        <p:grpSpPr>
          <a:xfrm>
            <a:off x="0" y="3902080"/>
            <a:ext cx="3400426" cy="2949576"/>
            <a:chOff x="0" y="0"/>
            <a:chExt cx="3400425" cy="2949575"/>
          </a:xfrm>
        </p:grpSpPr>
        <p:sp>
          <p:nvSpPr>
            <p:cNvPr id="3646"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7"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8"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9"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0"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54" name="Title Text"/>
          <p:cNvSpPr txBox="1">
            <a:spLocks noGrp="1"/>
          </p:cNvSpPr>
          <p:nvPr>
            <p:ph type="title"/>
          </p:nvPr>
        </p:nvSpPr>
        <p:spPr>
          <a:xfrm>
            <a:off x="722312" y="4406905"/>
            <a:ext cx="7772401" cy="1362076"/>
          </a:xfrm>
          <a:prstGeom prst="rect">
            <a:avLst/>
          </a:prstGeom>
          <a:noFill/>
        </p:spPr>
        <p:txBody>
          <a:bodyPr lIns="45714" tIns="45714" rIns="45714" bIns="45714" anchor="t"/>
          <a:lstStyle>
            <a:lvl1pPr>
              <a:defRPr sz="4000" cap="all">
                <a:effectLst>
                  <a:outerShdw blurRad="38100" dist="38100" dir="2700000" rotWithShape="0">
                    <a:srgbClr val="000000"/>
                  </a:outerShdw>
                </a:effectLst>
              </a:defRPr>
            </a:lvl1pPr>
          </a:lstStyle>
          <a:p>
            <a:r>
              <a:t>Title Text</a:t>
            </a:r>
          </a:p>
        </p:txBody>
      </p:sp>
      <p:sp>
        <p:nvSpPr>
          <p:cNvPr id="3655"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a:solidFill>
                  <a:srgbClr val="FFFFFF"/>
                </a:solidFill>
                <a:effectLst>
                  <a:outerShdw blurRad="38100" dist="38100" dir="2700000" rotWithShape="0">
                    <a:srgbClr val="000000"/>
                  </a:outerShdw>
                </a:effectLst>
              </a:defRPr>
            </a:lvl1pPr>
            <a:lvl2pPr marL="0" indent="457150">
              <a:spcBef>
                <a:spcPts val="400"/>
              </a:spcBef>
              <a:buSzTx/>
              <a:buNone/>
              <a:defRPr sz="2000">
                <a:solidFill>
                  <a:srgbClr val="FFFFFF"/>
                </a:solidFill>
                <a:effectLst>
                  <a:outerShdw blurRad="38100" dist="38100" dir="2700000" rotWithShape="0">
                    <a:srgbClr val="000000"/>
                  </a:outerShdw>
                </a:effectLst>
              </a:defRPr>
            </a:lvl2pPr>
            <a:lvl3pPr marL="0" indent="914300">
              <a:spcBef>
                <a:spcPts val="400"/>
              </a:spcBef>
              <a:buSzTx/>
              <a:buNone/>
              <a:defRPr sz="2000">
                <a:solidFill>
                  <a:srgbClr val="FFFFFF"/>
                </a:solidFill>
                <a:effectLst>
                  <a:outerShdw blurRad="38100" dist="38100" dir="2700000" rotWithShape="0">
                    <a:srgbClr val="000000"/>
                  </a:outerShdw>
                </a:effectLst>
              </a:defRPr>
            </a:lvl3pPr>
            <a:lvl4pPr marL="0" indent="1371450">
              <a:spcBef>
                <a:spcPts val="400"/>
              </a:spcBef>
              <a:buSzTx/>
              <a:buNone/>
              <a:defRPr sz="2000">
                <a:solidFill>
                  <a:srgbClr val="FFFFFF"/>
                </a:solidFill>
                <a:effectLst>
                  <a:outerShdw blurRad="38100" dist="38100" dir="2700000" rotWithShape="0">
                    <a:srgbClr val="000000"/>
                  </a:outerShdw>
                </a:effectLst>
              </a:defRPr>
            </a:lvl4pPr>
            <a:lvl5pPr marL="0" indent="1828600">
              <a:spcBef>
                <a:spcPts val="400"/>
              </a:spcBef>
              <a:buSzTx/>
              <a:buNone/>
              <a:defRPr sz="200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56"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069730304"/>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tx">
  <p:cSld name="27_Two Content">
    <p:bg>
      <p:bgPr>
        <a:solidFill>
          <a:srgbClr val="000000"/>
        </a:solidFill>
        <a:effectLst/>
      </p:bgPr>
    </p:bg>
    <p:spTree>
      <p:nvGrpSpPr>
        <p:cNvPr id="1" name=""/>
        <p:cNvGrpSpPr/>
        <p:nvPr/>
      </p:nvGrpSpPr>
      <p:grpSpPr>
        <a:xfrm>
          <a:off x="0" y="0"/>
          <a:ext cx="0" cy="0"/>
          <a:chOff x="0" y="0"/>
          <a:chExt cx="0" cy="0"/>
        </a:xfrm>
      </p:grpSpPr>
      <p:grpSp>
        <p:nvGrpSpPr>
          <p:cNvPr id="3670" name="Group 2"/>
          <p:cNvGrpSpPr/>
          <p:nvPr/>
        </p:nvGrpSpPr>
        <p:grpSpPr>
          <a:xfrm>
            <a:off x="0" y="3902080"/>
            <a:ext cx="3400426" cy="2949576"/>
            <a:chOff x="0" y="0"/>
            <a:chExt cx="3400425" cy="2949575"/>
          </a:xfrm>
        </p:grpSpPr>
        <p:sp>
          <p:nvSpPr>
            <p:cNvPr id="3663"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4"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5"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6"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7"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71"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672"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Char char="●"/>
              <a:defRPr sz="2800">
                <a:solidFill>
                  <a:srgbClr val="FFFFFF"/>
                </a:solidFill>
                <a:effectLst>
                  <a:outerShdw blurRad="38100" dist="38100" dir="2700000" rotWithShape="0">
                    <a:srgbClr val="000000"/>
                  </a:outerShdw>
                </a:effectLst>
              </a:defRPr>
            </a:lvl1pPr>
            <a:lvl2pPr marL="790488" indent="-333339">
              <a:spcBef>
                <a:spcPts val="600"/>
              </a:spcBef>
              <a:buClr>
                <a:srgbClr val="FFFFCC"/>
              </a:buClr>
              <a:buSzPct val="75000"/>
              <a:defRPr sz="2800">
                <a:solidFill>
                  <a:srgbClr val="FFFFFF"/>
                </a:solidFill>
                <a:effectLst>
                  <a:outerShdw blurRad="38100" dist="38100" dir="2700000" rotWithShape="0">
                    <a:srgbClr val="000000"/>
                  </a:outerShdw>
                </a:effectLst>
              </a:defRPr>
            </a:lvl2pPr>
            <a:lvl3pPr marL="1234304" indent="-320004">
              <a:spcBef>
                <a:spcPts val="600"/>
              </a:spcBef>
              <a:buClr>
                <a:srgbClr val="FFFFCC"/>
              </a:buClr>
              <a:buSzPct val="75000"/>
              <a:defRPr sz="2800">
                <a:solidFill>
                  <a:srgbClr val="FFFFFF"/>
                </a:solidFill>
                <a:effectLst>
                  <a:outerShdw blurRad="38100" dist="38100" dir="2700000" rotWithShape="0">
                    <a:srgbClr val="000000"/>
                  </a:outerShdw>
                </a:effectLst>
              </a:defRPr>
            </a:lvl3pPr>
            <a:lvl4pPr marL="1727011" indent="-355561">
              <a:spcBef>
                <a:spcPts val="600"/>
              </a:spcBef>
              <a:buClr>
                <a:srgbClr val="FFFFCC"/>
              </a:buClr>
              <a:buSzPct val="75000"/>
              <a:defRPr sz="2800">
                <a:solidFill>
                  <a:srgbClr val="FFFFFF"/>
                </a:solidFill>
                <a:effectLst>
                  <a:outerShdw blurRad="38100" dist="38100" dir="2700000" rotWithShape="0">
                    <a:srgbClr val="000000"/>
                  </a:outerShdw>
                </a:effectLst>
              </a:defRPr>
            </a:lvl4pPr>
            <a:lvl5pPr marL="2184161" indent="-355561">
              <a:spcBef>
                <a:spcPts val="600"/>
              </a:spcBef>
              <a:buClr>
                <a:srgbClr val="FFFFCC"/>
              </a:buClr>
              <a:buSzPct val="75000"/>
              <a:buChar char="●"/>
              <a:defRPr sz="280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73"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890583415"/>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tx">
  <p:cSld name="27_Comparison">
    <p:bg>
      <p:bgPr>
        <a:solidFill>
          <a:srgbClr val="000000"/>
        </a:solidFill>
        <a:effectLst/>
      </p:bgPr>
    </p:bg>
    <p:spTree>
      <p:nvGrpSpPr>
        <p:cNvPr id="1" name=""/>
        <p:cNvGrpSpPr/>
        <p:nvPr/>
      </p:nvGrpSpPr>
      <p:grpSpPr>
        <a:xfrm>
          <a:off x="0" y="0"/>
          <a:ext cx="0" cy="0"/>
          <a:chOff x="0" y="0"/>
          <a:chExt cx="0" cy="0"/>
        </a:xfrm>
      </p:grpSpPr>
      <p:grpSp>
        <p:nvGrpSpPr>
          <p:cNvPr id="3687" name="Group 2"/>
          <p:cNvGrpSpPr/>
          <p:nvPr/>
        </p:nvGrpSpPr>
        <p:grpSpPr>
          <a:xfrm>
            <a:off x="0" y="3902080"/>
            <a:ext cx="3400426" cy="2949576"/>
            <a:chOff x="0" y="0"/>
            <a:chExt cx="3400425" cy="2949575"/>
          </a:xfrm>
        </p:grpSpPr>
        <p:sp>
          <p:nvSpPr>
            <p:cNvPr id="3680"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1"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2"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3"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4"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88"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689"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solidFill>
                  <a:srgbClr val="FFFFFF"/>
                </a:solidFill>
                <a:effectLst>
                  <a:outerShdw blurRad="38100" dist="38100" dir="2700000" rotWithShape="0">
                    <a:srgbClr val="000000"/>
                  </a:outerShdw>
                </a:effectLst>
              </a:defRPr>
            </a:lvl1pPr>
            <a:lvl2pPr marL="0" indent="457150">
              <a:spcBef>
                <a:spcPts val="500"/>
              </a:spcBef>
              <a:buSzTx/>
              <a:buNone/>
              <a:defRPr sz="2400" b="1">
                <a:solidFill>
                  <a:srgbClr val="FFFFFF"/>
                </a:solidFill>
                <a:effectLst>
                  <a:outerShdw blurRad="38100" dist="38100" dir="2700000" rotWithShape="0">
                    <a:srgbClr val="000000"/>
                  </a:outerShdw>
                </a:effectLst>
              </a:defRPr>
            </a:lvl2pPr>
            <a:lvl3pPr marL="0" indent="914300">
              <a:spcBef>
                <a:spcPts val="500"/>
              </a:spcBef>
              <a:buSzTx/>
              <a:buNone/>
              <a:defRPr sz="2400" b="1">
                <a:solidFill>
                  <a:srgbClr val="FFFFFF"/>
                </a:solidFill>
                <a:effectLst>
                  <a:outerShdw blurRad="38100" dist="38100" dir="2700000" rotWithShape="0">
                    <a:srgbClr val="000000"/>
                  </a:outerShdw>
                </a:effectLst>
              </a:defRPr>
            </a:lvl3pPr>
            <a:lvl4pPr marL="0" indent="1371450">
              <a:spcBef>
                <a:spcPts val="500"/>
              </a:spcBef>
              <a:buSzTx/>
              <a:buNone/>
              <a:defRPr sz="2400" b="1">
                <a:solidFill>
                  <a:srgbClr val="FFFFFF"/>
                </a:solidFill>
                <a:effectLst>
                  <a:outerShdw blurRad="38100" dist="38100" dir="2700000" rotWithShape="0">
                    <a:srgbClr val="000000"/>
                  </a:outerShdw>
                </a:effectLst>
              </a:defRPr>
            </a:lvl4pPr>
            <a:lvl5pPr marL="0" indent="1828600">
              <a:spcBef>
                <a:spcPts val="500"/>
              </a:spcBef>
              <a:buSzTx/>
              <a:buNone/>
              <a:defRPr sz="2400" b="1">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90"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p>
            <a:pPr marL="0" indent="0" rtl="0">
              <a:spcBef>
                <a:spcPts val="500"/>
              </a:spcBef>
              <a:buSzTx/>
              <a:buNone/>
              <a:defRPr sz="2400" b="1">
                <a:solidFill>
                  <a:srgbClr val="FFFFFF"/>
                </a:solidFill>
                <a:effectLst>
                  <a:outerShdw blurRad="38100" dist="38100" dir="2700000" rotWithShape="0">
                    <a:srgbClr val="000000"/>
                  </a:outerShdw>
                </a:effectLst>
              </a:defRPr>
            </a:pPr>
            <a:endParaRPr/>
          </a:p>
        </p:txBody>
      </p:sp>
      <p:sp>
        <p:nvSpPr>
          <p:cNvPr id="3691"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923935363"/>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x">
  <p:cSld name="27_Title Only">
    <p:bg>
      <p:bgPr>
        <a:solidFill>
          <a:srgbClr val="000000"/>
        </a:solidFill>
        <a:effectLst/>
      </p:bgPr>
    </p:bg>
    <p:spTree>
      <p:nvGrpSpPr>
        <p:cNvPr id="1" name=""/>
        <p:cNvGrpSpPr/>
        <p:nvPr/>
      </p:nvGrpSpPr>
      <p:grpSpPr>
        <a:xfrm>
          <a:off x="0" y="0"/>
          <a:ext cx="0" cy="0"/>
          <a:chOff x="0" y="0"/>
          <a:chExt cx="0" cy="0"/>
        </a:xfrm>
      </p:grpSpPr>
      <p:grpSp>
        <p:nvGrpSpPr>
          <p:cNvPr id="3705" name="Group 2"/>
          <p:cNvGrpSpPr/>
          <p:nvPr/>
        </p:nvGrpSpPr>
        <p:grpSpPr>
          <a:xfrm>
            <a:off x="0" y="3902080"/>
            <a:ext cx="3400426" cy="2949576"/>
            <a:chOff x="0" y="0"/>
            <a:chExt cx="3400425" cy="2949575"/>
          </a:xfrm>
        </p:grpSpPr>
        <p:sp>
          <p:nvSpPr>
            <p:cNvPr id="3698"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99"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0"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1"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2"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06"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707"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337474143"/>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x">
  <p:cSld name="26_Blank">
    <p:bg>
      <p:bgPr>
        <a:solidFill>
          <a:srgbClr val="000000"/>
        </a:solidFill>
        <a:effectLst/>
      </p:bgPr>
    </p:bg>
    <p:spTree>
      <p:nvGrpSpPr>
        <p:cNvPr id="1" name=""/>
        <p:cNvGrpSpPr/>
        <p:nvPr/>
      </p:nvGrpSpPr>
      <p:grpSpPr>
        <a:xfrm>
          <a:off x="0" y="0"/>
          <a:ext cx="0" cy="0"/>
          <a:chOff x="0" y="0"/>
          <a:chExt cx="0" cy="0"/>
        </a:xfrm>
      </p:grpSpPr>
      <p:grpSp>
        <p:nvGrpSpPr>
          <p:cNvPr id="3721" name="Group 2"/>
          <p:cNvGrpSpPr/>
          <p:nvPr/>
        </p:nvGrpSpPr>
        <p:grpSpPr>
          <a:xfrm>
            <a:off x="0" y="3902080"/>
            <a:ext cx="3400426" cy="2949576"/>
            <a:chOff x="0" y="0"/>
            <a:chExt cx="3400425" cy="2949575"/>
          </a:xfrm>
        </p:grpSpPr>
        <p:sp>
          <p:nvSpPr>
            <p:cNvPr id="3714"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5"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6"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7"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8"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2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22"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853206174"/>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x">
  <p:cSld name="27_Content with Caption">
    <p:bg>
      <p:bgPr>
        <a:solidFill>
          <a:srgbClr val="000000"/>
        </a:solidFill>
        <a:effectLst/>
      </p:bgPr>
    </p:bg>
    <p:spTree>
      <p:nvGrpSpPr>
        <p:cNvPr id="1" name=""/>
        <p:cNvGrpSpPr/>
        <p:nvPr/>
      </p:nvGrpSpPr>
      <p:grpSpPr>
        <a:xfrm>
          <a:off x="0" y="0"/>
          <a:ext cx="0" cy="0"/>
          <a:chOff x="0" y="0"/>
          <a:chExt cx="0" cy="0"/>
        </a:xfrm>
      </p:grpSpPr>
      <p:grpSp>
        <p:nvGrpSpPr>
          <p:cNvPr id="3736" name="Group 2"/>
          <p:cNvGrpSpPr/>
          <p:nvPr/>
        </p:nvGrpSpPr>
        <p:grpSpPr>
          <a:xfrm>
            <a:off x="0" y="3902080"/>
            <a:ext cx="3400426" cy="2949576"/>
            <a:chOff x="0" y="0"/>
            <a:chExt cx="3400425" cy="2949575"/>
          </a:xfrm>
        </p:grpSpPr>
        <p:sp>
          <p:nvSpPr>
            <p:cNvPr id="37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37" name="Title Text"/>
          <p:cNvSpPr txBox="1">
            <a:spLocks noGrp="1"/>
          </p:cNvSpPr>
          <p:nvPr>
            <p:ph type="title"/>
          </p:nvPr>
        </p:nvSpPr>
        <p:spPr>
          <a:xfrm>
            <a:off x="457200" y="273050"/>
            <a:ext cx="3008314" cy="1162050"/>
          </a:xfrm>
          <a:prstGeom prst="rect">
            <a:avLst/>
          </a:prstGeom>
          <a:noFill/>
        </p:spPr>
        <p:txBody>
          <a:bodyPr lIns="45714" tIns="45714" rIns="45714" bIns="45714" anchor="b"/>
          <a:lstStyle>
            <a:lvl1pPr>
              <a:defRPr sz="2000">
                <a:effectLst>
                  <a:outerShdw blurRad="38100" dist="38100" dir="2700000" rotWithShape="0">
                    <a:srgbClr val="000000"/>
                  </a:outerShdw>
                </a:effectLst>
              </a:defRPr>
            </a:lvl1pPr>
          </a:lstStyle>
          <a:p>
            <a:r>
              <a:t>Title Text</a:t>
            </a:r>
          </a:p>
        </p:txBody>
      </p:sp>
      <p:sp>
        <p:nvSpPr>
          <p:cNvPr id="3738"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39"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p>
            <a:pPr marL="0" indent="0" rtl="0">
              <a:spcBef>
                <a:spcPts val="300"/>
              </a:spcBef>
              <a:buSzTx/>
              <a:buNone/>
              <a:defRPr sz="1400">
                <a:solidFill>
                  <a:srgbClr val="FFFFFF"/>
                </a:solidFill>
                <a:effectLst>
                  <a:outerShdw blurRad="38100" dist="38100" dir="2700000" rotWithShape="0">
                    <a:srgbClr val="000000"/>
                  </a:outerShdw>
                </a:effectLst>
              </a:defRPr>
            </a:pPr>
            <a:endParaRPr/>
          </a:p>
        </p:txBody>
      </p:sp>
      <p:sp>
        <p:nvSpPr>
          <p:cNvPr id="3740"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257697503"/>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x">
  <p:cSld name="27_Picture with Caption">
    <p:bg>
      <p:bgPr>
        <a:solidFill>
          <a:srgbClr val="000000"/>
        </a:solidFill>
        <a:effectLst/>
      </p:bgPr>
    </p:bg>
    <p:spTree>
      <p:nvGrpSpPr>
        <p:cNvPr id="1" name=""/>
        <p:cNvGrpSpPr/>
        <p:nvPr/>
      </p:nvGrpSpPr>
      <p:grpSpPr>
        <a:xfrm>
          <a:off x="0" y="0"/>
          <a:ext cx="0" cy="0"/>
          <a:chOff x="0" y="0"/>
          <a:chExt cx="0" cy="0"/>
        </a:xfrm>
      </p:grpSpPr>
      <p:grpSp>
        <p:nvGrpSpPr>
          <p:cNvPr id="3754" name="Group 2"/>
          <p:cNvGrpSpPr/>
          <p:nvPr/>
        </p:nvGrpSpPr>
        <p:grpSpPr>
          <a:xfrm>
            <a:off x="0" y="3902080"/>
            <a:ext cx="3400426" cy="2949576"/>
            <a:chOff x="0" y="0"/>
            <a:chExt cx="3400425" cy="2949575"/>
          </a:xfrm>
        </p:grpSpPr>
        <p:sp>
          <p:nvSpPr>
            <p:cNvPr id="3747"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8"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9"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0"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1"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55"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defRPr sz="2000">
                <a:effectLst>
                  <a:outerShdw blurRad="38100" dist="38100" dir="2700000" rotWithShape="0">
                    <a:srgbClr val="000000"/>
                  </a:outerShdw>
                </a:effectLst>
              </a:defRPr>
            </a:lvl1pPr>
          </a:lstStyle>
          <a:p>
            <a:r>
              <a:t>Title Text</a:t>
            </a:r>
          </a:p>
        </p:txBody>
      </p:sp>
      <p:sp>
        <p:nvSpPr>
          <p:cNvPr id="375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757"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solidFill>
                  <a:srgbClr val="FFFFFF"/>
                </a:solidFill>
                <a:effectLst>
                  <a:outerShdw blurRad="38100" dist="38100" dir="2700000" rotWithShape="0">
                    <a:srgbClr val="000000"/>
                  </a:outerShdw>
                </a:effectLst>
              </a:defRPr>
            </a:lvl1pPr>
            <a:lvl2pPr marL="0" indent="457150">
              <a:spcBef>
                <a:spcPts val="300"/>
              </a:spcBef>
              <a:buSzTx/>
              <a:buNone/>
              <a:defRPr sz="1400">
                <a:solidFill>
                  <a:srgbClr val="FFFFFF"/>
                </a:solidFill>
                <a:effectLst>
                  <a:outerShdw blurRad="38100" dist="38100" dir="2700000" rotWithShape="0">
                    <a:srgbClr val="000000"/>
                  </a:outerShdw>
                </a:effectLst>
              </a:defRPr>
            </a:lvl2pPr>
            <a:lvl3pPr marL="0" indent="914300">
              <a:spcBef>
                <a:spcPts val="300"/>
              </a:spcBef>
              <a:buSzTx/>
              <a:buNone/>
              <a:defRPr sz="1400">
                <a:solidFill>
                  <a:srgbClr val="FFFFFF"/>
                </a:solidFill>
                <a:effectLst>
                  <a:outerShdw blurRad="38100" dist="38100" dir="2700000" rotWithShape="0">
                    <a:srgbClr val="000000"/>
                  </a:outerShdw>
                </a:effectLst>
              </a:defRPr>
            </a:lvl3pPr>
            <a:lvl4pPr marL="0" indent="1371450">
              <a:spcBef>
                <a:spcPts val="300"/>
              </a:spcBef>
              <a:buSzTx/>
              <a:buNone/>
              <a:defRPr sz="1400">
                <a:solidFill>
                  <a:srgbClr val="FFFFFF"/>
                </a:solidFill>
                <a:effectLst>
                  <a:outerShdw blurRad="38100" dist="38100" dir="2700000" rotWithShape="0">
                    <a:srgbClr val="000000"/>
                  </a:outerShdw>
                </a:effectLst>
              </a:defRPr>
            </a:lvl4pPr>
            <a:lvl5pPr marL="0" indent="1828600">
              <a:spcBef>
                <a:spcPts val="300"/>
              </a:spcBef>
              <a:buSzTx/>
              <a:buNone/>
              <a:defRPr sz="140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58"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233562153"/>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x">
  <p:cSld name="27_Title and Vertical Text">
    <p:bg>
      <p:bgPr>
        <a:solidFill>
          <a:srgbClr val="000000"/>
        </a:solidFill>
        <a:effectLst/>
      </p:bgPr>
    </p:bg>
    <p:spTree>
      <p:nvGrpSpPr>
        <p:cNvPr id="1" name=""/>
        <p:cNvGrpSpPr/>
        <p:nvPr/>
      </p:nvGrpSpPr>
      <p:grpSpPr>
        <a:xfrm>
          <a:off x="0" y="0"/>
          <a:ext cx="0" cy="0"/>
          <a:chOff x="0" y="0"/>
          <a:chExt cx="0" cy="0"/>
        </a:xfrm>
      </p:grpSpPr>
      <p:grpSp>
        <p:nvGrpSpPr>
          <p:cNvPr id="3772" name="Group 2"/>
          <p:cNvGrpSpPr/>
          <p:nvPr/>
        </p:nvGrpSpPr>
        <p:grpSpPr>
          <a:xfrm>
            <a:off x="0" y="3902080"/>
            <a:ext cx="3400426" cy="2949576"/>
            <a:chOff x="0" y="0"/>
            <a:chExt cx="3400425" cy="2949575"/>
          </a:xfrm>
        </p:grpSpPr>
        <p:sp>
          <p:nvSpPr>
            <p:cNvPr id="3765"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6"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7"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8"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9"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73"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774" name="Body Level One…"/>
          <p:cNvSpPr txBox="1">
            <a:spLocks noGrp="1"/>
          </p:cNvSpPr>
          <p:nvPr>
            <p:ph type="body" idx="1"/>
          </p:nvPr>
        </p:nvSpPr>
        <p:spPr>
          <a:xfrm>
            <a:off x="457200" y="1600205"/>
            <a:ext cx="8229600" cy="4530726"/>
          </a:xfrm>
          <a:prstGeom prst="rect">
            <a:avLst/>
          </a:prstGeom>
        </p:spPr>
        <p:txBody>
          <a:bodyPr vert="eaVert"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75"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56312944"/>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x">
  <p:cSld name="27_Vertical Title and Text">
    <p:bg>
      <p:bgPr>
        <a:solidFill>
          <a:srgbClr val="000000"/>
        </a:solidFill>
        <a:effectLst/>
      </p:bgPr>
    </p:bg>
    <p:spTree>
      <p:nvGrpSpPr>
        <p:cNvPr id="1" name=""/>
        <p:cNvGrpSpPr/>
        <p:nvPr/>
      </p:nvGrpSpPr>
      <p:grpSpPr>
        <a:xfrm>
          <a:off x="0" y="0"/>
          <a:ext cx="0" cy="0"/>
          <a:chOff x="0" y="0"/>
          <a:chExt cx="0" cy="0"/>
        </a:xfrm>
      </p:grpSpPr>
      <p:grpSp>
        <p:nvGrpSpPr>
          <p:cNvPr id="3789" name="Group 2"/>
          <p:cNvGrpSpPr/>
          <p:nvPr/>
        </p:nvGrpSpPr>
        <p:grpSpPr>
          <a:xfrm>
            <a:off x="0" y="3902080"/>
            <a:ext cx="3400426" cy="2949576"/>
            <a:chOff x="0" y="0"/>
            <a:chExt cx="3400425" cy="2949575"/>
          </a:xfrm>
        </p:grpSpPr>
        <p:sp>
          <p:nvSpPr>
            <p:cNvPr id="3782"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3"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4"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5"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6"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90" name="Title Text"/>
          <p:cNvSpPr txBox="1">
            <a:spLocks noGrp="1"/>
          </p:cNvSpPr>
          <p:nvPr>
            <p:ph type="title"/>
          </p:nvPr>
        </p:nvSpPr>
        <p:spPr>
          <a:xfrm>
            <a:off x="6629400" y="277813"/>
            <a:ext cx="2057400" cy="5853113"/>
          </a:xfrm>
          <a:prstGeom prst="rect">
            <a:avLst/>
          </a:prstGeom>
          <a:noFill/>
        </p:spPr>
        <p:txBody>
          <a:bodyPr vert="eaVert" lIns="45714" tIns="45714" rIns="45714" bIns="45714"/>
          <a:lstStyle>
            <a:lvl1pPr>
              <a:defRPr sz="4400" b="0">
                <a:effectLst>
                  <a:outerShdw blurRad="38100" dist="38100" dir="2700000" rotWithShape="0">
                    <a:srgbClr val="000000"/>
                  </a:outerShdw>
                </a:effectLst>
              </a:defRPr>
            </a:lvl1pPr>
          </a:lstStyle>
          <a:p>
            <a:r>
              <a:t>Title Text</a:t>
            </a:r>
          </a:p>
        </p:txBody>
      </p:sp>
      <p:sp>
        <p:nvSpPr>
          <p:cNvPr id="3791" name="Body Level One…"/>
          <p:cNvSpPr txBox="1">
            <a:spLocks noGrp="1"/>
          </p:cNvSpPr>
          <p:nvPr>
            <p:ph type="body" idx="1"/>
          </p:nvPr>
        </p:nvSpPr>
        <p:spPr>
          <a:xfrm>
            <a:off x="457200" y="277813"/>
            <a:ext cx="6019800" cy="5853113"/>
          </a:xfrm>
          <a:prstGeom prst="rect">
            <a:avLst/>
          </a:prstGeom>
        </p:spPr>
        <p:txBody>
          <a:bodyPr vert="eaVert"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92"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111321392"/>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x">
  <p:cSld name="17_Title Slide">
    <p:bg>
      <p:bgPr>
        <a:solidFill>
          <a:srgbClr val="000000"/>
        </a:solidFill>
        <a:effectLst/>
      </p:bgPr>
    </p:bg>
    <p:spTree>
      <p:nvGrpSpPr>
        <p:cNvPr id="1" name=""/>
        <p:cNvGrpSpPr/>
        <p:nvPr/>
      </p:nvGrpSpPr>
      <p:grpSpPr>
        <a:xfrm>
          <a:off x="0" y="0"/>
          <a:ext cx="0" cy="0"/>
          <a:chOff x="0" y="0"/>
          <a:chExt cx="0" cy="0"/>
        </a:xfrm>
      </p:grpSpPr>
      <p:grpSp>
        <p:nvGrpSpPr>
          <p:cNvPr id="3806" name="Group 2"/>
          <p:cNvGrpSpPr/>
          <p:nvPr/>
        </p:nvGrpSpPr>
        <p:grpSpPr>
          <a:xfrm>
            <a:off x="0" y="3902080"/>
            <a:ext cx="3400426" cy="2949576"/>
            <a:chOff x="0" y="0"/>
            <a:chExt cx="3400425" cy="2949575"/>
          </a:xfrm>
        </p:grpSpPr>
        <p:sp>
          <p:nvSpPr>
            <p:cNvPr id="379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807" name="Title Text"/>
          <p:cNvSpPr txBox="1">
            <a:spLocks noGrp="1"/>
          </p:cNvSpPr>
          <p:nvPr>
            <p:ph type="title"/>
          </p:nvPr>
        </p:nvSpPr>
        <p:spPr>
          <a:xfrm>
            <a:off x="685800" y="2130430"/>
            <a:ext cx="7772400" cy="14700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808" name="Body Level One…"/>
          <p:cNvSpPr txBox="1">
            <a:spLocks noGrp="1"/>
          </p:cNvSpPr>
          <p:nvPr>
            <p:ph type="body" sz="quarter" idx="1"/>
          </p:nvPr>
        </p:nvSpPr>
        <p:spPr>
          <a:xfrm>
            <a:off x="1371600" y="3886200"/>
            <a:ext cx="6400800" cy="1752600"/>
          </a:xfrm>
          <a:prstGeom prst="rect">
            <a:avLst/>
          </a:prstGeom>
        </p:spPr>
        <p:txBody>
          <a:bodyPr lIns="45714" tIns="45714" rIns="45714" bIns="45714">
            <a:normAutofit/>
          </a:bodyPr>
          <a:lstStyle>
            <a:lvl1pPr marL="0" indent="0" algn="ctr">
              <a:buSzTx/>
              <a:buNone/>
              <a:defRPr>
                <a:solidFill>
                  <a:srgbClr val="FFFFFF"/>
                </a:solidFill>
                <a:effectLst>
                  <a:outerShdw blurRad="38100" dist="38100" dir="2700000" rotWithShape="0">
                    <a:srgbClr val="000000"/>
                  </a:outerShdw>
                </a:effectLst>
              </a:defRPr>
            </a:lvl1pPr>
            <a:lvl2pPr marL="0" indent="457150" algn="ctr">
              <a:buSzTx/>
              <a:buNone/>
              <a:defRPr>
                <a:solidFill>
                  <a:srgbClr val="FFFFFF"/>
                </a:solidFill>
                <a:effectLst>
                  <a:outerShdw blurRad="38100" dist="38100" dir="2700000" rotWithShape="0">
                    <a:srgbClr val="000000"/>
                  </a:outerShdw>
                </a:effectLst>
              </a:defRPr>
            </a:lvl2pPr>
            <a:lvl3pPr marL="0" indent="914300" algn="ctr">
              <a:buSzTx/>
              <a:buNone/>
              <a:defRPr>
                <a:solidFill>
                  <a:srgbClr val="FFFFFF"/>
                </a:solidFill>
                <a:effectLst>
                  <a:outerShdw blurRad="38100" dist="38100" dir="2700000" rotWithShape="0">
                    <a:srgbClr val="000000"/>
                  </a:outerShdw>
                </a:effectLst>
              </a:defRPr>
            </a:lvl3pPr>
            <a:lvl4pPr marL="0" indent="1371450" algn="ctr">
              <a:buSzTx/>
              <a:buNone/>
              <a:defRPr>
                <a:solidFill>
                  <a:srgbClr val="FFFFFF"/>
                </a:solidFill>
                <a:effectLst>
                  <a:outerShdw blurRad="38100" dist="38100" dir="2700000" rotWithShape="0">
                    <a:srgbClr val="000000"/>
                  </a:outerShdw>
                </a:effectLst>
              </a:defRPr>
            </a:lvl4pPr>
            <a:lvl5pPr marL="0" indent="1828600" algn="ctr">
              <a:buSzTx/>
              <a:buNone/>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809"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defTabSz="457150">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775913479"/>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752600" y="990600"/>
            <a:ext cx="6400800" cy="2514600"/>
          </a:xfrm>
        </p:spPr>
        <p:txBody>
          <a:bodyPr/>
          <a:lstStyle>
            <a:lvl1pPr algn="ctr">
              <a:defRPr/>
            </a:lvl1pPr>
          </a:lstStyle>
          <a:p>
            <a:pPr lvl="0"/>
            <a:r>
              <a:rPr lang="en-US" noProof="0"/>
              <a:t>Click to edit Master title style</a:t>
            </a:r>
          </a:p>
        </p:txBody>
      </p:sp>
      <p:sp>
        <p:nvSpPr>
          <p:cNvPr id="900099" name="Rectangle 3"/>
          <p:cNvSpPr>
            <a:spLocks noGrp="1" noChangeArrowheads="1"/>
          </p:cNvSpPr>
          <p:nvPr>
            <p:ph type="subTitle" idx="1"/>
          </p:nvPr>
        </p:nvSpPr>
        <p:spPr>
          <a:xfrm>
            <a:off x="1752600" y="3886200"/>
            <a:ext cx="6400800" cy="1752600"/>
          </a:xfrm>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C4C5D0D-7860-7E45-B55E-8CEA3B8B9EE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526972750"/>
      </p:ext>
    </p:extLst>
  </p:cSld>
  <p:clrMapOvr>
    <a:masterClrMapping/>
  </p:clrMapOvr>
  <p:transition>
    <p:random/>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x">
  <p:cSld name="27_Blank">
    <p:bg>
      <p:bgPr>
        <a:solidFill>
          <a:srgbClr val="000000"/>
        </a:solidFill>
        <a:effectLst/>
      </p:bgPr>
    </p:bg>
    <p:spTree>
      <p:nvGrpSpPr>
        <p:cNvPr id="1" name=""/>
        <p:cNvGrpSpPr/>
        <p:nvPr/>
      </p:nvGrpSpPr>
      <p:grpSpPr>
        <a:xfrm>
          <a:off x="0" y="0"/>
          <a:ext cx="0" cy="0"/>
          <a:chOff x="0" y="0"/>
          <a:chExt cx="0" cy="0"/>
        </a:xfrm>
      </p:grpSpPr>
      <p:grpSp>
        <p:nvGrpSpPr>
          <p:cNvPr id="3823" name="Group 1026"/>
          <p:cNvGrpSpPr/>
          <p:nvPr/>
        </p:nvGrpSpPr>
        <p:grpSpPr>
          <a:xfrm>
            <a:off x="0" y="3902075"/>
            <a:ext cx="3400426" cy="2949575"/>
            <a:chOff x="0" y="0"/>
            <a:chExt cx="3400425" cy="2949575"/>
          </a:xfrm>
        </p:grpSpPr>
        <p:sp>
          <p:nvSpPr>
            <p:cNvPr id="3816"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17"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18"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19"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20"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21"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22"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24"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5585788"/>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x">
  <p:cSld name="26_Title and Content">
    <p:bg>
      <p:bgPr>
        <a:solidFill>
          <a:srgbClr val="000000"/>
        </a:solidFill>
        <a:effectLst/>
      </p:bgPr>
    </p:bg>
    <p:spTree>
      <p:nvGrpSpPr>
        <p:cNvPr id="1" name=""/>
        <p:cNvGrpSpPr/>
        <p:nvPr/>
      </p:nvGrpSpPr>
      <p:grpSpPr>
        <a:xfrm>
          <a:off x="0" y="0"/>
          <a:ext cx="0" cy="0"/>
          <a:chOff x="0" y="0"/>
          <a:chExt cx="0" cy="0"/>
        </a:xfrm>
      </p:grpSpPr>
      <p:grpSp>
        <p:nvGrpSpPr>
          <p:cNvPr id="3838" name="Group 1026"/>
          <p:cNvGrpSpPr/>
          <p:nvPr/>
        </p:nvGrpSpPr>
        <p:grpSpPr>
          <a:xfrm>
            <a:off x="0" y="3902075"/>
            <a:ext cx="3400426" cy="2949575"/>
            <a:chOff x="0" y="0"/>
            <a:chExt cx="3400425" cy="2949575"/>
          </a:xfrm>
        </p:grpSpPr>
        <p:sp>
          <p:nvSpPr>
            <p:cNvPr id="3831"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2"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3"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4"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5"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6"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7"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39"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0">
                <a:solidFill>
                  <a:srgbClr val="B2B2B2"/>
                </a:solidFill>
                <a:effectLst>
                  <a:outerShdw blurRad="38100" dist="38100" dir="2700000" rotWithShape="0">
                    <a:srgbClr val="FFFFFF"/>
                  </a:outerShdw>
                </a:effectLst>
              </a:defRPr>
            </a:lvl1pPr>
          </a:lstStyle>
          <a:p>
            <a:r>
              <a:t>Title Text</a:t>
            </a:r>
          </a:p>
        </p:txBody>
      </p:sp>
      <p:sp>
        <p:nvSpPr>
          <p:cNvPr id="3840" name="Body Level One…"/>
          <p:cNvSpPr txBox="1">
            <a:spLocks noGrp="1"/>
          </p:cNvSpPr>
          <p:nvPr>
            <p:ph type="body" idx="1"/>
          </p:nvPr>
        </p:nvSpPr>
        <p:spPr>
          <a:xfrm>
            <a:off x="457200" y="1600200"/>
            <a:ext cx="8229600" cy="4530725"/>
          </a:xfrm>
          <a:prstGeom prst="rect">
            <a:avLst/>
          </a:prstGeom>
        </p:spPr>
        <p:txBody>
          <a:bodyPr lIns="45687" tIns="45687" rIns="45687" bIns="45687">
            <a:normAutofit/>
          </a:bodyPr>
          <a:lstStyle>
            <a:lvl1pPr marL="342659" indent="-342659">
              <a:buClr>
                <a:srgbClr val="FFFFCC"/>
              </a:buClr>
              <a:buSzPct val="75000"/>
              <a:buChar char="●"/>
              <a:defRPr>
                <a:solidFill>
                  <a:srgbClr val="FFFFFF"/>
                </a:solidFill>
                <a:effectLst>
                  <a:outerShdw blurRad="38100" dist="38100" dir="2700000" rotWithShape="0">
                    <a:srgbClr val="010199"/>
                  </a:outerShdw>
                </a:effectLst>
              </a:defRPr>
            </a:lvl1pPr>
            <a:lvl2pPr marL="783220" indent="-326340">
              <a:buClr>
                <a:srgbClr val="FFFFCC"/>
              </a:buClr>
              <a:buSzPct val="75000"/>
              <a:defRPr>
                <a:solidFill>
                  <a:srgbClr val="FFFFFF"/>
                </a:solidFill>
                <a:effectLst>
                  <a:outerShdw blurRad="38100" dist="38100" dir="2700000" rotWithShape="0">
                    <a:srgbClr val="010199"/>
                  </a:outerShdw>
                </a:effectLst>
              </a:defRPr>
            </a:lvl2pPr>
            <a:lvl3pPr marL="1218345" indent="-304585">
              <a:buClr>
                <a:srgbClr val="FFFFCC"/>
              </a:buClr>
              <a:buSzPct val="75000"/>
              <a:defRPr>
                <a:solidFill>
                  <a:srgbClr val="FFFFFF"/>
                </a:solidFill>
                <a:effectLst>
                  <a:outerShdw blurRad="38100" dist="38100" dir="2700000" rotWithShape="0">
                    <a:srgbClr val="010199"/>
                  </a:outerShdw>
                </a:effectLst>
              </a:defRPr>
            </a:lvl3pPr>
            <a:lvl4pPr marL="1736140" indent="-365502">
              <a:buClr>
                <a:srgbClr val="FFFFCC"/>
              </a:buClr>
              <a:buSzPct val="75000"/>
              <a:defRPr>
                <a:solidFill>
                  <a:srgbClr val="FFFFFF"/>
                </a:solidFill>
                <a:effectLst>
                  <a:outerShdw blurRad="38100" dist="38100" dir="2700000" rotWithShape="0">
                    <a:srgbClr val="010199"/>
                  </a:outerShdw>
                </a:effectLst>
              </a:defRPr>
            </a:lvl4pPr>
            <a:lvl5pPr marL="2193020" indent="-365502">
              <a:buClr>
                <a:srgbClr val="FFFFCC"/>
              </a:buClr>
              <a:buSzPct val="75000"/>
              <a:buChar char="●"/>
              <a:defRPr>
                <a:solidFill>
                  <a:srgbClr val="FFFFFF"/>
                </a:solidFill>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841"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02555109"/>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solidFill>
          <a:srgbClr val="000000"/>
        </a:solidFill>
        <a:effectLst/>
      </p:bgPr>
    </p:bg>
    <p:spTree>
      <p:nvGrpSpPr>
        <p:cNvPr id="1" name=""/>
        <p:cNvGrpSpPr/>
        <p:nvPr/>
      </p:nvGrpSpPr>
      <p:grpSpPr>
        <a:xfrm>
          <a:off x="0" y="0"/>
          <a:ext cx="0" cy="0"/>
          <a:chOff x="0" y="0"/>
          <a:chExt cx="0" cy="0"/>
        </a:xfrm>
      </p:grpSpPr>
      <p:grpSp>
        <p:nvGrpSpPr>
          <p:cNvPr id="3855" name="Group 1026"/>
          <p:cNvGrpSpPr/>
          <p:nvPr/>
        </p:nvGrpSpPr>
        <p:grpSpPr>
          <a:xfrm>
            <a:off x="0" y="3902075"/>
            <a:ext cx="3400426" cy="2949575"/>
            <a:chOff x="0" y="0"/>
            <a:chExt cx="3400425" cy="2949575"/>
          </a:xfrm>
        </p:grpSpPr>
        <p:sp>
          <p:nvSpPr>
            <p:cNvPr id="3848"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49"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0"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1"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2"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3"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4"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56"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0">
                <a:solidFill>
                  <a:srgbClr val="B2B2B2"/>
                </a:solidFill>
                <a:effectLst>
                  <a:outerShdw blurRad="38100" dist="38100" dir="2700000" rotWithShape="0">
                    <a:srgbClr val="FFFFFF"/>
                  </a:outerShdw>
                </a:effectLst>
              </a:defRPr>
            </a:lvl1pPr>
          </a:lstStyle>
          <a:p>
            <a:r>
              <a:t>Title Text</a:t>
            </a:r>
          </a:p>
        </p:txBody>
      </p:sp>
      <p:sp>
        <p:nvSpPr>
          <p:cNvPr id="3857" name="Body Level One…"/>
          <p:cNvSpPr txBox="1">
            <a:spLocks noGrp="1"/>
          </p:cNvSpPr>
          <p:nvPr>
            <p:ph type="body" sz="half" idx="1"/>
          </p:nvPr>
        </p:nvSpPr>
        <p:spPr>
          <a:xfrm>
            <a:off x="457200" y="1600200"/>
            <a:ext cx="4038600" cy="4530725"/>
          </a:xfrm>
          <a:prstGeom prst="rect">
            <a:avLst/>
          </a:prstGeom>
        </p:spPr>
        <p:txBody>
          <a:bodyPr lIns="45687" tIns="45687" rIns="45687" bIns="45687">
            <a:normAutofit/>
          </a:bodyPr>
          <a:lstStyle>
            <a:lvl1pPr marL="342659" indent="-342659">
              <a:buClr>
                <a:srgbClr val="FFFFCC"/>
              </a:buClr>
              <a:buSzPct val="75000"/>
              <a:buChar char="●"/>
              <a:defRPr>
                <a:solidFill>
                  <a:srgbClr val="FFFFFF"/>
                </a:solidFill>
                <a:effectLst>
                  <a:outerShdw blurRad="38100" dist="38100" dir="2700000" rotWithShape="0">
                    <a:srgbClr val="010199"/>
                  </a:outerShdw>
                </a:effectLst>
              </a:defRPr>
            </a:lvl1pPr>
            <a:lvl2pPr marL="783220" indent="-326340">
              <a:buClr>
                <a:srgbClr val="FFFFCC"/>
              </a:buClr>
              <a:buSzPct val="75000"/>
              <a:defRPr>
                <a:solidFill>
                  <a:srgbClr val="FFFFFF"/>
                </a:solidFill>
                <a:effectLst>
                  <a:outerShdw blurRad="38100" dist="38100" dir="2700000" rotWithShape="0">
                    <a:srgbClr val="010199"/>
                  </a:outerShdw>
                </a:effectLst>
              </a:defRPr>
            </a:lvl2pPr>
            <a:lvl3pPr marL="1218345" indent="-304585">
              <a:buClr>
                <a:srgbClr val="FFFFCC"/>
              </a:buClr>
              <a:buSzPct val="75000"/>
              <a:defRPr>
                <a:solidFill>
                  <a:srgbClr val="FFFFFF"/>
                </a:solidFill>
                <a:effectLst>
                  <a:outerShdw blurRad="38100" dist="38100" dir="2700000" rotWithShape="0">
                    <a:srgbClr val="010199"/>
                  </a:outerShdw>
                </a:effectLst>
              </a:defRPr>
            </a:lvl3pPr>
            <a:lvl4pPr marL="1736140" indent="-365502">
              <a:buClr>
                <a:srgbClr val="FFFFCC"/>
              </a:buClr>
              <a:buSzPct val="75000"/>
              <a:defRPr>
                <a:solidFill>
                  <a:srgbClr val="FFFFFF"/>
                </a:solidFill>
                <a:effectLst>
                  <a:outerShdw blurRad="38100" dist="38100" dir="2700000" rotWithShape="0">
                    <a:srgbClr val="010199"/>
                  </a:outerShdw>
                </a:effectLst>
              </a:defRPr>
            </a:lvl4pPr>
            <a:lvl5pPr marL="2193020" indent="-365502">
              <a:buClr>
                <a:srgbClr val="FFFFCC"/>
              </a:buClr>
              <a:buSzPct val="75000"/>
              <a:buChar char="●"/>
              <a:defRPr>
                <a:solidFill>
                  <a:srgbClr val="FFFFFF"/>
                </a:solidFill>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858"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037851447"/>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x">
  <p:cSld name="28_Blank">
    <p:bg>
      <p:bgPr>
        <a:solidFill>
          <a:srgbClr val="FFFFFF"/>
        </a:solidFill>
        <a:effectLst/>
      </p:bgPr>
    </p:bg>
    <p:spTree>
      <p:nvGrpSpPr>
        <p:cNvPr id="1" name=""/>
        <p:cNvGrpSpPr/>
        <p:nvPr/>
      </p:nvGrpSpPr>
      <p:grpSpPr>
        <a:xfrm>
          <a:off x="0" y="0"/>
          <a:ext cx="0" cy="0"/>
          <a:chOff x="0" y="0"/>
          <a:chExt cx="0" cy="0"/>
        </a:xfrm>
      </p:grpSpPr>
      <p:sp>
        <p:nvSpPr>
          <p:cNvPr id="3865" name="Rectangle 1"/>
          <p:cNvSpPr/>
          <p:nvPr/>
        </p:nvSpPr>
        <p:spPr>
          <a:xfrm>
            <a:off x="0" y="0"/>
            <a:ext cx="9144000" cy="6858000"/>
          </a:xfrm>
          <a:prstGeom prst="rect">
            <a:avLst/>
          </a:prstGeom>
          <a:gradFill>
            <a:gsLst>
              <a:gs pos="0">
                <a:srgbClr val="000000"/>
              </a:gs>
              <a:gs pos="50000">
                <a:srgbClr val="121D91"/>
              </a:gs>
              <a:gs pos="100000">
                <a:srgbClr val="000000"/>
              </a:gs>
            </a:gsLst>
          </a:gradFill>
          <a:ln w="12600">
            <a:solidFill>
              <a:srgbClr val="000000"/>
            </a:solidFill>
            <a:miter/>
          </a:ln>
        </p:spPr>
        <p:txBody>
          <a:bodyPr lIns="45719" rIns="45719" anchor="ctr"/>
          <a:lstStyle/>
          <a:p>
            <a:pPr>
              <a:defRPr>
                <a:solidFill>
                  <a:srgbClr val="000000"/>
                </a:solidFill>
                <a:latin typeface="Times New Roman"/>
                <a:ea typeface="Times New Roman"/>
                <a:cs typeface="Times New Roman"/>
                <a:sym typeface="Times New Roman"/>
              </a:defRPr>
            </a:pPr>
            <a:endParaRPr/>
          </a:p>
        </p:txBody>
      </p:sp>
      <p:sp>
        <p:nvSpPr>
          <p:cNvPr id="3866" name="Text Box 2"/>
          <p:cNvSpPr txBox="1"/>
          <p:nvPr/>
        </p:nvSpPr>
        <p:spPr>
          <a:xfrm>
            <a:off x="794239" y="6570253"/>
            <a:ext cx="803893" cy="2071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967" tIns="41967" rIns="41967" bIns="41967" anchor="ctr">
            <a:spAutoFit/>
          </a:bodyPr>
          <a:lstStyle/>
          <a:p>
            <a:pPr algn="ctr">
              <a:spcBef>
                <a:spcPts val="500"/>
              </a:spcBef>
              <a:tabLst>
                <a:tab pos="812800" algn="l"/>
                <a:tab pos="1638300" algn="l"/>
                <a:tab pos="2451100" algn="l"/>
                <a:tab pos="3276600" algn="l"/>
                <a:tab pos="4102100" algn="l"/>
                <a:tab pos="4914900" algn="l"/>
                <a:tab pos="5740400" algn="l"/>
                <a:tab pos="6553200" algn="l"/>
                <a:tab pos="7378700" algn="l"/>
                <a:tab pos="8204200" algn="l"/>
                <a:tab pos="9017000" algn="l"/>
              </a:tabLst>
              <a:defRPr sz="800" b="1">
                <a:solidFill>
                  <a:srgbClr val="FFFFFF"/>
                </a:solidFill>
              </a:defRPr>
            </a:pPr>
            <a:r>
              <a:t>© </a:t>
            </a:r>
            <a:r>
              <a:rPr sz="900"/>
              <a:t>2006</a:t>
            </a:r>
            <a:r>
              <a:t> TBBMI</a:t>
            </a:r>
          </a:p>
        </p:txBody>
      </p:sp>
      <p:sp>
        <p:nvSpPr>
          <p:cNvPr id="3867" name="Rectangle 3"/>
          <p:cNvSpPr txBox="1"/>
          <p:nvPr/>
        </p:nvSpPr>
        <p:spPr>
          <a:xfrm>
            <a:off x="7884120" y="6534253"/>
            <a:ext cx="594132" cy="249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967" tIns="41967" rIns="41967" bIns="41967" anchor="ctr">
            <a:spAutoFit/>
          </a:bodyPr>
          <a:lstStyle>
            <a:lvl1pPr algn="ctr">
              <a:tabLst>
                <a:tab pos="812800" algn="l"/>
                <a:tab pos="1638300" algn="l"/>
                <a:tab pos="2451100" algn="l"/>
                <a:tab pos="3276600" algn="l"/>
                <a:tab pos="4089400" algn="l"/>
                <a:tab pos="4914900" algn="l"/>
                <a:tab pos="5727700" algn="l"/>
                <a:tab pos="6553200" algn="l"/>
                <a:tab pos="7378700" algn="l"/>
                <a:tab pos="8191500" algn="l"/>
                <a:tab pos="9017000" algn="l"/>
              </a:tabLst>
              <a:defRPr sz="900" b="1">
                <a:solidFill>
                  <a:srgbClr val="FFFFFF"/>
                </a:solidFill>
                <a:latin typeface="Comic Sans MS"/>
                <a:ea typeface="Comic Sans MS"/>
                <a:cs typeface="Comic Sans MS"/>
                <a:sym typeface="Comic Sans MS"/>
              </a:defRPr>
            </a:lvl1pPr>
          </a:lstStyle>
          <a:p>
            <a:r>
              <a:t>9.65.08.</a:t>
            </a:r>
          </a:p>
        </p:txBody>
      </p:sp>
      <p:sp>
        <p:nvSpPr>
          <p:cNvPr id="3868" name="Rectangle 4"/>
          <p:cNvSpPr txBox="1"/>
          <p:nvPr/>
        </p:nvSpPr>
        <p:spPr>
          <a:xfrm>
            <a:off x="507489" y="106362"/>
            <a:ext cx="3969783" cy="919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19" tIns="45519" rIns="45519" bIns="45519">
            <a:spAutoFit/>
          </a:bodyPr>
          <a:lstStyle>
            <a:lvl1pPr>
              <a:lnSpc>
                <a:spcPct val="125000"/>
              </a:lnSpc>
              <a:spcBef>
                <a:spcPts val="1300"/>
              </a:spcBef>
              <a:tabLst>
                <a:tab pos="812800" algn="l"/>
                <a:tab pos="1638300" algn="l"/>
                <a:tab pos="2451100" algn="l"/>
                <a:tab pos="3276600" algn="l"/>
                <a:tab pos="4089400" algn="l"/>
                <a:tab pos="4914900" algn="l"/>
                <a:tab pos="5727700" algn="l"/>
                <a:tab pos="6553200" algn="l"/>
                <a:tab pos="7378700" algn="l"/>
                <a:tab pos="8191500" algn="l"/>
                <a:tab pos="9017000" algn="l"/>
              </a:tabLst>
              <a:defRPr b="1">
                <a:solidFill>
                  <a:srgbClr val="FFFF00"/>
                </a:solidFill>
                <a:latin typeface="+mn-lt"/>
                <a:ea typeface="+mn-ea"/>
                <a:cs typeface="+mn-cs"/>
                <a:sym typeface="Helvetica"/>
              </a:defRPr>
            </a:lvl1pPr>
          </a:lstStyle>
          <a:p>
            <a:r>
              <a:t>The  New Testament          Comes Together</a:t>
            </a:r>
          </a:p>
        </p:txBody>
      </p:sp>
      <p:sp>
        <p:nvSpPr>
          <p:cNvPr id="386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72375948"/>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x">
  <p:cSld name="29_Blank">
    <p:bg>
      <p:bgPr>
        <a:solidFill>
          <a:srgbClr val="000000"/>
        </a:solidFill>
        <a:effectLst/>
      </p:bgPr>
    </p:bg>
    <p:spTree>
      <p:nvGrpSpPr>
        <p:cNvPr id="1" name=""/>
        <p:cNvGrpSpPr/>
        <p:nvPr/>
      </p:nvGrpSpPr>
      <p:grpSpPr>
        <a:xfrm>
          <a:off x="0" y="0"/>
          <a:ext cx="0" cy="0"/>
          <a:chOff x="0" y="0"/>
          <a:chExt cx="0" cy="0"/>
        </a:xfrm>
      </p:grpSpPr>
      <p:grpSp>
        <p:nvGrpSpPr>
          <p:cNvPr id="3883" name="Group 1026"/>
          <p:cNvGrpSpPr/>
          <p:nvPr/>
        </p:nvGrpSpPr>
        <p:grpSpPr>
          <a:xfrm>
            <a:off x="0" y="3902075"/>
            <a:ext cx="3400426" cy="2949575"/>
            <a:chOff x="0" y="0"/>
            <a:chExt cx="3400425" cy="2949575"/>
          </a:xfrm>
        </p:grpSpPr>
        <p:sp>
          <p:nvSpPr>
            <p:cNvPr id="3876"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77"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78"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79"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80"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81"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82"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84"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489330706"/>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x">
  <p:cSld name="27_Title and Content">
    <p:bg>
      <p:bgPr>
        <a:solidFill>
          <a:srgbClr val="000000"/>
        </a:solidFill>
        <a:effectLst/>
      </p:bgPr>
    </p:bg>
    <p:spTree>
      <p:nvGrpSpPr>
        <p:cNvPr id="1" name=""/>
        <p:cNvGrpSpPr/>
        <p:nvPr/>
      </p:nvGrpSpPr>
      <p:grpSpPr>
        <a:xfrm>
          <a:off x="0" y="0"/>
          <a:ext cx="0" cy="0"/>
          <a:chOff x="0" y="0"/>
          <a:chExt cx="0" cy="0"/>
        </a:xfrm>
      </p:grpSpPr>
      <p:grpSp>
        <p:nvGrpSpPr>
          <p:cNvPr id="3898" name="Group 1026"/>
          <p:cNvGrpSpPr/>
          <p:nvPr/>
        </p:nvGrpSpPr>
        <p:grpSpPr>
          <a:xfrm>
            <a:off x="0" y="3902075"/>
            <a:ext cx="3400426" cy="2949575"/>
            <a:chOff x="0" y="0"/>
            <a:chExt cx="3400425" cy="2949575"/>
          </a:xfrm>
        </p:grpSpPr>
        <p:sp>
          <p:nvSpPr>
            <p:cNvPr id="3891"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2"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3"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4"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5"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6"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7"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99"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0">
                <a:solidFill>
                  <a:srgbClr val="B2B2B2"/>
                </a:solidFill>
              </a:defRPr>
            </a:lvl1pPr>
          </a:lstStyle>
          <a:p>
            <a:r>
              <a:t>Title Text</a:t>
            </a:r>
          </a:p>
        </p:txBody>
      </p:sp>
      <p:sp>
        <p:nvSpPr>
          <p:cNvPr id="3900" name="Body Level One…"/>
          <p:cNvSpPr txBox="1">
            <a:spLocks noGrp="1"/>
          </p:cNvSpPr>
          <p:nvPr>
            <p:ph type="body" idx="1"/>
          </p:nvPr>
        </p:nvSpPr>
        <p:spPr>
          <a:xfrm>
            <a:off x="457200" y="1600200"/>
            <a:ext cx="8229600" cy="4530725"/>
          </a:xfrm>
          <a:prstGeom prst="rect">
            <a:avLst/>
          </a:prstGeom>
        </p:spPr>
        <p:txBody>
          <a:bodyPr lIns="45687" tIns="45687" rIns="45687" bIns="45687">
            <a:normAutofit/>
          </a:bodyPr>
          <a:lstStyle>
            <a:lvl1pPr marL="342659" indent="-342659">
              <a:buClr>
                <a:srgbClr val="FFFFCC"/>
              </a:buClr>
              <a:buSzPct val="75000"/>
              <a:buChar char="●"/>
              <a:defRPr>
                <a:solidFill>
                  <a:srgbClr val="FFFFFF"/>
                </a:solidFill>
                <a:effectLst>
                  <a:outerShdw blurRad="38100" dist="38100" dir="2700000" rotWithShape="0">
                    <a:srgbClr val="010199"/>
                  </a:outerShdw>
                </a:effectLst>
              </a:defRPr>
            </a:lvl1pPr>
            <a:lvl2pPr marL="783220" indent="-326340">
              <a:buClr>
                <a:srgbClr val="FFFFCC"/>
              </a:buClr>
              <a:buSzPct val="75000"/>
              <a:defRPr>
                <a:solidFill>
                  <a:srgbClr val="FFFFFF"/>
                </a:solidFill>
                <a:effectLst>
                  <a:outerShdw blurRad="38100" dist="38100" dir="2700000" rotWithShape="0">
                    <a:srgbClr val="010199"/>
                  </a:outerShdw>
                </a:effectLst>
              </a:defRPr>
            </a:lvl2pPr>
            <a:lvl3pPr marL="1218345" indent="-304585">
              <a:buClr>
                <a:srgbClr val="FFFFCC"/>
              </a:buClr>
              <a:buSzPct val="75000"/>
              <a:defRPr>
                <a:solidFill>
                  <a:srgbClr val="FFFFFF"/>
                </a:solidFill>
                <a:effectLst>
                  <a:outerShdw blurRad="38100" dist="38100" dir="2700000" rotWithShape="0">
                    <a:srgbClr val="010199"/>
                  </a:outerShdw>
                </a:effectLst>
              </a:defRPr>
            </a:lvl3pPr>
            <a:lvl4pPr marL="1736140" indent="-365502">
              <a:buClr>
                <a:srgbClr val="FFFFCC"/>
              </a:buClr>
              <a:buSzPct val="75000"/>
              <a:defRPr>
                <a:solidFill>
                  <a:srgbClr val="FFFFFF"/>
                </a:solidFill>
                <a:effectLst>
                  <a:outerShdw blurRad="38100" dist="38100" dir="2700000" rotWithShape="0">
                    <a:srgbClr val="010199"/>
                  </a:outerShdw>
                </a:effectLst>
              </a:defRPr>
            </a:lvl4pPr>
            <a:lvl5pPr marL="2193020" indent="-365502">
              <a:buClr>
                <a:srgbClr val="FFFFCC"/>
              </a:buClr>
              <a:buSzPct val="75000"/>
              <a:buChar char="●"/>
              <a:defRPr>
                <a:solidFill>
                  <a:srgbClr val="FFFFFF"/>
                </a:solidFill>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01"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530276794"/>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x">
  <p:cSld name="1_Title, Text, and 2 Content">
    <p:bg>
      <p:bgPr>
        <a:solidFill>
          <a:srgbClr val="000000"/>
        </a:solidFill>
        <a:effectLst/>
      </p:bgPr>
    </p:bg>
    <p:spTree>
      <p:nvGrpSpPr>
        <p:cNvPr id="1" name=""/>
        <p:cNvGrpSpPr/>
        <p:nvPr/>
      </p:nvGrpSpPr>
      <p:grpSpPr>
        <a:xfrm>
          <a:off x="0" y="0"/>
          <a:ext cx="0" cy="0"/>
          <a:chOff x="0" y="0"/>
          <a:chExt cx="0" cy="0"/>
        </a:xfrm>
      </p:grpSpPr>
      <p:grpSp>
        <p:nvGrpSpPr>
          <p:cNvPr id="3915" name="Group 1026"/>
          <p:cNvGrpSpPr/>
          <p:nvPr/>
        </p:nvGrpSpPr>
        <p:grpSpPr>
          <a:xfrm>
            <a:off x="0" y="3902075"/>
            <a:ext cx="3400426" cy="2949575"/>
            <a:chOff x="0" y="0"/>
            <a:chExt cx="3400425" cy="2949575"/>
          </a:xfrm>
        </p:grpSpPr>
        <p:sp>
          <p:nvSpPr>
            <p:cNvPr id="3908"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09"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0"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1"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2"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3"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4"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916"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0">
                <a:solidFill>
                  <a:srgbClr val="B2B2B2"/>
                </a:solidFill>
              </a:defRPr>
            </a:lvl1pPr>
          </a:lstStyle>
          <a:p>
            <a:r>
              <a:t>Title Text</a:t>
            </a:r>
          </a:p>
        </p:txBody>
      </p:sp>
      <p:sp>
        <p:nvSpPr>
          <p:cNvPr id="3917" name="Body Level One…"/>
          <p:cNvSpPr txBox="1">
            <a:spLocks noGrp="1"/>
          </p:cNvSpPr>
          <p:nvPr>
            <p:ph type="body" sz="half" idx="1"/>
          </p:nvPr>
        </p:nvSpPr>
        <p:spPr>
          <a:xfrm>
            <a:off x="457200" y="1600200"/>
            <a:ext cx="4038600" cy="4530725"/>
          </a:xfrm>
          <a:prstGeom prst="rect">
            <a:avLst/>
          </a:prstGeom>
        </p:spPr>
        <p:txBody>
          <a:bodyPr lIns="45687" tIns="45687" rIns="45687" bIns="45687">
            <a:normAutofit/>
          </a:bodyPr>
          <a:lstStyle>
            <a:lvl1pPr marL="342659" indent="-342659">
              <a:buClr>
                <a:srgbClr val="FFFFCC"/>
              </a:buClr>
              <a:buSzPct val="75000"/>
              <a:buChar char="●"/>
              <a:defRPr>
                <a:solidFill>
                  <a:srgbClr val="FFFFFF"/>
                </a:solidFill>
                <a:effectLst>
                  <a:outerShdw blurRad="38100" dist="38100" dir="2700000" rotWithShape="0">
                    <a:srgbClr val="010199"/>
                  </a:outerShdw>
                </a:effectLst>
              </a:defRPr>
            </a:lvl1pPr>
            <a:lvl2pPr marL="783220" indent="-326340">
              <a:buClr>
                <a:srgbClr val="FFFFCC"/>
              </a:buClr>
              <a:buSzPct val="75000"/>
              <a:defRPr>
                <a:solidFill>
                  <a:srgbClr val="FFFFFF"/>
                </a:solidFill>
                <a:effectLst>
                  <a:outerShdw blurRad="38100" dist="38100" dir="2700000" rotWithShape="0">
                    <a:srgbClr val="010199"/>
                  </a:outerShdw>
                </a:effectLst>
              </a:defRPr>
            </a:lvl2pPr>
            <a:lvl3pPr marL="1218345" indent="-304585">
              <a:buClr>
                <a:srgbClr val="FFFFCC"/>
              </a:buClr>
              <a:buSzPct val="75000"/>
              <a:defRPr>
                <a:solidFill>
                  <a:srgbClr val="FFFFFF"/>
                </a:solidFill>
                <a:effectLst>
                  <a:outerShdw blurRad="38100" dist="38100" dir="2700000" rotWithShape="0">
                    <a:srgbClr val="010199"/>
                  </a:outerShdw>
                </a:effectLst>
              </a:defRPr>
            </a:lvl3pPr>
            <a:lvl4pPr marL="1736140" indent="-365502">
              <a:buClr>
                <a:srgbClr val="FFFFCC"/>
              </a:buClr>
              <a:buSzPct val="75000"/>
              <a:defRPr>
                <a:solidFill>
                  <a:srgbClr val="FFFFFF"/>
                </a:solidFill>
                <a:effectLst>
                  <a:outerShdw blurRad="38100" dist="38100" dir="2700000" rotWithShape="0">
                    <a:srgbClr val="010199"/>
                  </a:outerShdw>
                </a:effectLst>
              </a:defRPr>
            </a:lvl4pPr>
            <a:lvl5pPr marL="2193020" indent="-365502">
              <a:buClr>
                <a:srgbClr val="FFFFCC"/>
              </a:buClr>
              <a:buSzPct val="75000"/>
              <a:buChar char="●"/>
              <a:defRPr>
                <a:solidFill>
                  <a:srgbClr val="FFFFFF"/>
                </a:solidFill>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18"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0018621"/>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x">
  <p:cSld name="30_Blank">
    <p:bg>
      <p:bgPr>
        <a:solidFill>
          <a:srgbClr val="000000"/>
        </a:solidFill>
        <a:effectLst/>
      </p:bgPr>
    </p:bg>
    <p:spTree>
      <p:nvGrpSpPr>
        <p:cNvPr id="1" name=""/>
        <p:cNvGrpSpPr/>
        <p:nvPr/>
      </p:nvGrpSpPr>
      <p:grpSpPr>
        <a:xfrm>
          <a:off x="0" y="0"/>
          <a:ext cx="0" cy="0"/>
          <a:chOff x="0" y="0"/>
          <a:chExt cx="0" cy="0"/>
        </a:xfrm>
      </p:grpSpPr>
      <p:grpSp>
        <p:nvGrpSpPr>
          <p:cNvPr id="3932" name="Group 1026"/>
          <p:cNvGrpSpPr/>
          <p:nvPr/>
        </p:nvGrpSpPr>
        <p:grpSpPr>
          <a:xfrm>
            <a:off x="0" y="3902075"/>
            <a:ext cx="3400426" cy="2949575"/>
            <a:chOff x="0" y="0"/>
            <a:chExt cx="3400425" cy="2949575"/>
          </a:xfrm>
        </p:grpSpPr>
        <p:sp>
          <p:nvSpPr>
            <p:cNvPr id="3925"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6"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7"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8"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9"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30"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31"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933"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61996808"/>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x">
  <p:cSld name="28_Title and Content">
    <p:bg>
      <p:bgPr>
        <a:solidFill>
          <a:srgbClr val="000000"/>
        </a:solidFill>
        <a:effectLst/>
      </p:bgPr>
    </p:bg>
    <p:spTree>
      <p:nvGrpSpPr>
        <p:cNvPr id="1" name=""/>
        <p:cNvGrpSpPr/>
        <p:nvPr/>
      </p:nvGrpSpPr>
      <p:grpSpPr>
        <a:xfrm>
          <a:off x="0" y="0"/>
          <a:ext cx="0" cy="0"/>
          <a:chOff x="0" y="0"/>
          <a:chExt cx="0" cy="0"/>
        </a:xfrm>
      </p:grpSpPr>
      <p:grpSp>
        <p:nvGrpSpPr>
          <p:cNvPr id="3944" name="Group 1026"/>
          <p:cNvGrpSpPr/>
          <p:nvPr/>
        </p:nvGrpSpPr>
        <p:grpSpPr>
          <a:xfrm>
            <a:off x="457200" y="992150"/>
            <a:ext cx="8153401" cy="1600239"/>
            <a:chOff x="0" y="-37"/>
            <a:chExt cx="8153400" cy="1600237"/>
          </a:xfrm>
        </p:grpSpPr>
        <p:sp>
          <p:nvSpPr>
            <p:cNvPr id="3940" name="Arc 1027"/>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600"/>
                    <a:pt x="102" y="21600"/>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sp>
          <p:nvSpPr>
            <p:cNvPr id="3941" name="Arc 1028"/>
            <p:cNvSpPr/>
            <p:nvPr/>
          </p:nvSpPr>
          <p:spPr>
            <a:xfrm>
              <a:off x="5175250" y="165070"/>
              <a:ext cx="2906713" cy="1270030"/>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sp>
          <p:nvSpPr>
            <p:cNvPr id="3942" name="Arc 1029"/>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0"/>
                  </a:moveTo>
                  <a:cubicBezTo>
                    <a:pt x="312" y="0"/>
                    <a:pt x="316" y="0"/>
                    <a:pt x="320" y="0"/>
                  </a:cubicBezTo>
                  <a:cubicBezTo>
                    <a:pt x="12072" y="0"/>
                    <a:pt x="21600" y="4835"/>
                    <a:pt x="21600" y="10800"/>
                  </a:cubicBezTo>
                  <a:cubicBezTo>
                    <a:pt x="21600" y="16765"/>
                    <a:pt x="12072" y="21600"/>
                    <a:pt x="320" y="21600"/>
                  </a:cubicBezTo>
                  <a:cubicBezTo>
                    <a:pt x="213" y="21600"/>
                    <a:pt x="106" y="21600"/>
                    <a:pt x="0" y="21599"/>
                  </a:cubicBezTo>
                  <a:lnTo>
                    <a:pt x="320" y="10800"/>
                  </a:lnTo>
                  <a:lnTo>
                    <a:pt x="308" y="0"/>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sp>
          <p:nvSpPr>
            <p:cNvPr id="3943" name="AutoShape 1030"/>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grpSp>
      <p:sp>
        <p:nvSpPr>
          <p:cNvPr id="3945" name="Title Text"/>
          <p:cNvSpPr txBox="1">
            <a:spLocks noGrp="1"/>
          </p:cNvSpPr>
          <p:nvPr>
            <p:ph type="title"/>
          </p:nvPr>
        </p:nvSpPr>
        <p:spPr>
          <a:xfrm>
            <a:off x="381000" y="381000"/>
            <a:ext cx="8458200" cy="1143000"/>
          </a:xfrm>
          <a:prstGeom prst="rect">
            <a:avLst/>
          </a:prstGeom>
          <a:noFill/>
        </p:spPr>
        <p:txBody>
          <a:bodyPr lIns="46005" tIns="46005" rIns="46005" bIns="46005" anchor="b"/>
          <a:lstStyle>
            <a:lvl1pPr algn="r">
              <a:defRPr sz="4400" i="1">
                <a:solidFill>
                  <a:srgbClr val="FFCC66"/>
                </a:solidFill>
              </a:defRPr>
            </a:lvl1pPr>
          </a:lstStyle>
          <a:p>
            <a:r>
              <a:t>Title Text</a:t>
            </a:r>
          </a:p>
        </p:txBody>
      </p:sp>
      <p:sp>
        <p:nvSpPr>
          <p:cNvPr id="3946" name="Body Level One…"/>
          <p:cNvSpPr txBox="1">
            <a:spLocks noGrp="1"/>
          </p:cNvSpPr>
          <p:nvPr>
            <p:ph type="body" idx="1"/>
          </p:nvPr>
        </p:nvSpPr>
        <p:spPr>
          <a:xfrm>
            <a:off x="381000" y="2057400"/>
            <a:ext cx="8458200" cy="4114800"/>
          </a:xfrm>
          <a:prstGeom prst="rect">
            <a:avLst/>
          </a:prstGeom>
        </p:spPr>
        <p:txBody>
          <a:bodyPr lIns="46005" tIns="46005" rIns="46005" bIns="46005">
            <a:normAutofit/>
          </a:bodyPr>
          <a:lstStyle>
            <a:lvl1pPr marL="342659" indent="-342659">
              <a:buClr>
                <a:srgbClr val="FFCC66"/>
              </a:buClr>
              <a:buSzPct val="100000"/>
              <a:buChar char="•"/>
              <a:defRPr b="1">
                <a:solidFill>
                  <a:srgbClr val="FFFFCC"/>
                </a:solidFill>
              </a:defRPr>
            </a:lvl1pPr>
            <a:lvl2pPr marL="783220" indent="-326340">
              <a:buClr>
                <a:srgbClr val="FFCC66"/>
              </a:buClr>
              <a:buSzPct val="100000"/>
              <a:buChar char="–"/>
              <a:defRPr b="1">
                <a:solidFill>
                  <a:srgbClr val="FFFFCC"/>
                </a:solidFill>
              </a:defRPr>
            </a:lvl2pPr>
            <a:lvl3pPr marL="1218345" indent="-304585">
              <a:buClr>
                <a:srgbClr val="FFCC66"/>
              </a:buClr>
              <a:buSzPct val="100000"/>
              <a:buChar char="•"/>
              <a:defRPr b="1">
                <a:solidFill>
                  <a:srgbClr val="FFFFCC"/>
                </a:solidFill>
              </a:defRPr>
            </a:lvl3pPr>
            <a:lvl4pPr marL="1736140" indent="-365502">
              <a:buClr>
                <a:srgbClr val="FFCC66"/>
              </a:buClr>
              <a:buSzPct val="100000"/>
              <a:buChar char="–"/>
              <a:defRPr b="1">
                <a:solidFill>
                  <a:srgbClr val="FFFFCC"/>
                </a:solidFill>
              </a:defRPr>
            </a:lvl4pPr>
            <a:lvl5pPr marL="2193020" indent="-365502">
              <a:buClr>
                <a:srgbClr val="FFCC66"/>
              </a:buClr>
              <a:defRPr b="1">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3947" name="Slide Number"/>
          <p:cNvSpPr txBox="1">
            <a:spLocks noGrp="1"/>
          </p:cNvSpPr>
          <p:nvPr>
            <p:ph type="sldNum" sz="quarter" idx="2"/>
          </p:nvPr>
        </p:nvSpPr>
        <p:spPr>
          <a:xfrm>
            <a:off x="8155722" y="6408503"/>
            <a:ext cx="302479" cy="289394"/>
          </a:xfrm>
          <a:prstGeom prst="rect">
            <a:avLst/>
          </a:prstGeom>
        </p:spPr>
        <p:txBody>
          <a:bodyPr lIns="46005" tIns="46005" rIns="46005" bIns="46005" anchor="ctr"/>
          <a:lstStyle>
            <a:lvl1pPr>
              <a:defRPr>
                <a:solidFill>
                  <a:srgbClr val="FFFFCC"/>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776064910"/>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x">
  <p:cSld name="31_Blank">
    <p:bg>
      <p:bgPr>
        <a:solidFill>
          <a:srgbClr val="FFFFFF"/>
        </a:solidFill>
        <a:effectLst/>
      </p:bgPr>
    </p:bg>
    <p:spTree>
      <p:nvGrpSpPr>
        <p:cNvPr id="1" name=""/>
        <p:cNvGrpSpPr/>
        <p:nvPr/>
      </p:nvGrpSpPr>
      <p:grpSpPr>
        <a:xfrm>
          <a:off x="0" y="0"/>
          <a:ext cx="0" cy="0"/>
          <a:chOff x="0" y="0"/>
          <a:chExt cx="0" cy="0"/>
        </a:xfrm>
      </p:grpSpPr>
      <p:sp>
        <p:nvSpPr>
          <p:cNvPr id="3954" name="Rectangle 1"/>
          <p:cNvSpPr/>
          <p:nvPr/>
        </p:nvSpPr>
        <p:spPr>
          <a:xfrm>
            <a:off x="0" y="0"/>
            <a:ext cx="9144000" cy="6858000"/>
          </a:xfrm>
          <a:prstGeom prst="rect">
            <a:avLst/>
          </a:prstGeom>
          <a:gradFill>
            <a:gsLst>
              <a:gs pos="0">
                <a:srgbClr val="000000"/>
              </a:gs>
              <a:gs pos="50000">
                <a:srgbClr val="121D91"/>
              </a:gs>
              <a:gs pos="100000">
                <a:srgbClr val="000000"/>
              </a:gs>
            </a:gsLst>
          </a:gradFill>
          <a:ln w="12600">
            <a:solidFill>
              <a:srgbClr val="000000"/>
            </a:solidFill>
            <a:miter/>
          </a:ln>
        </p:spPr>
        <p:txBody>
          <a:bodyPr lIns="45719" rIns="45719" anchor="ctr"/>
          <a:lstStyle/>
          <a:p>
            <a:pPr>
              <a:defRPr>
                <a:solidFill>
                  <a:srgbClr val="000000"/>
                </a:solidFill>
                <a:latin typeface="Times New Roman"/>
                <a:ea typeface="Times New Roman"/>
                <a:cs typeface="Times New Roman"/>
                <a:sym typeface="Times New Roman"/>
              </a:defRPr>
            </a:pPr>
            <a:endParaRPr/>
          </a:p>
        </p:txBody>
      </p:sp>
      <p:sp>
        <p:nvSpPr>
          <p:cNvPr id="3955" name="Text Box 2"/>
          <p:cNvSpPr txBox="1"/>
          <p:nvPr/>
        </p:nvSpPr>
        <p:spPr>
          <a:xfrm>
            <a:off x="794239" y="6570253"/>
            <a:ext cx="803893" cy="2071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967" tIns="41967" rIns="41967" bIns="41967" anchor="ctr">
            <a:spAutoFit/>
          </a:bodyPr>
          <a:lstStyle/>
          <a:p>
            <a:pPr algn="ctr">
              <a:spcBef>
                <a:spcPts val="500"/>
              </a:spcBef>
              <a:tabLst>
                <a:tab pos="812800" algn="l"/>
                <a:tab pos="1638300" algn="l"/>
                <a:tab pos="2451100" algn="l"/>
                <a:tab pos="3276600" algn="l"/>
                <a:tab pos="4102100" algn="l"/>
                <a:tab pos="4914900" algn="l"/>
                <a:tab pos="5740400" algn="l"/>
                <a:tab pos="6553200" algn="l"/>
                <a:tab pos="7378700" algn="l"/>
                <a:tab pos="8204200" algn="l"/>
                <a:tab pos="9017000" algn="l"/>
              </a:tabLst>
              <a:defRPr sz="800" b="1">
                <a:solidFill>
                  <a:srgbClr val="FFFFFF"/>
                </a:solidFill>
              </a:defRPr>
            </a:pPr>
            <a:r>
              <a:t>© </a:t>
            </a:r>
            <a:r>
              <a:rPr sz="900"/>
              <a:t>2006</a:t>
            </a:r>
            <a:r>
              <a:t> TBBMI</a:t>
            </a:r>
          </a:p>
        </p:txBody>
      </p:sp>
      <p:sp>
        <p:nvSpPr>
          <p:cNvPr id="3956" name="Rectangle 3"/>
          <p:cNvSpPr txBox="1"/>
          <p:nvPr/>
        </p:nvSpPr>
        <p:spPr>
          <a:xfrm>
            <a:off x="7884120" y="6534253"/>
            <a:ext cx="594132" cy="249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967" tIns="41967" rIns="41967" bIns="41967" anchor="ctr">
            <a:spAutoFit/>
          </a:bodyPr>
          <a:lstStyle>
            <a:lvl1pPr algn="ctr">
              <a:tabLst>
                <a:tab pos="812800" algn="l"/>
                <a:tab pos="1638300" algn="l"/>
                <a:tab pos="2451100" algn="l"/>
                <a:tab pos="3276600" algn="l"/>
                <a:tab pos="4089400" algn="l"/>
                <a:tab pos="4914900" algn="l"/>
                <a:tab pos="5727700" algn="l"/>
                <a:tab pos="6553200" algn="l"/>
                <a:tab pos="7378700" algn="l"/>
                <a:tab pos="8191500" algn="l"/>
                <a:tab pos="9017000" algn="l"/>
              </a:tabLst>
              <a:defRPr sz="900" b="1">
                <a:solidFill>
                  <a:srgbClr val="FFFFFF"/>
                </a:solidFill>
                <a:latin typeface="Comic Sans MS"/>
                <a:ea typeface="Comic Sans MS"/>
                <a:cs typeface="Comic Sans MS"/>
                <a:sym typeface="Comic Sans MS"/>
              </a:defRPr>
            </a:lvl1pPr>
          </a:lstStyle>
          <a:p>
            <a:r>
              <a:t>9.65.08.</a:t>
            </a:r>
          </a:p>
        </p:txBody>
      </p:sp>
      <p:sp>
        <p:nvSpPr>
          <p:cNvPr id="3957" name="Rectangle 4"/>
          <p:cNvSpPr txBox="1"/>
          <p:nvPr/>
        </p:nvSpPr>
        <p:spPr>
          <a:xfrm>
            <a:off x="507489" y="106362"/>
            <a:ext cx="3969783" cy="919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19" tIns="45519" rIns="45519" bIns="45519">
            <a:spAutoFit/>
          </a:bodyPr>
          <a:lstStyle>
            <a:lvl1pPr>
              <a:lnSpc>
                <a:spcPct val="125000"/>
              </a:lnSpc>
              <a:spcBef>
                <a:spcPts val="1300"/>
              </a:spcBef>
              <a:tabLst>
                <a:tab pos="812800" algn="l"/>
                <a:tab pos="1638300" algn="l"/>
                <a:tab pos="2451100" algn="l"/>
                <a:tab pos="3276600" algn="l"/>
                <a:tab pos="4089400" algn="l"/>
                <a:tab pos="4914900" algn="l"/>
                <a:tab pos="5727700" algn="l"/>
                <a:tab pos="6553200" algn="l"/>
                <a:tab pos="7378700" algn="l"/>
                <a:tab pos="8191500" algn="l"/>
                <a:tab pos="9017000" algn="l"/>
              </a:tabLst>
              <a:defRPr b="1">
                <a:solidFill>
                  <a:srgbClr val="FFFF00"/>
                </a:solidFill>
                <a:latin typeface="+mn-lt"/>
                <a:ea typeface="+mn-ea"/>
                <a:cs typeface="+mn-cs"/>
                <a:sym typeface="Helvetica"/>
              </a:defRPr>
            </a:lvl1pPr>
          </a:lstStyle>
          <a:p>
            <a:r>
              <a:t>The  New Testament          Comes Together</a:t>
            </a:r>
          </a:p>
        </p:txBody>
      </p:sp>
      <p:sp>
        <p:nvSpPr>
          <p:cNvPr id="3958"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6177776"/>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9067DC-771F-E04E-978E-79E39B5E6F4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549839642"/>
      </p:ext>
    </p:extLst>
  </p:cSld>
  <p:clrMapOvr>
    <a:masterClrMapping/>
  </p:clrMapOvr>
  <p:transition>
    <p:random/>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x">
  <p:cSld name="32_Blank">
    <p:bg>
      <p:bgPr>
        <a:blipFill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965" name="Slide Number"/>
          <p:cNvSpPr txBox="1">
            <a:spLocks noGrp="1"/>
          </p:cNvSpPr>
          <p:nvPr>
            <p:ph type="sldNum" sz="quarter" idx="2"/>
          </p:nvPr>
        </p:nvSpPr>
        <p:spPr>
          <a:xfrm>
            <a:off x="8176323" y="6248400"/>
            <a:ext cx="281877" cy="287023"/>
          </a:xfrm>
          <a:prstGeom prst="rect">
            <a:avLst/>
          </a:prstGeom>
        </p:spPr>
        <p:txBody>
          <a:bodyPr lIns="45687" tIns="45687" rIns="45687" bIns="45687"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88471963"/>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tx">
  <p:cSld name="29_Title and Content">
    <p:bg>
      <p:bgPr>
        <a:solidFill>
          <a:srgbClr val="390039"/>
        </a:solidFill>
        <a:effectLst/>
      </p:bgPr>
    </p:bg>
    <p:spTree>
      <p:nvGrpSpPr>
        <p:cNvPr id="1" name=""/>
        <p:cNvGrpSpPr/>
        <p:nvPr/>
      </p:nvGrpSpPr>
      <p:grpSpPr>
        <a:xfrm>
          <a:off x="0" y="0"/>
          <a:ext cx="0" cy="0"/>
          <a:chOff x="0" y="0"/>
          <a:chExt cx="0" cy="0"/>
        </a:xfrm>
      </p:grpSpPr>
      <p:sp>
        <p:nvSpPr>
          <p:cNvPr id="398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982"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8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96976237"/>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x">
  <p:cSld name="28_Section Header">
    <p:bg>
      <p:bgPr>
        <a:solidFill>
          <a:srgbClr val="390039"/>
        </a:solidFill>
        <a:effectLst/>
      </p:bgPr>
    </p:bg>
    <p:spTree>
      <p:nvGrpSpPr>
        <p:cNvPr id="1" name=""/>
        <p:cNvGrpSpPr/>
        <p:nvPr/>
      </p:nvGrpSpPr>
      <p:grpSpPr>
        <a:xfrm>
          <a:off x="0" y="0"/>
          <a:ext cx="0" cy="0"/>
          <a:chOff x="0" y="0"/>
          <a:chExt cx="0" cy="0"/>
        </a:xfrm>
      </p:grpSpPr>
      <p:sp>
        <p:nvSpPr>
          <p:cNvPr id="399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solidFill>
                  <a:srgbClr val="F8F8EF"/>
                </a:solidFill>
                <a:effectLst>
                  <a:outerShdw blurRad="38100" dist="38100" dir="2700000" rotWithShape="0">
                    <a:srgbClr val="000000">
                      <a:alpha val="43137"/>
                    </a:srgbClr>
                  </a:outerShdw>
                </a:effectLst>
              </a:defRPr>
            </a:lvl1pPr>
          </a:lstStyle>
          <a:p>
            <a:r>
              <a:t>Title Text</a:t>
            </a:r>
          </a:p>
        </p:txBody>
      </p:sp>
      <p:sp>
        <p:nvSpPr>
          <p:cNvPr id="399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F8F8EF"/>
                </a:solidFill>
                <a:effectLst>
                  <a:outerShdw blurRad="38100" dist="38100" dir="2700000" rotWithShape="0">
                    <a:srgbClr val="000000">
                      <a:alpha val="43137"/>
                    </a:srgbClr>
                  </a:outerShdw>
                </a:effectLst>
              </a:defRPr>
            </a:lvl1pPr>
            <a:lvl2pPr marL="0" indent="457200">
              <a:spcBef>
                <a:spcPts val="400"/>
              </a:spcBef>
              <a:buSzTx/>
              <a:buNone/>
              <a:defRPr sz="2000">
                <a:solidFill>
                  <a:srgbClr val="F8F8EF"/>
                </a:solidFill>
                <a:effectLst>
                  <a:outerShdw blurRad="38100" dist="38100" dir="2700000" rotWithShape="0">
                    <a:srgbClr val="000000">
                      <a:alpha val="43137"/>
                    </a:srgbClr>
                  </a:outerShdw>
                </a:effectLst>
              </a:defRPr>
            </a:lvl2pPr>
            <a:lvl3pPr marL="0" indent="914400">
              <a:spcBef>
                <a:spcPts val="400"/>
              </a:spcBef>
              <a:buSzTx/>
              <a:buNone/>
              <a:defRPr sz="2000">
                <a:solidFill>
                  <a:srgbClr val="F8F8EF"/>
                </a:solidFill>
                <a:effectLst>
                  <a:outerShdw blurRad="38100" dist="38100" dir="2700000" rotWithShape="0">
                    <a:srgbClr val="000000">
                      <a:alpha val="43137"/>
                    </a:srgbClr>
                  </a:outerShdw>
                </a:effectLst>
              </a:defRPr>
            </a:lvl3pPr>
            <a:lvl4pPr marL="0" indent="1371600">
              <a:spcBef>
                <a:spcPts val="400"/>
              </a:spcBef>
              <a:buSzTx/>
              <a:buNone/>
              <a:defRPr sz="2000">
                <a:solidFill>
                  <a:srgbClr val="F8F8EF"/>
                </a:solidFill>
                <a:effectLst>
                  <a:outerShdw blurRad="38100" dist="38100" dir="2700000" rotWithShape="0">
                    <a:srgbClr val="000000">
                      <a:alpha val="43137"/>
                    </a:srgbClr>
                  </a:outerShdw>
                </a:effectLst>
              </a:defRPr>
            </a:lvl4pPr>
            <a:lvl5pPr marL="0" indent="1828800">
              <a:spcBef>
                <a:spcPts val="400"/>
              </a:spcBef>
              <a:buSzTx/>
              <a:buNone/>
              <a:defRPr sz="20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92"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2763930"/>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type="tx">
  <p:cSld name="28_Two Content">
    <p:bg>
      <p:bgPr>
        <a:solidFill>
          <a:srgbClr val="390039"/>
        </a:solidFill>
        <a:effectLst/>
      </p:bgPr>
    </p:bg>
    <p:spTree>
      <p:nvGrpSpPr>
        <p:cNvPr id="1" name=""/>
        <p:cNvGrpSpPr/>
        <p:nvPr/>
      </p:nvGrpSpPr>
      <p:grpSpPr>
        <a:xfrm>
          <a:off x="0" y="0"/>
          <a:ext cx="0" cy="0"/>
          <a:chOff x="0" y="0"/>
          <a:chExt cx="0" cy="0"/>
        </a:xfrm>
      </p:grpSpPr>
      <p:sp>
        <p:nvSpPr>
          <p:cNvPr id="399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00"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a:solidFill>
                  <a:srgbClr val="F8F8EF"/>
                </a:solidFill>
                <a:effectLst>
                  <a:outerShdw blurRad="38100" dist="38100" dir="2700000" rotWithShape="0">
                    <a:srgbClr val="000000">
                      <a:alpha val="43137"/>
                    </a:srgbClr>
                  </a:outerShdw>
                </a:effectLst>
              </a:defRPr>
            </a:lvl1pPr>
            <a:lvl2pPr marL="790575" indent="-333375">
              <a:spcBef>
                <a:spcPts val="600"/>
              </a:spcBef>
              <a:buSzPct val="100000"/>
              <a:buChar char="–"/>
              <a:defRPr sz="2800">
                <a:solidFill>
                  <a:srgbClr val="F8F8EF"/>
                </a:solidFill>
                <a:effectLst>
                  <a:outerShdw blurRad="38100" dist="38100" dir="2700000" rotWithShape="0">
                    <a:srgbClr val="000000">
                      <a:alpha val="43137"/>
                    </a:srgbClr>
                  </a:outerShdw>
                </a:effectLst>
              </a:defRPr>
            </a:lvl2pPr>
            <a:lvl3pPr marL="1234439" indent="-320039">
              <a:spcBef>
                <a:spcPts val="600"/>
              </a:spcBef>
              <a:buSzPct val="100000"/>
              <a:buChar char="•"/>
              <a:defRPr sz="2800">
                <a:solidFill>
                  <a:srgbClr val="F8F8EF"/>
                </a:solidFill>
                <a:effectLst>
                  <a:outerShdw blurRad="38100" dist="38100" dir="2700000" rotWithShape="0">
                    <a:srgbClr val="000000">
                      <a:alpha val="43137"/>
                    </a:srgbClr>
                  </a:outerShdw>
                </a:effectLst>
              </a:defRPr>
            </a:lvl3pPr>
            <a:lvl4pPr marL="1727200" indent="-355600">
              <a:spcBef>
                <a:spcPts val="600"/>
              </a:spcBef>
              <a:buSzPct val="100000"/>
              <a:buChar char="–"/>
              <a:defRPr sz="2800">
                <a:solidFill>
                  <a:srgbClr val="F8F8EF"/>
                </a:solidFill>
                <a:effectLst>
                  <a:outerShdw blurRad="38100" dist="38100" dir="2700000" rotWithShape="0">
                    <a:srgbClr val="000000">
                      <a:alpha val="43137"/>
                    </a:srgbClr>
                  </a:outerShdw>
                </a:effectLst>
              </a:defRPr>
            </a:lvl4pPr>
            <a:lvl5pPr marL="2184400" indent="-355600">
              <a:spcBef>
                <a:spcPts val="600"/>
              </a:spcBef>
              <a:buChar char="»"/>
              <a:defRPr sz="28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0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49367247"/>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tx">
  <p:cSld name="28_Comparison">
    <p:bg>
      <p:bgPr>
        <a:solidFill>
          <a:srgbClr val="390039"/>
        </a:solidFill>
        <a:effectLst/>
      </p:bgPr>
    </p:bg>
    <p:spTree>
      <p:nvGrpSpPr>
        <p:cNvPr id="1" name=""/>
        <p:cNvGrpSpPr/>
        <p:nvPr/>
      </p:nvGrpSpPr>
      <p:grpSpPr>
        <a:xfrm>
          <a:off x="0" y="0"/>
          <a:ext cx="0" cy="0"/>
          <a:chOff x="0" y="0"/>
          <a:chExt cx="0" cy="0"/>
        </a:xfrm>
      </p:grpSpPr>
      <p:sp>
        <p:nvSpPr>
          <p:cNvPr id="400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0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F8F8EF"/>
                </a:solidFill>
                <a:effectLst>
                  <a:outerShdw blurRad="38100" dist="38100" dir="2700000" rotWithShape="0">
                    <a:srgbClr val="000000">
                      <a:alpha val="43137"/>
                    </a:srgbClr>
                  </a:outerShdw>
                </a:effectLst>
              </a:defRPr>
            </a:lvl1pPr>
            <a:lvl2pPr marL="0" indent="457200">
              <a:spcBef>
                <a:spcPts val="500"/>
              </a:spcBef>
              <a:buSzTx/>
              <a:buNone/>
              <a:defRPr sz="2400" b="1">
                <a:solidFill>
                  <a:srgbClr val="F8F8EF"/>
                </a:solidFill>
                <a:effectLst>
                  <a:outerShdw blurRad="38100" dist="38100" dir="2700000" rotWithShape="0">
                    <a:srgbClr val="000000">
                      <a:alpha val="43137"/>
                    </a:srgbClr>
                  </a:outerShdw>
                </a:effectLst>
              </a:defRPr>
            </a:lvl2pPr>
            <a:lvl3pPr marL="0" indent="914400">
              <a:spcBef>
                <a:spcPts val="500"/>
              </a:spcBef>
              <a:buSzTx/>
              <a:buNone/>
              <a:defRPr sz="2400" b="1">
                <a:solidFill>
                  <a:srgbClr val="F8F8EF"/>
                </a:solidFill>
                <a:effectLst>
                  <a:outerShdw blurRad="38100" dist="38100" dir="2700000" rotWithShape="0">
                    <a:srgbClr val="000000">
                      <a:alpha val="43137"/>
                    </a:srgbClr>
                  </a:outerShdw>
                </a:effectLst>
              </a:defRPr>
            </a:lvl3pPr>
            <a:lvl4pPr marL="0" indent="1371600">
              <a:spcBef>
                <a:spcPts val="500"/>
              </a:spcBef>
              <a:buSzTx/>
              <a:buNone/>
              <a:defRPr sz="2400" b="1">
                <a:solidFill>
                  <a:srgbClr val="F8F8EF"/>
                </a:solidFill>
                <a:effectLst>
                  <a:outerShdw blurRad="38100" dist="38100" dir="2700000" rotWithShape="0">
                    <a:srgbClr val="000000">
                      <a:alpha val="43137"/>
                    </a:srgbClr>
                  </a:outerShdw>
                </a:effectLst>
              </a:defRPr>
            </a:lvl4pPr>
            <a:lvl5pPr marL="0" indent="1828800">
              <a:spcBef>
                <a:spcPts val="500"/>
              </a:spcBef>
              <a:buSzTx/>
              <a:buNone/>
              <a:defRPr sz="2400" b="1">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1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a:p>
        </p:txBody>
      </p:sp>
      <p:sp>
        <p:nvSpPr>
          <p:cNvPr id="401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15356568"/>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x">
  <p:cSld name="28_Title Only">
    <p:bg>
      <p:bgPr>
        <a:solidFill>
          <a:srgbClr val="390039"/>
        </a:solidFill>
        <a:effectLst/>
      </p:bgPr>
    </p:bg>
    <p:spTree>
      <p:nvGrpSpPr>
        <p:cNvPr id="1" name=""/>
        <p:cNvGrpSpPr/>
        <p:nvPr/>
      </p:nvGrpSpPr>
      <p:grpSpPr>
        <a:xfrm>
          <a:off x="0" y="0"/>
          <a:ext cx="0" cy="0"/>
          <a:chOff x="0" y="0"/>
          <a:chExt cx="0" cy="0"/>
        </a:xfrm>
      </p:grpSpPr>
      <p:sp>
        <p:nvSpPr>
          <p:cNvPr id="401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19"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2026421"/>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x">
  <p:cSld name="33_Blank">
    <p:bg>
      <p:bgPr>
        <a:solidFill>
          <a:srgbClr val="390039"/>
        </a:solidFill>
        <a:effectLst/>
      </p:bgPr>
    </p:bg>
    <p:spTree>
      <p:nvGrpSpPr>
        <p:cNvPr id="1" name=""/>
        <p:cNvGrpSpPr/>
        <p:nvPr/>
      </p:nvGrpSpPr>
      <p:grpSpPr>
        <a:xfrm>
          <a:off x="0" y="0"/>
          <a:ext cx="0" cy="0"/>
          <a:chOff x="0" y="0"/>
          <a:chExt cx="0" cy="0"/>
        </a:xfrm>
      </p:grpSpPr>
      <p:sp>
        <p:nvSpPr>
          <p:cNvPr id="402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5767849"/>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x">
  <p:cSld name="28_Content with Caption">
    <p:bg>
      <p:bgPr>
        <a:solidFill>
          <a:srgbClr val="390039"/>
        </a:solidFill>
        <a:effectLst/>
      </p:bgPr>
    </p:bg>
    <p:spTree>
      <p:nvGrpSpPr>
        <p:cNvPr id="1" name=""/>
        <p:cNvGrpSpPr/>
        <p:nvPr/>
      </p:nvGrpSpPr>
      <p:grpSpPr>
        <a:xfrm>
          <a:off x="0" y="0"/>
          <a:ext cx="0" cy="0"/>
          <a:chOff x="0" y="0"/>
          <a:chExt cx="0" cy="0"/>
        </a:xfrm>
      </p:grpSpPr>
      <p:sp>
        <p:nvSpPr>
          <p:cNvPr id="403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403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3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a:p>
        </p:txBody>
      </p:sp>
      <p:sp>
        <p:nvSpPr>
          <p:cNvPr id="403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82911798"/>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x">
  <p:cSld name="28_Picture with Caption">
    <p:bg>
      <p:bgPr>
        <a:solidFill>
          <a:srgbClr val="390039"/>
        </a:solidFill>
        <a:effectLst/>
      </p:bgPr>
    </p:bg>
    <p:spTree>
      <p:nvGrpSpPr>
        <p:cNvPr id="1" name=""/>
        <p:cNvGrpSpPr/>
        <p:nvPr/>
      </p:nvGrpSpPr>
      <p:grpSpPr>
        <a:xfrm>
          <a:off x="0" y="0"/>
          <a:ext cx="0" cy="0"/>
          <a:chOff x="0" y="0"/>
          <a:chExt cx="0" cy="0"/>
        </a:xfrm>
      </p:grpSpPr>
      <p:sp>
        <p:nvSpPr>
          <p:cNvPr id="404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404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404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F8F8EF"/>
                </a:solidFill>
                <a:effectLst>
                  <a:outerShdw blurRad="38100" dist="38100" dir="2700000" rotWithShape="0">
                    <a:srgbClr val="000000">
                      <a:alpha val="43137"/>
                    </a:srgbClr>
                  </a:outerShdw>
                </a:effectLst>
              </a:defRPr>
            </a:lvl1pPr>
            <a:lvl2pPr marL="0" indent="457200">
              <a:spcBef>
                <a:spcPts val="300"/>
              </a:spcBef>
              <a:buSzTx/>
              <a:buNone/>
              <a:defRPr sz="1400">
                <a:solidFill>
                  <a:srgbClr val="F8F8EF"/>
                </a:solidFill>
                <a:effectLst>
                  <a:outerShdw blurRad="38100" dist="38100" dir="2700000" rotWithShape="0">
                    <a:srgbClr val="000000">
                      <a:alpha val="43137"/>
                    </a:srgbClr>
                  </a:outerShdw>
                </a:effectLst>
              </a:defRPr>
            </a:lvl2pPr>
            <a:lvl3pPr marL="0" indent="914400">
              <a:spcBef>
                <a:spcPts val="300"/>
              </a:spcBef>
              <a:buSzTx/>
              <a:buNone/>
              <a:defRPr sz="1400">
                <a:solidFill>
                  <a:srgbClr val="F8F8EF"/>
                </a:solidFill>
                <a:effectLst>
                  <a:outerShdw blurRad="38100" dist="38100" dir="2700000" rotWithShape="0">
                    <a:srgbClr val="000000">
                      <a:alpha val="43137"/>
                    </a:srgbClr>
                  </a:outerShdw>
                </a:effectLst>
              </a:defRPr>
            </a:lvl3pPr>
            <a:lvl4pPr marL="0" indent="1371600">
              <a:spcBef>
                <a:spcPts val="300"/>
              </a:spcBef>
              <a:buSzTx/>
              <a:buNone/>
              <a:defRPr sz="1400">
                <a:solidFill>
                  <a:srgbClr val="F8F8EF"/>
                </a:solidFill>
                <a:effectLst>
                  <a:outerShdw blurRad="38100" dist="38100" dir="2700000" rotWithShape="0">
                    <a:srgbClr val="000000">
                      <a:alpha val="43137"/>
                    </a:srgbClr>
                  </a:outerShdw>
                </a:effectLst>
              </a:defRPr>
            </a:lvl4pPr>
            <a:lvl5pPr marL="0" indent="1828800">
              <a:spcBef>
                <a:spcPts val="300"/>
              </a:spcBef>
              <a:buSzTx/>
              <a:buNone/>
              <a:defRPr sz="14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4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24246604"/>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x">
  <p:cSld name="28_Title and Vertical Text">
    <p:bg>
      <p:bgPr>
        <a:solidFill>
          <a:srgbClr val="390039"/>
        </a:solidFill>
        <a:effectLst/>
      </p:bgPr>
    </p:bg>
    <p:spTree>
      <p:nvGrpSpPr>
        <p:cNvPr id="1" name=""/>
        <p:cNvGrpSpPr/>
        <p:nvPr/>
      </p:nvGrpSpPr>
      <p:grpSpPr>
        <a:xfrm>
          <a:off x="0" y="0"/>
          <a:ext cx="0" cy="0"/>
          <a:chOff x="0" y="0"/>
          <a:chExt cx="0" cy="0"/>
        </a:xfrm>
      </p:grpSpPr>
      <p:sp>
        <p:nvSpPr>
          <p:cNvPr id="4053"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54"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55"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09094067"/>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70083F-2CEF-8447-AFEA-D4521EE27E0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74142375"/>
      </p:ext>
    </p:extLst>
  </p:cSld>
  <p:clrMapOvr>
    <a:masterClrMapping/>
  </p:clrMapOvr>
  <p:transition>
    <p:random/>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x">
  <p:cSld name="28_Vertical Title and Text">
    <p:bg>
      <p:bgPr>
        <a:solidFill>
          <a:srgbClr val="390039"/>
        </a:solidFill>
        <a:effectLst/>
      </p:bgPr>
    </p:bg>
    <p:spTree>
      <p:nvGrpSpPr>
        <p:cNvPr id="1" name=""/>
        <p:cNvGrpSpPr/>
        <p:nvPr/>
      </p:nvGrpSpPr>
      <p:grpSpPr>
        <a:xfrm>
          <a:off x="0" y="0"/>
          <a:ext cx="0" cy="0"/>
          <a:chOff x="0" y="0"/>
          <a:chExt cx="0" cy="0"/>
        </a:xfrm>
      </p:grpSpPr>
      <p:sp>
        <p:nvSpPr>
          <p:cNvPr id="4062"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63"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64"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50474110"/>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x">
  <p:cSld name="1_Title, Text and Clip Art">
    <p:bg>
      <p:bgPr>
        <a:solidFill>
          <a:srgbClr val="390039"/>
        </a:solidFill>
        <a:effectLst/>
      </p:bgPr>
    </p:bg>
    <p:spTree>
      <p:nvGrpSpPr>
        <p:cNvPr id="1" name=""/>
        <p:cNvGrpSpPr/>
        <p:nvPr/>
      </p:nvGrpSpPr>
      <p:grpSpPr>
        <a:xfrm>
          <a:off x="0" y="0"/>
          <a:ext cx="0" cy="0"/>
          <a:chOff x="0" y="0"/>
          <a:chExt cx="0" cy="0"/>
        </a:xfrm>
      </p:grpSpPr>
      <p:sp>
        <p:nvSpPr>
          <p:cNvPr id="407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72"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7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06556997"/>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tx">
  <p:cSld name="18_Title Slide">
    <p:bg>
      <p:bgPr>
        <a:solidFill>
          <a:srgbClr val="FFFFFF"/>
        </a:solidFill>
        <a:effectLst/>
      </p:bgPr>
    </p:bg>
    <p:spTree>
      <p:nvGrpSpPr>
        <p:cNvPr id="1" name=""/>
        <p:cNvGrpSpPr/>
        <p:nvPr/>
      </p:nvGrpSpPr>
      <p:grpSpPr>
        <a:xfrm>
          <a:off x="0" y="0"/>
          <a:ext cx="0" cy="0"/>
          <a:chOff x="0" y="0"/>
          <a:chExt cx="0" cy="0"/>
        </a:xfrm>
      </p:grpSpPr>
      <p:sp>
        <p:nvSpPr>
          <p:cNvPr id="4080" name="Title Text"/>
          <p:cNvSpPr txBox="1">
            <a:spLocks noGrp="1"/>
          </p:cNvSpPr>
          <p:nvPr>
            <p:ph type="title"/>
          </p:nvPr>
        </p:nvSpPr>
        <p:spPr>
          <a:xfrm>
            <a:off x="685436" y="2130088"/>
            <a:ext cx="7773128" cy="1470291"/>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081" name="Body Level One…"/>
          <p:cNvSpPr txBox="1">
            <a:spLocks noGrp="1"/>
          </p:cNvSpPr>
          <p:nvPr>
            <p:ph type="body" sz="quarter" idx="1"/>
          </p:nvPr>
        </p:nvSpPr>
        <p:spPr>
          <a:xfrm>
            <a:off x="1371990" y="3886163"/>
            <a:ext cx="6400019" cy="1752737"/>
          </a:xfrm>
          <a:prstGeom prst="rect">
            <a:avLst/>
          </a:prstGeom>
        </p:spPr>
        <p:txBody>
          <a:bodyPr lIns="32888" tIns="32888" rIns="32888" bIns="32888">
            <a:normAutofit/>
          </a:bodyPr>
          <a:lstStyle>
            <a:lvl1pPr marL="0" indent="0" algn="ctr" defTabSz="321311">
              <a:spcBef>
                <a:spcPts val="500"/>
              </a:spcBef>
              <a:buSzTx/>
              <a:buNone/>
              <a:defRPr sz="2300">
                <a:solidFill>
                  <a:srgbClr val="000000"/>
                </a:solidFill>
              </a:defRPr>
            </a:lvl1pPr>
            <a:lvl2pPr marL="0" indent="321311" algn="ctr" defTabSz="321311">
              <a:spcBef>
                <a:spcPts val="500"/>
              </a:spcBef>
              <a:buSzTx/>
              <a:buNone/>
              <a:defRPr sz="2300">
                <a:solidFill>
                  <a:srgbClr val="000000"/>
                </a:solidFill>
              </a:defRPr>
            </a:lvl2pPr>
            <a:lvl3pPr marL="0" indent="642622" algn="ctr" defTabSz="321311">
              <a:spcBef>
                <a:spcPts val="500"/>
              </a:spcBef>
              <a:buSzTx/>
              <a:buNone/>
              <a:defRPr sz="2300">
                <a:solidFill>
                  <a:srgbClr val="000000"/>
                </a:solidFill>
              </a:defRPr>
            </a:lvl3pPr>
            <a:lvl4pPr marL="0" indent="963933" algn="ctr" defTabSz="321311">
              <a:spcBef>
                <a:spcPts val="500"/>
              </a:spcBef>
              <a:buSzTx/>
              <a:buNone/>
              <a:defRPr sz="2300">
                <a:solidFill>
                  <a:srgbClr val="000000"/>
                </a:solidFill>
              </a:defRPr>
            </a:lvl4pPr>
            <a:lvl5pPr marL="0" indent="1285244" algn="ctr"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082"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70915298"/>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x">
  <p:cSld name="30_Title and Content">
    <p:bg>
      <p:bgPr>
        <a:solidFill>
          <a:srgbClr val="FFFFFF"/>
        </a:solidFill>
        <a:effectLst/>
      </p:bgPr>
    </p:bg>
    <p:spTree>
      <p:nvGrpSpPr>
        <p:cNvPr id="1" name=""/>
        <p:cNvGrpSpPr/>
        <p:nvPr/>
      </p:nvGrpSpPr>
      <p:grpSpPr>
        <a:xfrm>
          <a:off x="0" y="0"/>
          <a:ext cx="0" cy="0"/>
          <a:chOff x="0" y="0"/>
          <a:chExt cx="0" cy="0"/>
        </a:xfrm>
      </p:grpSpPr>
      <p:sp>
        <p:nvSpPr>
          <p:cNvPr id="4089"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090" name="Body Level One…"/>
          <p:cNvSpPr txBox="1">
            <a:spLocks noGrp="1"/>
          </p:cNvSpPr>
          <p:nvPr>
            <p:ph type="body" sz="half" idx="1"/>
          </p:nvPr>
        </p:nvSpPr>
        <p:spPr>
          <a:xfrm>
            <a:off x="321507" y="1125335"/>
            <a:ext cx="5786029" cy="3181720"/>
          </a:xfrm>
          <a:prstGeom prst="rect">
            <a:avLst/>
          </a:prstGeom>
        </p:spPr>
        <p:txBody>
          <a:bodyPr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091"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80414406"/>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x">
  <p:cSld name="29_Section Header">
    <p:bg>
      <p:bgPr>
        <a:solidFill>
          <a:srgbClr val="FFFFFF"/>
        </a:solidFill>
        <a:effectLst/>
      </p:bgPr>
    </p:bg>
    <p:spTree>
      <p:nvGrpSpPr>
        <p:cNvPr id="1" name=""/>
        <p:cNvGrpSpPr/>
        <p:nvPr/>
      </p:nvGrpSpPr>
      <p:grpSpPr>
        <a:xfrm>
          <a:off x="0" y="0"/>
          <a:ext cx="0" cy="0"/>
          <a:chOff x="0" y="0"/>
          <a:chExt cx="0" cy="0"/>
        </a:xfrm>
      </p:grpSpPr>
      <p:sp>
        <p:nvSpPr>
          <p:cNvPr id="4098" name="Title Text"/>
          <p:cNvSpPr txBox="1">
            <a:spLocks noGrp="1"/>
          </p:cNvSpPr>
          <p:nvPr>
            <p:ph type="title"/>
          </p:nvPr>
        </p:nvSpPr>
        <p:spPr>
          <a:xfrm>
            <a:off x="722289" y="4406413"/>
            <a:ext cx="7772010" cy="1363116"/>
          </a:xfrm>
          <a:prstGeom prst="rect">
            <a:avLst/>
          </a:prstGeom>
          <a:noFill/>
        </p:spPr>
        <p:txBody>
          <a:bodyPr lIns="32888" tIns="32888" rIns="32888" bIns="32888" anchor="t"/>
          <a:lstStyle>
            <a:lvl1pPr algn="l" defTabSz="321311">
              <a:defRPr cap="all">
                <a:solidFill>
                  <a:srgbClr val="000000"/>
                </a:solidFill>
              </a:defRPr>
            </a:lvl1pPr>
          </a:lstStyle>
          <a:p>
            <a:r>
              <a:t>Title Text</a:t>
            </a:r>
          </a:p>
        </p:txBody>
      </p:sp>
      <p:sp>
        <p:nvSpPr>
          <p:cNvPr id="4099" name="Body Level One…"/>
          <p:cNvSpPr txBox="1">
            <a:spLocks noGrp="1"/>
          </p:cNvSpPr>
          <p:nvPr>
            <p:ph type="body" sz="quarter" idx="1"/>
          </p:nvPr>
        </p:nvSpPr>
        <p:spPr>
          <a:xfrm>
            <a:off x="722289" y="2907085"/>
            <a:ext cx="7772010" cy="1499317"/>
          </a:xfrm>
          <a:prstGeom prst="rect">
            <a:avLst/>
          </a:prstGeom>
        </p:spPr>
        <p:txBody>
          <a:bodyPr lIns="32888" tIns="32888" rIns="32888" bIns="32888" anchor="b">
            <a:normAutofit/>
          </a:bodyPr>
          <a:lstStyle>
            <a:lvl1pPr marL="0" indent="0" defTabSz="321311">
              <a:spcBef>
                <a:spcPts val="500"/>
              </a:spcBef>
              <a:buSzTx/>
              <a:buNone/>
              <a:defRPr sz="1400">
                <a:solidFill>
                  <a:srgbClr val="000000"/>
                </a:solidFill>
              </a:defRPr>
            </a:lvl1pPr>
            <a:lvl2pPr marL="0" indent="321311" defTabSz="321311">
              <a:spcBef>
                <a:spcPts val="500"/>
              </a:spcBef>
              <a:buSzTx/>
              <a:buNone/>
              <a:defRPr sz="1400">
                <a:solidFill>
                  <a:srgbClr val="000000"/>
                </a:solidFill>
              </a:defRPr>
            </a:lvl2pPr>
            <a:lvl3pPr marL="0" indent="642622" defTabSz="321311">
              <a:spcBef>
                <a:spcPts val="500"/>
              </a:spcBef>
              <a:buSzTx/>
              <a:buNone/>
              <a:defRPr sz="1400">
                <a:solidFill>
                  <a:srgbClr val="000000"/>
                </a:solidFill>
              </a:defRPr>
            </a:lvl3pPr>
            <a:lvl4pPr marL="0" indent="963933" defTabSz="321311">
              <a:spcBef>
                <a:spcPts val="500"/>
              </a:spcBef>
              <a:buSzTx/>
              <a:buNone/>
              <a:defRPr sz="1400">
                <a:solidFill>
                  <a:srgbClr val="000000"/>
                </a:solidFill>
              </a:defRPr>
            </a:lvl4pPr>
            <a:lvl5pPr marL="0" indent="1285244" defTabSz="321311">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00"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05337691"/>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x">
  <p:cSld name="29_Two Content">
    <p:bg>
      <p:bgPr>
        <a:solidFill>
          <a:srgbClr val="FFFFFF"/>
        </a:solidFill>
        <a:effectLst/>
      </p:bgPr>
    </p:bg>
    <p:spTree>
      <p:nvGrpSpPr>
        <p:cNvPr id="1" name=""/>
        <p:cNvGrpSpPr/>
        <p:nvPr/>
      </p:nvGrpSpPr>
      <p:grpSpPr>
        <a:xfrm>
          <a:off x="0" y="0"/>
          <a:ext cx="0" cy="0"/>
          <a:chOff x="0" y="0"/>
          <a:chExt cx="0" cy="0"/>
        </a:xfrm>
      </p:grpSpPr>
      <p:sp>
        <p:nvSpPr>
          <p:cNvPr id="4107"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08" name="Body Level One…"/>
          <p:cNvSpPr txBox="1">
            <a:spLocks noGrp="1"/>
          </p:cNvSpPr>
          <p:nvPr>
            <p:ph type="body" sz="quarter" idx="1"/>
          </p:nvPr>
        </p:nvSpPr>
        <p:spPr>
          <a:xfrm>
            <a:off x="321520" y="1125335"/>
            <a:ext cx="2838871" cy="3181720"/>
          </a:xfrm>
          <a:prstGeom prst="rect">
            <a:avLst/>
          </a:prstGeom>
        </p:spPr>
        <p:txBody>
          <a:bodyPr lIns="32888" tIns="32888" rIns="32888" bIns="32888">
            <a:normAutofit/>
          </a:bodyPr>
          <a:lstStyle>
            <a:lvl1pPr marL="240982" indent="-240982" defTabSz="321311">
              <a:spcBef>
                <a:spcPts val="500"/>
              </a:spcBef>
              <a:buSzTx/>
              <a:buNone/>
              <a:defRPr sz="2000">
                <a:solidFill>
                  <a:srgbClr val="000000"/>
                </a:solidFill>
              </a:defRPr>
            </a:lvl1pPr>
            <a:lvl2pPr marL="240982" indent="80328" defTabSz="321311">
              <a:spcBef>
                <a:spcPts val="500"/>
              </a:spcBef>
              <a:buSzTx/>
              <a:buNone/>
              <a:defRPr sz="2000">
                <a:solidFill>
                  <a:srgbClr val="000000"/>
                </a:solidFill>
              </a:defRPr>
            </a:lvl2pPr>
            <a:lvl3pPr marL="240982" indent="401639" defTabSz="321311">
              <a:spcBef>
                <a:spcPts val="500"/>
              </a:spcBef>
              <a:buSzTx/>
              <a:buNone/>
              <a:defRPr sz="2000">
                <a:solidFill>
                  <a:srgbClr val="000000"/>
                </a:solidFill>
              </a:defRPr>
            </a:lvl3pPr>
            <a:lvl4pPr marL="240982" indent="722952" defTabSz="321311">
              <a:spcBef>
                <a:spcPts val="500"/>
              </a:spcBef>
              <a:buSzTx/>
              <a:buNone/>
              <a:defRPr sz="2000">
                <a:solidFill>
                  <a:srgbClr val="000000"/>
                </a:solidFill>
              </a:defRPr>
            </a:lvl4pPr>
            <a:lvl5pPr marL="240982" indent="1044267" defTabSz="321311">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0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94844932"/>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x">
  <p:cSld name="29_Comparison">
    <p:bg>
      <p:bgPr>
        <a:solidFill>
          <a:srgbClr val="FFFFFF"/>
        </a:solidFill>
        <a:effectLst/>
      </p:bgPr>
    </p:bg>
    <p:spTree>
      <p:nvGrpSpPr>
        <p:cNvPr id="1" name=""/>
        <p:cNvGrpSpPr/>
        <p:nvPr/>
      </p:nvGrpSpPr>
      <p:grpSpPr>
        <a:xfrm>
          <a:off x="0" y="0"/>
          <a:ext cx="0" cy="0"/>
          <a:chOff x="0" y="0"/>
          <a:chExt cx="0" cy="0"/>
        </a:xfrm>
      </p:grpSpPr>
      <p:sp>
        <p:nvSpPr>
          <p:cNvPr id="4116" name="Title Text"/>
          <p:cNvSpPr txBox="1">
            <a:spLocks noGrp="1"/>
          </p:cNvSpPr>
          <p:nvPr>
            <p:ph type="title"/>
          </p:nvPr>
        </p:nvSpPr>
        <p:spPr>
          <a:xfrm>
            <a:off x="457714" y="274632"/>
            <a:ext cx="8228596" cy="1143188"/>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17" name="Body Level One…"/>
          <p:cNvSpPr txBox="1">
            <a:spLocks noGrp="1"/>
          </p:cNvSpPr>
          <p:nvPr>
            <p:ph type="body" sz="quarter" idx="1"/>
          </p:nvPr>
        </p:nvSpPr>
        <p:spPr>
          <a:xfrm>
            <a:off x="457714" y="1535040"/>
            <a:ext cx="4040063" cy="639694"/>
          </a:xfrm>
          <a:prstGeom prst="rect">
            <a:avLst/>
          </a:prstGeom>
        </p:spPr>
        <p:txBody>
          <a:bodyPr lIns="32888" tIns="32888" rIns="32888" bIns="32888" anchor="b">
            <a:normAutofit/>
          </a:bodyPr>
          <a:lstStyle>
            <a:lvl1pPr marL="0" indent="0" defTabSz="321311">
              <a:spcBef>
                <a:spcPts val="500"/>
              </a:spcBef>
              <a:buSzTx/>
              <a:buNone/>
              <a:defRPr sz="1700" b="1">
                <a:solidFill>
                  <a:srgbClr val="000000"/>
                </a:solidFill>
              </a:defRPr>
            </a:lvl1pPr>
            <a:lvl2pPr marL="0" indent="321311" defTabSz="321311">
              <a:spcBef>
                <a:spcPts val="500"/>
              </a:spcBef>
              <a:buSzTx/>
              <a:buNone/>
              <a:defRPr sz="1700" b="1">
                <a:solidFill>
                  <a:srgbClr val="000000"/>
                </a:solidFill>
              </a:defRPr>
            </a:lvl2pPr>
            <a:lvl3pPr marL="0" indent="642622" defTabSz="321311">
              <a:spcBef>
                <a:spcPts val="500"/>
              </a:spcBef>
              <a:buSzTx/>
              <a:buNone/>
              <a:defRPr sz="1700" b="1">
                <a:solidFill>
                  <a:srgbClr val="000000"/>
                </a:solidFill>
              </a:defRPr>
            </a:lvl3pPr>
            <a:lvl4pPr marL="0" indent="963933" defTabSz="321311">
              <a:spcBef>
                <a:spcPts val="500"/>
              </a:spcBef>
              <a:buSzTx/>
              <a:buNone/>
              <a:defRPr sz="1700" b="1">
                <a:solidFill>
                  <a:srgbClr val="000000"/>
                </a:solidFill>
              </a:defRPr>
            </a:lvl4pPr>
            <a:lvl5pPr marL="0" indent="1285244" defTabSz="321311">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18" name="Text Placeholder 4"/>
          <p:cNvSpPr>
            <a:spLocks noGrp="1"/>
          </p:cNvSpPr>
          <p:nvPr>
            <p:ph type="body" sz="quarter" idx="21"/>
          </p:nvPr>
        </p:nvSpPr>
        <p:spPr>
          <a:xfrm>
            <a:off x="4645121" y="1535040"/>
            <a:ext cx="4041178" cy="639693"/>
          </a:xfrm>
          <a:prstGeom prst="rect">
            <a:avLst/>
          </a:prstGeom>
        </p:spPr>
        <p:txBody>
          <a:bodyPr lIns="32888" tIns="32888" rIns="32888" bIns="32888" anchor="b">
            <a:normAutofit/>
          </a:bodyPr>
          <a:lstStyle/>
          <a:p>
            <a:pPr marL="0" indent="0" defTabSz="321311" rtl="0">
              <a:spcBef>
                <a:spcPts val="500"/>
              </a:spcBef>
              <a:buSzTx/>
              <a:buNone/>
              <a:defRPr sz="1700" b="1">
                <a:solidFill>
                  <a:srgbClr val="000000"/>
                </a:solidFill>
              </a:defRPr>
            </a:pPr>
            <a:endParaRPr/>
          </a:p>
        </p:txBody>
      </p:sp>
      <p:sp>
        <p:nvSpPr>
          <p:cNvPr id="411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72264060"/>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x">
  <p:cSld name="29_Title Only">
    <p:bg>
      <p:bgPr>
        <a:solidFill>
          <a:srgbClr val="FFFFFF"/>
        </a:solidFill>
        <a:effectLst/>
      </p:bgPr>
    </p:bg>
    <p:spTree>
      <p:nvGrpSpPr>
        <p:cNvPr id="1" name=""/>
        <p:cNvGrpSpPr/>
        <p:nvPr/>
      </p:nvGrpSpPr>
      <p:grpSpPr>
        <a:xfrm>
          <a:off x="0" y="0"/>
          <a:ext cx="0" cy="0"/>
          <a:chOff x="0" y="0"/>
          <a:chExt cx="0" cy="0"/>
        </a:xfrm>
      </p:grpSpPr>
      <p:sp>
        <p:nvSpPr>
          <p:cNvPr id="4126"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27"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4570937"/>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x">
  <p:cSld name="34_Blank">
    <p:bg>
      <p:bgPr>
        <a:solidFill>
          <a:srgbClr val="FFFFFF"/>
        </a:solidFill>
        <a:effectLst/>
      </p:bgPr>
    </p:bg>
    <p:spTree>
      <p:nvGrpSpPr>
        <p:cNvPr id="1" name=""/>
        <p:cNvGrpSpPr/>
        <p:nvPr/>
      </p:nvGrpSpPr>
      <p:grpSpPr>
        <a:xfrm>
          <a:off x="0" y="0"/>
          <a:ext cx="0" cy="0"/>
          <a:chOff x="0" y="0"/>
          <a:chExt cx="0" cy="0"/>
        </a:xfrm>
      </p:grpSpPr>
      <p:sp>
        <p:nvSpPr>
          <p:cNvPr id="413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68674318"/>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x">
  <p:cSld name="29_Content with Caption">
    <p:bg>
      <p:bgPr>
        <a:solidFill>
          <a:srgbClr val="FFFFFF"/>
        </a:solidFill>
        <a:effectLst/>
      </p:bgPr>
    </p:bg>
    <p:spTree>
      <p:nvGrpSpPr>
        <p:cNvPr id="1" name=""/>
        <p:cNvGrpSpPr/>
        <p:nvPr/>
      </p:nvGrpSpPr>
      <p:grpSpPr>
        <a:xfrm>
          <a:off x="0" y="0"/>
          <a:ext cx="0" cy="0"/>
          <a:chOff x="0" y="0"/>
          <a:chExt cx="0" cy="0"/>
        </a:xfrm>
      </p:grpSpPr>
      <p:sp>
        <p:nvSpPr>
          <p:cNvPr id="4141" name="Title Text"/>
          <p:cNvSpPr txBox="1">
            <a:spLocks noGrp="1"/>
          </p:cNvSpPr>
          <p:nvPr>
            <p:ph type="title"/>
          </p:nvPr>
        </p:nvSpPr>
        <p:spPr>
          <a:xfrm>
            <a:off x="457714" y="273517"/>
            <a:ext cx="3007440" cy="1161049"/>
          </a:xfrm>
          <a:prstGeom prst="rect">
            <a:avLst/>
          </a:prstGeom>
          <a:noFill/>
        </p:spPr>
        <p:txBody>
          <a:bodyPr lIns="32888" tIns="32888" rIns="32888" bIns="32888" anchor="b"/>
          <a:lstStyle>
            <a:lvl1pPr algn="l" defTabSz="321311">
              <a:defRPr sz="1400">
                <a:solidFill>
                  <a:srgbClr val="000000"/>
                </a:solidFill>
              </a:defRPr>
            </a:lvl1pPr>
          </a:lstStyle>
          <a:p>
            <a:r>
              <a:t>Title Text</a:t>
            </a:r>
          </a:p>
        </p:txBody>
      </p:sp>
      <p:sp>
        <p:nvSpPr>
          <p:cNvPr id="4142" name="Body Level One…"/>
          <p:cNvSpPr txBox="1">
            <a:spLocks noGrp="1"/>
          </p:cNvSpPr>
          <p:nvPr>
            <p:ph type="body" idx="1"/>
          </p:nvPr>
        </p:nvSpPr>
        <p:spPr>
          <a:xfrm>
            <a:off x="3574544" y="273517"/>
            <a:ext cx="5111755" cy="5852131"/>
          </a:xfrm>
          <a:prstGeom prst="rect">
            <a:avLst/>
          </a:prstGeom>
        </p:spPr>
        <p:txBody>
          <a:bodyPr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43" name="Text Placeholder 3"/>
          <p:cNvSpPr>
            <a:spLocks noGrp="1"/>
          </p:cNvSpPr>
          <p:nvPr>
            <p:ph type="body" sz="half" idx="21"/>
          </p:nvPr>
        </p:nvSpPr>
        <p:spPr>
          <a:xfrm>
            <a:off x="457714" y="1434565"/>
            <a:ext cx="3007441" cy="4691082"/>
          </a:xfrm>
          <a:prstGeom prst="rect">
            <a:avLst/>
          </a:prstGeom>
        </p:spPr>
        <p:txBody>
          <a:bodyPr lIns="32888" tIns="32888" rIns="32888" bIns="32888">
            <a:normAutofit/>
          </a:bodyPr>
          <a:lstStyle/>
          <a:p>
            <a:pPr marL="0" indent="0" defTabSz="321311" rtl="0">
              <a:spcBef>
                <a:spcPts val="500"/>
              </a:spcBef>
              <a:buSzTx/>
              <a:buNone/>
              <a:defRPr sz="1000">
                <a:solidFill>
                  <a:srgbClr val="000000"/>
                </a:solidFill>
              </a:defRPr>
            </a:pPr>
            <a:endParaRPr/>
          </a:p>
        </p:txBody>
      </p:sp>
      <p:sp>
        <p:nvSpPr>
          <p:cNvPr id="414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18360278"/>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FF7992-A369-964D-B3DF-C613560FEBA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282579035"/>
      </p:ext>
    </p:extLst>
  </p:cSld>
  <p:clrMapOvr>
    <a:masterClrMapping/>
  </p:clrMapOvr>
  <p:transition>
    <p:random/>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x">
  <p:cSld name="29_Picture with Caption">
    <p:bg>
      <p:bgPr>
        <a:solidFill>
          <a:srgbClr val="FFFFFF"/>
        </a:solidFill>
        <a:effectLst/>
      </p:bgPr>
    </p:bg>
    <p:spTree>
      <p:nvGrpSpPr>
        <p:cNvPr id="1" name=""/>
        <p:cNvGrpSpPr/>
        <p:nvPr/>
      </p:nvGrpSpPr>
      <p:grpSpPr>
        <a:xfrm>
          <a:off x="0" y="0"/>
          <a:ext cx="0" cy="0"/>
          <a:chOff x="0" y="0"/>
          <a:chExt cx="0" cy="0"/>
        </a:xfrm>
      </p:grpSpPr>
      <p:sp>
        <p:nvSpPr>
          <p:cNvPr id="4151" name="Title Text"/>
          <p:cNvSpPr txBox="1">
            <a:spLocks noGrp="1"/>
          </p:cNvSpPr>
          <p:nvPr>
            <p:ph type="title"/>
          </p:nvPr>
        </p:nvSpPr>
        <p:spPr>
          <a:xfrm>
            <a:off x="1791737" y="4800500"/>
            <a:ext cx="5486848" cy="567128"/>
          </a:xfrm>
          <a:prstGeom prst="rect">
            <a:avLst/>
          </a:prstGeom>
          <a:noFill/>
        </p:spPr>
        <p:txBody>
          <a:bodyPr lIns="32888" tIns="32888" rIns="32888" bIns="32888" anchor="b"/>
          <a:lstStyle>
            <a:lvl1pPr algn="l" defTabSz="321311">
              <a:defRPr sz="1400">
                <a:solidFill>
                  <a:srgbClr val="000000"/>
                </a:solidFill>
              </a:defRPr>
            </a:lvl1pPr>
          </a:lstStyle>
          <a:p>
            <a:r>
              <a:t>Title Text</a:t>
            </a:r>
          </a:p>
        </p:txBody>
      </p:sp>
      <p:sp>
        <p:nvSpPr>
          <p:cNvPr id="4152" name="Picture Placeholder 2"/>
          <p:cNvSpPr>
            <a:spLocks noGrp="1"/>
          </p:cNvSpPr>
          <p:nvPr>
            <p:ph type="pic" sz="half" idx="21"/>
          </p:nvPr>
        </p:nvSpPr>
        <p:spPr>
          <a:xfrm>
            <a:off x="1791737" y="612912"/>
            <a:ext cx="5486848" cy="4115023"/>
          </a:xfrm>
          <a:prstGeom prst="rect">
            <a:avLst/>
          </a:prstGeom>
        </p:spPr>
        <p:txBody>
          <a:bodyPr lIns="91439" tIns="45719" rIns="91439" bIns="45719"/>
          <a:lstStyle/>
          <a:p>
            <a:endParaRPr/>
          </a:p>
        </p:txBody>
      </p:sp>
      <p:sp>
        <p:nvSpPr>
          <p:cNvPr id="4153" name="Body Level One…"/>
          <p:cNvSpPr txBox="1">
            <a:spLocks noGrp="1"/>
          </p:cNvSpPr>
          <p:nvPr>
            <p:ph type="body" sz="quarter" idx="1"/>
          </p:nvPr>
        </p:nvSpPr>
        <p:spPr>
          <a:xfrm>
            <a:off x="1791737" y="5367628"/>
            <a:ext cx="5486848" cy="804920"/>
          </a:xfrm>
          <a:prstGeom prst="rect">
            <a:avLst/>
          </a:prstGeom>
        </p:spPr>
        <p:txBody>
          <a:bodyPr lIns="32888" tIns="32888" rIns="32888" bIns="32888">
            <a:normAutofit/>
          </a:bodyPr>
          <a:lstStyle>
            <a:lvl1pPr marL="0" indent="0" defTabSz="321311">
              <a:spcBef>
                <a:spcPts val="500"/>
              </a:spcBef>
              <a:buSzTx/>
              <a:buNone/>
              <a:defRPr sz="1000">
                <a:solidFill>
                  <a:srgbClr val="000000"/>
                </a:solidFill>
              </a:defRPr>
            </a:lvl1pPr>
            <a:lvl2pPr marL="0" indent="321311" defTabSz="321311">
              <a:spcBef>
                <a:spcPts val="500"/>
              </a:spcBef>
              <a:buSzTx/>
              <a:buNone/>
              <a:defRPr sz="1000">
                <a:solidFill>
                  <a:srgbClr val="000000"/>
                </a:solidFill>
              </a:defRPr>
            </a:lvl2pPr>
            <a:lvl3pPr marL="0" indent="642622" defTabSz="321311">
              <a:spcBef>
                <a:spcPts val="500"/>
              </a:spcBef>
              <a:buSzTx/>
              <a:buNone/>
              <a:defRPr sz="1000">
                <a:solidFill>
                  <a:srgbClr val="000000"/>
                </a:solidFill>
              </a:defRPr>
            </a:lvl3pPr>
            <a:lvl4pPr marL="0" indent="963933" defTabSz="321311">
              <a:spcBef>
                <a:spcPts val="500"/>
              </a:spcBef>
              <a:buSzTx/>
              <a:buNone/>
              <a:defRPr sz="1000">
                <a:solidFill>
                  <a:srgbClr val="000000"/>
                </a:solidFill>
              </a:defRPr>
            </a:lvl4pPr>
            <a:lvl5pPr marL="0" indent="1285244" defTabSz="321311">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5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64499168"/>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x">
  <p:cSld name="29_Title and Vertical Text">
    <p:bg>
      <p:bgPr>
        <a:solidFill>
          <a:srgbClr val="FFFFFF"/>
        </a:solidFill>
        <a:effectLst/>
      </p:bgPr>
    </p:bg>
    <p:spTree>
      <p:nvGrpSpPr>
        <p:cNvPr id="1" name=""/>
        <p:cNvGrpSpPr/>
        <p:nvPr/>
      </p:nvGrpSpPr>
      <p:grpSpPr>
        <a:xfrm>
          <a:off x="0" y="0"/>
          <a:ext cx="0" cy="0"/>
          <a:chOff x="0" y="0"/>
          <a:chExt cx="0" cy="0"/>
        </a:xfrm>
      </p:grpSpPr>
      <p:sp>
        <p:nvSpPr>
          <p:cNvPr id="4161"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62" name="Body Level One…"/>
          <p:cNvSpPr txBox="1">
            <a:spLocks noGrp="1"/>
          </p:cNvSpPr>
          <p:nvPr>
            <p:ph type="body" sz="half" idx="1"/>
          </p:nvPr>
        </p:nvSpPr>
        <p:spPr>
          <a:xfrm>
            <a:off x="321507" y="1125335"/>
            <a:ext cx="5786029" cy="3181720"/>
          </a:xfrm>
          <a:prstGeom prst="rect">
            <a:avLst/>
          </a:prstGeom>
        </p:spPr>
        <p:txBody>
          <a:bodyPr vert="eaVert"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63"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99663428"/>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x">
  <p:cSld name="29_Vertical Title and Text">
    <p:bg>
      <p:bgPr>
        <a:solidFill>
          <a:srgbClr val="FFFFFF"/>
        </a:solidFill>
        <a:effectLst/>
      </p:bgPr>
    </p:bg>
    <p:spTree>
      <p:nvGrpSpPr>
        <p:cNvPr id="1" name=""/>
        <p:cNvGrpSpPr/>
        <p:nvPr/>
      </p:nvGrpSpPr>
      <p:grpSpPr>
        <a:xfrm>
          <a:off x="0" y="0"/>
          <a:ext cx="0" cy="0"/>
          <a:chOff x="0" y="0"/>
          <a:chExt cx="0" cy="0"/>
        </a:xfrm>
      </p:grpSpPr>
      <p:sp>
        <p:nvSpPr>
          <p:cNvPr id="4170" name="Title Text"/>
          <p:cNvSpPr txBox="1">
            <a:spLocks noGrp="1"/>
          </p:cNvSpPr>
          <p:nvPr>
            <p:ph type="title"/>
          </p:nvPr>
        </p:nvSpPr>
        <p:spPr>
          <a:xfrm>
            <a:off x="4661865" y="193136"/>
            <a:ext cx="1445671" cy="4113907"/>
          </a:xfrm>
          <a:prstGeom prst="rect">
            <a:avLst/>
          </a:prstGeom>
          <a:noFill/>
        </p:spPr>
        <p:txBody>
          <a:bodyPr vert="eaVert" lIns="32888" tIns="32888" rIns="32888" bIns="32888"/>
          <a:lstStyle>
            <a:lvl1pPr defTabSz="321311">
              <a:defRPr sz="3100" b="0">
                <a:solidFill>
                  <a:srgbClr val="000000"/>
                </a:solidFill>
              </a:defRPr>
            </a:lvl1pPr>
          </a:lstStyle>
          <a:p>
            <a:r>
              <a:t>Title Text</a:t>
            </a:r>
          </a:p>
        </p:txBody>
      </p:sp>
      <p:sp>
        <p:nvSpPr>
          <p:cNvPr id="4171" name="Body Level One…"/>
          <p:cNvSpPr txBox="1">
            <a:spLocks noGrp="1"/>
          </p:cNvSpPr>
          <p:nvPr>
            <p:ph type="body" sz="half" idx="1"/>
          </p:nvPr>
        </p:nvSpPr>
        <p:spPr>
          <a:xfrm>
            <a:off x="321507" y="193136"/>
            <a:ext cx="4233190" cy="4113907"/>
          </a:xfrm>
          <a:prstGeom prst="rect">
            <a:avLst/>
          </a:prstGeom>
        </p:spPr>
        <p:txBody>
          <a:bodyPr vert="eaVert"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72"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95849422"/>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x">
  <p:cSld name="19_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187" name="Group 2"/>
          <p:cNvGrpSpPr/>
          <p:nvPr/>
        </p:nvGrpSpPr>
        <p:grpSpPr>
          <a:xfrm>
            <a:off x="-1" y="6"/>
            <a:ext cx="9144001" cy="6860193"/>
            <a:chOff x="0" y="3"/>
            <a:chExt cx="9144000" cy="6860192"/>
          </a:xfrm>
        </p:grpSpPr>
        <p:sp>
          <p:nvSpPr>
            <p:cNvPr id="417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188" name="Title Text"/>
          <p:cNvSpPr txBox="1">
            <a:spLocks noGrp="1"/>
          </p:cNvSpPr>
          <p:nvPr>
            <p:ph type="title"/>
          </p:nvPr>
        </p:nvSpPr>
        <p:spPr>
          <a:xfrm>
            <a:off x="685800" y="2286000"/>
            <a:ext cx="7772400" cy="1143000"/>
          </a:xfrm>
          <a:prstGeom prst="rect">
            <a:avLst/>
          </a:prstGeom>
          <a:noFill/>
        </p:spPr>
        <p:txBody>
          <a:bodyPr lIns="45687" tIns="45687" rIns="45687" bIns="45687"/>
          <a:lstStyle>
            <a:lvl1pPr>
              <a:defRPr sz="4400" b="0"/>
            </a:lvl1pPr>
          </a:lstStyle>
          <a:p>
            <a:r>
              <a:t>Title Text</a:t>
            </a:r>
          </a:p>
        </p:txBody>
      </p:sp>
      <p:sp>
        <p:nvSpPr>
          <p:cNvPr id="4189" name="Body Level One…"/>
          <p:cNvSpPr txBox="1">
            <a:spLocks noGrp="1"/>
          </p:cNvSpPr>
          <p:nvPr>
            <p:ph type="body" sz="quarter" idx="1"/>
          </p:nvPr>
        </p:nvSpPr>
        <p:spPr>
          <a:xfrm>
            <a:off x="1371600" y="3886200"/>
            <a:ext cx="6400800" cy="1752600"/>
          </a:xfrm>
          <a:prstGeom prst="rect">
            <a:avLst/>
          </a:prstGeom>
        </p:spPr>
        <p:txBody>
          <a:bodyPr lIns="45687" tIns="45687" rIns="45687" bIns="45687">
            <a:normAutofit/>
          </a:bodyPr>
          <a:lstStyle>
            <a:lvl1pPr marL="0" indent="0" algn="ctr">
              <a:buSzTx/>
              <a:buNone/>
              <a:defRPr>
                <a:solidFill>
                  <a:srgbClr val="FFFFFF"/>
                </a:solidFill>
              </a:defRPr>
            </a:lvl1pPr>
            <a:lvl2pPr marL="783220" indent="-326340" algn="ctr">
              <a:buSzPct val="100000"/>
              <a:buChar char="–"/>
              <a:defRPr>
                <a:solidFill>
                  <a:srgbClr val="FFFFFF"/>
                </a:solidFill>
              </a:defRPr>
            </a:lvl2pPr>
            <a:lvl3pPr marL="1218345" indent="-304585" algn="ctr">
              <a:buSzPct val="100000"/>
              <a:buChar char="•"/>
              <a:defRPr>
                <a:solidFill>
                  <a:srgbClr val="FFFFFF"/>
                </a:solidFill>
              </a:defRPr>
            </a:lvl3pPr>
            <a:lvl4pPr marL="1736140" indent="-365502" algn="ctr">
              <a:buSzPct val="100000"/>
              <a:buChar char="–"/>
              <a:defRPr>
                <a:solidFill>
                  <a:srgbClr val="FFFFFF"/>
                </a:solidFill>
              </a:defRPr>
            </a:lvl4pPr>
            <a:lvl5pPr marL="2193020" indent="-365502" algn="ct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19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64948967"/>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tx">
  <p:cSld name="31_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05" name="Group 2"/>
          <p:cNvGrpSpPr/>
          <p:nvPr/>
        </p:nvGrpSpPr>
        <p:grpSpPr>
          <a:xfrm>
            <a:off x="-1" y="6"/>
            <a:ext cx="9144001" cy="6860193"/>
            <a:chOff x="0" y="3"/>
            <a:chExt cx="9144000" cy="6860192"/>
          </a:xfrm>
        </p:grpSpPr>
        <p:sp>
          <p:nvSpPr>
            <p:cNvPr id="419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9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9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06"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207" name="Body Level One…"/>
          <p:cNvSpPr txBox="1">
            <a:spLocks noGrp="1"/>
          </p:cNvSpPr>
          <p:nvPr>
            <p:ph type="body" idx="1"/>
          </p:nvPr>
        </p:nvSpPr>
        <p:spPr>
          <a:xfrm>
            <a:off x="0" y="1981200"/>
            <a:ext cx="9144000" cy="4114800"/>
          </a:xfrm>
          <a:prstGeom prst="rect">
            <a:avLst/>
          </a:prstGeom>
        </p:spPr>
        <p:txBody>
          <a:bodyPr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0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3332006"/>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x">
  <p:cSld name="30_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23" name="Group 2"/>
          <p:cNvGrpSpPr/>
          <p:nvPr/>
        </p:nvGrpSpPr>
        <p:grpSpPr>
          <a:xfrm>
            <a:off x="-1" y="6"/>
            <a:ext cx="9144001" cy="6860193"/>
            <a:chOff x="0" y="3"/>
            <a:chExt cx="9144000" cy="6860192"/>
          </a:xfrm>
        </p:grpSpPr>
        <p:sp>
          <p:nvSpPr>
            <p:cNvPr id="4215"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6"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7"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8"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9"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0"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1"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2"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24" name="Title Text"/>
          <p:cNvSpPr txBox="1">
            <a:spLocks noGrp="1"/>
          </p:cNvSpPr>
          <p:nvPr>
            <p:ph type="title"/>
          </p:nvPr>
        </p:nvSpPr>
        <p:spPr>
          <a:xfrm>
            <a:off x="722312" y="4406905"/>
            <a:ext cx="7772401" cy="1362076"/>
          </a:xfrm>
          <a:prstGeom prst="rect">
            <a:avLst/>
          </a:prstGeom>
          <a:noFill/>
        </p:spPr>
        <p:txBody>
          <a:bodyPr lIns="45687" tIns="45687" rIns="45687" bIns="45687" anchor="t"/>
          <a:lstStyle>
            <a:lvl1pPr algn="l">
              <a:defRPr sz="4000" cap="all"/>
            </a:lvl1pPr>
          </a:lstStyle>
          <a:p>
            <a:r>
              <a:t>Title Text</a:t>
            </a:r>
          </a:p>
        </p:txBody>
      </p:sp>
      <p:sp>
        <p:nvSpPr>
          <p:cNvPr id="4225" name="Body Level One…"/>
          <p:cNvSpPr txBox="1">
            <a:spLocks noGrp="1"/>
          </p:cNvSpPr>
          <p:nvPr>
            <p:ph type="body" sz="quarter" idx="1"/>
          </p:nvPr>
        </p:nvSpPr>
        <p:spPr>
          <a:xfrm>
            <a:off x="722312" y="2906713"/>
            <a:ext cx="7772401" cy="1500188"/>
          </a:xfrm>
          <a:prstGeom prst="rect">
            <a:avLst/>
          </a:prstGeom>
        </p:spPr>
        <p:txBody>
          <a:bodyPr lIns="45687" tIns="45687" rIns="45687" bIns="45687" anchor="b">
            <a:normAutofit/>
          </a:bodyPr>
          <a:lstStyle>
            <a:lvl1pPr marL="0" indent="0">
              <a:spcBef>
                <a:spcPts val="400"/>
              </a:spcBef>
              <a:buSzTx/>
              <a:buNone/>
              <a:defRPr sz="2000">
                <a:solidFill>
                  <a:srgbClr val="FFFFFF"/>
                </a:solidFill>
              </a:defRPr>
            </a:lvl1pPr>
            <a:lvl2pPr marL="0" indent="456880">
              <a:spcBef>
                <a:spcPts val="400"/>
              </a:spcBef>
              <a:buSzTx/>
              <a:buNone/>
              <a:defRPr sz="2000">
                <a:solidFill>
                  <a:srgbClr val="FFFFFF"/>
                </a:solidFill>
              </a:defRPr>
            </a:lvl2pPr>
            <a:lvl3pPr marL="0" indent="913757">
              <a:spcBef>
                <a:spcPts val="400"/>
              </a:spcBef>
              <a:buSzTx/>
              <a:buNone/>
              <a:defRPr sz="2000">
                <a:solidFill>
                  <a:srgbClr val="FFFFFF"/>
                </a:solidFill>
              </a:defRPr>
            </a:lvl3pPr>
            <a:lvl4pPr marL="0" indent="1370639">
              <a:spcBef>
                <a:spcPts val="400"/>
              </a:spcBef>
              <a:buSzTx/>
              <a:buNone/>
              <a:defRPr sz="2000">
                <a:solidFill>
                  <a:srgbClr val="FFFFFF"/>
                </a:solidFill>
              </a:defRPr>
            </a:lvl4pPr>
            <a:lvl5pPr marL="0" indent="1827516">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2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18156838"/>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tx">
  <p:cSld name="30_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41" name="Group 2"/>
          <p:cNvGrpSpPr/>
          <p:nvPr/>
        </p:nvGrpSpPr>
        <p:grpSpPr>
          <a:xfrm>
            <a:off x="-1" y="6"/>
            <a:ext cx="9144001" cy="6860193"/>
            <a:chOff x="0" y="3"/>
            <a:chExt cx="9144000" cy="6860192"/>
          </a:xfrm>
        </p:grpSpPr>
        <p:sp>
          <p:nvSpPr>
            <p:cNvPr id="423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4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42"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243" name="Body Level One…"/>
          <p:cNvSpPr txBox="1">
            <a:spLocks noGrp="1"/>
          </p:cNvSpPr>
          <p:nvPr>
            <p:ph type="body" sz="half" idx="1"/>
          </p:nvPr>
        </p:nvSpPr>
        <p:spPr>
          <a:xfrm>
            <a:off x="685800" y="1981200"/>
            <a:ext cx="3810000" cy="4114800"/>
          </a:xfrm>
          <a:prstGeom prst="rect">
            <a:avLst/>
          </a:prstGeom>
        </p:spPr>
        <p:txBody>
          <a:bodyPr lIns="45687" tIns="45687" rIns="45687" bIns="45687">
            <a:normAutofit/>
          </a:bodyPr>
          <a:lstStyle>
            <a:lvl1pPr marL="342659" indent="-342659">
              <a:spcBef>
                <a:spcPts val="600"/>
              </a:spcBef>
              <a:buSzPct val="100000"/>
              <a:buChar char="•"/>
              <a:defRPr sz="2800">
                <a:solidFill>
                  <a:srgbClr val="FFFFFF"/>
                </a:solidFill>
              </a:defRPr>
            </a:lvl1pPr>
            <a:lvl2pPr marL="790019" indent="-333139">
              <a:spcBef>
                <a:spcPts val="600"/>
              </a:spcBef>
              <a:buSzPct val="100000"/>
              <a:buChar char="–"/>
              <a:defRPr sz="2800">
                <a:solidFill>
                  <a:srgbClr val="FFFFFF"/>
                </a:solidFill>
              </a:defRPr>
            </a:lvl2pPr>
            <a:lvl3pPr marL="1233574" indent="-319814">
              <a:spcBef>
                <a:spcPts val="600"/>
              </a:spcBef>
              <a:buSzPct val="100000"/>
              <a:buChar char="•"/>
              <a:defRPr sz="2800">
                <a:solidFill>
                  <a:srgbClr val="FFFFFF"/>
                </a:solidFill>
              </a:defRPr>
            </a:lvl3pPr>
            <a:lvl4pPr marL="1725987" indent="-355349">
              <a:spcBef>
                <a:spcPts val="600"/>
              </a:spcBef>
              <a:buSzPct val="100000"/>
              <a:buChar char="–"/>
              <a:defRPr sz="2800">
                <a:solidFill>
                  <a:srgbClr val="FFFFFF"/>
                </a:solidFill>
              </a:defRPr>
            </a:lvl4pPr>
            <a:lvl5pPr marL="2182867" indent="-355349">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4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41268810"/>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x">
  <p:cSld name="30_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59" name="Group 2"/>
          <p:cNvGrpSpPr/>
          <p:nvPr/>
        </p:nvGrpSpPr>
        <p:grpSpPr>
          <a:xfrm>
            <a:off x="-1" y="6"/>
            <a:ext cx="9144001" cy="6860193"/>
            <a:chOff x="0" y="3"/>
            <a:chExt cx="9144000" cy="6860192"/>
          </a:xfrm>
        </p:grpSpPr>
        <p:sp>
          <p:nvSpPr>
            <p:cNvPr id="425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60" name="Title Text"/>
          <p:cNvSpPr txBox="1">
            <a:spLocks noGrp="1"/>
          </p:cNvSpPr>
          <p:nvPr>
            <p:ph type="title"/>
          </p:nvPr>
        </p:nvSpPr>
        <p:spPr>
          <a:xfrm>
            <a:off x="457200" y="274638"/>
            <a:ext cx="8229600" cy="1143001"/>
          </a:xfrm>
          <a:prstGeom prst="rect">
            <a:avLst/>
          </a:prstGeom>
          <a:noFill/>
        </p:spPr>
        <p:txBody>
          <a:bodyPr lIns="45687" tIns="45687" rIns="45687" bIns="45687"/>
          <a:lstStyle>
            <a:lvl1pPr>
              <a:defRPr sz="4400" b="0"/>
            </a:lvl1pPr>
          </a:lstStyle>
          <a:p>
            <a:r>
              <a:t>Title Text</a:t>
            </a:r>
          </a:p>
        </p:txBody>
      </p:sp>
      <p:sp>
        <p:nvSpPr>
          <p:cNvPr id="4261" name="Body Level One…"/>
          <p:cNvSpPr txBox="1">
            <a:spLocks noGrp="1"/>
          </p:cNvSpPr>
          <p:nvPr>
            <p:ph type="body" sz="quarter" idx="1"/>
          </p:nvPr>
        </p:nvSpPr>
        <p:spPr>
          <a:xfrm>
            <a:off x="457201" y="1535112"/>
            <a:ext cx="4040188" cy="639763"/>
          </a:xfrm>
          <a:prstGeom prst="rect">
            <a:avLst/>
          </a:prstGeom>
        </p:spPr>
        <p:txBody>
          <a:bodyPr lIns="45687" tIns="45687" rIns="45687" bIns="45687" anchor="b">
            <a:normAutofit/>
          </a:bodyPr>
          <a:lstStyle>
            <a:lvl1pPr marL="0" indent="0">
              <a:spcBef>
                <a:spcPts val="500"/>
              </a:spcBef>
              <a:buSzTx/>
              <a:buNone/>
              <a:defRPr sz="2400" b="1">
                <a:solidFill>
                  <a:srgbClr val="FFFFFF"/>
                </a:solidFill>
              </a:defRPr>
            </a:lvl1pPr>
            <a:lvl2pPr marL="0" indent="456880">
              <a:spcBef>
                <a:spcPts val="500"/>
              </a:spcBef>
              <a:buSzTx/>
              <a:buNone/>
              <a:defRPr sz="2400" b="1">
                <a:solidFill>
                  <a:srgbClr val="FFFFFF"/>
                </a:solidFill>
              </a:defRPr>
            </a:lvl2pPr>
            <a:lvl3pPr marL="0" indent="913757">
              <a:spcBef>
                <a:spcPts val="500"/>
              </a:spcBef>
              <a:buSzTx/>
              <a:buNone/>
              <a:defRPr sz="2400" b="1">
                <a:solidFill>
                  <a:srgbClr val="FFFFFF"/>
                </a:solidFill>
              </a:defRPr>
            </a:lvl3pPr>
            <a:lvl4pPr marL="0" indent="1370639">
              <a:spcBef>
                <a:spcPts val="500"/>
              </a:spcBef>
              <a:buSzTx/>
              <a:buNone/>
              <a:defRPr sz="2400" b="1">
                <a:solidFill>
                  <a:srgbClr val="FFFFFF"/>
                </a:solidFill>
              </a:defRPr>
            </a:lvl4pPr>
            <a:lvl5pPr marL="0" indent="1827516">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62" name="Text Placeholder 4"/>
          <p:cNvSpPr>
            <a:spLocks noGrp="1"/>
          </p:cNvSpPr>
          <p:nvPr>
            <p:ph type="body" sz="quarter" idx="21"/>
          </p:nvPr>
        </p:nvSpPr>
        <p:spPr>
          <a:xfrm>
            <a:off x="4645030" y="1535112"/>
            <a:ext cx="4041776" cy="639763"/>
          </a:xfrm>
          <a:prstGeom prst="rect">
            <a:avLst/>
          </a:prstGeom>
        </p:spPr>
        <p:txBody>
          <a:bodyPr lIns="45687" tIns="45687" rIns="45687" bIns="45687" anchor="b">
            <a:normAutofit/>
          </a:bodyPr>
          <a:lstStyle/>
          <a:p>
            <a:pPr marL="0" indent="0" rtl="0">
              <a:spcBef>
                <a:spcPts val="500"/>
              </a:spcBef>
              <a:buSzTx/>
              <a:buNone/>
              <a:defRPr sz="2400" b="1">
                <a:solidFill>
                  <a:srgbClr val="FFFFFF"/>
                </a:solidFill>
              </a:defRPr>
            </a:pPr>
            <a:endParaRPr/>
          </a:p>
        </p:txBody>
      </p:sp>
      <p:sp>
        <p:nvSpPr>
          <p:cNvPr id="4263"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53916777"/>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x">
  <p:cSld name="30_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78" name="Group 2"/>
          <p:cNvGrpSpPr/>
          <p:nvPr/>
        </p:nvGrpSpPr>
        <p:grpSpPr>
          <a:xfrm>
            <a:off x="-1" y="6"/>
            <a:ext cx="9144001" cy="6860193"/>
            <a:chOff x="0" y="3"/>
            <a:chExt cx="9144000" cy="6860192"/>
          </a:xfrm>
        </p:grpSpPr>
        <p:sp>
          <p:nvSpPr>
            <p:cNvPr id="4270"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1"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2"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3"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4"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5"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6"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7"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79"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28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79343162"/>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x">
  <p:cSld name="35_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95" name="Group 2"/>
          <p:cNvGrpSpPr/>
          <p:nvPr/>
        </p:nvGrpSpPr>
        <p:grpSpPr>
          <a:xfrm>
            <a:off x="-1" y="6"/>
            <a:ext cx="9144001" cy="6860193"/>
            <a:chOff x="0" y="3"/>
            <a:chExt cx="9144000" cy="6860192"/>
          </a:xfrm>
        </p:grpSpPr>
        <p:sp>
          <p:nvSpPr>
            <p:cNvPr id="428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8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8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9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7131061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13/01/2025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8730E98-C1E2-AE44-A9F3-86E37E234B0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66363539"/>
      </p:ext>
    </p:extLst>
  </p:cSld>
  <p:clrMapOvr>
    <a:masterClrMapping/>
  </p:clrMapOvr>
  <p:transition>
    <p:random/>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x">
  <p:cSld name="30_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11" name="Group 2"/>
          <p:cNvGrpSpPr/>
          <p:nvPr/>
        </p:nvGrpSpPr>
        <p:grpSpPr>
          <a:xfrm>
            <a:off x="-1" y="6"/>
            <a:ext cx="9144001" cy="6860193"/>
            <a:chOff x="0" y="3"/>
            <a:chExt cx="9144000" cy="6860192"/>
          </a:xfrm>
        </p:grpSpPr>
        <p:sp>
          <p:nvSpPr>
            <p:cNvPr id="430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1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12" name="Title Text"/>
          <p:cNvSpPr txBox="1">
            <a:spLocks noGrp="1"/>
          </p:cNvSpPr>
          <p:nvPr>
            <p:ph type="title"/>
          </p:nvPr>
        </p:nvSpPr>
        <p:spPr>
          <a:xfrm>
            <a:off x="457204" y="273050"/>
            <a:ext cx="3008314" cy="1162050"/>
          </a:xfrm>
          <a:prstGeom prst="rect">
            <a:avLst/>
          </a:prstGeom>
          <a:noFill/>
        </p:spPr>
        <p:txBody>
          <a:bodyPr lIns="45687" tIns="45687" rIns="45687" bIns="45687" anchor="b"/>
          <a:lstStyle>
            <a:lvl1pPr algn="l">
              <a:defRPr sz="2000"/>
            </a:lvl1pPr>
          </a:lstStyle>
          <a:p>
            <a:r>
              <a:t>Title Text</a:t>
            </a:r>
          </a:p>
        </p:txBody>
      </p:sp>
      <p:sp>
        <p:nvSpPr>
          <p:cNvPr id="4313" name="Body Level One…"/>
          <p:cNvSpPr txBox="1">
            <a:spLocks noGrp="1"/>
          </p:cNvSpPr>
          <p:nvPr>
            <p:ph type="body" idx="1"/>
          </p:nvPr>
        </p:nvSpPr>
        <p:spPr>
          <a:xfrm>
            <a:off x="3575050" y="273050"/>
            <a:ext cx="5111750" cy="5853113"/>
          </a:xfrm>
          <a:prstGeom prst="rect">
            <a:avLst/>
          </a:prstGeom>
        </p:spPr>
        <p:txBody>
          <a:bodyPr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14" name="Text Placeholder 3"/>
          <p:cNvSpPr>
            <a:spLocks noGrp="1"/>
          </p:cNvSpPr>
          <p:nvPr>
            <p:ph type="body" sz="half" idx="21"/>
          </p:nvPr>
        </p:nvSpPr>
        <p:spPr>
          <a:xfrm>
            <a:off x="457203" y="1435100"/>
            <a:ext cx="3008315" cy="4691063"/>
          </a:xfrm>
          <a:prstGeom prst="rect">
            <a:avLst/>
          </a:prstGeom>
        </p:spPr>
        <p:txBody>
          <a:bodyPr lIns="45687" tIns="45687" rIns="45687" bIns="45687">
            <a:normAutofit/>
          </a:bodyPr>
          <a:lstStyle/>
          <a:p>
            <a:pPr marL="0" indent="0" rtl="0">
              <a:spcBef>
                <a:spcPts val="300"/>
              </a:spcBef>
              <a:buSzTx/>
              <a:buNone/>
              <a:defRPr sz="1400">
                <a:solidFill>
                  <a:srgbClr val="FFFFFF"/>
                </a:solidFill>
              </a:defRPr>
            </a:pPr>
            <a:endParaRPr/>
          </a:p>
        </p:txBody>
      </p:sp>
      <p:sp>
        <p:nvSpPr>
          <p:cNvPr id="4315"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76360975"/>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x">
  <p:cSld name="30_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30" name="Group 2"/>
          <p:cNvGrpSpPr/>
          <p:nvPr/>
        </p:nvGrpSpPr>
        <p:grpSpPr>
          <a:xfrm>
            <a:off x="-1" y="6"/>
            <a:ext cx="9144001" cy="6860193"/>
            <a:chOff x="0" y="3"/>
            <a:chExt cx="9144000" cy="6860192"/>
          </a:xfrm>
        </p:grpSpPr>
        <p:sp>
          <p:nvSpPr>
            <p:cNvPr id="4322"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3"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4"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5"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6"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7"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8"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9"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31" name="Title Text"/>
          <p:cNvSpPr txBox="1">
            <a:spLocks noGrp="1"/>
          </p:cNvSpPr>
          <p:nvPr>
            <p:ph type="title"/>
          </p:nvPr>
        </p:nvSpPr>
        <p:spPr>
          <a:xfrm>
            <a:off x="1792288" y="4800600"/>
            <a:ext cx="5486401" cy="566738"/>
          </a:xfrm>
          <a:prstGeom prst="rect">
            <a:avLst/>
          </a:prstGeom>
          <a:noFill/>
        </p:spPr>
        <p:txBody>
          <a:bodyPr lIns="45687" tIns="45687" rIns="45687" bIns="45687" anchor="b"/>
          <a:lstStyle>
            <a:lvl1pPr algn="l">
              <a:defRPr sz="2000"/>
            </a:lvl1pPr>
          </a:lstStyle>
          <a:p>
            <a:r>
              <a:t>Title Text</a:t>
            </a:r>
          </a:p>
        </p:txBody>
      </p:sp>
      <p:sp>
        <p:nvSpPr>
          <p:cNvPr id="433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4333" name="Body Level One…"/>
          <p:cNvSpPr txBox="1">
            <a:spLocks noGrp="1"/>
          </p:cNvSpPr>
          <p:nvPr>
            <p:ph type="body" sz="quarter" idx="1"/>
          </p:nvPr>
        </p:nvSpPr>
        <p:spPr>
          <a:xfrm>
            <a:off x="1792288" y="5367337"/>
            <a:ext cx="5486401" cy="804863"/>
          </a:xfrm>
          <a:prstGeom prst="rect">
            <a:avLst/>
          </a:prstGeom>
        </p:spPr>
        <p:txBody>
          <a:bodyPr lIns="45687" tIns="45687" rIns="45687" bIns="45687">
            <a:normAutofit/>
          </a:bodyPr>
          <a:lstStyle>
            <a:lvl1pPr marL="0" indent="0">
              <a:spcBef>
                <a:spcPts val="300"/>
              </a:spcBef>
              <a:buSzTx/>
              <a:buNone/>
              <a:defRPr sz="1400">
                <a:solidFill>
                  <a:srgbClr val="FFFFFF"/>
                </a:solidFill>
              </a:defRPr>
            </a:lvl1pPr>
            <a:lvl2pPr marL="0" indent="456880">
              <a:spcBef>
                <a:spcPts val="300"/>
              </a:spcBef>
              <a:buSzTx/>
              <a:buNone/>
              <a:defRPr sz="1400">
                <a:solidFill>
                  <a:srgbClr val="FFFFFF"/>
                </a:solidFill>
              </a:defRPr>
            </a:lvl2pPr>
            <a:lvl3pPr marL="0" indent="913757">
              <a:spcBef>
                <a:spcPts val="300"/>
              </a:spcBef>
              <a:buSzTx/>
              <a:buNone/>
              <a:defRPr sz="1400">
                <a:solidFill>
                  <a:srgbClr val="FFFFFF"/>
                </a:solidFill>
              </a:defRPr>
            </a:lvl3pPr>
            <a:lvl4pPr marL="0" indent="1370639">
              <a:spcBef>
                <a:spcPts val="300"/>
              </a:spcBef>
              <a:buSzTx/>
              <a:buNone/>
              <a:defRPr sz="1400">
                <a:solidFill>
                  <a:srgbClr val="FFFFFF"/>
                </a:solidFill>
              </a:defRPr>
            </a:lvl4pPr>
            <a:lvl5pPr marL="0" indent="1827516">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3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75451996"/>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x">
  <p:cSld name="30_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49" name="Group 2"/>
          <p:cNvGrpSpPr/>
          <p:nvPr/>
        </p:nvGrpSpPr>
        <p:grpSpPr>
          <a:xfrm>
            <a:off x="-1" y="6"/>
            <a:ext cx="9144001" cy="6860193"/>
            <a:chOff x="0" y="3"/>
            <a:chExt cx="9144000" cy="6860192"/>
          </a:xfrm>
        </p:grpSpPr>
        <p:sp>
          <p:nvSpPr>
            <p:cNvPr id="434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50"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351" name="Body Level One…"/>
          <p:cNvSpPr txBox="1">
            <a:spLocks noGrp="1"/>
          </p:cNvSpPr>
          <p:nvPr>
            <p:ph type="body" idx="1"/>
          </p:nvPr>
        </p:nvSpPr>
        <p:spPr>
          <a:xfrm>
            <a:off x="0" y="1981200"/>
            <a:ext cx="9144000" cy="4114800"/>
          </a:xfrm>
          <a:prstGeom prst="rect">
            <a:avLst/>
          </a:prstGeom>
        </p:spPr>
        <p:txBody>
          <a:bodyPr vert="eaVert"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52"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20783819"/>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tx">
  <p:cSld name="30_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67" name="Group 2"/>
          <p:cNvGrpSpPr/>
          <p:nvPr/>
        </p:nvGrpSpPr>
        <p:grpSpPr>
          <a:xfrm>
            <a:off x="-1" y="6"/>
            <a:ext cx="9144001" cy="6860193"/>
            <a:chOff x="0" y="3"/>
            <a:chExt cx="9144000" cy="6860192"/>
          </a:xfrm>
        </p:grpSpPr>
        <p:sp>
          <p:nvSpPr>
            <p:cNvPr id="435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68" name="Title Text"/>
          <p:cNvSpPr txBox="1">
            <a:spLocks noGrp="1"/>
          </p:cNvSpPr>
          <p:nvPr>
            <p:ph type="title"/>
          </p:nvPr>
        </p:nvSpPr>
        <p:spPr>
          <a:xfrm>
            <a:off x="6515100" y="609600"/>
            <a:ext cx="1943100" cy="5486400"/>
          </a:xfrm>
          <a:prstGeom prst="rect">
            <a:avLst/>
          </a:prstGeom>
          <a:noFill/>
        </p:spPr>
        <p:txBody>
          <a:bodyPr vert="eaVert" lIns="45687" tIns="45687" rIns="45687" bIns="45687"/>
          <a:lstStyle>
            <a:lvl1pPr>
              <a:defRPr sz="4400" b="0"/>
            </a:lvl1pPr>
          </a:lstStyle>
          <a:p>
            <a:r>
              <a:t>Title Text</a:t>
            </a:r>
          </a:p>
        </p:txBody>
      </p:sp>
      <p:sp>
        <p:nvSpPr>
          <p:cNvPr id="4369" name="Body Level One…"/>
          <p:cNvSpPr txBox="1">
            <a:spLocks noGrp="1"/>
          </p:cNvSpPr>
          <p:nvPr>
            <p:ph type="body" idx="1"/>
          </p:nvPr>
        </p:nvSpPr>
        <p:spPr>
          <a:xfrm>
            <a:off x="685800" y="609600"/>
            <a:ext cx="5676900" cy="5486400"/>
          </a:xfrm>
          <a:prstGeom prst="rect">
            <a:avLst/>
          </a:prstGeom>
        </p:spPr>
        <p:txBody>
          <a:bodyPr vert="eaVert"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7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62429488"/>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tx">
  <p:cSld name="4_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85" name="Group 2"/>
          <p:cNvGrpSpPr/>
          <p:nvPr/>
        </p:nvGrpSpPr>
        <p:grpSpPr>
          <a:xfrm>
            <a:off x="-1" y="6"/>
            <a:ext cx="9144001" cy="6860193"/>
            <a:chOff x="0" y="3"/>
            <a:chExt cx="9144000" cy="6860192"/>
          </a:xfrm>
        </p:grpSpPr>
        <p:sp>
          <p:nvSpPr>
            <p:cNvPr id="437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7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7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86" name="Title Text"/>
          <p:cNvSpPr txBox="1">
            <a:spLocks noGrp="1"/>
          </p:cNvSpPr>
          <p:nvPr>
            <p:ph type="title"/>
          </p:nvPr>
        </p:nvSpPr>
        <p:spPr>
          <a:prstGeom prst="rect">
            <a:avLst/>
          </a:prstGeom>
          <a:noFill/>
        </p:spPr>
        <p:txBody>
          <a:bodyPr lIns="45687" tIns="45687" rIns="45687" bIns="45687"/>
          <a:lstStyle>
            <a:lvl1pPr>
              <a:defRPr sz="4400" b="0"/>
            </a:lvl1pPr>
          </a:lstStyle>
          <a:p>
            <a:r>
              <a:t>Title Text</a:t>
            </a:r>
          </a:p>
        </p:txBody>
      </p:sp>
      <p:sp>
        <p:nvSpPr>
          <p:cNvPr id="4387" name="Body Level One…"/>
          <p:cNvSpPr txBox="1">
            <a:spLocks noGrp="1"/>
          </p:cNvSpPr>
          <p:nvPr>
            <p:ph type="body" sz="quarter" idx="1"/>
          </p:nvPr>
        </p:nvSpPr>
        <p:spPr>
          <a:xfrm>
            <a:off x="685800" y="1981200"/>
            <a:ext cx="3810000" cy="1981200"/>
          </a:xfrm>
          <a:prstGeom prst="rect">
            <a:avLst/>
          </a:prstGeom>
        </p:spPr>
        <p:txBody>
          <a:bodyPr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8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83351592"/>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tx">
  <p:cSld name="1_Title and Tabl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403" name="Group 2"/>
          <p:cNvGrpSpPr/>
          <p:nvPr/>
        </p:nvGrpSpPr>
        <p:grpSpPr>
          <a:xfrm>
            <a:off x="-1" y="6"/>
            <a:ext cx="9144001" cy="6860193"/>
            <a:chOff x="0" y="3"/>
            <a:chExt cx="9144000" cy="6860192"/>
          </a:xfrm>
        </p:grpSpPr>
        <p:sp>
          <p:nvSpPr>
            <p:cNvPr id="4395"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96"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97"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98"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99"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400"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401"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402"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404" name="Title Text"/>
          <p:cNvSpPr txBox="1">
            <a:spLocks noGrp="1"/>
          </p:cNvSpPr>
          <p:nvPr>
            <p:ph type="title"/>
          </p:nvPr>
        </p:nvSpPr>
        <p:spPr>
          <a:prstGeom prst="rect">
            <a:avLst/>
          </a:prstGeom>
          <a:noFill/>
        </p:spPr>
        <p:txBody>
          <a:bodyPr lIns="45687" tIns="45687" rIns="45687" bIns="45687"/>
          <a:lstStyle>
            <a:lvl1pPr>
              <a:defRPr sz="4400" b="0"/>
            </a:lvl1pPr>
          </a:lstStyle>
          <a:p>
            <a:r>
              <a:t>Title Text</a:t>
            </a:r>
          </a:p>
        </p:txBody>
      </p:sp>
      <p:sp>
        <p:nvSpPr>
          <p:cNvPr id="4405"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27252370"/>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178840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762342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773652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46808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3489C9-2406-9148-BC1B-FA62F320D4C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060206398"/>
      </p:ext>
    </p:extLst>
  </p:cSld>
  <p:clrMapOvr>
    <a:masterClrMapping/>
  </p:clrMapOvr>
  <p:transition>
    <p:random/>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4807656"/>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7253533"/>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28937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179682"/>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5217247"/>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359621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872455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011976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36ED8B7-C21D-4378-A578-93CA0C3E8B0C}"/>
              </a:ext>
            </a:extLst>
          </p:cNvPr>
          <p:cNvSpPr>
            <a:spLocks noGrp="1"/>
          </p:cNvSpPr>
          <p:nvPr>
            <p:ph type="dt" sz="half" idx="10"/>
          </p:nvPr>
        </p:nvSpPr>
        <p:spPr/>
        <p:txBody>
          <a:bodyPr/>
          <a:lstStyle>
            <a:lvl1pPr>
              <a:defRPr/>
            </a:lvl1pPr>
          </a:lstStyle>
          <a:p>
            <a:fld id="{D79F3296-1F45-4971-9D1E-933A206A0F39}" type="datetimeFigureOut">
              <a:rPr lang="en-US" altLang="en-US"/>
              <a:pPr/>
              <a:t>1/13/2025</a:t>
            </a:fld>
            <a:endParaRPr lang="en-US" altLang="en-US"/>
          </a:p>
        </p:txBody>
      </p:sp>
      <p:sp>
        <p:nvSpPr>
          <p:cNvPr id="5" name="Footer Placeholder 4">
            <a:extLst>
              <a:ext uri="{FF2B5EF4-FFF2-40B4-BE49-F238E27FC236}">
                <a16:creationId xmlns:a16="http://schemas.microsoft.com/office/drawing/2014/main" id="{58D452CF-8D72-4555-BF2D-623B50AB16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5A9A0F-4DCA-4F68-BB88-40BC92B55D62}"/>
              </a:ext>
            </a:extLst>
          </p:cNvPr>
          <p:cNvSpPr>
            <a:spLocks noGrp="1"/>
          </p:cNvSpPr>
          <p:nvPr>
            <p:ph type="sldNum" sz="quarter" idx="12"/>
          </p:nvPr>
        </p:nvSpPr>
        <p:spPr/>
        <p:txBody>
          <a:bodyPr/>
          <a:lstStyle>
            <a:lvl1pPr>
              <a:defRPr/>
            </a:lvl1pPr>
          </a:lstStyle>
          <a:p>
            <a:fld id="{41D24AC5-968A-4770-8119-83D0F5AFB147}" type="slidenum">
              <a:rPr lang="en-US" altLang="en-US"/>
              <a:pPr/>
              <a:t>‹#›</a:t>
            </a:fld>
            <a:endParaRPr lang="en-US" altLang="en-US"/>
          </a:p>
        </p:txBody>
      </p:sp>
    </p:spTree>
    <p:extLst>
      <p:ext uri="{BB962C8B-B14F-4D97-AF65-F5344CB8AC3E}">
        <p14:creationId xmlns:p14="http://schemas.microsoft.com/office/powerpoint/2010/main" val="428298113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B42B7-E77A-43EF-92F5-3C8495A2EF91}"/>
              </a:ext>
            </a:extLst>
          </p:cNvPr>
          <p:cNvSpPr>
            <a:spLocks noGrp="1"/>
          </p:cNvSpPr>
          <p:nvPr>
            <p:ph type="dt" sz="half" idx="10"/>
          </p:nvPr>
        </p:nvSpPr>
        <p:spPr/>
        <p:txBody>
          <a:bodyPr/>
          <a:lstStyle>
            <a:lvl1pPr>
              <a:defRPr/>
            </a:lvl1pPr>
          </a:lstStyle>
          <a:p>
            <a:fld id="{00FF3AD0-5BF6-4B39-B5D4-18890469AF13}" type="datetimeFigureOut">
              <a:rPr lang="en-US" altLang="en-US"/>
              <a:pPr/>
              <a:t>1/13/2025</a:t>
            </a:fld>
            <a:endParaRPr lang="en-US" altLang="en-US"/>
          </a:p>
        </p:txBody>
      </p:sp>
      <p:sp>
        <p:nvSpPr>
          <p:cNvPr id="5" name="Footer Placeholder 4">
            <a:extLst>
              <a:ext uri="{FF2B5EF4-FFF2-40B4-BE49-F238E27FC236}">
                <a16:creationId xmlns:a16="http://schemas.microsoft.com/office/drawing/2014/main" id="{56DC262B-A456-46FC-8ABA-CDE059C88B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0305B7-FD19-48E8-BB08-B523DD4C7083}"/>
              </a:ext>
            </a:extLst>
          </p:cNvPr>
          <p:cNvSpPr>
            <a:spLocks noGrp="1"/>
          </p:cNvSpPr>
          <p:nvPr>
            <p:ph type="sldNum" sz="quarter" idx="12"/>
          </p:nvPr>
        </p:nvSpPr>
        <p:spPr/>
        <p:txBody>
          <a:bodyPr/>
          <a:lstStyle>
            <a:lvl1pPr>
              <a:defRPr/>
            </a:lvl1pPr>
          </a:lstStyle>
          <a:p>
            <a:fld id="{32B2BC40-388B-4F65-95E5-C56EF87CD37C}" type="slidenum">
              <a:rPr lang="en-US" altLang="en-US"/>
              <a:pPr/>
              <a:t>‹#›</a:t>
            </a:fld>
            <a:endParaRPr lang="en-US" altLang="en-US"/>
          </a:p>
        </p:txBody>
      </p:sp>
    </p:spTree>
    <p:extLst>
      <p:ext uri="{BB962C8B-B14F-4D97-AF65-F5344CB8AC3E}">
        <p14:creationId xmlns:p14="http://schemas.microsoft.com/office/powerpoint/2010/main" val="22712160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06CB72-7609-BC43-8140-B84969195C1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68036388"/>
      </p:ext>
    </p:extLst>
  </p:cSld>
  <p:clrMapOvr>
    <a:masterClrMapping/>
  </p:clrMapOvr>
  <p:transition>
    <p:random/>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93BC7E-C45E-4604-BB26-FCCD616CB59F}"/>
              </a:ext>
            </a:extLst>
          </p:cNvPr>
          <p:cNvSpPr>
            <a:spLocks noGrp="1"/>
          </p:cNvSpPr>
          <p:nvPr>
            <p:ph type="dt" sz="half" idx="10"/>
          </p:nvPr>
        </p:nvSpPr>
        <p:spPr/>
        <p:txBody>
          <a:bodyPr/>
          <a:lstStyle>
            <a:lvl1pPr>
              <a:defRPr/>
            </a:lvl1pPr>
          </a:lstStyle>
          <a:p>
            <a:fld id="{A0BC7103-537B-4073-BE0F-1CF15F2FF55E}" type="datetimeFigureOut">
              <a:rPr lang="en-US" altLang="en-US"/>
              <a:pPr/>
              <a:t>1/13/2025</a:t>
            </a:fld>
            <a:endParaRPr lang="en-US" altLang="en-US"/>
          </a:p>
        </p:txBody>
      </p:sp>
      <p:sp>
        <p:nvSpPr>
          <p:cNvPr id="5" name="Footer Placeholder 4">
            <a:extLst>
              <a:ext uri="{FF2B5EF4-FFF2-40B4-BE49-F238E27FC236}">
                <a16:creationId xmlns:a16="http://schemas.microsoft.com/office/drawing/2014/main" id="{A3959071-C985-4E40-A419-60CBB11C7B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5DCB7F-CAC3-40DD-8DEA-9CE24B3CF199}"/>
              </a:ext>
            </a:extLst>
          </p:cNvPr>
          <p:cNvSpPr>
            <a:spLocks noGrp="1"/>
          </p:cNvSpPr>
          <p:nvPr>
            <p:ph type="sldNum" sz="quarter" idx="12"/>
          </p:nvPr>
        </p:nvSpPr>
        <p:spPr/>
        <p:txBody>
          <a:bodyPr/>
          <a:lstStyle>
            <a:lvl1pPr>
              <a:defRPr/>
            </a:lvl1pPr>
          </a:lstStyle>
          <a:p>
            <a:fld id="{2B9188D4-FEFF-482A-A36D-92E0355EB547}" type="slidenum">
              <a:rPr lang="en-US" altLang="en-US"/>
              <a:pPr/>
              <a:t>‹#›</a:t>
            </a:fld>
            <a:endParaRPr lang="en-US" altLang="en-US"/>
          </a:p>
        </p:txBody>
      </p:sp>
    </p:spTree>
    <p:extLst>
      <p:ext uri="{BB962C8B-B14F-4D97-AF65-F5344CB8AC3E}">
        <p14:creationId xmlns:p14="http://schemas.microsoft.com/office/powerpoint/2010/main" val="3665230687"/>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84B3F16-B34E-4550-894D-9BAA85179C3F}"/>
              </a:ext>
            </a:extLst>
          </p:cNvPr>
          <p:cNvSpPr>
            <a:spLocks noGrp="1"/>
          </p:cNvSpPr>
          <p:nvPr>
            <p:ph type="dt" sz="half" idx="10"/>
          </p:nvPr>
        </p:nvSpPr>
        <p:spPr/>
        <p:txBody>
          <a:bodyPr/>
          <a:lstStyle>
            <a:lvl1pPr>
              <a:defRPr/>
            </a:lvl1pPr>
          </a:lstStyle>
          <a:p>
            <a:fld id="{1B768AF9-2C51-4587-A6DC-AB8A856D79CF}" type="datetimeFigureOut">
              <a:rPr lang="en-US" altLang="en-US"/>
              <a:pPr/>
              <a:t>1/13/2025</a:t>
            </a:fld>
            <a:endParaRPr lang="en-US" altLang="en-US"/>
          </a:p>
        </p:txBody>
      </p:sp>
      <p:sp>
        <p:nvSpPr>
          <p:cNvPr id="6" name="Footer Placeholder 4">
            <a:extLst>
              <a:ext uri="{FF2B5EF4-FFF2-40B4-BE49-F238E27FC236}">
                <a16:creationId xmlns:a16="http://schemas.microsoft.com/office/drawing/2014/main" id="{013BC57C-B3F5-45DF-8DE0-96BEAEA9DD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AB19B79-7E99-4F8B-A2D3-3FB8D1A0001B}"/>
              </a:ext>
            </a:extLst>
          </p:cNvPr>
          <p:cNvSpPr>
            <a:spLocks noGrp="1"/>
          </p:cNvSpPr>
          <p:nvPr>
            <p:ph type="sldNum" sz="quarter" idx="12"/>
          </p:nvPr>
        </p:nvSpPr>
        <p:spPr/>
        <p:txBody>
          <a:bodyPr/>
          <a:lstStyle>
            <a:lvl1pPr>
              <a:defRPr/>
            </a:lvl1pPr>
          </a:lstStyle>
          <a:p>
            <a:fld id="{79AAF6BB-5D82-43B2-8E44-D952F6BEE8C6}" type="slidenum">
              <a:rPr lang="en-US" altLang="en-US"/>
              <a:pPr/>
              <a:t>‹#›</a:t>
            </a:fld>
            <a:endParaRPr lang="en-US" altLang="en-US"/>
          </a:p>
        </p:txBody>
      </p:sp>
    </p:spTree>
    <p:extLst>
      <p:ext uri="{BB962C8B-B14F-4D97-AF65-F5344CB8AC3E}">
        <p14:creationId xmlns:p14="http://schemas.microsoft.com/office/powerpoint/2010/main" val="52920955"/>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6EE79BD-DAF1-446A-A7B4-A143257C7BEE}"/>
              </a:ext>
            </a:extLst>
          </p:cNvPr>
          <p:cNvSpPr>
            <a:spLocks noGrp="1"/>
          </p:cNvSpPr>
          <p:nvPr>
            <p:ph type="dt" sz="half" idx="10"/>
          </p:nvPr>
        </p:nvSpPr>
        <p:spPr/>
        <p:txBody>
          <a:bodyPr/>
          <a:lstStyle>
            <a:lvl1pPr>
              <a:defRPr/>
            </a:lvl1pPr>
          </a:lstStyle>
          <a:p>
            <a:fld id="{0737C80B-179B-4604-B9AD-AC4F25FE6A71}" type="datetimeFigureOut">
              <a:rPr lang="en-US" altLang="en-US"/>
              <a:pPr/>
              <a:t>1/13/2025</a:t>
            </a:fld>
            <a:endParaRPr lang="en-US" altLang="en-US"/>
          </a:p>
        </p:txBody>
      </p:sp>
      <p:sp>
        <p:nvSpPr>
          <p:cNvPr id="8" name="Footer Placeholder 4">
            <a:extLst>
              <a:ext uri="{FF2B5EF4-FFF2-40B4-BE49-F238E27FC236}">
                <a16:creationId xmlns:a16="http://schemas.microsoft.com/office/drawing/2014/main" id="{C7607AE9-0D31-47A2-A4E2-32BF77EEA23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8F5D95B-249F-4C6B-98B8-D50A97021B10}"/>
              </a:ext>
            </a:extLst>
          </p:cNvPr>
          <p:cNvSpPr>
            <a:spLocks noGrp="1"/>
          </p:cNvSpPr>
          <p:nvPr>
            <p:ph type="sldNum" sz="quarter" idx="12"/>
          </p:nvPr>
        </p:nvSpPr>
        <p:spPr/>
        <p:txBody>
          <a:bodyPr/>
          <a:lstStyle>
            <a:lvl1pPr>
              <a:defRPr/>
            </a:lvl1pPr>
          </a:lstStyle>
          <a:p>
            <a:fld id="{D6199F7A-1495-4813-9495-98596CB7176D}" type="slidenum">
              <a:rPr lang="en-US" altLang="en-US"/>
              <a:pPr/>
              <a:t>‹#›</a:t>
            </a:fld>
            <a:endParaRPr lang="en-US" altLang="en-US"/>
          </a:p>
        </p:txBody>
      </p:sp>
    </p:spTree>
    <p:extLst>
      <p:ext uri="{BB962C8B-B14F-4D97-AF65-F5344CB8AC3E}">
        <p14:creationId xmlns:p14="http://schemas.microsoft.com/office/powerpoint/2010/main" val="158441436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A8A46A7-DAFC-434D-A62A-FA641305245D}"/>
              </a:ext>
            </a:extLst>
          </p:cNvPr>
          <p:cNvSpPr>
            <a:spLocks noGrp="1"/>
          </p:cNvSpPr>
          <p:nvPr>
            <p:ph type="dt" sz="half" idx="10"/>
          </p:nvPr>
        </p:nvSpPr>
        <p:spPr/>
        <p:txBody>
          <a:bodyPr/>
          <a:lstStyle>
            <a:lvl1pPr>
              <a:defRPr/>
            </a:lvl1pPr>
          </a:lstStyle>
          <a:p>
            <a:fld id="{C331C892-419E-46EF-B2D6-C6824680866E}" type="datetimeFigureOut">
              <a:rPr lang="en-US" altLang="en-US"/>
              <a:pPr/>
              <a:t>1/13/2025</a:t>
            </a:fld>
            <a:endParaRPr lang="en-US" altLang="en-US"/>
          </a:p>
        </p:txBody>
      </p:sp>
      <p:sp>
        <p:nvSpPr>
          <p:cNvPr id="4" name="Footer Placeholder 4">
            <a:extLst>
              <a:ext uri="{FF2B5EF4-FFF2-40B4-BE49-F238E27FC236}">
                <a16:creationId xmlns:a16="http://schemas.microsoft.com/office/drawing/2014/main" id="{A59EB001-FDF9-4C33-A2DA-362AE3E60FE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DFE856D-9E9C-4D4B-A18B-E71272AB5486}"/>
              </a:ext>
            </a:extLst>
          </p:cNvPr>
          <p:cNvSpPr>
            <a:spLocks noGrp="1"/>
          </p:cNvSpPr>
          <p:nvPr>
            <p:ph type="sldNum" sz="quarter" idx="12"/>
          </p:nvPr>
        </p:nvSpPr>
        <p:spPr/>
        <p:txBody>
          <a:bodyPr/>
          <a:lstStyle>
            <a:lvl1pPr>
              <a:defRPr/>
            </a:lvl1pPr>
          </a:lstStyle>
          <a:p>
            <a:fld id="{EA4AAE7D-1FD9-4488-BBB1-AD2C5ABDCC1D}" type="slidenum">
              <a:rPr lang="en-US" altLang="en-US"/>
              <a:pPr/>
              <a:t>‹#›</a:t>
            </a:fld>
            <a:endParaRPr lang="en-US" altLang="en-US"/>
          </a:p>
        </p:txBody>
      </p:sp>
    </p:spTree>
    <p:extLst>
      <p:ext uri="{BB962C8B-B14F-4D97-AF65-F5344CB8AC3E}">
        <p14:creationId xmlns:p14="http://schemas.microsoft.com/office/powerpoint/2010/main" val="429118169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4AD1AE2-1230-48C2-A976-1C4C66CE0630}"/>
              </a:ext>
            </a:extLst>
          </p:cNvPr>
          <p:cNvSpPr>
            <a:spLocks noGrp="1"/>
          </p:cNvSpPr>
          <p:nvPr>
            <p:ph type="dt" sz="half" idx="10"/>
          </p:nvPr>
        </p:nvSpPr>
        <p:spPr/>
        <p:txBody>
          <a:bodyPr/>
          <a:lstStyle>
            <a:lvl1pPr>
              <a:defRPr/>
            </a:lvl1pPr>
          </a:lstStyle>
          <a:p>
            <a:fld id="{3D855607-1F7D-4E45-9250-D4A6B6D4047A}" type="datetimeFigureOut">
              <a:rPr lang="en-US" altLang="en-US"/>
              <a:pPr/>
              <a:t>1/13/2025</a:t>
            </a:fld>
            <a:endParaRPr lang="en-US" altLang="en-US"/>
          </a:p>
        </p:txBody>
      </p:sp>
      <p:sp>
        <p:nvSpPr>
          <p:cNvPr id="3" name="Footer Placeholder 4">
            <a:extLst>
              <a:ext uri="{FF2B5EF4-FFF2-40B4-BE49-F238E27FC236}">
                <a16:creationId xmlns:a16="http://schemas.microsoft.com/office/drawing/2014/main" id="{69770AA8-90B9-4B9F-A377-613DF619AD6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665A9BA-1218-43A0-BA67-25DB584B2DC5}"/>
              </a:ext>
            </a:extLst>
          </p:cNvPr>
          <p:cNvSpPr>
            <a:spLocks noGrp="1"/>
          </p:cNvSpPr>
          <p:nvPr>
            <p:ph type="sldNum" sz="quarter" idx="12"/>
          </p:nvPr>
        </p:nvSpPr>
        <p:spPr/>
        <p:txBody>
          <a:bodyPr/>
          <a:lstStyle>
            <a:lvl1pPr>
              <a:defRPr/>
            </a:lvl1pPr>
          </a:lstStyle>
          <a:p>
            <a:fld id="{FBC35D1E-04FB-49F9-B9B1-8A1A43002986}" type="slidenum">
              <a:rPr lang="en-US" altLang="en-US"/>
              <a:pPr/>
              <a:t>‹#›</a:t>
            </a:fld>
            <a:endParaRPr lang="en-US" altLang="en-US"/>
          </a:p>
        </p:txBody>
      </p:sp>
    </p:spTree>
    <p:extLst>
      <p:ext uri="{BB962C8B-B14F-4D97-AF65-F5344CB8AC3E}">
        <p14:creationId xmlns:p14="http://schemas.microsoft.com/office/powerpoint/2010/main" val="2689537286"/>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1D6ECD8-CE70-412B-AE63-C6E9530E728C}"/>
              </a:ext>
            </a:extLst>
          </p:cNvPr>
          <p:cNvSpPr>
            <a:spLocks noGrp="1"/>
          </p:cNvSpPr>
          <p:nvPr>
            <p:ph type="dt" sz="half" idx="10"/>
          </p:nvPr>
        </p:nvSpPr>
        <p:spPr/>
        <p:txBody>
          <a:bodyPr/>
          <a:lstStyle>
            <a:lvl1pPr>
              <a:defRPr/>
            </a:lvl1pPr>
          </a:lstStyle>
          <a:p>
            <a:fld id="{831FD222-1EA4-4A15-A906-F8D2A2326F98}" type="datetimeFigureOut">
              <a:rPr lang="en-US" altLang="en-US"/>
              <a:pPr/>
              <a:t>1/13/2025</a:t>
            </a:fld>
            <a:endParaRPr lang="en-US" altLang="en-US"/>
          </a:p>
        </p:txBody>
      </p:sp>
      <p:sp>
        <p:nvSpPr>
          <p:cNvPr id="6" name="Footer Placeholder 4">
            <a:extLst>
              <a:ext uri="{FF2B5EF4-FFF2-40B4-BE49-F238E27FC236}">
                <a16:creationId xmlns:a16="http://schemas.microsoft.com/office/drawing/2014/main" id="{C498BA8C-FE6E-4502-96B8-C98BAFB1E4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1043BD-9155-4E6D-8AE0-892B9B7C977E}"/>
              </a:ext>
            </a:extLst>
          </p:cNvPr>
          <p:cNvSpPr>
            <a:spLocks noGrp="1"/>
          </p:cNvSpPr>
          <p:nvPr>
            <p:ph type="sldNum" sz="quarter" idx="12"/>
          </p:nvPr>
        </p:nvSpPr>
        <p:spPr/>
        <p:txBody>
          <a:bodyPr/>
          <a:lstStyle>
            <a:lvl1pPr>
              <a:defRPr/>
            </a:lvl1pPr>
          </a:lstStyle>
          <a:p>
            <a:fld id="{2A97BB83-4EEA-4B85-BEBA-A2C676ED88E3}" type="slidenum">
              <a:rPr lang="en-US" altLang="en-US"/>
              <a:pPr/>
              <a:t>‹#›</a:t>
            </a:fld>
            <a:endParaRPr lang="en-US" altLang="en-US"/>
          </a:p>
        </p:txBody>
      </p:sp>
    </p:spTree>
    <p:extLst>
      <p:ext uri="{BB962C8B-B14F-4D97-AF65-F5344CB8AC3E}">
        <p14:creationId xmlns:p14="http://schemas.microsoft.com/office/powerpoint/2010/main" val="3293137646"/>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6076DE1-6581-41FA-A87E-F237D1EF45AA}"/>
              </a:ext>
            </a:extLst>
          </p:cNvPr>
          <p:cNvSpPr>
            <a:spLocks noGrp="1"/>
          </p:cNvSpPr>
          <p:nvPr>
            <p:ph type="dt" sz="half" idx="10"/>
          </p:nvPr>
        </p:nvSpPr>
        <p:spPr/>
        <p:txBody>
          <a:bodyPr/>
          <a:lstStyle>
            <a:lvl1pPr>
              <a:defRPr/>
            </a:lvl1pPr>
          </a:lstStyle>
          <a:p>
            <a:fld id="{758564BE-533B-41CE-84DD-FA11221A8EE2}" type="datetimeFigureOut">
              <a:rPr lang="en-US" altLang="en-US"/>
              <a:pPr/>
              <a:t>1/13/2025</a:t>
            </a:fld>
            <a:endParaRPr lang="en-US" altLang="en-US"/>
          </a:p>
        </p:txBody>
      </p:sp>
      <p:sp>
        <p:nvSpPr>
          <p:cNvPr id="6" name="Footer Placeholder 4">
            <a:extLst>
              <a:ext uri="{FF2B5EF4-FFF2-40B4-BE49-F238E27FC236}">
                <a16:creationId xmlns:a16="http://schemas.microsoft.com/office/drawing/2014/main" id="{8C5E6030-6AA0-4A19-8ACD-8D0851AEFF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F851AB-BDD0-44AD-87C4-C3026F6F2621}"/>
              </a:ext>
            </a:extLst>
          </p:cNvPr>
          <p:cNvSpPr>
            <a:spLocks noGrp="1"/>
          </p:cNvSpPr>
          <p:nvPr>
            <p:ph type="sldNum" sz="quarter" idx="12"/>
          </p:nvPr>
        </p:nvSpPr>
        <p:spPr/>
        <p:txBody>
          <a:bodyPr/>
          <a:lstStyle>
            <a:lvl1pPr>
              <a:defRPr/>
            </a:lvl1pPr>
          </a:lstStyle>
          <a:p>
            <a:fld id="{2AE4F25D-5223-4EAE-BD6D-F4AF32AA8F71}" type="slidenum">
              <a:rPr lang="en-US" altLang="en-US"/>
              <a:pPr/>
              <a:t>‹#›</a:t>
            </a:fld>
            <a:endParaRPr lang="en-US" altLang="en-US"/>
          </a:p>
        </p:txBody>
      </p:sp>
    </p:spTree>
    <p:extLst>
      <p:ext uri="{BB962C8B-B14F-4D97-AF65-F5344CB8AC3E}">
        <p14:creationId xmlns:p14="http://schemas.microsoft.com/office/powerpoint/2010/main" val="316870975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51FC6-51D3-401A-8071-30E87F8614DB}"/>
              </a:ext>
            </a:extLst>
          </p:cNvPr>
          <p:cNvSpPr>
            <a:spLocks noGrp="1"/>
          </p:cNvSpPr>
          <p:nvPr>
            <p:ph type="dt" sz="half" idx="10"/>
          </p:nvPr>
        </p:nvSpPr>
        <p:spPr/>
        <p:txBody>
          <a:bodyPr/>
          <a:lstStyle>
            <a:lvl1pPr>
              <a:defRPr/>
            </a:lvl1pPr>
          </a:lstStyle>
          <a:p>
            <a:fld id="{24167F77-1DBC-48B2-9D12-E2B5FADBFDCA}" type="datetimeFigureOut">
              <a:rPr lang="en-US" altLang="en-US"/>
              <a:pPr/>
              <a:t>1/13/2025</a:t>
            </a:fld>
            <a:endParaRPr lang="en-US" altLang="en-US"/>
          </a:p>
        </p:txBody>
      </p:sp>
      <p:sp>
        <p:nvSpPr>
          <p:cNvPr id="5" name="Footer Placeholder 4">
            <a:extLst>
              <a:ext uri="{FF2B5EF4-FFF2-40B4-BE49-F238E27FC236}">
                <a16:creationId xmlns:a16="http://schemas.microsoft.com/office/drawing/2014/main" id="{F0C9AA98-FDE7-4E62-B1B9-13B33CB956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480587-0E86-4F05-9571-8974F48978DD}"/>
              </a:ext>
            </a:extLst>
          </p:cNvPr>
          <p:cNvSpPr>
            <a:spLocks noGrp="1"/>
          </p:cNvSpPr>
          <p:nvPr>
            <p:ph type="sldNum" sz="quarter" idx="12"/>
          </p:nvPr>
        </p:nvSpPr>
        <p:spPr/>
        <p:txBody>
          <a:bodyPr/>
          <a:lstStyle>
            <a:lvl1pPr>
              <a:defRPr/>
            </a:lvl1pPr>
          </a:lstStyle>
          <a:p>
            <a:fld id="{862C663F-71D0-47F1-9922-F66B38988A97}" type="slidenum">
              <a:rPr lang="en-US" altLang="en-US"/>
              <a:pPr/>
              <a:t>‹#›</a:t>
            </a:fld>
            <a:endParaRPr lang="en-US" altLang="en-US"/>
          </a:p>
        </p:txBody>
      </p:sp>
    </p:spTree>
    <p:extLst>
      <p:ext uri="{BB962C8B-B14F-4D97-AF65-F5344CB8AC3E}">
        <p14:creationId xmlns:p14="http://schemas.microsoft.com/office/powerpoint/2010/main" val="65519215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049FA8-AD8C-4DC0-8AFE-6E499FDF4A99}"/>
              </a:ext>
            </a:extLst>
          </p:cNvPr>
          <p:cNvSpPr>
            <a:spLocks noGrp="1"/>
          </p:cNvSpPr>
          <p:nvPr>
            <p:ph type="dt" sz="half" idx="10"/>
          </p:nvPr>
        </p:nvSpPr>
        <p:spPr/>
        <p:txBody>
          <a:bodyPr/>
          <a:lstStyle>
            <a:lvl1pPr>
              <a:defRPr/>
            </a:lvl1pPr>
          </a:lstStyle>
          <a:p>
            <a:fld id="{31E0309B-A733-46C3-90FE-4F25F8DB6C0E}" type="datetimeFigureOut">
              <a:rPr lang="en-US" altLang="en-US"/>
              <a:pPr/>
              <a:t>1/13/2025</a:t>
            </a:fld>
            <a:endParaRPr lang="en-US" altLang="en-US"/>
          </a:p>
        </p:txBody>
      </p:sp>
      <p:sp>
        <p:nvSpPr>
          <p:cNvPr id="5" name="Footer Placeholder 4">
            <a:extLst>
              <a:ext uri="{FF2B5EF4-FFF2-40B4-BE49-F238E27FC236}">
                <a16:creationId xmlns:a16="http://schemas.microsoft.com/office/drawing/2014/main" id="{D26108F3-E4DA-4838-B3C6-7E37251799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D72226-B7C0-4AC0-AF50-DE167B504908}"/>
              </a:ext>
            </a:extLst>
          </p:cNvPr>
          <p:cNvSpPr>
            <a:spLocks noGrp="1"/>
          </p:cNvSpPr>
          <p:nvPr>
            <p:ph type="sldNum" sz="quarter" idx="12"/>
          </p:nvPr>
        </p:nvSpPr>
        <p:spPr/>
        <p:txBody>
          <a:bodyPr/>
          <a:lstStyle>
            <a:lvl1pPr>
              <a:defRPr/>
            </a:lvl1pPr>
          </a:lstStyle>
          <a:p>
            <a:fld id="{BDE3F141-9DEB-42FB-9EA6-1F0B6FB0A475}" type="slidenum">
              <a:rPr lang="en-US" altLang="en-US"/>
              <a:pPr/>
              <a:t>‹#›</a:t>
            </a:fld>
            <a:endParaRPr lang="en-US" altLang="en-US"/>
          </a:p>
        </p:txBody>
      </p:sp>
    </p:spTree>
    <p:extLst>
      <p:ext uri="{BB962C8B-B14F-4D97-AF65-F5344CB8AC3E}">
        <p14:creationId xmlns:p14="http://schemas.microsoft.com/office/powerpoint/2010/main" val="269651599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28994925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6CB198-68C0-354B-B2DE-2BB8994F24D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12436769"/>
      </p:ext>
    </p:extLst>
  </p:cSld>
  <p:clrMapOvr>
    <a:masterClrMapping/>
  </p:clrMapOvr>
  <p:transition>
    <p:random/>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286190140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307456136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88782144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4020680087"/>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858907657"/>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2222265063"/>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1496063456"/>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4178142950"/>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006081236"/>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42598423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060539-18FD-E24E-8BA6-A18A48D0A39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83798794"/>
      </p:ext>
    </p:extLst>
  </p:cSld>
  <p:clrMapOvr>
    <a:masterClrMapping/>
  </p:clrMapOvr>
  <p:transition>
    <p:random/>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46446883"/>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80768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33615"/>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blank" preserve="1">
  <p:cSld name="11_Blank">
    <p:bg>
      <p:bgPr>
        <a:solidFill>
          <a:srgbClr val="F4F0D9"/>
        </a:solidFill>
        <a:effectLst/>
      </p:bgPr>
    </p:bg>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C2834551-F769-4437-9107-350F18676686}"/>
              </a:ext>
            </a:extLst>
          </p:cNvPr>
          <p:cNvSpPr/>
          <p:nvPr userDrawn="1"/>
        </p:nvSpPr>
        <p:spPr>
          <a:xfrm>
            <a:off x="0" y="3429000"/>
            <a:ext cx="9144000" cy="3429000"/>
          </a:xfrm>
          <a:prstGeom prst="rect">
            <a:avLst/>
          </a:prstGeom>
          <a:solidFill>
            <a:srgbClr val="638C80">
              <a:alpha val="29804"/>
            </a:srgbClr>
          </a:solidFill>
        </p:spPr>
      </p:sp>
    </p:spTree>
    <p:extLst>
      <p:ext uri="{BB962C8B-B14F-4D97-AF65-F5344CB8AC3E}">
        <p14:creationId xmlns:p14="http://schemas.microsoft.com/office/powerpoint/2010/main" val="2531086501"/>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B576F-054B-4BA4-8073-B089207B68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00" y="0"/>
            <a:ext cx="255447" cy="6858000"/>
          </a:xfrm>
          <a:prstGeom prst="rect">
            <a:avLst/>
          </a:prstGeom>
        </p:spPr>
      </p:pic>
    </p:spTree>
    <p:extLst>
      <p:ext uri="{BB962C8B-B14F-4D97-AF65-F5344CB8AC3E}">
        <p14:creationId xmlns:p14="http://schemas.microsoft.com/office/powerpoint/2010/main" val="220437433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95682"/>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blank" preserve="1">
  <p:cSld name="1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959663"/>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20_Blank">
    <p:bg>
      <p:bgPr>
        <a:solidFill>
          <a:schemeClr val="tx1"/>
        </a:solidFill>
        <a:effectLst/>
      </p:bgPr>
    </p:bg>
    <p:spTree>
      <p:nvGrpSpPr>
        <p:cNvPr id="1" name=""/>
        <p:cNvGrpSpPr/>
        <p:nvPr/>
      </p:nvGrpSpPr>
      <p:grpSpPr>
        <a:xfrm>
          <a:off x="0" y="0"/>
          <a:ext cx="0" cy="0"/>
          <a:chOff x="0" y="0"/>
          <a:chExt cx="0" cy="0"/>
        </a:xfrm>
      </p:grpSpPr>
      <p:pic>
        <p:nvPicPr>
          <p:cNvPr id="3" name="Picture 2" descr="Question mark on green pastel background">
            <a:extLst>
              <a:ext uri="{FF2B5EF4-FFF2-40B4-BE49-F238E27FC236}">
                <a16:creationId xmlns:a16="http://schemas.microsoft.com/office/drawing/2014/main" id="{66C3B878-1147-4DE9-AB5E-1191107A91E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5648769" y="0"/>
            <a:ext cx="3486687" cy="6858000"/>
          </a:xfrm>
          <a:prstGeom prst="rect">
            <a:avLst/>
          </a:prstGeom>
        </p:spPr>
      </p:pic>
      <p:pic>
        <p:nvPicPr>
          <p:cNvPr id="4" name="Picture 3" descr="Question mark on green pastel background">
            <a:extLst>
              <a:ext uri="{FF2B5EF4-FFF2-40B4-BE49-F238E27FC236}">
                <a16:creationId xmlns:a16="http://schemas.microsoft.com/office/drawing/2014/main" id="{491624BB-4465-46F3-9ECD-BABD7DB6F66F}"/>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8543" y="1"/>
            <a:ext cx="5640225" cy="6857999"/>
          </a:xfrm>
          <a:prstGeom prst="rect">
            <a:avLst/>
          </a:prstGeom>
        </p:spPr>
      </p:pic>
    </p:spTree>
    <p:extLst>
      <p:ext uri="{BB962C8B-B14F-4D97-AF65-F5344CB8AC3E}">
        <p14:creationId xmlns:p14="http://schemas.microsoft.com/office/powerpoint/2010/main" val="2337467359"/>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19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5AAD9-F5B6-4BBA-AC1E-C7704D2E09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3312160" cy="6858000"/>
          </a:xfrm>
          <a:prstGeom prst="rect">
            <a:avLst/>
          </a:prstGeom>
        </p:spPr>
      </p:pic>
    </p:spTree>
    <p:extLst>
      <p:ext uri="{BB962C8B-B14F-4D97-AF65-F5344CB8AC3E}">
        <p14:creationId xmlns:p14="http://schemas.microsoft.com/office/powerpoint/2010/main" val="210377288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pic>
        <p:nvPicPr>
          <p:cNvPr id="2" name="Picture 1" descr="Snow-covered mountain peak">
            <a:extLst>
              <a:ext uri="{FF2B5EF4-FFF2-40B4-BE49-F238E27FC236}">
                <a16:creationId xmlns:a16="http://schemas.microsoft.com/office/drawing/2014/main" id="{69FC2946-6EB8-45BC-863F-47EE4C52BA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06"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2102114"/>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057337-F1C1-4743-9DD2-698598C915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 b="-2"/>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C1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13651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A47273-D13C-B249-84C2-9043937980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828547686"/>
      </p:ext>
    </p:extLst>
  </p:cSld>
  <p:clrMapOvr>
    <a:masterClrMapping/>
  </p:clrMapOvr>
  <p:transition>
    <p:random/>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blank" preserve="1">
  <p:cSld name="15_Blank">
    <p:bg>
      <p:bgPr>
        <a:solidFill>
          <a:schemeClr val="bg1"/>
        </a:solidFill>
        <a:effectLst/>
      </p:bgPr>
    </p:bg>
    <p:spTree>
      <p:nvGrpSpPr>
        <p:cNvPr id="1" name=""/>
        <p:cNvGrpSpPr/>
        <p:nvPr/>
      </p:nvGrpSpPr>
      <p:grpSpPr>
        <a:xfrm>
          <a:off x="0" y="0"/>
          <a:ext cx="0" cy="0"/>
          <a:chOff x="0" y="0"/>
          <a:chExt cx="0" cy="0"/>
        </a:xfrm>
      </p:grpSpPr>
      <p:pic>
        <p:nvPicPr>
          <p:cNvPr id="4" name="Picture 3" descr="Light trails of traffic at night">
            <a:extLst>
              <a:ext uri="{FF2B5EF4-FFF2-40B4-BE49-F238E27FC236}">
                <a16:creationId xmlns:a16="http://schemas.microsoft.com/office/drawing/2014/main" id="{372DB6D1-58AD-4220-84EE-9B3A522737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4834101"/>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17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3E8EB1-481E-4BBA-9E94-A2F2E768833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3059028"/>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18_Blank">
    <p:bg>
      <p:bgPr>
        <a:solidFill>
          <a:schemeClr val="bg1"/>
        </a:solidFill>
        <a:effectLst/>
      </p:bgPr>
    </p:bg>
    <p:spTree>
      <p:nvGrpSpPr>
        <p:cNvPr id="1" name=""/>
        <p:cNvGrpSpPr/>
        <p:nvPr/>
      </p:nvGrpSpPr>
      <p:grpSpPr>
        <a:xfrm>
          <a:off x="0" y="0"/>
          <a:ext cx="0" cy="0"/>
          <a:chOff x="0" y="0"/>
          <a:chExt cx="0" cy="0"/>
        </a:xfrm>
      </p:grpSpPr>
      <p:pic>
        <p:nvPicPr>
          <p:cNvPr id="4" name="Picture 3" descr="Glacial flow with an orange path">
            <a:extLst>
              <a:ext uri="{FF2B5EF4-FFF2-40B4-BE49-F238E27FC236}">
                <a16:creationId xmlns:a16="http://schemas.microsoft.com/office/drawing/2014/main" id="{50DD6C01-0AD7-454A-8B08-34BFF3E32582}"/>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20" y="10"/>
            <a:ext cx="9143980" cy="6856614"/>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0862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725490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F901F96-5ED0-4711-AE17-7C9245AEC6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4852036"/>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blank" preserve="1">
  <p:cSld name="14_Blank">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94850D-BE1E-4371-8FE1-646B5D09EF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a:stretch/>
        </p:blipFill>
        <p:spPr>
          <a:xfrm>
            <a:off x="2306" y="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0129017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bg1"/>
        </a:solidFill>
        <a:effectLst/>
      </p:bgPr>
    </p:bg>
    <p:spTree>
      <p:nvGrpSpPr>
        <p:cNvPr id="1" name=""/>
        <p:cNvGrpSpPr/>
        <p:nvPr/>
      </p:nvGrpSpPr>
      <p:grpSpPr>
        <a:xfrm>
          <a:off x="0" y="0"/>
          <a:ext cx="0" cy="0"/>
          <a:chOff x="0" y="0"/>
          <a:chExt cx="0" cy="0"/>
        </a:xfrm>
      </p:grpSpPr>
      <p:pic>
        <p:nvPicPr>
          <p:cNvPr id="2" name="Picture 1" descr="A network made up of connected lines and dots">
            <a:extLst>
              <a:ext uri="{FF2B5EF4-FFF2-40B4-BE49-F238E27FC236}">
                <a16:creationId xmlns:a16="http://schemas.microsoft.com/office/drawing/2014/main" id="{CB177CE1-9F26-43B5-A00E-E5BD8B96A2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b="-1"/>
          <a:stretch/>
        </p:blipFill>
        <p:spPr>
          <a:xfrm>
            <a:off x="2286" y="10"/>
            <a:ext cx="9141714" cy="6857990"/>
          </a:xfrm>
          <a:prstGeom prst="rect">
            <a:avLst/>
          </a:prstGeom>
        </p:spPr>
      </p:pic>
      <p:sp>
        <p:nvSpPr>
          <p:cNvPr id="3" name="Rectangle 2">
            <a:extLst>
              <a:ext uri="{FF2B5EF4-FFF2-40B4-BE49-F238E27FC236}">
                <a16:creationId xmlns:a16="http://schemas.microsoft.com/office/drawing/2014/main" id="{C301904A-13D1-4A06-94C2-58BC0520067E}"/>
              </a:ext>
            </a:extLst>
          </p:cNvPr>
          <p:cNvSpPr/>
          <p:nvPr userDrawn="1"/>
        </p:nvSpPr>
        <p:spPr>
          <a:xfrm>
            <a:off x="390708" y="6200642"/>
            <a:ext cx="6515100" cy="149279"/>
          </a:xfrm>
          <a:prstGeom prst="rect">
            <a:avLst/>
          </a:prstGeom>
          <a:solidFill>
            <a:srgbClr val="ED756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8274256"/>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blank" preserve="1">
  <p:cSld name="5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BE9C527-5211-42E1-85BB-B56D3165E4E2}"/>
              </a:ext>
            </a:extLst>
          </p:cNvPr>
          <p:cNvSpPr txBox="1">
            <a:spLocks/>
          </p:cNvSpPr>
          <p:nvPr userDrawn="1"/>
        </p:nvSpPr>
        <p:spPr bwMode="blackWhite">
          <a:xfrm>
            <a:off x="246580" y="126429"/>
            <a:ext cx="8650840" cy="3202398"/>
          </a:xfrm>
          <a:prstGeom prst="rect">
            <a:avLst/>
          </a:prstGeom>
          <a:gradFill flip="none" rotWithShape="1">
            <a:gsLst>
              <a:gs pos="0">
                <a:srgbClr val="9BAFB5">
                  <a:lumMod val="0"/>
                  <a:lumOff val="100000"/>
                </a:srgbClr>
              </a:gs>
              <a:gs pos="35000">
                <a:srgbClr val="9BAFB5">
                  <a:lumMod val="0"/>
                  <a:lumOff val="100000"/>
                </a:srgbClr>
              </a:gs>
              <a:gs pos="100000">
                <a:srgbClr val="9BAFB5">
                  <a:lumMod val="100000"/>
                </a:srgbClr>
              </a:gs>
            </a:gsLst>
            <a:path path="circle">
              <a:fillToRect l="50000" t="-80000" r="50000" b="180000"/>
            </a:path>
            <a:tileRect/>
          </a:gra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5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TH" sz="6000" b="0" i="0" u="none" strike="noStrike" kern="1200" cap="all" spc="200" normalizeH="0" baseline="0" noProof="0" dirty="0">
              <a:ln>
                <a:noFill/>
              </a:ln>
              <a:solidFill>
                <a:srgbClr val="262626"/>
              </a:solidFill>
              <a:effectLst/>
              <a:uLnTx/>
              <a:uFillTx/>
              <a:latin typeface="Chalkduster" panose="03050602040202020205" pitchFamily="66" charset="77"/>
              <a:ea typeface="+mj-ea"/>
              <a:cs typeface="+mj-cs"/>
            </a:endParaRPr>
          </a:p>
        </p:txBody>
      </p:sp>
    </p:spTree>
    <p:extLst>
      <p:ext uri="{BB962C8B-B14F-4D97-AF65-F5344CB8AC3E}">
        <p14:creationId xmlns:p14="http://schemas.microsoft.com/office/powerpoint/2010/main" val="1477241713"/>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6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156722"/>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2869761337"/>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15334050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A7E626-5BFF-4E4C-AA99-83ECB8B7058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86802368"/>
      </p:ext>
    </p:extLst>
  </p:cSld>
  <p:clrMapOvr>
    <a:masterClrMapping/>
  </p:clrMapOvr>
  <p:transition>
    <p:random/>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pPr lvl="0"/>
            <a:r>
              <a:rPr lang="en-US" noProof="0" dirty="0"/>
              <a:t>Click to edit Master title style</a:t>
            </a:r>
          </a:p>
        </p:txBody>
      </p:sp>
      <p:sp>
        <p:nvSpPr>
          <p:cNvPr id="304131" name="Rectangle 3"/>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pPr lvl="0"/>
            <a:r>
              <a:rPr lang="en-US" noProof="0"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F78949B-4053-BF4E-92B2-5D597A2B9173}" type="slidenum">
              <a:rPr lang="en-US" smtClean="0"/>
              <a:pPr>
                <a:defRPr/>
              </a:pPr>
              <a:t>‹#›</a:t>
            </a:fld>
            <a:endParaRPr lang="en-US" dirty="0"/>
          </a:p>
        </p:txBody>
      </p:sp>
    </p:spTree>
    <p:extLst>
      <p:ext uri="{BB962C8B-B14F-4D97-AF65-F5344CB8AC3E}">
        <p14:creationId xmlns:p14="http://schemas.microsoft.com/office/powerpoint/2010/main" val="335336888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5A3BE6B-997E-B948-90EA-E6ED95E96265}" type="slidenum">
              <a:rPr lang="en-US" smtClean="0"/>
              <a:pPr>
                <a:defRPr/>
              </a:pPr>
              <a:t>‹#›</a:t>
            </a:fld>
            <a:endParaRPr lang="en-US" dirty="0"/>
          </a:p>
        </p:txBody>
      </p:sp>
    </p:spTree>
    <p:extLst>
      <p:ext uri="{BB962C8B-B14F-4D97-AF65-F5344CB8AC3E}">
        <p14:creationId xmlns:p14="http://schemas.microsoft.com/office/powerpoint/2010/main" val="229875594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14B71CB-FA0D-7C4E-AC07-0688BB7B8632}" type="slidenum">
              <a:rPr lang="en-US" smtClean="0"/>
              <a:pPr>
                <a:defRPr/>
              </a:pPr>
              <a:t>‹#›</a:t>
            </a:fld>
            <a:endParaRPr lang="en-US" dirty="0"/>
          </a:p>
        </p:txBody>
      </p:sp>
    </p:spTree>
    <p:extLst>
      <p:ext uri="{BB962C8B-B14F-4D97-AF65-F5344CB8AC3E}">
        <p14:creationId xmlns:p14="http://schemas.microsoft.com/office/powerpoint/2010/main" val="265363215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2795657-6846-5742-853A-4791DD320391}" type="slidenum">
              <a:rPr lang="en-US" smtClean="0"/>
              <a:pPr>
                <a:defRPr/>
              </a:pPr>
              <a:t>‹#›</a:t>
            </a:fld>
            <a:endParaRPr lang="en-US" dirty="0"/>
          </a:p>
        </p:txBody>
      </p:sp>
    </p:spTree>
    <p:extLst>
      <p:ext uri="{BB962C8B-B14F-4D97-AF65-F5344CB8AC3E}">
        <p14:creationId xmlns:p14="http://schemas.microsoft.com/office/powerpoint/2010/main" val="38165623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D006D26-4A26-B94F-BA88-8443A72A2BEC}" type="slidenum">
              <a:rPr lang="en-US" smtClean="0"/>
              <a:pPr>
                <a:defRPr/>
              </a:pPr>
              <a:t>‹#›</a:t>
            </a:fld>
            <a:endParaRPr lang="en-US" dirty="0"/>
          </a:p>
        </p:txBody>
      </p:sp>
    </p:spTree>
    <p:extLst>
      <p:ext uri="{BB962C8B-B14F-4D97-AF65-F5344CB8AC3E}">
        <p14:creationId xmlns:p14="http://schemas.microsoft.com/office/powerpoint/2010/main" val="178839731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4102D65-E300-BD47-8073-75A600FEA988}" type="slidenum">
              <a:rPr lang="en-US" smtClean="0"/>
              <a:pPr>
                <a:defRPr/>
              </a:pPr>
              <a:t>‹#›</a:t>
            </a:fld>
            <a:endParaRPr lang="en-US" dirty="0"/>
          </a:p>
        </p:txBody>
      </p:sp>
    </p:spTree>
    <p:extLst>
      <p:ext uri="{BB962C8B-B14F-4D97-AF65-F5344CB8AC3E}">
        <p14:creationId xmlns:p14="http://schemas.microsoft.com/office/powerpoint/2010/main" val="3894517954"/>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3B8DA61-F08E-AE44-894A-688FA34EFC1B}" type="slidenum">
              <a:rPr lang="en-US" smtClean="0"/>
              <a:pPr>
                <a:defRPr/>
              </a:pPr>
              <a:t>‹#›</a:t>
            </a:fld>
            <a:endParaRPr lang="en-US" dirty="0"/>
          </a:p>
        </p:txBody>
      </p:sp>
    </p:spTree>
    <p:extLst>
      <p:ext uri="{BB962C8B-B14F-4D97-AF65-F5344CB8AC3E}">
        <p14:creationId xmlns:p14="http://schemas.microsoft.com/office/powerpoint/2010/main" val="3300864047"/>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06AF363-B809-AC4A-8207-10EAAF61C10A}" type="slidenum">
              <a:rPr lang="en-US" smtClean="0"/>
              <a:pPr>
                <a:defRPr/>
              </a:pPr>
              <a:t>‹#›</a:t>
            </a:fld>
            <a:endParaRPr lang="en-US" dirty="0"/>
          </a:p>
        </p:txBody>
      </p:sp>
    </p:spTree>
    <p:extLst>
      <p:ext uri="{BB962C8B-B14F-4D97-AF65-F5344CB8AC3E}">
        <p14:creationId xmlns:p14="http://schemas.microsoft.com/office/powerpoint/2010/main" val="122564421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9E5913E-71C9-3546-AC30-35CBFD457B94}" type="slidenum">
              <a:rPr lang="en-US" smtClean="0"/>
              <a:pPr>
                <a:defRPr/>
              </a:pPr>
              <a:t>‹#›</a:t>
            </a:fld>
            <a:endParaRPr lang="en-US" dirty="0"/>
          </a:p>
        </p:txBody>
      </p:sp>
    </p:spTree>
    <p:extLst>
      <p:ext uri="{BB962C8B-B14F-4D97-AF65-F5344CB8AC3E}">
        <p14:creationId xmlns:p14="http://schemas.microsoft.com/office/powerpoint/2010/main" val="499799980"/>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4FE00F0-AE39-AC49-89B4-8214D0295A8F}" type="slidenum">
              <a:rPr lang="en-US" smtClean="0"/>
              <a:pPr>
                <a:defRPr/>
              </a:pPr>
              <a:t>‹#›</a:t>
            </a:fld>
            <a:endParaRPr lang="en-US" dirty="0"/>
          </a:p>
        </p:txBody>
      </p:sp>
    </p:spTree>
    <p:extLst>
      <p:ext uri="{BB962C8B-B14F-4D97-AF65-F5344CB8AC3E}">
        <p14:creationId xmlns:p14="http://schemas.microsoft.com/office/powerpoint/2010/main" val="34266500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eaLnBrk="1" hangingPunct="1"/>
            <a:endParaRPr kumimoji="1" lang="en-US" b="1" i="0" dirty="0">
              <a:solidFill>
                <a:srgbClr val="000000"/>
              </a:solidFill>
              <a:latin typeface="Arial" panose="020B0604020202020204" pitchFamily="34" charset="0"/>
            </a:endParaRPr>
          </a:p>
        </p:txBody>
      </p:sp>
      <p:sp>
        <p:nvSpPr>
          <p:cNvPr id="1089546" name="Rectangle 10"/>
          <p:cNvSpPr>
            <a:spLocks noGrp="1" noChangeArrowheads="1"/>
          </p:cNvSpPr>
          <p:nvPr>
            <p:ph type="ctrTitle"/>
          </p:nvPr>
        </p:nvSpPr>
        <p:spPr>
          <a:xfrm>
            <a:off x="990600" y="1828800"/>
            <a:ext cx="7772400" cy="1143000"/>
          </a:xfrm>
        </p:spPr>
        <p:txBody>
          <a:bodyPr/>
          <a:lstStyle>
            <a:lvl1pPr>
              <a:defRPr b="1" i="0">
                <a:latin typeface="Arial" panose="020B0604020202020204" pitchFamily="34" charset="0"/>
              </a:defRPr>
            </a:lvl1pPr>
          </a:lstStyle>
          <a:p>
            <a:pPr lvl="0"/>
            <a:r>
              <a:rPr lang="en-US" noProof="0" dirty="0"/>
              <a:t>Click to edit Master title style</a:t>
            </a:r>
          </a:p>
        </p:txBody>
      </p:sp>
      <p:sp>
        <p:nvSpPr>
          <p:cNvPr id="1089547"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b="1" i="0">
                <a:latin typeface="Arial" panose="020B0604020202020204" pitchFamily="34" charset="0"/>
              </a:defRPr>
            </a:lvl1pPr>
          </a:lstStyle>
          <a:p>
            <a:pPr lvl="0"/>
            <a:r>
              <a:rPr lang="en-US" noProof="0" dirty="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b="1" i="0">
                <a:solidFill>
                  <a:schemeClr val="bg2"/>
                </a:solidFill>
                <a:latin typeface="Arial" panose="020B0604020202020204" pitchFamily="34" charset="0"/>
              </a:defRPr>
            </a:lvl1pPr>
          </a:lstStyle>
          <a:p>
            <a:pPr>
              <a:defRPr/>
            </a:pPr>
            <a:endParaRPr lang="en-US" dirty="0">
              <a:solidFill>
                <a:srgbClr val="1C1C1C"/>
              </a:solidFill>
            </a:endParaRPr>
          </a:p>
        </p:txBody>
      </p:sp>
      <p:sp>
        <p:nvSpPr>
          <p:cNvPr id="14" name="Rectangle 13"/>
          <p:cNvSpPr>
            <a:spLocks noGrp="1" noChangeArrowheads="1"/>
          </p:cNvSpPr>
          <p:nvPr>
            <p:ph type="ftr" sz="quarter" idx="11"/>
          </p:nvPr>
        </p:nvSpPr>
        <p:spPr>
          <a:xfrm>
            <a:off x="3429000" y="6248400"/>
            <a:ext cx="2895600" cy="457200"/>
          </a:xfrm>
        </p:spPr>
        <p:txBody>
          <a:bodyPr/>
          <a:lstStyle>
            <a:lvl1pPr>
              <a:defRPr b="1" i="0">
                <a:solidFill>
                  <a:schemeClr val="bg2"/>
                </a:solidFill>
                <a:latin typeface="Arial" panose="020B0604020202020204" pitchFamily="34" charset="0"/>
              </a:defRPr>
            </a:lvl1pPr>
          </a:lstStyle>
          <a:p>
            <a:pPr>
              <a:defRPr/>
            </a:pPr>
            <a:endParaRPr lang="en-US" dirty="0">
              <a:solidFill>
                <a:srgbClr val="1C1C1C"/>
              </a:solidFill>
            </a:endParaRPr>
          </a:p>
        </p:txBody>
      </p:sp>
      <p:sp>
        <p:nvSpPr>
          <p:cNvPr id="15" name="Rectangle 14"/>
          <p:cNvSpPr>
            <a:spLocks noGrp="1" noChangeArrowheads="1"/>
          </p:cNvSpPr>
          <p:nvPr>
            <p:ph type="sldNum" sz="quarter" idx="12"/>
          </p:nvPr>
        </p:nvSpPr>
        <p:spPr>
          <a:xfrm>
            <a:off x="6858000" y="6248400"/>
            <a:ext cx="1905000" cy="457200"/>
          </a:xfrm>
        </p:spPr>
        <p:txBody>
          <a:bodyPr/>
          <a:lstStyle>
            <a:lvl1pPr>
              <a:defRPr b="1" i="0">
                <a:solidFill>
                  <a:schemeClr val="bg2"/>
                </a:solidFill>
                <a:latin typeface="Arial" panose="020B0604020202020204" pitchFamily="34" charset="0"/>
              </a:defRPr>
            </a:lvl1pPr>
          </a:lstStyle>
          <a:p>
            <a:pPr>
              <a:defRPr/>
            </a:pPr>
            <a:fld id="{26CD3568-9A40-2540-9C13-B93D388C479F}" type="slidenum">
              <a:rPr lang="en-US" smtClean="0">
                <a:solidFill>
                  <a:srgbClr val="1C1C1C"/>
                </a:solidFill>
              </a:rPr>
              <a:pPr>
                <a:defRPr/>
              </a:pPr>
              <a:t>‹#›</a:t>
            </a:fld>
            <a:endParaRPr lang="en-US" dirty="0">
              <a:solidFill>
                <a:srgbClr val="1C1C1C"/>
              </a:solidFill>
            </a:endParaRPr>
          </a:p>
        </p:txBody>
      </p:sp>
    </p:spTree>
    <p:extLst>
      <p:ext uri="{BB962C8B-B14F-4D97-AF65-F5344CB8AC3E}">
        <p14:creationId xmlns:p14="http://schemas.microsoft.com/office/powerpoint/2010/main" val="2146143607"/>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74791B-F998-8046-BCF9-392F3959CFB7}" type="slidenum">
              <a:rPr lang="en-US" smtClean="0"/>
              <a:pPr>
                <a:defRPr/>
              </a:pPr>
              <a:t>‹#›</a:t>
            </a:fld>
            <a:endParaRPr lang="en-US" dirty="0"/>
          </a:p>
        </p:txBody>
      </p:sp>
    </p:spTree>
    <p:extLst>
      <p:ext uri="{BB962C8B-B14F-4D97-AF65-F5344CB8AC3E}">
        <p14:creationId xmlns:p14="http://schemas.microsoft.com/office/powerpoint/2010/main" val="3535977516"/>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3958261926"/>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1206632028"/>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2024714444"/>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3361980384"/>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1479864494"/>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3788083039"/>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2329205239"/>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1479873"/>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12900641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530C86-6100-A54A-8682-1DD6548497E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6306642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195845942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846063225"/>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0952051F-F316-3D46-98F4-04C1ED33A040}"/>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3C22EF28-D2C1-A243-AD37-A88F6654DC82}"/>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6C32AB6F-7981-6148-A2A5-056A8C4BA21E}"/>
              </a:ext>
            </a:extLst>
          </p:cNvPr>
          <p:cNvSpPr>
            <a:spLocks noGrp="1" noChangeArrowheads="1"/>
          </p:cNvSpPr>
          <p:nvPr>
            <p:ph type="sldNum" sz="quarter" idx="12"/>
          </p:nvPr>
        </p:nvSpPr>
        <p:spPr>
          <a:ln/>
        </p:spPr>
        <p:txBody>
          <a:bodyPr/>
          <a:lstStyle>
            <a:lvl1pPr>
              <a:defRPr/>
            </a:lvl1pPr>
          </a:lstStyle>
          <a:p>
            <a:fld id="{6F7FC9B3-5D8E-734C-9CAB-C9639B9377B7}" type="slidenum">
              <a:rPr lang="en-US" altLang="en-US"/>
              <a:pPr/>
              <a:t>‹#›</a:t>
            </a:fld>
            <a:endParaRPr lang="en-US" altLang="en-US"/>
          </a:p>
        </p:txBody>
      </p:sp>
    </p:spTree>
    <p:extLst>
      <p:ext uri="{BB962C8B-B14F-4D97-AF65-F5344CB8AC3E}">
        <p14:creationId xmlns:p14="http://schemas.microsoft.com/office/powerpoint/2010/main" val="3067781840"/>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C81820F8-9E88-F34E-98EA-709A71901795}"/>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55D547BD-B56B-CC45-8D7E-70650B69A90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63121F3-04F5-AB46-B676-18635B2D59AB}"/>
              </a:ext>
            </a:extLst>
          </p:cNvPr>
          <p:cNvSpPr>
            <a:spLocks noGrp="1" noChangeArrowheads="1"/>
          </p:cNvSpPr>
          <p:nvPr>
            <p:ph type="sldNum" sz="quarter" idx="12"/>
          </p:nvPr>
        </p:nvSpPr>
        <p:spPr>
          <a:ln/>
        </p:spPr>
        <p:txBody>
          <a:bodyPr/>
          <a:lstStyle>
            <a:lvl1pPr>
              <a:defRPr/>
            </a:lvl1pPr>
          </a:lstStyle>
          <a:p>
            <a:fld id="{5A106737-FC3C-BD4D-89BB-A6E5BC7EFC7E}" type="slidenum">
              <a:rPr lang="en-US" altLang="en-US"/>
              <a:pPr/>
              <a:t>‹#›</a:t>
            </a:fld>
            <a:endParaRPr lang="en-US" altLang="en-US"/>
          </a:p>
        </p:txBody>
      </p:sp>
    </p:spTree>
    <p:extLst>
      <p:ext uri="{BB962C8B-B14F-4D97-AF65-F5344CB8AC3E}">
        <p14:creationId xmlns:p14="http://schemas.microsoft.com/office/powerpoint/2010/main" val="1096089473"/>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29763AD8-5C5F-0D42-B188-3C1923556CF1}"/>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B8B8A09A-929C-1A4B-9FEC-93F279459C8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93B5C84D-32A5-174C-BF79-FCAEFB2D2008}"/>
              </a:ext>
            </a:extLst>
          </p:cNvPr>
          <p:cNvSpPr>
            <a:spLocks noGrp="1" noChangeArrowheads="1"/>
          </p:cNvSpPr>
          <p:nvPr>
            <p:ph type="sldNum" sz="quarter" idx="12"/>
          </p:nvPr>
        </p:nvSpPr>
        <p:spPr>
          <a:ln/>
        </p:spPr>
        <p:txBody>
          <a:bodyPr/>
          <a:lstStyle>
            <a:lvl1pPr>
              <a:defRPr/>
            </a:lvl1pPr>
          </a:lstStyle>
          <a:p>
            <a:fld id="{D07797DE-810A-7B46-8F54-F01D27B36546}" type="slidenum">
              <a:rPr lang="en-US" altLang="en-US"/>
              <a:pPr/>
              <a:t>‹#›</a:t>
            </a:fld>
            <a:endParaRPr lang="en-US" altLang="en-US"/>
          </a:p>
        </p:txBody>
      </p:sp>
    </p:spTree>
    <p:extLst>
      <p:ext uri="{BB962C8B-B14F-4D97-AF65-F5344CB8AC3E}">
        <p14:creationId xmlns:p14="http://schemas.microsoft.com/office/powerpoint/2010/main" val="2942963380"/>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C58E20D9-14B4-5642-B411-2BB7562921C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13BE7084-AFCE-064D-8CD4-3CACAECEEA65}"/>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0E16C013-0A04-1048-B546-2D0D0BABE735}"/>
              </a:ext>
            </a:extLst>
          </p:cNvPr>
          <p:cNvSpPr>
            <a:spLocks noGrp="1" noChangeArrowheads="1"/>
          </p:cNvSpPr>
          <p:nvPr>
            <p:ph type="sldNum" sz="quarter" idx="12"/>
          </p:nvPr>
        </p:nvSpPr>
        <p:spPr>
          <a:ln/>
        </p:spPr>
        <p:txBody>
          <a:bodyPr/>
          <a:lstStyle>
            <a:lvl1pPr>
              <a:defRPr/>
            </a:lvl1pPr>
          </a:lstStyle>
          <a:p>
            <a:fld id="{00E33CE8-B8C4-0344-A2B9-65A87279B4D7}" type="slidenum">
              <a:rPr lang="en-US" altLang="en-US"/>
              <a:pPr/>
              <a:t>‹#›</a:t>
            </a:fld>
            <a:endParaRPr lang="en-US" altLang="en-US"/>
          </a:p>
        </p:txBody>
      </p:sp>
    </p:spTree>
    <p:extLst>
      <p:ext uri="{BB962C8B-B14F-4D97-AF65-F5344CB8AC3E}">
        <p14:creationId xmlns:p14="http://schemas.microsoft.com/office/powerpoint/2010/main" val="2072608366"/>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4EA8203D-36CF-3B4D-8260-A5AEB2329EB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2F3C2084-566F-3B41-A514-15F2D60DE0E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4A14F784-D45F-564E-8A43-5C8E5B4BC775}"/>
              </a:ext>
            </a:extLst>
          </p:cNvPr>
          <p:cNvSpPr>
            <a:spLocks noGrp="1" noChangeArrowheads="1"/>
          </p:cNvSpPr>
          <p:nvPr>
            <p:ph type="sldNum" sz="quarter" idx="12"/>
          </p:nvPr>
        </p:nvSpPr>
        <p:spPr>
          <a:ln/>
        </p:spPr>
        <p:txBody>
          <a:bodyPr/>
          <a:lstStyle>
            <a:lvl1pPr>
              <a:defRPr/>
            </a:lvl1pPr>
          </a:lstStyle>
          <a:p>
            <a:fld id="{3C8EEE37-801D-784C-BE9D-11ABA18CF6EE}" type="slidenum">
              <a:rPr lang="en-US" altLang="en-US"/>
              <a:pPr/>
              <a:t>‹#›</a:t>
            </a:fld>
            <a:endParaRPr lang="en-US" altLang="en-US"/>
          </a:p>
        </p:txBody>
      </p:sp>
    </p:spTree>
    <p:extLst>
      <p:ext uri="{BB962C8B-B14F-4D97-AF65-F5344CB8AC3E}">
        <p14:creationId xmlns:p14="http://schemas.microsoft.com/office/powerpoint/2010/main" val="1590603696"/>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4F9E0B8A-80A2-9F4D-A924-504E2B8BC9AF}"/>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D10303A8-505D-B440-9A35-53BED046DDCD}"/>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6C6F586C-3D60-864A-931F-78EE3B07EE6D}"/>
              </a:ext>
            </a:extLst>
          </p:cNvPr>
          <p:cNvSpPr>
            <a:spLocks noGrp="1" noChangeArrowheads="1"/>
          </p:cNvSpPr>
          <p:nvPr>
            <p:ph type="sldNum" sz="quarter" idx="12"/>
          </p:nvPr>
        </p:nvSpPr>
        <p:spPr>
          <a:ln/>
        </p:spPr>
        <p:txBody>
          <a:bodyPr/>
          <a:lstStyle>
            <a:lvl1pPr>
              <a:defRPr/>
            </a:lvl1pPr>
          </a:lstStyle>
          <a:p>
            <a:fld id="{95DD4555-B948-6B4B-B2DD-6D604CD415E9}" type="slidenum">
              <a:rPr lang="en-US" altLang="en-US"/>
              <a:pPr/>
              <a:t>‹#›</a:t>
            </a:fld>
            <a:endParaRPr lang="en-US" altLang="en-US"/>
          </a:p>
        </p:txBody>
      </p:sp>
    </p:spTree>
    <p:extLst>
      <p:ext uri="{BB962C8B-B14F-4D97-AF65-F5344CB8AC3E}">
        <p14:creationId xmlns:p14="http://schemas.microsoft.com/office/powerpoint/2010/main" val="1237462716"/>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EF220E8-8601-9247-8860-3051D2132D22}"/>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5E569DE2-DFD6-6045-861C-96B43276C436}"/>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954C0257-6B2D-4D48-B347-C05F3A1EFC2D}"/>
              </a:ext>
            </a:extLst>
          </p:cNvPr>
          <p:cNvSpPr>
            <a:spLocks noGrp="1" noChangeArrowheads="1"/>
          </p:cNvSpPr>
          <p:nvPr>
            <p:ph type="sldNum" sz="quarter" idx="12"/>
          </p:nvPr>
        </p:nvSpPr>
        <p:spPr>
          <a:ln/>
        </p:spPr>
        <p:txBody>
          <a:bodyPr/>
          <a:lstStyle>
            <a:lvl1pPr>
              <a:defRPr/>
            </a:lvl1pPr>
          </a:lstStyle>
          <a:p>
            <a:fld id="{6A8C84CB-2265-5E48-9854-C6CEFC16A4D0}" type="slidenum">
              <a:rPr lang="en-US" altLang="en-US"/>
              <a:pPr/>
              <a:t>‹#›</a:t>
            </a:fld>
            <a:endParaRPr lang="en-US" altLang="en-US"/>
          </a:p>
        </p:txBody>
      </p:sp>
    </p:spTree>
    <p:extLst>
      <p:ext uri="{BB962C8B-B14F-4D97-AF65-F5344CB8AC3E}">
        <p14:creationId xmlns:p14="http://schemas.microsoft.com/office/powerpoint/2010/main" val="4063140719"/>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09E4C1C8-E261-2F40-883B-E2401F2B72A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62733DAD-3C79-D74F-A7D5-ED5E80E5B62B}"/>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F11D968A-ED39-9544-953C-8FD5172BFFEA}"/>
              </a:ext>
            </a:extLst>
          </p:cNvPr>
          <p:cNvSpPr>
            <a:spLocks noGrp="1" noChangeArrowheads="1"/>
          </p:cNvSpPr>
          <p:nvPr>
            <p:ph type="sldNum" sz="quarter" idx="12"/>
          </p:nvPr>
        </p:nvSpPr>
        <p:spPr>
          <a:ln/>
        </p:spPr>
        <p:txBody>
          <a:bodyPr/>
          <a:lstStyle>
            <a:lvl1pPr>
              <a:defRPr/>
            </a:lvl1pPr>
          </a:lstStyle>
          <a:p>
            <a:fld id="{3781BD7E-9F68-3F49-B00F-FA09363DA85B}" type="slidenum">
              <a:rPr lang="en-US" altLang="en-US"/>
              <a:pPr/>
              <a:t>‹#›</a:t>
            </a:fld>
            <a:endParaRPr lang="en-US" altLang="en-US"/>
          </a:p>
        </p:txBody>
      </p:sp>
    </p:spTree>
    <p:extLst>
      <p:ext uri="{BB962C8B-B14F-4D97-AF65-F5344CB8AC3E}">
        <p14:creationId xmlns:p14="http://schemas.microsoft.com/office/powerpoint/2010/main" val="6920239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518F4D-A442-8540-8274-A681BF0F841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9861191"/>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422B36A5-D432-C64F-B1BE-7EF67B926A1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20E1EEA4-E138-F545-8CD5-035C49F723CB}"/>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B117251F-462E-F14C-89D2-F983D867B62F}"/>
              </a:ext>
            </a:extLst>
          </p:cNvPr>
          <p:cNvSpPr>
            <a:spLocks noGrp="1" noChangeArrowheads="1"/>
          </p:cNvSpPr>
          <p:nvPr>
            <p:ph type="sldNum" sz="quarter" idx="12"/>
          </p:nvPr>
        </p:nvSpPr>
        <p:spPr>
          <a:ln/>
        </p:spPr>
        <p:txBody>
          <a:bodyPr/>
          <a:lstStyle>
            <a:lvl1pPr>
              <a:defRPr/>
            </a:lvl1pPr>
          </a:lstStyle>
          <a:p>
            <a:fld id="{26615D28-D26B-DD4A-B4F8-B72A449E12B7}" type="slidenum">
              <a:rPr lang="en-US" altLang="en-US"/>
              <a:pPr/>
              <a:t>‹#›</a:t>
            </a:fld>
            <a:endParaRPr lang="en-US" altLang="en-US"/>
          </a:p>
        </p:txBody>
      </p:sp>
    </p:spTree>
    <p:extLst>
      <p:ext uri="{BB962C8B-B14F-4D97-AF65-F5344CB8AC3E}">
        <p14:creationId xmlns:p14="http://schemas.microsoft.com/office/powerpoint/2010/main" val="3740504904"/>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8C609553-7591-2D49-A371-A5F6AE5965E1}"/>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30D7C349-F797-1349-AF32-1FEE2CC9824A}"/>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C9588AF-39B9-6546-A6D6-A9D45914FD67}"/>
              </a:ext>
            </a:extLst>
          </p:cNvPr>
          <p:cNvSpPr>
            <a:spLocks noGrp="1" noChangeArrowheads="1"/>
          </p:cNvSpPr>
          <p:nvPr>
            <p:ph type="sldNum" sz="quarter" idx="12"/>
          </p:nvPr>
        </p:nvSpPr>
        <p:spPr>
          <a:ln/>
        </p:spPr>
        <p:txBody>
          <a:bodyPr/>
          <a:lstStyle>
            <a:lvl1pPr>
              <a:defRPr/>
            </a:lvl1pPr>
          </a:lstStyle>
          <a:p>
            <a:fld id="{29AF79B2-5468-064C-92B7-A899D3157EA0}" type="slidenum">
              <a:rPr lang="en-US" altLang="en-US"/>
              <a:pPr/>
              <a:t>‹#›</a:t>
            </a:fld>
            <a:endParaRPr lang="en-US" altLang="en-US"/>
          </a:p>
        </p:txBody>
      </p:sp>
    </p:spTree>
    <p:extLst>
      <p:ext uri="{BB962C8B-B14F-4D97-AF65-F5344CB8AC3E}">
        <p14:creationId xmlns:p14="http://schemas.microsoft.com/office/powerpoint/2010/main" val="281058854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0A5CDA29-B645-B647-A7F2-0062A0C37D0E}"/>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228B5A35-FF08-9347-A540-8380E98DC88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6329AC29-F308-3F44-AFC6-55C3C3219BE0}"/>
              </a:ext>
            </a:extLst>
          </p:cNvPr>
          <p:cNvSpPr>
            <a:spLocks noGrp="1" noChangeArrowheads="1"/>
          </p:cNvSpPr>
          <p:nvPr>
            <p:ph type="sldNum" sz="quarter" idx="12"/>
          </p:nvPr>
        </p:nvSpPr>
        <p:spPr>
          <a:ln/>
        </p:spPr>
        <p:txBody>
          <a:bodyPr/>
          <a:lstStyle>
            <a:lvl1pPr>
              <a:defRPr/>
            </a:lvl1pPr>
          </a:lstStyle>
          <a:p>
            <a:fld id="{B715717A-A718-FC49-B815-F49F245D697C}" type="slidenum">
              <a:rPr lang="en-US" altLang="en-US"/>
              <a:pPr/>
              <a:t>‹#›</a:t>
            </a:fld>
            <a:endParaRPr lang="en-US" altLang="en-US"/>
          </a:p>
        </p:txBody>
      </p:sp>
    </p:spTree>
    <p:extLst>
      <p:ext uri="{BB962C8B-B14F-4D97-AF65-F5344CB8AC3E}">
        <p14:creationId xmlns:p14="http://schemas.microsoft.com/office/powerpoint/2010/main" val="2253471683"/>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a:extLst>
              <a:ext uri="{FF2B5EF4-FFF2-40B4-BE49-F238E27FC236}">
                <a16:creationId xmlns:a16="http://schemas.microsoft.com/office/drawing/2014/main" id="{02F6BFC4-FB91-AC4A-84C4-DF979C5EF813}"/>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DA2F5B4E-034B-5E4C-8C3E-2EDBDFFB03E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77CE9BAB-7637-144F-89F6-1782812C3F6F}"/>
              </a:ext>
            </a:extLst>
          </p:cNvPr>
          <p:cNvSpPr>
            <a:spLocks noGrp="1" noChangeArrowheads="1"/>
          </p:cNvSpPr>
          <p:nvPr>
            <p:ph type="sldNum" sz="quarter" idx="12"/>
          </p:nvPr>
        </p:nvSpPr>
        <p:spPr>
          <a:ln/>
        </p:spPr>
        <p:txBody>
          <a:bodyPr/>
          <a:lstStyle>
            <a:lvl1pPr>
              <a:defRPr/>
            </a:lvl1pPr>
          </a:lstStyle>
          <a:p>
            <a:fld id="{5B1ACE08-EF39-AA45-A433-28E60BC68CE5}" type="slidenum">
              <a:rPr lang="en-US" altLang="en-US"/>
              <a:pPr/>
              <a:t>‹#›</a:t>
            </a:fld>
            <a:endParaRPr lang="en-US" altLang="en-US"/>
          </a:p>
        </p:txBody>
      </p:sp>
    </p:spTree>
    <p:extLst>
      <p:ext uri="{BB962C8B-B14F-4D97-AF65-F5344CB8AC3E}">
        <p14:creationId xmlns:p14="http://schemas.microsoft.com/office/powerpoint/2010/main" val="1751553854"/>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4130"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en-US" noProof="0"/>
              <a:t>Click to edit Master title style</a:t>
            </a:r>
          </a:p>
        </p:txBody>
      </p:sp>
      <p:sp>
        <p:nvSpPr>
          <p:cNvPr id="4131"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0"/>
              <a:buNone/>
              <a:defRPr>
                <a:solidFill>
                  <a:srgbClr val="FFFFFF"/>
                </a:solidFill>
              </a:defRPr>
            </a:lvl1pPr>
          </a:lstStyle>
          <a:p>
            <a:pPr lvl="0"/>
            <a:r>
              <a:rPr lang="en-US" noProof="0"/>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FAE2B856-8AAC-5042-A3A8-0DF84FC48F2D}" type="slidenum">
              <a:rPr lang="en-US"/>
              <a:pPr>
                <a:defRPr/>
              </a:pPr>
              <a:t>‹#›</a:t>
            </a:fld>
            <a:endParaRPr lang="en-US"/>
          </a:p>
        </p:txBody>
      </p:sp>
    </p:spTree>
    <p:extLst>
      <p:ext uri="{BB962C8B-B14F-4D97-AF65-F5344CB8AC3E}">
        <p14:creationId xmlns:p14="http://schemas.microsoft.com/office/powerpoint/2010/main" val="2845029710"/>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427EC9E-6867-E547-9203-1068FA24B867}" type="slidenum">
              <a:rPr lang="en-US"/>
              <a:pPr>
                <a:defRPr/>
              </a:pPr>
              <a:t>‹#›</a:t>
            </a:fld>
            <a:endParaRPr lang="en-US"/>
          </a:p>
        </p:txBody>
      </p:sp>
    </p:spTree>
    <p:extLst>
      <p:ext uri="{BB962C8B-B14F-4D97-AF65-F5344CB8AC3E}">
        <p14:creationId xmlns:p14="http://schemas.microsoft.com/office/powerpoint/2010/main" val="139151566"/>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C72377E-0DC8-DE47-8265-60321BCFCAF7}" type="slidenum">
              <a:rPr lang="en-US"/>
              <a:pPr>
                <a:defRPr/>
              </a:pPr>
              <a:t>‹#›</a:t>
            </a:fld>
            <a:endParaRPr lang="en-US"/>
          </a:p>
        </p:txBody>
      </p:sp>
    </p:spTree>
    <p:extLst>
      <p:ext uri="{BB962C8B-B14F-4D97-AF65-F5344CB8AC3E}">
        <p14:creationId xmlns:p14="http://schemas.microsoft.com/office/powerpoint/2010/main" val="1282046743"/>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964EA6E5-516E-724C-9822-6D3C585A8BDF}" type="slidenum">
              <a:rPr lang="en-US"/>
              <a:pPr>
                <a:defRPr/>
              </a:pPr>
              <a:t>‹#›</a:t>
            </a:fld>
            <a:endParaRPr lang="en-US"/>
          </a:p>
        </p:txBody>
      </p:sp>
    </p:spTree>
    <p:extLst>
      <p:ext uri="{BB962C8B-B14F-4D97-AF65-F5344CB8AC3E}">
        <p14:creationId xmlns:p14="http://schemas.microsoft.com/office/powerpoint/2010/main" val="103674142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9809031-B0A8-8B47-AE53-A25E484935A8}" type="slidenum">
              <a:rPr lang="en-US"/>
              <a:pPr>
                <a:defRPr/>
              </a:pPr>
              <a:t>‹#›</a:t>
            </a:fld>
            <a:endParaRPr lang="en-US"/>
          </a:p>
        </p:txBody>
      </p:sp>
    </p:spTree>
    <p:extLst>
      <p:ext uri="{BB962C8B-B14F-4D97-AF65-F5344CB8AC3E}">
        <p14:creationId xmlns:p14="http://schemas.microsoft.com/office/powerpoint/2010/main" val="1325908736"/>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BDF864D3-765D-5E46-9AE2-68FD90227607}" type="slidenum">
              <a:rPr lang="en-US"/>
              <a:pPr>
                <a:defRPr/>
              </a:pPr>
              <a:t>‹#›</a:t>
            </a:fld>
            <a:endParaRPr lang="en-US"/>
          </a:p>
        </p:txBody>
      </p:sp>
    </p:spTree>
    <p:extLst>
      <p:ext uri="{BB962C8B-B14F-4D97-AF65-F5344CB8AC3E}">
        <p14:creationId xmlns:p14="http://schemas.microsoft.com/office/powerpoint/2010/main" val="910957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13/01/2025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45088" y="2017713"/>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86FA2E8-6D87-CA4A-BEB3-89D62A99D0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22387751"/>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E105FE9E-07E5-C147-A59E-A69663541AE8}" type="slidenum">
              <a:rPr lang="en-US"/>
              <a:pPr>
                <a:defRPr/>
              </a:pPr>
              <a:t>‹#›</a:t>
            </a:fld>
            <a:endParaRPr lang="en-US"/>
          </a:p>
        </p:txBody>
      </p:sp>
    </p:spTree>
    <p:extLst>
      <p:ext uri="{BB962C8B-B14F-4D97-AF65-F5344CB8AC3E}">
        <p14:creationId xmlns:p14="http://schemas.microsoft.com/office/powerpoint/2010/main" val="1553114231"/>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F1D1C58-C95C-3B45-B79E-A93A0CEFA191}" type="slidenum">
              <a:rPr lang="en-US"/>
              <a:pPr>
                <a:defRPr/>
              </a:pPr>
              <a:t>‹#›</a:t>
            </a:fld>
            <a:endParaRPr lang="en-US"/>
          </a:p>
        </p:txBody>
      </p:sp>
    </p:spTree>
    <p:extLst>
      <p:ext uri="{BB962C8B-B14F-4D97-AF65-F5344CB8AC3E}">
        <p14:creationId xmlns:p14="http://schemas.microsoft.com/office/powerpoint/2010/main" val="44842174"/>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BB2C68D-F0CE-3441-951B-49C986E12B45}" type="slidenum">
              <a:rPr lang="en-US"/>
              <a:pPr>
                <a:defRPr/>
              </a:pPr>
              <a:t>‹#›</a:t>
            </a:fld>
            <a:endParaRPr lang="en-US"/>
          </a:p>
        </p:txBody>
      </p:sp>
    </p:spTree>
    <p:extLst>
      <p:ext uri="{BB962C8B-B14F-4D97-AF65-F5344CB8AC3E}">
        <p14:creationId xmlns:p14="http://schemas.microsoft.com/office/powerpoint/2010/main" val="3435907951"/>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F6B1633-5304-B24C-ACBD-739A4CE74AC6}" type="slidenum">
              <a:rPr lang="en-US"/>
              <a:pPr>
                <a:defRPr/>
              </a:pPr>
              <a:t>‹#›</a:t>
            </a:fld>
            <a:endParaRPr lang="en-US"/>
          </a:p>
        </p:txBody>
      </p:sp>
    </p:spTree>
    <p:extLst>
      <p:ext uri="{BB962C8B-B14F-4D97-AF65-F5344CB8AC3E}">
        <p14:creationId xmlns:p14="http://schemas.microsoft.com/office/powerpoint/2010/main" val="3847136969"/>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0AA08D5-34BE-1741-84D8-6D529BF1ED00}" type="slidenum">
              <a:rPr lang="en-US"/>
              <a:pPr>
                <a:defRPr/>
              </a:pPr>
              <a:t>‹#›</a:t>
            </a:fld>
            <a:endParaRPr lang="en-US"/>
          </a:p>
        </p:txBody>
      </p:sp>
    </p:spTree>
    <p:extLst>
      <p:ext uri="{BB962C8B-B14F-4D97-AF65-F5344CB8AC3E}">
        <p14:creationId xmlns:p14="http://schemas.microsoft.com/office/powerpoint/2010/main" val="1591224748"/>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9CA055E8-3687-7840-BE13-D308C28A07E9}" type="slidenum">
              <a:rPr lang="en-US"/>
              <a:pPr>
                <a:defRPr/>
              </a:pPr>
              <a:t>‹#›</a:t>
            </a:fld>
            <a:endParaRPr lang="en-US"/>
          </a:p>
        </p:txBody>
      </p:sp>
    </p:spTree>
    <p:extLst>
      <p:ext uri="{BB962C8B-B14F-4D97-AF65-F5344CB8AC3E}">
        <p14:creationId xmlns:p14="http://schemas.microsoft.com/office/powerpoint/2010/main" val="3974158531"/>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p>
        </p:txBody>
      </p:sp>
      <p:sp>
        <p:nvSpPr>
          <p:cNvPr id="7" name="Rectangle 36"/>
          <p:cNvSpPr>
            <a:spLocks noGrp="1" noChangeArrowheads="1"/>
          </p:cNvSpPr>
          <p:nvPr>
            <p:ph type="ftr" sz="quarter" idx="11"/>
          </p:nvPr>
        </p:nvSpPr>
        <p:spPr>
          <a:ln/>
        </p:spPr>
        <p:txBody>
          <a:bodyPr/>
          <a:lstStyle>
            <a:lvl1pPr>
              <a:defRPr/>
            </a:lvl1pPr>
          </a:lstStyle>
          <a:p>
            <a:pPr>
              <a:defRPr/>
            </a:pPr>
            <a:endParaRPr lang="en-US"/>
          </a:p>
        </p:txBody>
      </p:sp>
      <p:sp>
        <p:nvSpPr>
          <p:cNvPr id="8" name="Rectangle 37"/>
          <p:cNvSpPr>
            <a:spLocks noGrp="1" noChangeArrowheads="1"/>
          </p:cNvSpPr>
          <p:nvPr>
            <p:ph type="sldNum" sz="quarter" idx="12"/>
          </p:nvPr>
        </p:nvSpPr>
        <p:spPr>
          <a:ln/>
        </p:spPr>
        <p:txBody>
          <a:bodyPr/>
          <a:lstStyle>
            <a:lvl1pPr>
              <a:defRPr/>
            </a:lvl1pPr>
          </a:lstStyle>
          <a:p>
            <a:pPr>
              <a:defRPr/>
            </a:pPr>
            <a:fld id="{F05AD5F2-4DE1-044B-9EA4-8BF0763FDDBA}" type="slidenum">
              <a:rPr lang="en-US"/>
              <a:pPr>
                <a:defRPr/>
              </a:pPr>
              <a:t>‹#›</a:t>
            </a:fld>
            <a:endParaRPr lang="en-US"/>
          </a:p>
        </p:txBody>
      </p:sp>
    </p:spTree>
    <p:extLst>
      <p:ext uri="{BB962C8B-B14F-4D97-AF65-F5344CB8AC3E}">
        <p14:creationId xmlns:p14="http://schemas.microsoft.com/office/powerpoint/2010/main" val="526558395"/>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8" name="Freeform 6"/>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4" name="Freeform 12"/>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5" name="Freeform 13"/>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 name="Freeform 14"/>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7" name="Freeform 15"/>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8" name="Freeform 16"/>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9" name="Freeform 17"/>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0" name="Freeform 18"/>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1" name="Freeform 19"/>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2" name="Freeform 20"/>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3" name="Freeform 21"/>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4" name="Freeform 22"/>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5" name="Freeform 23"/>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6" name="Freeform 24"/>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7" name="Freeform 25"/>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8" name="Freeform 26"/>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2" name="Freeform 30"/>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33" name="Freeform 31"/>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7" name="Freeform 35"/>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38" name="Freeform 36"/>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39" name="Rectangle 37"/>
          <p:cNvSpPr>
            <a:spLocks noGrp="1" noChangeArrowheads="1"/>
          </p:cNvSpPr>
          <p:nvPr>
            <p:ph type="dt" sz="half" idx="10"/>
          </p:nvPr>
        </p:nvSpPr>
        <p:spPr/>
        <p:txBody>
          <a:bodyPr/>
          <a:lstStyle>
            <a:lvl1pPr>
              <a:defRPr smtClean="0"/>
            </a:lvl1pPr>
          </a:lstStyle>
          <a:p>
            <a:pPr>
              <a:defRPr/>
            </a:pPr>
            <a:endParaRPr lang="en-US"/>
          </a:p>
        </p:txBody>
      </p:sp>
      <p:sp>
        <p:nvSpPr>
          <p:cNvPr id="40" name="Rectangle 38"/>
          <p:cNvSpPr>
            <a:spLocks noGrp="1" noChangeArrowheads="1"/>
          </p:cNvSpPr>
          <p:nvPr>
            <p:ph type="ftr" sz="quarter" idx="11"/>
          </p:nvPr>
        </p:nvSpPr>
        <p:spPr/>
        <p:txBody>
          <a:bodyPr/>
          <a:lstStyle>
            <a:lvl1pPr>
              <a:defRPr smtClean="0"/>
            </a:lvl1pPr>
          </a:lstStyle>
          <a:p>
            <a:pPr>
              <a:defRPr/>
            </a:pPr>
            <a:endParaRPr lang="en-US"/>
          </a:p>
        </p:txBody>
      </p:sp>
      <p:sp>
        <p:nvSpPr>
          <p:cNvPr id="41" name="Rectangle 41"/>
          <p:cNvSpPr>
            <a:spLocks noGrp="1" noChangeArrowheads="1"/>
          </p:cNvSpPr>
          <p:nvPr>
            <p:ph type="sldNum" sz="quarter" idx="12"/>
          </p:nvPr>
        </p:nvSpPr>
        <p:spPr/>
        <p:txBody>
          <a:bodyPr/>
          <a:lstStyle>
            <a:lvl1pPr>
              <a:defRPr smtClean="0"/>
            </a:lvl1pPr>
          </a:lstStyle>
          <a:p>
            <a:pPr>
              <a:defRPr/>
            </a:pPr>
            <a:fld id="{F094F39C-2758-4A4C-917E-A6760D390995}" type="slidenum">
              <a:rPr lang="en-US"/>
              <a:pPr>
                <a:defRPr/>
              </a:pPr>
              <a:t>‹#›</a:t>
            </a:fld>
            <a:endParaRPr lang="en-US"/>
          </a:p>
        </p:txBody>
      </p:sp>
    </p:spTree>
    <p:extLst>
      <p:ext uri="{BB962C8B-B14F-4D97-AF65-F5344CB8AC3E}">
        <p14:creationId xmlns:p14="http://schemas.microsoft.com/office/powerpoint/2010/main" val="2248515656"/>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3A77A6BC-7D99-684D-9A2F-7EB8241DDDC3}" type="slidenum">
              <a:rPr lang="en-US"/>
              <a:pPr>
                <a:defRPr/>
              </a:pPr>
              <a:t>‹#›</a:t>
            </a:fld>
            <a:endParaRPr lang="en-US"/>
          </a:p>
        </p:txBody>
      </p:sp>
    </p:spTree>
    <p:extLst>
      <p:ext uri="{BB962C8B-B14F-4D97-AF65-F5344CB8AC3E}">
        <p14:creationId xmlns:p14="http://schemas.microsoft.com/office/powerpoint/2010/main" val="727623257"/>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8B0CC6F5-40AB-6A41-BF10-B68571127FF9}" type="slidenum">
              <a:rPr lang="en-US"/>
              <a:pPr>
                <a:defRPr/>
              </a:pPr>
              <a:t>‹#›</a:t>
            </a:fld>
            <a:endParaRPr lang="en-US"/>
          </a:p>
        </p:txBody>
      </p:sp>
    </p:spTree>
    <p:extLst>
      <p:ext uri="{BB962C8B-B14F-4D97-AF65-F5344CB8AC3E}">
        <p14:creationId xmlns:p14="http://schemas.microsoft.com/office/powerpoint/2010/main" val="30884565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150D9C-F28F-B64C-A7AC-640F5111415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12201493"/>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69F75D39-D8C6-DA41-B1C3-C5C8F30CC0E7}" type="slidenum">
              <a:rPr lang="en-US"/>
              <a:pPr>
                <a:defRPr/>
              </a:pPr>
              <a:t>‹#›</a:t>
            </a:fld>
            <a:endParaRPr lang="en-US"/>
          </a:p>
        </p:txBody>
      </p:sp>
    </p:spTree>
    <p:extLst>
      <p:ext uri="{BB962C8B-B14F-4D97-AF65-F5344CB8AC3E}">
        <p14:creationId xmlns:p14="http://schemas.microsoft.com/office/powerpoint/2010/main" val="4092370191"/>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99B9D255-99A3-B443-8FA3-268BD5EACEE4}" type="slidenum">
              <a:rPr lang="en-US"/>
              <a:pPr>
                <a:defRPr/>
              </a:pPr>
              <a:t>‹#›</a:t>
            </a:fld>
            <a:endParaRPr lang="en-US"/>
          </a:p>
        </p:txBody>
      </p:sp>
    </p:spTree>
    <p:extLst>
      <p:ext uri="{BB962C8B-B14F-4D97-AF65-F5344CB8AC3E}">
        <p14:creationId xmlns:p14="http://schemas.microsoft.com/office/powerpoint/2010/main" val="1253170179"/>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FD6E705C-FFF2-354D-983A-9E4948D4BD77}" type="slidenum">
              <a:rPr lang="en-US"/>
              <a:pPr>
                <a:defRPr/>
              </a:pPr>
              <a:t>‹#›</a:t>
            </a:fld>
            <a:endParaRPr lang="en-US"/>
          </a:p>
        </p:txBody>
      </p:sp>
    </p:spTree>
    <p:extLst>
      <p:ext uri="{BB962C8B-B14F-4D97-AF65-F5344CB8AC3E}">
        <p14:creationId xmlns:p14="http://schemas.microsoft.com/office/powerpoint/2010/main" val="645189588"/>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A6500251-FD5E-7B42-821C-3B36E86FBF22}" type="slidenum">
              <a:rPr lang="en-US"/>
              <a:pPr>
                <a:defRPr/>
              </a:pPr>
              <a:t>‹#›</a:t>
            </a:fld>
            <a:endParaRPr lang="en-US"/>
          </a:p>
        </p:txBody>
      </p:sp>
    </p:spTree>
    <p:extLst>
      <p:ext uri="{BB962C8B-B14F-4D97-AF65-F5344CB8AC3E}">
        <p14:creationId xmlns:p14="http://schemas.microsoft.com/office/powerpoint/2010/main" val="548624154"/>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BFD8B339-0F84-604D-8094-9D62CF9DD65E}" type="slidenum">
              <a:rPr lang="en-US"/>
              <a:pPr>
                <a:defRPr/>
              </a:pPr>
              <a:t>‹#›</a:t>
            </a:fld>
            <a:endParaRPr lang="en-US"/>
          </a:p>
        </p:txBody>
      </p:sp>
    </p:spTree>
    <p:extLst>
      <p:ext uri="{BB962C8B-B14F-4D97-AF65-F5344CB8AC3E}">
        <p14:creationId xmlns:p14="http://schemas.microsoft.com/office/powerpoint/2010/main" val="4196296591"/>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3E51C9D-8356-1D4B-B0B7-846BC47E28CC}" type="slidenum">
              <a:rPr lang="en-US"/>
              <a:pPr>
                <a:defRPr/>
              </a:pPr>
              <a:t>‹#›</a:t>
            </a:fld>
            <a:endParaRPr lang="en-US"/>
          </a:p>
        </p:txBody>
      </p:sp>
    </p:spTree>
    <p:extLst>
      <p:ext uri="{BB962C8B-B14F-4D97-AF65-F5344CB8AC3E}">
        <p14:creationId xmlns:p14="http://schemas.microsoft.com/office/powerpoint/2010/main" val="661872818"/>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339C9795-9170-C241-BAF3-7F66669B60DC}" type="slidenum">
              <a:rPr lang="en-US"/>
              <a:pPr>
                <a:defRPr/>
              </a:pPr>
              <a:t>‹#›</a:t>
            </a:fld>
            <a:endParaRPr lang="en-US"/>
          </a:p>
        </p:txBody>
      </p:sp>
    </p:spTree>
    <p:extLst>
      <p:ext uri="{BB962C8B-B14F-4D97-AF65-F5344CB8AC3E}">
        <p14:creationId xmlns:p14="http://schemas.microsoft.com/office/powerpoint/2010/main" val="3130545901"/>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D115DF53-B6D9-DD49-8C19-6CBA9DF8BEF6}" type="slidenum">
              <a:rPr lang="en-US"/>
              <a:pPr>
                <a:defRPr/>
              </a:pPr>
              <a:t>‹#›</a:t>
            </a:fld>
            <a:endParaRPr lang="en-US"/>
          </a:p>
        </p:txBody>
      </p:sp>
    </p:spTree>
    <p:extLst>
      <p:ext uri="{BB962C8B-B14F-4D97-AF65-F5344CB8AC3E}">
        <p14:creationId xmlns:p14="http://schemas.microsoft.com/office/powerpoint/2010/main" val="4103940597"/>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grpSp>
      <p:sp>
        <p:nvSpPr>
          <p:cNvPr id="15158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en-US" noProof="0"/>
              <a:t>Click to edit Master title style</a:t>
            </a:r>
          </a:p>
        </p:txBody>
      </p:sp>
      <p:sp>
        <p:nvSpPr>
          <p:cNvPr id="15158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0"/>
              <a:buNone/>
              <a:defRPr>
                <a:solidFill>
                  <a:srgbClr val="FFFFFF"/>
                </a:solidFill>
              </a:defRPr>
            </a:lvl1pPr>
          </a:lstStyle>
          <a:p>
            <a:pPr lvl="0"/>
            <a:r>
              <a:rPr lang="en-US" noProof="0"/>
              <a:t>Click to edit Master subtitle style</a:t>
            </a:r>
          </a:p>
        </p:txBody>
      </p:sp>
      <p:sp>
        <p:nvSpPr>
          <p:cNvPr id="36" name="Rectangle 36"/>
          <p:cNvSpPr>
            <a:spLocks noGrp="1" noChangeArrowheads="1"/>
          </p:cNvSpPr>
          <p:nvPr>
            <p:ph type="dt" sz="quarter" idx="10"/>
          </p:nvPr>
        </p:nvSpPr>
        <p:spPr/>
        <p:txBody>
          <a:bodyPr/>
          <a:lstStyle>
            <a:lvl1pPr>
              <a:defRPr smtClean="0">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smtClean="0">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C7E4FD4D-8D5C-CB44-B610-5886CF78F25E}" type="slidenum">
              <a:rPr lang="en-US"/>
              <a:pPr>
                <a:defRPr/>
              </a:pPr>
              <a:t>‹#›</a:t>
            </a:fld>
            <a:endParaRPr lang="en-US"/>
          </a:p>
        </p:txBody>
      </p:sp>
    </p:spTree>
    <p:extLst>
      <p:ext uri="{BB962C8B-B14F-4D97-AF65-F5344CB8AC3E}">
        <p14:creationId xmlns:p14="http://schemas.microsoft.com/office/powerpoint/2010/main" val="3685464030"/>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1448221-5B22-D849-9E29-05E385E10EE8}" type="slidenum">
              <a:rPr lang="en-US"/>
              <a:pPr>
                <a:defRPr/>
              </a:pPr>
              <a:t>‹#›</a:t>
            </a:fld>
            <a:endParaRPr lang="en-US"/>
          </a:p>
        </p:txBody>
      </p:sp>
    </p:spTree>
    <p:extLst>
      <p:ext uri="{BB962C8B-B14F-4D97-AF65-F5344CB8AC3E}">
        <p14:creationId xmlns:p14="http://schemas.microsoft.com/office/powerpoint/2010/main" val="14175297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BA07FD2-25F3-FA48-AA64-A66D74A49FE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33826546"/>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807CEAF6-E6DD-D840-AE03-1D324A430454}" type="slidenum">
              <a:rPr lang="en-US"/>
              <a:pPr>
                <a:defRPr/>
              </a:pPr>
              <a:t>‹#›</a:t>
            </a:fld>
            <a:endParaRPr lang="en-US"/>
          </a:p>
        </p:txBody>
      </p:sp>
    </p:spTree>
    <p:extLst>
      <p:ext uri="{BB962C8B-B14F-4D97-AF65-F5344CB8AC3E}">
        <p14:creationId xmlns:p14="http://schemas.microsoft.com/office/powerpoint/2010/main" val="4226149053"/>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9B7CAD-57C7-8F40-8873-5653DC44058B}" type="slidenum">
              <a:rPr lang="en-US"/>
              <a:pPr>
                <a:defRPr/>
              </a:pPr>
              <a:t>‹#›</a:t>
            </a:fld>
            <a:endParaRPr lang="en-US"/>
          </a:p>
        </p:txBody>
      </p:sp>
    </p:spTree>
    <p:extLst>
      <p:ext uri="{BB962C8B-B14F-4D97-AF65-F5344CB8AC3E}">
        <p14:creationId xmlns:p14="http://schemas.microsoft.com/office/powerpoint/2010/main" val="2632045931"/>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70EA6FC7-4A66-A441-BE16-D3D549203679}" type="slidenum">
              <a:rPr lang="en-US"/>
              <a:pPr>
                <a:defRPr/>
              </a:pPr>
              <a:t>‹#›</a:t>
            </a:fld>
            <a:endParaRPr lang="en-US"/>
          </a:p>
        </p:txBody>
      </p:sp>
    </p:spTree>
    <p:extLst>
      <p:ext uri="{BB962C8B-B14F-4D97-AF65-F5344CB8AC3E}">
        <p14:creationId xmlns:p14="http://schemas.microsoft.com/office/powerpoint/2010/main" val="276863233"/>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3CCF9977-6F54-4040-9166-8606B423A900}" type="slidenum">
              <a:rPr lang="en-US"/>
              <a:pPr>
                <a:defRPr/>
              </a:pPr>
              <a:t>‹#›</a:t>
            </a:fld>
            <a:endParaRPr lang="en-US"/>
          </a:p>
        </p:txBody>
      </p:sp>
    </p:spTree>
    <p:extLst>
      <p:ext uri="{BB962C8B-B14F-4D97-AF65-F5344CB8AC3E}">
        <p14:creationId xmlns:p14="http://schemas.microsoft.com/office/powerpoint/2010/main" val="1248445710"/>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A93ACED5-8C92-4345-AE87-1B0F1CDC09A1}" type="slidenum">
              <a:rPr lang="en-US"/>
              <a:pPr>
                <a:defRPr/>
              </a:pPr>
              <a:t>‹#›</a:t>
            </a:fld>
            <a:endParaRPr lang="en-US"/>
          </a:p>
        </p:txBody>
      </p:sp>
    </p:spTree>
    <p:extLst>
      <p:ext uri="{BB962C8B-B14F-4D97-AF65-F5344CB8AC3E}">
        <p14:creationId xmlns:p14="http://schemas.microsoft.com/office/powerpoint/2010/main" val="761563626"/>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741E8C20-C7D6-7747-8419-7E743C41CDC0}" type="slidenum">
              <a:rPr lang="en-US"/>
              <a:pPr>
                <a:defRPr/>
              </a:pPr>
              <a:t>‹#›</a:t>
            </a:fld>
            <a:endParaRPr lang="en-US"/>
          </a:p>
        </p:txBody>
      </p:sp>
    </p:spTree>
    <p:extLst>
      <p:ext uri="{BB962C8B-B14F-4D97-AF65-F5344CB8AC3E}">
        <p14:creationId xmlns:p14="http://schemas.microsoft.com/office/powerpoint/2010/main" val="3790658448"/>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FA0CB289-25A9-1C49-AD52-9B7DE1933859}" type="slidenum">
              <a:rPr lang="en-US"/>
              <a:pPr>
                <a:defRPr/>
              </a:pPr>
              <a:t>‹#›</a:t>
            </a:fld>
            <a:endParaRPr lang="en-US"/>
          </a:p>
        </p:txBody>
      </p:sp>
    </p:spTree>
    <p:extLst>
      <p:ext uri="{BB962C8B-B14F-4D97-AF65-F5344CB8AC3E}">
        <p14:creationId xmlns:p14="http://schemas.microsoft.com/office/powerpoint/2010/main" val="90339256"/>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67A7E08-3A7F-3142-BED5-7E01FFB96D21}" type="slidenum">
              <a:rPr lang="en-US"/>
              <a:pPr>
                <a:defRPr/>
              </a:pPr>
              <a:t>‹#›</a:t>
            </a:fld>
            <a:endParaRPr lang="en-US"/>
          </a:p>
        </p:txBody>
      </p:sp>
    </p:spTree>
    <p:extLst>
      <p:ext uri="{BB962C8B-B14F-4D97-AF65-F5344CB8AC3E}">
        <p14:creationId xmlns:p14="http://schemas.microsoft.com/office/powerpoint/2010/main" val="685029341"/>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94103C7-9216-CE40-8B7C-6D190B664AAF}" type="slidenum">
              <a:rPr lang="en-US"/>
              <a:pPr>
                <a:defRPr/>
              </a:pPr>
              <a:t>‹#›</a:t>
            </a:fld>
            <a:endParaRPr lang="en-US"/>
          </a:p>
        </p:txBody>
      </p:sp>
    </p:spTree>
    <p:extLst>
      <p:ext uri="{BB962C8B-B14F-4D97-AF65-F5344CB8AC3E}">
        <p14:creationId xmlns:p14="http://schemas.microsoft.com/office/powerpoint/2010/main" val="3880223373"/>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166459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21F98F-BDB8-F147-AF15-4E313D367E0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42720815"/>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83084575"/>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63001985"/>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61713857"/>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08260752"/>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83130172"/>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78301253"/>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5614291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3931606"/>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43453229"/>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859678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9468148-1AEB-7844-A0FA-1C873948298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19064307"/>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38884511"/>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extLst>
      <p:ext uri="{BB962C8B-B14F-4D97-AF65-F5344CB8AC3E}">
        <p14:creationId xmlns:p14="http://schemas.microsoft.com/office/powerpoint/2010/main" val="3605987368"/>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3648495577"/>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3021617357"/>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1923210423"/>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2778212822"/>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764916685"/>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2281219868"/>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2604510088"/>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18389437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7DCEC6B-B11A-C542-A078-624EAA1959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00480711"/>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1126143331"/>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2245382018"/>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4178787126"/>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1E9070D0-F3F8-884E-8820-42F6C6B6DA35}" type="slidenum">
              <a:rPr lang="en-US"/>
              <a:pPr>
                <a:defRPr/>
              </a:pPr>
              <a:t>‹#›</a:t>
            </a:fld>
            <a:endParaRPr lang="en-US"/>
          </a:p>
        </p:txBody>
      </p:sp>
    </p:spTree>
    <p:extLst>
      <p:ext uri="{BB962C8B-B14F-4D97-AF65-F5344CB8AC3E}">
        <p14:creationId xmlns:p14="http://schemas.microsoft.com/office/powerpoint/2010/main" val="3913522114"/>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42A8E7F-1319-DB43-A095-EDBF3625DABC}" type="slidenum">
              <a:rPr lang="en-US"/>
              <a:pPr>
                <a:defRPr/>
              </a:pPr>
              <a:t>‹#›</a:t>
            </a:fld>
            <a:endParaRPr lang="en-US"/>
          </a:p>
        </p:txBody>
      </p:sp>
    </p:spTree>
    <p:extLst>
      <p:ext uri="{BB962C8B-B14F-4D97-AF65-F5344CB8AC3E}">
        <p14:creationId xmlns:p14="http://schemas.microsoft.com/office/powerpoint/2010/main" val="1971276790"/>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B521303-B852-7B44-AE2A-5B900B0D392A}" type="slidenum">
              <a:rPr lang="en-US"/>
              <a:pPr>
                <a:defRPr/>
              </a:pPr>
              <a:t>‹#›</a:t>
            </a:fld>
            <a:endParaRPr lang="en-US"/>
          </a:p>
        </p:txBody>
      </p:sp>
    </p:spTree>
    <p:extLst>
      <p:ext uri="{BB962C8B-B14F-4D97-AF65-F5344CB8AC3E}">
        <p14:creationId xmlns:p14="http://schemas.microsoft.com/office/powerpoint/2010/main" val="301242895"/>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4E09688-D087-5543-AE8F-EB257578A786}" type="slidenum">
              <a:rPr lang="en-US"/>
              <a:pPr>
                <a:defRPr/>
              </a:pPr>
              <a:t>‹#›</a:t>
            </a:fld>
            <a:endParaRPr lang="en-US"/>
          </a:p>
        </p:txBody>
      </p:sp>
    </p:spTree>
    <p:extLst>
      <p:ext uri="{BB962C8B-B14F-4D97-AF65-F5344CB8AC3E}">
        <p14:creationId xmlns:p14="http://schemas.microsoft.com/office/powerpoint/2010/main" val="2431172208"/>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E56EFB0D-43BB-5844-9193-0E248B9AB550}" type="slidenum">
              <a:rPr lang="en-US"/>
              <a:pPr>
                <a:defRPr/>
              </a:pPr>
              <a:t>‹#›</a:t>
            </a:fld>
            <a:endParaRPr lang="en-US"/>
          </a:p>
        </p:txBody>
      </p:sp>
    </p:spTree>
    <p:extLst>
      <p:ext uri="{BB962C8B-B14F-4D97-AF65-F5344CB8AC3E}">
        <p14:creationId xmlns:p14="http://schemas.microsoft.com/office/powerpoint/2010/main" val="4191023058"/>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2077A2E-6BE6-F240-9E0C-DE33B7ECF2D0}" type="slidenum">
              <a:rPr lang="en-US"/>
              <a:pPr>
                <a:defRPr/>
              </a:pPr>
              <a:t>‹#›</a:t>
            </a:fld>
            <a:endParaRPr lang="en-US"/>
          </a:p>
        </p:txBody>
      </p:sp>
    </p:spTree>
    <p:extLst>
      <p:ext uri="{BB962C8B-B14F-4D97-AF65-F5344CB8AC3E}">
        <p14:creationId xmlns:p14="http://schemas.microsoft.com/office/powerpoint/2010/main" val="69609225"/>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512E15-FEAF-F641-9B1F-E49EFE8A5A7F}" type="slidenum">
              <a:rPr lang="en-US"/>
              <a:pPr>
                <a:defRPr/>
              </a:pPr>
              <a:t>‹#›</a:t>
            </a:fld>
            <a:endParaRPr lang="en-US"/>
          </a:p>
        </p:txBody>
      </p:sp>
    </p:spTree>
    <p:extLst>
      <p:ext uri="{BB962C8B-B14F-4D97-AF65-F5344CB8AC3E}">
        <p14:creationId xmlns:p14="http://schemas.microsoft.com/office/powerpoint/2010/main" val="24617443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080D32E-E315-F040-BA52-032473FC24B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30039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82078FC-C858-3B47-8288-47D4B9728AE4}" type="slidenum">
              <a:rPr lang="en-US"/>
              <a:pPr>
                <a:defRPr/>
              </a:pPr>
              <a:t>‹#›</a:t>
            </a:fld>
            <a:endParaRPr lang="en-US"/>
          </a:p>
        </p:txBody>
      </p:sp>
    </p:spTree>
    <p:extLst>
      <p:ext uri="{BB962C8B-B14F-4D97-AF65-F5344CB8AC3E}">
        <p14:creationId xmlns:p14="http://schemas.microsoft.com/office/powerpoint/2010/main" val="2710553906"/>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1BBB6D0-247F-034D-AFAF-DD19A660DDC3}" type="slidenum">
              <a:rPr lang="en-US"/>
              <a:pPr>
                <a:defRPr/>
              </a:pPr>
              <a:t>‹#›</a:t>
            </a:fld>
            <a:endParaRPr lang="en-US"/>
          </a:p>
        </p:txBody>
      </p:sp>
    </p:spTree>
    <p:extLst>
      <p:ext uri="{BB962C8B-B14F-4D97-AF65-F5344CB8AC3E}">
        <p14:creationId xmlns:p14="http://schemas.microsoft.com/office/powerpoint/2010/main" val="2326712342"/>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5971AA1-AFDC-6645-B981-A3FAABECBA78}" type="slidenum">
              <a:rPr lang="en-US"/>
              <a:pPr>
                <a:defRPr/>
              </a:pPr>
              <a:t>‹#›</a:t>
            </a:fld>
            <a:endParaRPr lang="en-US"/>
          </a:p>
        </p:txBody>
      </p:sp>
    </p:spTree>
    <p:extLst>
      <p:ext uri="{BB962C8B-B14F-4D97-AF65-F5344CB8AC3E}">
        <p14:creationId xmlns:p14="http://schemas.microsoft.com/office/powerpoint/2010/main" val="692040843"/>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4765F62-06EE-7F42-82E5-2195132A9374}" type="slidenum">
              <a:rPr lang="en-US"/>
              <a:pPr>
                <a:defRPr/>
              </a:pPr>
              <a:t>‹#›</a:t>
            </a:fld>
            <a:endParaRPr lang="en-US"/>
          </a:p>
        </p:txBody>
      </p:sp>
    </p:spTree>
    <p:extLst>
      <p:ext uri="{BB962C8B-B14F-4D97-AF65-F5344CB8AC3E}">
        <p14:creationId xmlns:p14="http://schemas.microsoft.com/office/powerpoint/2010/main" val="892896989"/>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DFABA-EFDA-D747-94A7-16EA14A32EB5}"/>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8F55EA63-B844-FE46-B7F7-F928E6EED692}"/>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96F67AA0-89FE-F44D-AEC4-902A9C2936F9}"/>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85F0D06-308D-EB49-9D47-9EDFF19889CC}"/>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0497992-B02C-0647-8098-ACED790404BA}"/>
              </a:ext>
            </a:extLst>
          </p:cNvPr>
          <p:cNvSpPr>
            <a:spLocks noGrp="1"/>
          </p:cNvSpPr>
          <p:nvPr>
            <p:ph type="sldNum" idx="12"/>
          </p:nvPr>
        </p:nvSpPr>
        <p:spPr/>
        <p:txBody>
          <a:bodyPr/>
          <a:lstStyle>
            <a:lvl1pPr>
              <a:defRPr/>
            </a:lvl1pPr>
          </a:lstStyle>
          <a:p>
            <a:fld id="{A71AF947-B3C1-6C43-8787-58E80396F172}" type="slidenum">
              <a:rPr lang="en-US" altLang="en-US"/>
              <a:pPr/>
              <a:t>‹#›</a:t>
            </a:fld>
            <a:endParaRPr lang="en-US" altLang="en-US"/>
          </a:p>
        </p:txBody>
      </p:sp>
    </p:spTree>
    <p:extLst>
      <p:ext uri="{BB962C8B-B14F-4D97-AF65-F5344CB8AC3E}">
        <p14:creationId xmlns:p14="http://schemas.microsoft.com/office/powerpoint/2010/main" val="1540481689"/>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D9E0B-D505-684B-AE69-2AD69AD575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BF484C-6991-9147-AF0E-9998E8C43B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87C13-B3B5-7344-B37B-597CACB0DEA4}"/>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2548A39-DD4D-D041-B3A5-6BD5251E400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7C1292E-4D35-DC48-B5E5-E0DD9BB5B138}"/>
              </a:ext>
            </a:extLst>
          </p:cNvPr>
          <p:cNvSpPr>
            <a:spLocks noGrp="1"/>
          </p:cNvSpPr>
          <p:nvPr>
            <p:ph type="sldNum" idx="12"/>
          </p:nvPr>
        </p:nvSpPr>
        <p:spPr/>
        <p:txBody>
          <a:bodyPr/>
          <a:lstStyle>
            <a:lvl1pPr>
              <a:defRPr/>
            </a:lvl1pPr>
          </a:lstStyle>
          <a:p>
            <a:fld id="{E57AC659-A568-3E44-A586-C6EB024EDA17}" type="slidenum">
              <a:rPr lang="en-US" altLang="en-US"/>
              <a:pPr/>
              <a:t>‹#›</a:t>
            </a:fld>
            <a:endParaRPr lang="en-US" altLang="en-US"/>
          </a:p>
        </p:txBody>
      </p:sp>
    </p:spTree>
    <p:extLst>
      <p:ext uri="{BB962C8B-B14F-4D97-AF65-F5344CB8AC3E}">
        <p14:creationId xmlns:p14="http://schemas.microsoft.com/office/powerpoint/2010/main" val="1307512870"/>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02A16-99A4-704C-80AA-9370A354E51D}"/>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85238477-23DD-8249-B61F-1919954B0C58}"/>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7D1303C8-376D-4A44-B3EA-4AA05CE40655}"/>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2D3DCA1-34D3-C147-A25A-F22E1AB8130D}"/>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8AD8A64-FFA7-494D-9342-206ABC2FD8FA}"/>
              </a:ext>
            </a:extLst>
          </p:cNvPr>
          <p:cNvSpPr>
            <a:spLocks noGrp="1"/>
          </p:cNvSpPr>
          <p:nvPr>
            <p:ph type="sldNum" idx="12"/>
          </p:nvPr>
        </p:nvSpPr>
        <p:spPr/>
        <p:txBody>
          <a:bodyPr/>
          <a:lstStyle>
            <a:lvl1pPr>
              <a:defRPr/>
            </a:lvl1pPr>
          </a:lstStyle>
          <a:p>
            <a:fld id="{29340424-841A-7747-B3CF-1129B2903B6F}" type="slidenum">
              <a:rPr lang="en-US" altLang="en-US"/>
              <a:pPr/>
              <a:t>‹#›</a:t>
            </a:fld>
            <a:endParaRPr lang="en-US" altLang="en-US"/>
          </a:p>
        </p:txBody>
      </p:sp>
    </p:spTree>
    <p:extLst>
      <p:ext uri="{BB962C8B-B14F-4D97-AF65-F5344CB8AC3E}">
        <p14:creationId xmlns:p14="http://schemas.microsoft.com/office/powerpoint/2010/main" val="2644832677"/>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5AC27-B379-2646-BE6F-4EC3CA854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8C6968-D298-E948-A1CD-AC06B08768DB}"/>
              </a:ext>
            </a:extLst>
          </p:cNvPr>
          <p:cNvSpPr>
            <a:spLocks noGrp="1"/>
          </p:cNvSpPr>
          <p:nvPr>
            <p:ph sz="half" idx="1"/>
          </p:nvPr>
        </p:nvSpPr>
        <p:spPr>
          <a:xfrm>
            <a:off x="321508" y="1125324"/>
            <a:ext cx="2838871"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A7C212-20DC-CD43-91A8-44BF1FE8FABA}"/>
              </a:ext>
            </a:extLst>
          </p:cNvPr>
          <p:cNvSpPr>
            <a:spLocks noGrp="1"/>
          </p:cNvSpPr>
          <p:nvPr>
            <p:ph sz="half" idx="2"/>
          </p:nvPr>
        </p:nvSpPr>
        <p:spPr>
          <a:xfrm>
            <a:off x="3267549" y="1125324"/>
            <a:ext cx="2839987"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8A0390-9949-2346-B5CE-0F75BE513515}"/>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C13D223-2B5F-6A45-A14B-5947574A670A}"/>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EBD513B-ACCB-5A4A-84F7-61DFD874551B}"/>
              </a:ext>
            </a:extLst>
          </p:cNvPr>
          <p:cNvSpPr>
            <a:spLocks noGrp="1"/>
          </p:cNvSpPr>
          <p:nvPr>
            <p:ph type="sldNum" idx="12"/>
          </p:nvPr>
        </p:nvSpPr>
        <p:spPr/>
        <p:txBody>
          <a:bodyPr/>
          <a:lstStyle>
            <a:lvl1pPr>
              <a:defRPr/>
            </a:lvl1pPr>
          </a:lstStyle>
          <a:p>
            <a:fld id="{561E4196-182B-FA43-BC99-2144CEEE4194}" type="slidenum">
              <a:rPr lang="en-US" altLang="en-US"/>
              <a:pPr/>
              <a:t>‹#›</a:t>
            </a:fld>
            <a:endParaRPr lang="en-US" altLang="en-US"/>
          </a:p>
        </p:txBody>
      </p:sp>
    </p:spTree>
    <p:extLst>
      <p:ext uri="{BB962C8B-B14F-4D97-AF65-F5344CB8AC3E}">
        <p14:creationId xmlns:p14="http://schemas.microsoft.com/office/powerpoint/2010/main" val="1883833515"/>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F3F7F-B38C-5D48-9F01-1E7E17B4FBF5}"/>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B6451C-285F-6A44-A4F6-45DBFC8CCD64}"/>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37A39EC1-BBB6-5F42-B946-B54A79F160C3}"/>
              </a:ext>
            </a:extLst>
          </p:cNvPr>
          <p:cNvSpPr>
            <a:spLocks noGrp="1"/>
          </p:cNvSpPr>
          <p:nvPr>
            <p:ph sz="half" idx="2"/>
          </p:nvPr>
        </p:nvSpPr>
        <p:spPr>
          <a:xfrm>
            <a:off x="629620" y="2505185"/>
            <a:ext cx="3868143"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A3B4ED-2371-0F4C-8BFC-4236374B8ABA}"/>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9DFB54CC-3C94-4E4C-BAA5-BD35D87B6B50}"/>
              </a:ext>
            </a:extLst>
          </p:cNvPr>
          <p:cNvSpPr>
            <a:spLocks noGrp="1"/>
          </p:cNvSpPr>
          <p:nvPr>
            <p:ph sz="quarter" idx="4"/>
          </p:nvPr>
        </p:nvSpPr>
        <p:spPr>
          <a:xfrm>
            <a:off x="4629492" y="2505185"/>
            <a:ext cx="3887121"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00BFB-B337-9C49-9F4D-7ADE95AA5947}"/>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B8C3342-A74E-F044-91AE-BC45E64859B9}"/>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4F4C6A9-696E-604D-A9DF-80EA66FC4135}"/>
              </a:ext>
            </a:extLst>
          </p:cNvPr>
          <p:cNvSpPr>
            <a:spLocks noGrp="1"/>
          </p:cNvSpPr>
          <p:nvPr>
            <p:ph type="sldNum" idx="12"/>
          </p:nvPr>
        </p:nvSpPr>
        <p:spPr/>
        <p:txBody>
          <a:bodyPr/>
          <a:lstStyle>
            <a:lvl1pPr>
              <a:defRPr/>
            </a:lvl1pPr>
          </a:lstStyle>
          <a:p>
            <a:fld id="{77F80C5A-AE53-BB4F-8A48-544D8846D642}" type="slidenum">
              <a:rPr lang="en-US" altLang="en-US"/>
              <a:pPr/>
              <a:t>‹#›</a:t>
            </a:fld>
            <a:endParaRPr lang="en-US" altLang="en-US"/>
          </a:p>
        </p:txBody>
      </p:sp>
    </p:spTree>
    <p:extLst>
      <p:ext uri="{BB962C8B-B14F-4D97-AF65-F5344CB8AC3E}">
        <p14:creationId xmlns:p14="http://schemas.microsoft.com/office/powerpoint/2010/main" val="1151020988"/>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5FC94-8E0F-934A-A32A-A7D6D59A8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ADB79E-BA25-DF45-BD5E-6037E0FDB8A8}"/>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3A528F5-8DE8-5840-B7DC-8EAFB792DE6C}"/>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42959C9-7A16-1E40-BFAB-3A7FBC41AE53}"/>
              </a:ext>
            </a:extLst>
          </p:cNvPr>
          <p:cNvSpPr>
            <a:spLocks noGrp="1"/>
          </p:cNvSpPr>
          <p:nvPr>
            <p:ph type="sldNum" idx="12"/>
          </p:nvPr>
        </p:nvSpPr>
        <p:spPr/>
        <p:txBody>
          <a:bodyPr/>
          <a:lstStyle>
            <a:lvl1pPr>
              <a:defRPr/>
            </a:lvl1pPr>
          </a:lstStyle>
          <a:p>
            <a:fld id="{49C89174-C7B9-2340-9D3B-79077A36E77A}" type="slidenum">
              <a:rPr lang="en-US" altLang="en-US"/>
              <a:pPr/>
              <a:t>‹#›</a:t>
            </a:fld>
            <a:endParaRPr lang="en-US" altLang="en-US"/>
          </a:p>
        </p:txBody>
      </p:sp>
    </p:spTree>
    <p:extLst>
      <p:ext uri="{BB962C8B-B14F-4D97-AF65-F5344CB8AC3E}">
        <p14:creationId xmlns:p14="http://schemas.microsoft.com/office/powerpoint/2010/main" val="40503576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4AE435-7643-2B40-B345-DF847CD6D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08948869"/>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368AB3-426B-2B46-87CD-882242866EA2}"/>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632A640-0DDF-E044-9031-244B22CFFAE1}"/>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E4036D77-D183-F04B-8F9D-583FA062EFC3}"/>
              </a:ext>
            </a:extLst>
          </p:cNvPr>
          <p:cNvSpPr>
            <a:spLocks noGrp="1"/>
          </p:cNvSpPr>
          <p:nvPr>
            <p:ph type="sldNum" idx="12"/>
          </p:nvPr>
        </p:nvSpPr>
        <p:spPr/>
        <p:txBody>
          <a:bodyPr/>
          <a:lstStyle>
            <a:lvl1pPr>
              <a:defRPr/>
            </a:lvl1pPr>
          </a:lstStyle>
          <a:p>
            <a:fld id="{E36BB1B1-B69D-A640-AA70-8AC8887C5CA2}" type="slidenum">
              <a:rPr lang="en-US" altLang="en-US"/>
              <a:pPr/>
              <a:t>‹#›</a:t>
            </a:fld>
            <a:endParaRPr lang="en-US" altLang="en-US"/>
          </a:p>
        </p:txBody>
      </p:sp>
    </p:spTree>
    <p:extLst>
      <p:ext uri="{BB962C8B-B14F-4D97-AF65-F5344CB8AC3E}">
        <p14:creationId xmlns:p14="http://schemas.microsoft.com/office/powerpoint/2010/main" val="1739348518"/>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7A546-9350-0640-B59B-1C54DBE86A65}"/>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268B87E1-D148-BB48-BBFD-738FBF9B32B8}"/>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9D9C4D-13E7-2C46-BEA1-8511C2EB0566}"/>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2CC7C42A-6C93-AD4C-8F11-DA1DE87DDFE0}"/>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2944BD0-F4E2-064F-BFA8-FA8EDA64AA1E}"/>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D9CEA3-33BB-2140-B0B7-2D305DEA84CA}"/>
              </a:ext>
            </a:extLst>
          </p:cNvPr>
          <p:cNvSpPr>
            <a:spLocks noGrp="1"/>
          </p:cNvSpPr>
          <p:nvPr>
            <p:ph type="sldNum" idx="12"/>
          </p:nvPr>
        </p:nvSpPr>
        <p:spPr/>
        <p:txBody>
          <a:bodyPr/>
          <a:lstStyle>
            <a:lvl1pPr>
              <a:defRPr/>
            </a:lvl1pPr>
          </a:lstStyle>
          <a:p>
            <a:fld id="{ABBC526B-52E2-254E-9005-2DF53AA11C1C}" type="slidenum">
              <a:rPr lang="en-US" altLang="en-US"/>
              <a:pPr/>
              <a:t>‹#›</a:t>
            </a:fld>
            <a:endParaRPr lang="en-US" altLang="en-US"/>
          </a:p>
        </p:txBody>
      </p:sp>
    </p:spTree>
    <p:extLst>
      <p:ext uri="{BB962C8B-B14F-4D97-AF65-F5344CB8AC3E}">
        <p14:creationId xmlns:p14="http://schemas.microsoft.com/office/powerpoint/2010/main" val="1064711059"/>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DEF1-4594-7341-9670-13E3B3ECF6F6}"/>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3F3EC76F-F9C2-404B-BFDB-CA2FCC375EDC}"/>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61C699AC-3206-AA48-BDDE-5B4AFBA9E457}"/>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365BE665-BC33-A042-AB3E-0BE0C179706B}"/>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5E5C3AC-5B52-7445-AB6C-5ED2B0024BB8}"/>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843AB7B-E0B4-4A41-809D-CED7ED86AA85}"/>
              </a:ext>
            </a:extLst>
          </p:cNvPr>
          <p:cNvSpPr>
            <a:spLocks noGrp="1"/>
          </p:cNvSpPr>
          <p:nvPr>
            <p:ph type="sldNum" idx="12"/>
          </p:nvPr>
        </p:nvSpPr>
        <p:spPr/>
        <p:txBody>
          <a:bodyPr/>
          <a:lstStyle>
            <a:lvl1pPr>
              <a:defRPr/>
            </a:lvl1pPr>
          </a:lstStyle>
          <a:p>
            <a:fld id="{050763E6-EC64-AE47-AFFA-F73BC88DFE0D}" type="slidenum">
              <a:rPr lang="en-US" altLang="en-US"/>
              <a:pPr/>
              <a:t>‹#›</a:t>
            </a:fld>
            <a:endParaRPr lang="en-US" altLang="en-US"/>
          </a:p>
        </p:txBody>
      </p:sp>
    </p:spTree>
    <p:extLst>
      <p:ext uri="{BB962C8B-B14F-4D97-AF65-F5344CB8AC3E}">
        <p14:creationId xmlns:p14="http://schemas.microsoft.com/office/powerpoint/2010/main" val="158996149"/>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F957B-7475-D948-9E24-FAFC1614F6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335214-AD05-9B4D-910A-E73EFC33FD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7F8058-DB03-6248-BA14-951349775D28}"/>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5C780FE-4522-0F4A-A361-69C3B23361F9}"/>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D942443-2A9A-8549-ACDA-9D30120F86FD}"/>
              </a:ext>
            </a:extLst>
          </p:cNvPr>
          <p:cNvSpPr>
            <a:spLocks noGrp="1"/>
          </p:cNvSpPr>
          <p:nvPr>
            <p:ph type="sldNum" idx="12"/>
          </p:nvPr>
        </p:nvSpPr>
        <p:spPr/>
        <p:txBody>
          <a:bodyPr/>
          <a:lstStyle>
            <a:lvl1pPr>
              <a:defRPr/>
            </a:lvl1pPr>
          </a:lstStyle>
          <a:p>
            <a:fld id="{D802599F-6AEF-1F4F-AF54-A75637DAF436}" type="slidenum">
              <a:rPr lang="en-US" altLang="en-US"/>
              <a:pPr/>
              <a:t>‹#›</a:t>
            </a:fld>
            <a:endParaRPr lang="en-US" altLang="en-US"/>
          </a:p>
        </p:txBody>
      </p:sp>
    </p:spTree>
    <p:extLst>
      <p:ext uri="{BB962C8B-B14F-4D97-AF65-F5344CB8AC3E}">
        <p14:creationId xmlns:p14="http://schemas.microsoft.com/office/powerpoint/2010/main" val="1745836261"/>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F06886-DF44-1D4C-BF8C-9C958AAD113E}"/>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D7E933-8AE3-A64F-A3FB-E22AA3AEEDB7}"/>
              </a:ext>
            </a:extLst>
          </p:cNvPr>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2E7CD0-57AA-EB4E-B397-B9903EDDA9F1}"/>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24F4518-9135-8B4D-9F83-D09A1B92C0D5}"/>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71498E7-B737-9E40-AFBE-0A0141EFD2EF}"/>
              </a:ext>
            </a:extLst>
          </p:cNvPr>
          <p:cNvSpPr>
            <a:spLocks noGrp="1"/>
          </p:cNvSpPr>
          <p:nvPr>
            <p:ph type="sldNum" idx="12"/>
          </p:nvPr>
        </p:nvSpPr>
        <p:spPr/>
        <p:txBody>
          <a:bodyPr/>
          <a:lstStyle>
            <a:lvl1pPr>
              <a:defRPr/>
            </a:lvl1pPr>
          </a:lstStyle>
          <a:p>
            <a:fld id="{682256BB-E769-3545-9431-26972762E9FB}" type="slidenum">
              <a:rPr lang="en-US" altLang="en-US"/>
              <a:pPr/>
              <a:t>‹#›</a:t>
            </a:fld>
            <a:endParaRPr lang="en-US" altLang="en-US"/>
          </a:p>
        </p:txBody>
      </p:sp>
    </p:spTree>
    <p:extLst>
      <p:ext uri="{BB962C8B-B14F-4D97-AF65-F5344CB8AC3E}">
        <p14:creationId xmlns:p14="http://schemas.microsoft.com/office/powerpoint/2010/main" val="40827153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CBBB07B3-A712-0F49-9A88-A3DF801105E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92213451"/>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0DCF699D-1B21-3F41-8C12-B83B0EFDE46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562338016"/>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13/01/2025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FEFF6EF-3C79-3E45-AA06-7E8522BD07BE}"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957889058"/>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A4FEA35F-1477-D64C-94C0-A091F255AFF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980485218"/>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A9B53156-2ED0-8C4F-945A-B3167B73BD6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304509408"/>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2430B8E5-28B1-1F4B-8630-D022D40F019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051849022"/>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54EAFACD-AF1E-764C-AF60-B7A01A46818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222631602"/>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8DC45618-BAC0-4046-BAB9-25A8758DAC2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825252344"/>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464E0FFF-B334-D84F-BE84-D77E84C9128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225200542"/>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D569851-F586-6843-BAA6-34EB2621EF03}"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22473289"/>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6172FF8-E6CD-194E-BD31-3E054E4284D7}"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154711290"/>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E099632-D5DB-1343-B794-E7B76F15606E}"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62703054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13/01/2025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994AACA-4BB1-5840-88CA-EBE70D20CDF0}"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00176317"/>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485F62B-2747-DB45-BAF3-23AF1135DDF9}"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908335654"/>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ABEC341-7EB2-4C45-8D30-DE95360CD0D6}"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019541654"/>
      </p:ext>
    </p:extLst>
  </p:cSld>
  <p:clrMapOvr>
    <a:masterClrMapping/>
  </p:clrMapOvr>
  <p:transition>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F78B3CA-7F65-2F48-83D5-C1C91A034505}"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4085819084"/>
      </p:ext>
    </p:extLst>
  </p:cSld>
  <p:clrMapOvr>
    <a:masterClrMapping/>
  </p:clrMapOvr>
  <p:transitio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EB8EBF5-6260-0946-B818-FF64A8DCDA0A}"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868633385"/>
      </p:ext>
    </p:extLst>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901BCEF-FA63-AC48-A143-4E9275F9E000}"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610522076"/>
      </p:ext>
    </p:extLst>
  </p:cSld>
  <p:clrMapOvr>
    <a:masterClrMapping/>
  </p:clrMapOvr>
  <p:transitio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0C64945-7CB4-D443-99F9-F3E7AE18EE48}"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142137439"/>
      </p:ext>
    </p:extLst>
  </p:cSld>
  <p:clrMapOvr>
    <a:masterClrMapping/>
  </p:clrMapOvr>
  <p:transition>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1A6BB59-6E00-C84E-AD65-817D2A8F6AA5}"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511544162"/>
      </p:ext>
    </p:extLst>
  </p:cSld>
  <p:clrMapOvr>
    <a:masterClrMapping/>
  </p:clrMapOvr>
  <p:transitio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97669207-1877-2440-981D-5E5B966E4F1D}"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4251934393"/>
      </p:ext>
    </p:extLst>
  </p:cSld>
  <p:clrMapOvr>
    <a:masterClrMapping/>
  </p:clrMapOvr>
  <p:transitio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777BEBF-5083-AA4E-95A1-98A34E3402F4}"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71905957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13/01/2025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91AC0B-5766-CE45-8294-4546A173B0F1}" type="slidenum">
              <a:rPr lang="en-US" smtClean="0"/>
              <a:pPr>
                <a:defRPr/>
              </a:pPr>
              <a:t>‹#›</a:t>
            </a:fld>
            <a:endParaRPr lang="en-US" dirty="0"/>
          </a:p>
        </p:txBody>
      </p:sp>
    </p:spTree>
    <p:extLst>
      <p:ext uri="{BB962C8B-B14F-4D97-AF65-F5344CB8AC3E}">
        <p14:creationId xmlns:p14="http://schemas.microsoft.com/office/powerpoint/2010/main" val="4141079259"/>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6A0FEAF-34AF-084A-A313-67981DCD048C}" type="slidenum">
              <a:rPr lang="en-US" smtClean="0"/>
              <a:pPr>
                <a:defRPr/>
              </a:pPr>
              <a:t>‹#›</a:t>
            </a:fld>
            <a:endParaRPr lang="en-US" dirty="0"/>
          </a:p>
        </p:txBody>
      </p:sp>
    </p:spTree>
    <p:extLst>
      <p:ext uri="{BB962C8B-B14F-4D97-AF65-F5344CB8AC3E}">
        <p14:creationId xmlns:p14="http://schemas.microsoft.com/office/powerpoint/2010/main" val="47761311"/>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A40B23-AB25-F34D-A7FD-8EF257AF4D65}" type="slidenum">
              <a:rPr lang="en-US" smtClean="0"/>
              <a:pPr>
                <a:defRPr/>
              </a:pPr>
              <a:t>‹#›</a:t>
            </a:fld>
            <a:endParaRPr lang="en-US" dirty="0"/>
          </a:p>
        </p:txBody>
      </p:sp>
    </p:spTree>
    <p:extLst>
      <p:ext uri="{BB962C8B-B14F-4D97-AF65-F5344CB8AC3E}">
        <p14:creationId xmlns:p14="http://schemas.microsoft.com/office/powerpoint/2010/main" val="36582625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5C9618-4BB7-0046-9E24-14FB6D02D496}" type="slidenum">
              <a:rPr lang="en-US" smtClean="0"/>
              <a:pPr>
                <a:defRPr/>
              </a:pPr>
              <a:t>‹#›</a:t>
            </a:fld>
            <a:endParaRPr lang="en-US" dirty="0"/>
          </a:p>
        </p:txBody>
      </p:sp>
    </p:spTree>
    <p:extLst>
      <p:ext uri="{BB962C8B-B14F-4D97-AF65-F5344CB8AC3E}">
        <p14:creationId xmlns:p14="http://schemas.microsoft.com/office/powerpoint/2010/main" val="11284234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0DAED51-70B1-AB48-B88F-260483F6BCDE}" type="slidenum">
              <a:rPr lang="en-US" smtClean="0"/>
              <a:pPr>
                <a:defRPr/>
              </a:pPr>
              <a:t>‹#›</a:t>
            </a:fld>
            <a:endParaRPr lang="en-US" dirty="0"/>
          </a:p>
        </p:txBody>
      </p:sp>
    </p:spTree>
    <p:extLst>
      <p:ext uri="{BB962C8B-B14F-4D97-AF65-F5344CB8AC3E}">
        <p14:creationId xmlns:p14="http://schemas.microsoft.com/office/powerpoint/2010/main" val="196293068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E5E6BFE-496D-AF40-8F91-E7A9E087BFC1}" type="slidenum">
              <a:rPr lang="en-US" smtClean="0"/>
              <a:pPr>
                <a:defRPr/>
              </a:pPr>
              <a:t>‹#›</a:t>
            </a:fld>
            <a:endParaRPr lang="en-US" dirty="0"/>
          </a:p>
        </p:txBody>
      </p:sp>
    </p:spTree>
    <p:extLst>
      <p:ext uri="{BB962C8B-B14F-4D97-AF65-F5344CB8AC3E}">
        <p14:creationId xmlns:p14="http://schemas.microsoft.com/office/powerpoint/2010/main" val="4257623955"/>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0CD92-FEF1-3746-93AE-EECC574F5D14}" type="slidenum">
              <a:rPr lang="en-US" smtClean="0"/>
              <a:pPr>
                <a:defRPr/>
              </a:pPr>
              <a:t>‹#›</a:t>
            </a:fld>
            <a:endParaRPr lang="en-US" dirty="0"/>
          </a:p>
        </p:txBody>
      </p:sp>
    </p:spTree>
    <p:extLst>
      <p:ext uri="{BB962C8B-B14F-4D97-AF65-F5344CB8AC3E}">
        <p14:creationId xmlns:p14="http://schemas.microsoft.com/office/powerpoint/2010/main" val="195213833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3F23550-CEEB-3B49-84F8-BF28D94A78B8}" type="slidenum">
              <a:rPr lang="en-US" smtClean="0"/>
              <a:pPr>
                <a:defRPr/>
              </a:pPr>
              <a:t>‹#›</a:t>
            </a:fld>
            <a:endParaRPr lang="en-US" dirty="0"/>
          </a:p>
        </p:txBody>
      </p:sp>
    </p:spTree>
    <p:extLst>
      <p:ext uri="{BB962C8B-B14F-4D97-AF65-F5344CB8AC3E}">
        <p14:creationId xmlns:p14="http://schemas.microsoft.com/office/powerpoint/2010/main" val="284030029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E31A9C-D361-5E4D-88C1-F03F7858F292}" type="slidenum">
              <a:rPr lang="en-US" smtClean="0"/>
              <a:pPr>
                <a:defRPr/>
              </a:pPr>
              <a:t>‹#›</a:t>
            </a:fld>
            <a:endParaRPr lang="en-US" dirty="0"/>
          </a:p>
        </p:txBody>
      </p:sp>
    </p:spTree>
    <p:extLst>
      <p:ext uri="{BB962C8B-B14F-4D97-AF65-F5344CB8AC3E}">
        <p14:creationId xmlns:p14="http://schemas.microsoft.com/office/powerpoint/2010/main" val="19848623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887717-F0CA-524E-AC0A-572A7D9847DB}" type="slidenum">
              <a:rPr lang="en-US" smtClean="0"/>
              <a:pPr>
                <a:defRPr/>
              </a:pPr>
              <a:t>‹#›</a:t>
            </a:fld>
            <a:endParaRPr lang="en-US" dirty="0"/>
          </a:p>
        </p:txBody>
      </p:sp>
    </p:spTree>
    <p:extLst>
      <p:ext uri="{BB962C8B-B14F-4D97-AF65-F5344CB8AC3E}">
        <p14:creationId xmlns:p14="http://schemas.microsoft.com/office/powerpoint/2010/main" val="29394602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2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16.xml"/><Relationship Id="rId1" Type="http://schemas.openxmlformats.org/officeDocument/2006/relationships/slideLayout" Target="../slideLayouts/slideLayout12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20.xml"/><Relationship Id="rId1" Type="http://schemas.openxmlformats.org/officeDocument/2006/relationships/slideLayout" Target="../slideLayouts/slideLayout13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21.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22.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23.xml.rels><?xml version="1.0" encoding="UTF-8" standalone="yes"?>
<Relationships xmlns="http://schemas.openxmlformats.org/package/2006/relationships"><Relationship Id="rId117" Type="http://schemas.openxmlformats.org/officeDocument/2006/relationships/slideLayout" Target="../slideLayouts/slideLayout270.xml"/><Relationship Id="rId299" Type="http://schemas.openxmlformats.org/officeDocument/2006/relationships/slideLayout" Target="../slideLayouts/slideLayout452.xml"/><Relationship Id="rId21" Type="http://schemas.openxmlformats.org/officeDocument/2006/relationships/slideLayout" Target="../slideLayouts/slideLayout174.xml"/><Relationship Id="rId63" Type="http://schemas.openxmlformats.org/officeDocument/2006/relationships/slideLayout" Target="../slideLayouts/slideLayout216.xml"/><Relationship Id="rId159" Type="http://schemas.openxmlformats.org/officeDocument/2006/relationships/slideLayout" Target="../slideLayouts/slideLayout312.xml"/><Relationship Id="rId324" Type="http://schemas.openxmlformats.org/officeDocument/2006/relationships/slideLayout" Target="../slideLayouts/slideLayout477.xml"/><Relationship Id="rId170" Type="http://schemas.openxmlformats.org/officeDocument/2006/relationships/slideLayout" Target="../slideLayouts/slideLayout323.xml"/><Relationship Id="rId226" Type="http://schemas.openxmlformats.org/officeDocument/2006/relationships/slideLayout" Target="../slideLayouts/slideLayout379.xml"/><Relationship Id="rId268" Type="http://schemas.openxmlformats.org/officeDocument/2006/relationships/slideLayout" Target="../slideLayouts/slideLayout421.xml"/><Relationship Id="rId32" Type="http://schemas.openxmlformats.org/officeDocument/2006/relationships/slideLayout" Target="../slideLayouts/slideLayout185.xml"/><Relationship Id="rId74" Type="http://schemas.openxmlformats.org/officeDocument/2006/relationships/slideLayout" Target="../slideLayouts/slideLayout227.xml"/><Relationship Id="rId128" Type="http://schemas.openxmlformats.org/officeDocument/2006/relationships/slideLayout" Target="../slideLayouts/slideLayout281.xml"/><Relationship Id="rId335" Type="http://schemas.openxmlformats.org/officeDocument/2006/relationships/slideLayout" Target="../slideLayouts/slideLayout488.xml"/><Relationship Id="rId5" Type="http://schemas.openxmlformats.org/officeDocument/2006/relationships/slideLayout" Target="../slideLayouts/slideLayout158.xml"/><Relationship Id="rId181" Type="http://schemas.openxmlformats.org/officeDocument/2006/relationships/slideLayout" Target="../slideLayouts/slideLayout334.xml"/><Relationship Id="rId237" Type="http://schemas.openxmlformats.org/officeDocument/2006/relationships/slideLayout" Target="../slideLayouts/slideLayout390.xml"/><Relationship Id="rId279" Type="http://schemas.openxmlformats.org/officeDocument/2006/relationships/slideLayout" Target="../slideLayouts/slideLayout432.xml"/><Relationship Id="rId43" Type="http://schemas.openxmlformats.org/officeDocument/2006/relationships/slideLayout" Target="../slideLayouts/slideLayout196.xml"/><Relationship Id="rId139" Type="http://schemas.openxmlformats.org/officeDocument/2006/relationships/slideLayout" Target="../slideLayouts/slideLayout292.xml"/><Relationship Id="rId290" Type="http://schemas.openxmlformats.org/officeDocument/2006/relationships/slideLayout" Target="../slideLayouts/slideLayout443.xml"/><Relationship Id="rId304" Type="http://schemas.openxmlformats.org/officeDocument/2006/relationships/slideLayout" Target="../slideLayouts/slideLayout457.xml"/><Relationship Id="rId346" Type="http://schemas.openxmlformats.org/officeDocument/2006/relationships/slideLayout" Target="../slideLayouts/slideLayout499.xml"/><Relationship Id="rId85" Type="http://schemas.openxmlformats.org/officeDocument/2006/relationships/slideLayout" Target="../slideLayouts/slideLayout238.xml"/><Relationship Id="rId150" Type="http://schemas.openxmlformats.org/officeDocument/2006/relationships/slideLayout" Target="../slideLayouts/slideLayout303.xml"/><Relationship Id="rId192" Type="http://schemas.openxmlformats.org/officeDocument/2006/relationships/slideLayout" Target="../slideLayouts/slideLayout345.xml"/><Relationship Id="rId206" Type="http://schemas.openxmlformats.org/officeDocument/2006/relationships/slideLayout" Target="../slideLayouts/slideLayout359.xml"/><Relationship Id="rId248" Type="http://schemas.openxmlformats.org/officeDocument/2006/relationships/slideLayout" Target="../slideLayouts/slideLayout401.xml"/><Relationship Id="rId12" Type="http://schemas.openxmlformats.org/officeDocument/2006/relationships/slideLayout" Target="../slideLayouts/slideLayout165.xml"/><Relationship Id="rId108" Type="http://schemas.openxmlformats.org/officeDocument/2006/relationships/slideLayout" Target="../slideLayouts/slideLayout261.xml"/><Relationship Id="rId315" Type="http://schemas.openxmlformats.org/officeDocument/2006/relationships/slideLayout" Target="../slideLayouts/slideLayout468.xml"/><Relationship Id="rId54" Type="http://schemas.openxmlformats.org/officeDocument/2006/relationships/slideLayout" Target="../slideLayouts/slideLayout207.xml"/><Relationship Id="rId96" Type="http://schemas.openxmlformats.org/officeDocument/2006/relationships/slideLayout" Target="../slideLayouts/slideLayout249.xml"/><Relationship Id="rId161" Type="http://schemas.openxmlformats.org/officeDocument/2006/relationships/slideLayout" Target="../slideLayouts/slideLayout314.xml"/><Relationship Id="rId217" Type="http://schemas.openxmlformats.org/officeDocument/2006/relationships/slideLayout" Target="../slideLayouts/slideLayout370.xml"/><Relationship Id="rId259" Type="http://schemas.openxmlformats.org/officeDocument/2006/relationships/slideLayout" Target="../slideLayouts/slideLayout412.xml"/><Relationship Id="rId23" Type="http://schemas.openxmlformats.org/officeDocument/2006/relationships/slideLayout" Target="../slideLayouts/slideLayout176.xml"/><Relationship Id="rId119" Type="http://schemas.openxmlformats.org/officeDocument/2006/relationships/slideLayout" Target="../slideLayouts/slideLayout272.xml"/><Relationship Id="rId270" Type="http://schemas.openxmlformats.org/officeDocument/2006/relationships/slideLayout" Target="../slideLayouts/slideLayout423.xml"/><Relationship Id="rId326" Type="http://schemas.openxmlformats.org/officeDocument/2006/relationships/slideLayout" Target="../slideLayouts/slideLayout479.xml"/><Relationship Id="rId65" Type="http://schemas.openxmlformats.org/officeDocument/2006/relationships/slideLayout" Target="../slideLayouts/slideLayout218.xml"/><Relationship Id="rId130" Type="http://schemas.openxmlformats.org/officeDocument/2006/relationships/slideLayout" Target="../slideLayouts/slideLayout283.xml"/><Relationship Id="rId172" Type="http://schemas.openxmlformats.org/officeDocument/2006/relationships/slideLayout" Target="../slideLayouts/slideLayout325.xml"/><Relationship Id="rId228" Type="http://schemas.openxmlformats.org/officeDocument/2006/relationships/slideLayout" Target="../slideLayouts/slideLayout381.xml"/><Relationship Id="rId281" Type="http://schemas.openxmlformats.org/officeDocument/2006/relationships/slideLayout" Target="../slideLayouts/slideLayout434.xml"/><Relationship Id="rId337" Type="http://schemas.openxmlformats.org/officeDocument/2006/relationships/slideLayout" Target="../slideLayouts/slideLayout490.xml"/><Relationship Id="rId34" Type="http://schemas.openxmlformats.org/officeDocument/2006/relationships/slideLayout" Target="../slideLayouts/slideLayout187.xml"/><Relationship Id="rId76" Type="http://schemas.openxmlformats.org/officeDocument/2006/relationships/slideLayout" Target="../slideLayouts/slideLayout229.xml"/><Relationship Id="rId141" Type="http://schemas.openxmlformats.org/officeDocument/2006/relationships/slideLayout" Target="../slideLayouts/slideLayout294.xml"/><Relationship Id="rId7" Type="http://schemas.openxmlformats.org/officeDocument/2006/relationships/slideLayout" Target="../slideLayouts/slideLayout160.xml"/><Relationship Id="rId183" Type="http://schemas.openxmlformats.org/officeDocument/2006/relationships/slideLayout" Target="../slideLayouts/slideLayout336.xml"/><Relationship Id="rId239" Type="http://schemas.openxmlformats.org/officeDocument/2006/relationships/slideLayout" Target="../slideLayouts/slideLayout392.xml"/><Relationship Id="rId250" Type="http://schemas.openxmlformats.org/officeDocument/2006/relationships/slideLayout" Target="../slideLayouts/slideLayout403.xml"/><Relationship Id="rId292" Type="http://schemas.openxmlformats.org/officeDocument/2006/relationships/slideLayout" Target="../slideLayouts/slideLayout445.xml"/><Relationship Id="rId306" Type="http://schemas.openxmlformats.org/officeDocument/2006/relationships/slideLayout" Target="../slideLayouts/slideLayout459.xml"/><Relationship Id="rId45" Type="http://schemas.openxmlformats.org/officeDocument/2006/relationships/slideLayout" Target="../slideLayouts/slideLayout198.xml"/><Relationship Id="rId87" Type="http://schemas.openxmlformats.org/officeDocument/2006/relationships/slideLayout" Target="../slideLayouts/slideLayout240.xml"/><Relationship Id="rId110" Type="http://schemas.openxmlformats.org/officeDocument/2006/relationships/slideLayout" Target="../slideLayouts/slideLayout263.xml"/><Relationship Id="rId348" Type="http://schemas.openxmlformats.org/officeDocument/2006/relationships/slideLayout" Target="../slideLayouts/slideLayout501.xml"/><Relationship Id="rId152" Type="http://schemas.openxmlformats.org/officeDocument/2006/relationships/slideLayout" Target="../slideLayouts/slideLayout305.xml"/><Relationship Id="rId194" Type="http://schemas.openxmlformats.org/officeDocument/2006/relationships/slideLayout" Target="../slideLayouts/slideLayout347.xml"/><Relationship Id="rId208" Type="http://schemas.openxmlformats.org/officeDocument/2006/relationships/slideLayout" Target="../slideLayouts/slideLayout361.xml"/><Relationship Id="rId261" Type="http://schemas.openxmlformats.org/officeDocument/2006/relationships/slideLayout" Target="../slideLayouts/slideLayout414.xml"/><Relationship Id="rId14" Type="http://schemas.openxmlformats.org/officeDocument/2006/relationships/slideLayout" Target="../slideLayouts/slideLayout167.xml"/><Relationship Id="rId56" Type="http://schemas.openxmlformats.org/officeDocument/2006/relationships/slideLayout" Target="../slideLayouts/slideLayout209.xml"/><Relationship Id="rId317" Type="http://schemas.openxmlformats.org/officeDocument/2006/relationships/slideLayout" Target="../slideLayouts/slideLayout470.xml"/><Relationship Id="rId98" Type="http://schemas.openxmlformats.org/officeDocument/2006/relationships/slideLayout" Target="../slideLayouts/slideLayout251.xml"/><Relationship Id="rId121" Type="http://schemas.openxmlformats.org/officeDocument/2006/relationships/slideLayout" Target="../slideLayouts/slideLayout274.xml"/><Relationship Id="rId163" Type="http://schemas.openxmlformats.org/officeDocument/2006/relationships/slideLayout" Target="../slideLayouts/slideLayout316.xml"/><Relationship Id="rId219" Type="http://schemas.openxmlformats.org/officeDocument/2006/relationships/slideLayout" Target="../slideLayouts/slideLayout372.xml"/><Relationship Id="rId230" Type="http://schemas.openxmlformats.org/officeDocument/2006/relationships/slideLayout" Target="../slideLayouts/slideLayout383.xml"/><Relationship Id="rId251" Type="http://schemas.openxmlformats.org/officeDocument/2006/relationships/slideLayout" Target="../slideLayouts/slideLayout404.xml"/><Relationship Id="rId25" Type="http://schemas.openxmlformats.org/officeDocument/2006/relationships/slideLayout" Target="../slideLayouts/slideLayout178.xml"/><Relationship Id="rId46" Type="http://schemas.openxmlformats.org/officeDocument/2006/relationships/slideLayout" Target="../slideLayouts/slideLayout199.xml"/><Relationship Id="rId67" Type="http://schemas.openxmlformats.org/officeDocument/2006/relationships/slideLayout" Target="../slideLayouts/slideLayout220.xml"/><Relationship Id="rId272" Type="http://schemas.openxmlformats.org/officeDocument/2006/relationships/slideLayout" Target="../slideLayouts/slideLayout425.xml"/><Relationship Id="rId293" Type="http://schemas.openxmlformats.org/officeDocument/2006/relationships/slideLayout" Target="../slideLayouts/slideLayout446.xml"/><Relationship Id="rId307" Type="http://schemas.openxmlformats.org/officeDocument/2006/relationships/slideLayout" Target="../slideLayouts/slideLayout460.xml"/><Relationship Id="rId328" Type="http://schemas.openxmlformats.org/officeDocument/2006/relationships/slideLayout" Target="../slideLayouts/slideLayout481.xml"/><Relationship Id="rId349" Type="http://schemas.openxmlformats.org/officeDocument/2006/relationships/slideLayout" Target="../slideLayouts/slideLayout502.xml"/><Relationship Id="rId88" Type="http://schemas.openxmlformats.org/officeDocument/2006/relationships/slideLayout" Target="../slideLayouts/slideLayout241.xml"/><Relationship Id="rId111" Type="http://schemas.openxmlformats.org/officeDocument/2006/relationships/slideLayout" Target="../slideLayouts/slideLayout264.xml"/><Relationship Id="rId132" Type="http://schemas.openxmlformats.org/officeDocument/2006/relationships/slideLayout" Target="../slideLayouts/slideLayout285.xml"/><Relationship Id="rId153" Type="http://schemas.openxmlformats.org/officeDocument/2006/relationships/slideLayout" Target="../slideLayouts/slideLayout306.xml"/><Relationship Id="rId174" Type="http://schemas.openxmlformats.org/officeDocument/2006/relationships/slideLayout" Target="../slideLayouts/slideLayout327.xml"/><Relationship Id="rId195" Type="http://schemas.openxmlformats.org/officeDocument/2006/relationships/slideLayout" Target="../slideLayouts/slideLayout348.xml"/><Relationship Id="rId209" Type="http://schemas.openxmlformats.org/officeDocument/2006/relationships/slideLayout" Target="../slideLayouts/slideLayout362.xml"/><Relationship Id="rId220" Type="http://schemas.openxmlformats.org/officeDocument/2006/relationships/slideLayout" Target="../slideLayouts/slideLayout373.xml"/><Relationship Id="rId241" Type="http://schemas.openxmlformats.org/officeDocument/2006/relationships/slideLayout" Target="../slideLayouts/slideLayout394.xml"/><Relationship Id="rId15" Type="http://schemas.openxmlformats.org/officeDocument/2006/relationships/slideLayout" Target="../slideLayouts/slideLayout168.xml"/><Relationship Id="rId36" Type="http://schemas.openxmlformats.org/officeDocument/2006/relationships/slideLayout" Target="../slideLayouts/slideLayout189.xml"/><Relationship Id="rId57" Type="http://schemas.openxmlformats.org/officeDocument/2006/relationships/slideLayout" Target="../slideLayouts/slideLayout210.xml"/><Relationship Id="rId262" Type="http://schemas.openxmlformats.org/officeDocument/2006/relationships/slideLayout" Target="../slideLayouts/slideLayout415.xml"/><Relationship Id="rId283" Type="http://schemas.openxmlformats.org/officeDocument/2006/relationships/slideLayout" Target="../slideLayouts/slideLayout436.xml"/><Relationship Id="rId318" Type="http://schemas.openxmlformats.org/officeDocument/2006/relationships/slideLayout" Target="../slideLayouts/slideLayout471.xml"/><Relationship Id="rId339" Type="http://schemas.openxmlformats.org/officeDocument/2006/relationships/slideLayout" Target="../slideLayouts/slideLayout492.xml"/><Relationship Id="rId78" Type="http://schemas.openxmlformats.org/officeDocument/2006/relationships/slideLayout" Target="../slideLayouts/slideLayout231.xml"/><Relationship Id="rId99" Type="http://schemas.openxmlformats.org/officeDocument/2006/relationships/slideLayout" Target="../slideLayouts/slideLayout252.xml"/><Relationship Id="rId101" Type="http://schemas.openxmlformats.org/officeDocument/2006/relationships/slideLayout" Target="../slideLayouts/slideLayout254.xml"/><Relationship Id="rId122" Type="http://schemas.openxmlformats.org/officeDocument/2006/relationships/slideLayout" Target="../slideLayouts/slideLayout275.xml"/><Relationship Id="rId143" Type="http://schemas.openxmlformats.org/officeDocument/2006/relationships/slideLayout" Target="../slideLayouts/slideLayout296.xml"/><Relationship Id="rId164" Type="http://schemas.openxmlformats.org/officeDocument/2006/relationships/slideLayout" Target="../slideLayouts/slideLayout317.xml"/><Relationship Id="rId185" Type="http://schemas.openxmlformats.org/officeDocument/2006/relationships/slideLayout" Target="../slideLayouts/slideLayout338.xml"/><Relationship Id="rId350" Type="http://schemas.openxmlformats.org/officeDocument/2006/relationships/slideLayout" Target="../slideLayouts/slideLayout503.xml"/><Relationship Id="rId9" Type="http://schemas.openxmlformats.org/officeDocument/2006/relationships/slideLayout" Target="../slideLayouts/slideLayout162.xml"/><Relationship Id="rId210" Type="http://schemas.openxmlformats.org/officeDocument/2006/relationships/slideLayout" Target="../slideLayouts/slideLayout363.xml"/><Relationship Id="rId26" Type="http://schemas.openxmlformats.org/officeDocument/2006/relationships/slideLayout" Target="../slideLayouts/slideLayout179.xml"/><Relationship Id="rId231" Type="http://schemas.openxmlformats.org/officeDocument/2006/relationships/slideLayout" Target="../slideLayouts/slideLayout384.xml"/><Relationship Id="rId252" Type="http://schemas.openxmlformats.org/officeDocument/2006/relationships/slideLayout" Target="../slideLayouts/slideLayout405.xml"/><Relationship Id="rId273" Type="http://schemas.openxmlformats.org/officeDocument/2006/relationships/slideLayout" Target="../slideLayouts/slideLayout426.xml"/><Relationship Id="rId294" Type="http://schemas.openxmlformats.org/officeDocument/2006/relationships/slideLayout" Target="../slideLayouts/slideLayout447.xml"/><Relationship Id="rId308" Type="http://schemas.openxmlformats.org/officeDocument/2006/relationships/slideLayout" Target="../slideLayouts/slideLayout461.xml"/><Relationship Id="rId329" Type="http://schemas.openxmlformats.org/officeDocument/2006/relationships/slideLayout" Target="../slideLayouts/slideLayout482.xml"/><Relationship Id="rId47" Type="http://schemas.openxmlformats.org/officeDocument/2006/relationships/slideLayout" Target="../slideLayouts/slideLayout200.xml"/><Relationship Id="rId68" Type="http://schemas.openxmlformats.org/officeDocument/2006/relationships/slideLayout" Target="../slideLayouts/slideLayout221.xml"/><Relationship Id="rId89" Type="http://schemas.openxmlformats.org/officeDocument/2006/relationships/slideLayout" Target="../slideLayouts/slideLayout242.xml"/><Relationship Id="rId112" Type="http://schemas.openxmlformats.org/officeDocument/2006/relationships/slideLayout" Target="../slideLayouts/slideLayout265.xml"/><Relationship Id="rId133" Type="http://schemas.openxmlformats.org/officeDocument/2006/relationships/slideLayout" Target="../slideLayouts/slideLayout286.xml"/><Relationship Id="rId154" Type="http://schemas.openxmlformats.org/officeDocument/2006/relationships/slideLayout" Target="../slideLayouts/slideLayout307.xml"/><Relationship Id="rId175" Type="http://schemas.openxmlformats.org/officeDocument/2006/relationships/slideLayout" Target="../slideLayouts/slideLayout328.xml"/><Relationship Id="rId340" Type="http://schemas.openxmlformats.org/officeDocument/2006/relationships/slideLayout" Target="../slideLayouts/slideLayout493.xml"/><Relationship Id="rId196" Type="http://schemas.openxmlformats.org/officeDocument/2006/relationships/slideLayout" Target="../slideLayouts/slideLayout349.xml"/><Relationship Id="rId200" Type="http://schemas.openxmlformats.org/officeDocument/2006/relationships/slideLayout" Target="../slideLayouts/slideLayout353.xml"/><Relationship Id="rId16" Type="http://schemas.openxmlformats.org/officeDocument/2006/relationships/slideLayout" Target="../slideLayouts/slideLayout169.xml"/><Relationship Id="rId221" Type="http://schemas.openxmlformats.org/officeDocument/2006/relationships/slideLayout" Target="../slideLayouts/slideLayout374.xml"/><Relationship Id="rId242" Type="http://schemas.openxmlformats.org/officeDocument/2006/relationships/slideLayout" Target="../slideLayouts/slideLayout395.xml"/><Relationship Id="rId263" Type="http://schemas.openxmlformats.org/officeDocument/2006/relationships/slideLayout" Target="../slideLayouts/slideLayout416.xml"/><Relationship Id="rId284" Type="http://schemas.openxmlformats.org/officeDocument/2006/relationships/slideLayout" Target="../slideLayouts/slideLayout437.xml"/><Relationship Id="rId319" Type="http://schemas.openxmlformats.org/officeDocument/2006/relationships/slideLayout" Target="../slideLayouts/slideLayout472.xml"/><Relationship Id="rId37" Type="http://schemas.openxmlformats.org/officeDocument/2006/relationships/slideLayout" Target="../slideLayouts/slideLayout190.xml"/><Relationship Id="rId58" Type="http://schemas.openxmlformats.org/officeDocument/2006/relationships/slideLayout" Target="../slideLayouts/slideLayout211.xml"/><Relationship Id="rId79" Type="http://schemas.openxmlformats.org/officeDocument/2006/relationships/slideLayout" Target="../slideLayouts/slideLayout232.xml"/><Relationship Id="rId102" Type="http://schemas.openxmlformats.org/officeDocument/2006/relationships/slideLayout" Target="../slideLayouts/slideLayout255.xml"/><Relationship Id="rId123" Type="http://schemas.openxmlformats.org/officeDocument/2006/relationships/slideLayout" Target="../slideLayouts/slideLayout276.xml"/><Relationship Id="rId144" Type="http://schemas.openxmlformats.org/officeDocument/2006/relationships/slideLayout" Target="../slideLayouts/slideLayout297.xml"/><Relationship Id="rId330" Type="http://schemas.openxmlformats.org/officeDocument/2006/relationships/slideLayout" Target="../slideLayouts/slideLayout483.xml"/><Relationship Id="rId90" Type="http://schemas.openxmlformats.org/officeDocument/2006/relationships/slideLayout" Target="../slideLayouts/slideLayout243.xml"/><Relationship Id="rId165" Type="http://schemas.openxmlformats.org/officeDocument/2006/relationships/slideLayout" Target="../slideLayouts/slideLayout318.xml"/><Relationship Id="rId186" Type="http://schemas.openxmlformats.org/officeDocument/2006/relationships/slideLayout" Target="../slideLayouts/slideLayout339.xml"/><Relationship Id="rId351" Type="http://schemas.openxmlformats.org/officeDocument/2006/relationships/slideLayout" Target="../slideLayouts/slideLayout504.xml"/><Relationship Id="rId211" Type="http://schemas.openxmlformats.org/officeDocument/2006/relationships/slideLayout" Target="../slideLayouts/slideLayout364.xml"/><Relationship Id="rId232" Type="http://schemas.openxmlformats.org/officeDocument/2006/relationships/slideLayout" Target="../slideLayouts/slideLayout385.xml"/><Relationship Id="rId253" Type="http://schemas.openxmlformats.org/officeDocument/2006/relationships/slideLayout" Target="../slideLayouts/slideLayout406.xml"/><Relationship Id="rId274" Type="http://schemas.openxmlformats.org/officeDocument/2006/relationships/slideLayout" Target="../slideLayouts/slideLayout427.xml"/><Relationship Id="rId295" Type="http://schemas.openxmlformats.org/officeDocument/2006/relationships/slideLayout" Target="../slideLayouts/slideLayout448.xml"/><Relationship Id="rId309" Type="http://schemas.openxmlformats.org/officeDocument/2006/relationships/slideLayout" Target="../slideLayouts/slideLayout462.xml"/><Relationship Id="rId27" Type="http://schemas.openxmlformats.org/officeDocument/2006/relationships/slideLayout" Target="../slideLayouts/slideLayout180.xml"/><Relationship Id="rId48" Type="http://schemas.openxmlformats.org/officeDocument/2006/relationships/slideLayout" Target="../slideLayouts/slideLayout201.xml"/><Relationship Id="rId69" Type="http://schemas.openxmlformats.org/officeDocument/2006/relationships/slideLayout" Target="../slideLayouts/slideLayout222.xml"/><Relationship Id="rId113" Type="http://schemas.openxmlformats.org/officeDocument/2006/relationships/slideLayout" Target="../slideLayouts/slideLayout266.xml"/><Relationship Id="rId134" Type="http://schemas.openxmlformats.org/officeDocument/2006/relationships/slideLayout" Target="../slideLayouts/slideLayout287.xml"/><Relationship Id="rId320" Type="http://schemas.openxmlformats.org/officeDocument/2006/relationships/slideLayout" Target="../slideLayouts/slideLayout473.xml"/><Relationship Id="rId80" Type="http://schemas.openxmlformats.org/officeDocument/2006/relationships/slideLayout" Target="../slideLayouts/slideLayout233.xml"/><Relationship Id="rId155" Type="http://schemas.openxmlformats.org/officeDocument/2006/relationships/slideLayout" Target="../slideLayouts/slideLayout308.xml"/><Relationship Id="rId176" Type="http://schemas.openxmlformats.org/officeDocument/2006/relationships/slideLayout" Target="../slideLayouts/slideLayout329.xml"/><Relationship Id="rId197" Type="http://schemas.openxmlformats.org/officeDocument/2006/relationships/slideLayout" Target="../slideLayouts/slideLayout350.xml"/><Relationship Id="rId341" Type="http://schemas.openxmlformats.org/officeDocument/2006/relationships/slideLayout" Target="../slideLayouts/slideLayout494.xml"/><Relationship Id="rId201" Type="http://schemas.openxmlformats.org/officeDocument/2006/relationships/slideLayout" Target="../slideLayouts/slideLayout354.xml"/><Relationship Id="rId222" Type="http://schemas.openxmlformats.org/officeDocument/2006/relationships/slideLayout" Target="../slideLayouts/slideLayout375.xml"/><Relationship Id="rId243" Type="http://schemas.openxmlformats.org/officeDocument/2006/relationships/slideLayout" Target="../slideLayouts/slideLayout396.xml"/><Relationship Id="rId264" Type="http://schemas.openxmlformats.org/officeDocument/2006/relationships/slideLayout" Target="../slideLayouts/slideLayout417.xml"/><Relationship Id="rId285" Type="http://schemas.openxmlformats.org/officeDocument/2006/relationships/slideLayout" Target="../slideLayouts/slideLayout438.xml"/><Relationship Id="rId17" Type="http://schemas.openxmlformats.org/officeDocument/2006/relationships/slideLayout" Target="../slideLayouts/slideLayout170.xml"/><Relationship Id="rId38" Type="http://schemas.openxmlformats.org/officeDocument/2006/relationships/slideLayout" Target="../slideLayouts/slideLayout191.xml"/><Relationship Id="rId59" Type="http://schemas.openxmlformats.org/officeDocument/2006/relationships/slideLayout" Target="../slideLayouts/slideLayout212.xml"/><Relationship Id="rId103" Type="http://schemas.openxmlformats.org/officeDocument/2006/relationships/slideLayout" Target="../slideLayouts/slideLayout256.xml"/><Relationship Id="rId124" Type="http://schemas.openxmlformats.org/officeDocument/2006/relationships/slideLayout" Target="../slideLayouts/slideLayout277.xml"/><Relationship Id="rId310" Type="http://schemas.openxmlformats.org/officeDocument/2006/relationships/slideLayout" Target="../slideLayouts/slideLayout463.xml"/><Relationship Id="rId70" Type="http://schemas.openxmlformats.org/officeDocument/2006/relationships/slideLayout" Target="../slideLayouts/slideLayout223.xml"/><Relationship Id="rId91" Type="http://schemas.openxmlformats.org/officeDocument/2006/relationships/slideLayout" Target="../slideLayouts/slideLayout244.xml"/><Relationship Id="rId145" Type="http://schemas.openxmlformats.org/officeDocument/2006/relationships/slideLayout" Target="../slideLayouts/slideLayout298.xml"/><Relationship Id="rId166" Type="http://schemas.openxmlformats.org/officeDocument/2006/relationships/slideLayout" Target="../slideLayouts/slideLayout319.xml"/><Relationship Id="rId187" Type="http://schemas.openxmlformats.org/officeDocument/2006/relationships/slideLayout" Target="../slideLayouts/slideLayout340.xml"/><Relationship Id="rId331" Type="http://schemas.openxmlformats.org/officeDocument/2006/relationships/slideLayout" Target="../slideLayouts/slideLayout484.xml"/><Relationship Id="rId352" Type="http://schemas.openxmlformats.org/officeDocument/2006/relationships/slideLayout" Target="../slideLayouts/slideLayout505.xml"/><Relationship Id="rId1" Type="http://schemas.openxmlformats.org/officeDocument/2006/relationships/slideLayout" Target="../slideLayouts/slideLayout154.xml"/><Relationship Id="rId212" Type="http://schemas.openxmlformats.org/officeDocument/2006/relationships/slideLayout" Target="../slideLayouts/slideLayout365.xml"/><Relationship Id="rId233" Type="http://schemas.openxmlformats.org/officeDocument/2006/relationships/slideLayout" Target="../slideLayouts/slideLayout386.xml"/><Relationship Id="rId254" Type="http://schemas.openxmlformats.org/officeDocument/2006/relationships/slideLayout" Target="../slideLayouts/slideLayout407.xml"/><Relationship Id="rId28" Type="http://schemas.openxmlformats.org/officeDocument/2006/relationships/slideLayout" Target="../slideLayouts/slideLayout181.xml"/><Relationship Id="rId49" Type="http://schemas.openxmlformats.org/officeDocument/2006/relationships/slideLayout" Target="../slideLayouts/slideLayout202.xml"/><Relationship Id="rId114" Type="http://schemas.openxmlformats.org/officeDocument/2006/relationships/slideLayout" Target="../slideLayouts/slideLayout267.xml"/><Relationship Id="rId275" Type="http://schemas.openxmlformats.org/officeDocument/2006/relationships/slideLayout" Target="../slideLayouts/slideLayout428.xml"/><Relationship Id="rId296" Type="http://schemas.openxmlformats.org/officeDocument/2006/relationships/slideLayout" Target="../slideLayouts/slideLayout449.xml"/><Relationship Id="rId300" Type="http://schemas.openxmlformats.org/officeDocument/2006/relationships/slideLayout" Target="../slideLayouts/slideLayout453.xml"/><Relationship Id="rId60" Type="http://schemas.openxmlformats.org/officeDocument/2006/relationships/slideLayout" Target="../slideLayouts/slideLayout213.xml"/><Relationship Id="rId81" Type="http://schemas.openxmlformats.org/officeDocument/2006/relationships/slideLayout" Target="../slideLayouts/slideLayout234.xml"/><Relationship Id="rId135" Type="http://schemas.openxmlformats.org/officeDocument/2006/relationships/slideLayout" Target="../slideLayouts/slideLayout288.xml"/><Relationship Id="rId156" Type="http://schemas.openxmlformats.org/officeDocument/2006/relationships/slideLayout" Target="../slideLayouts/slideLayout309.xml"/><Relationship Id="rId177" Type="http://schemas.openxmlformats.org/officeDocument/2006/relationships/slideLayout" Target="../slideLayouts/slideLayout330.xml"/><Relationship Id="rId198" Type="http://schemas.openxmlformats.org/officeDocument/2006/relationships/slideLayout" Target="../slideLayouts/slideLayout351.xml"/><Relationship Id="rId321" Type="http://schemas.openxmlformats.org/officeDocument/2006/relationships/slideLayout" Target="../slideLayouts/slideLayout474.xml"/><Relationship Id="rId342" Type="http://schemas.openxmlformats.org/officeDocument/2006/relationships/slideLayout" Target="../slideLayouts/slideLayout495.xml"/><Relationship Id="rId202" Type="http://schemas.openxmlformats.org/officeDocument/2006/relationships/slideLayout" Target="../slideLayouts/slideLayout355.xml"/><Relationship Id="rId223" Type="http://schemas.openxmlformats.org/officeDocument/2006/relationships/slideLayout" Target="../slideLayouts/slideLayout376.xml"/><Relationship Id="rId244" Type="http://schemas.openxmlformats.org/officeDocument/2006/relationships/slideLayout" Target="../slideLayouts/slideLayout397.xml"/><Relationship Id="rId18" Type="http://schemas.openxmlformats.org/officeDocument/2006/relationships/slideLayout" Target="../slideLayouts/slideLayout171.xml"/><Relationship Id="rId39" Type="http://schemas.openxmlformats.org/officeDocument/2006/relationships/slideLayout" Target="../slideLayouts/slideLayout192.xml"/><Relationship Id="rId265" Type="http://schemas.openxmlformats.org/officeDocument/2006/relationships/slideLayout" Target="../slideLayouts/slideLayout418.xml"/><Relationship Id="rId286" Type="http://schemas.openxmlformats.org/officeDocument/2006/relationships/slideLayout" Target="../slideLayouts/slideLayout439.xml"/><Relationship Id="rId50" Type="http://schemas.openxmlformats.org/officeDocument/2006/relationships/slideLayout" Target="../slideLayouts/slideLayout203.xml"/><Relationship Id="rId104" Type="http://schemas.openxmlformats.org/officeDocument/2006/relationships/slideLayout" Target="../slideLayouts/slideLayout257.xml"/><Relationship Id="rId125" Type="http://schemas.openxmlformats.org/officeDocument/2006/relationships/slideLayout" Target="../slideLayouts/slideLayout278.xml"/><Relationship Id="rId146" Type="http://schemas.openxmlformats.org/officeDocument/2006/relationships/slideLayout" Target="../slideLayouts/slideLayout299.xml"/><Relationship Id="rId167" Type="http://schemas.openxmlformats.org/officeDocument/2006/relationships/slideLayout" Target="../slideLayouts/slideLayout320.xml"/><Relationship Id="rId188" Type="http://schemas.openxmlformats.org/officeDocument/2006/relationships/slideLayout" Target="../slideLayouts/slideLayout341.xml"/><Relationship Id="rId311" Type="http://schemas.openxmlformats.org/officeDocument/2006/relationships/slideLayout" Target="../slideLayouts/slideLayout464.xml"/><Relationship Id="rId332" Type="http://schemas.openxmlformats.org/officeDocument/2006/relationships/slideLayout" Target="../slideLayouts/slideLayout485.xml"/><Relationship Id="rId353" Type="http://schemas.openxmlformats.org/officeDocument/2006/relationships/theme" Target="../theme/theme23.xml"/><Relationship Id="rId71" Type="http://schemas.openxmlformats.org/officeDocument/2006/relationships/slideLayout" Target="../slideLayouts/slideLayout224.xml"/><Relationship Id="rId92" Type="http://schemas.openxmlformats.org/officeDocument/2006/relationships/slideLayout" Target="../slideLayouts/slideLayout245.xml"/><Relationship Id="rId213" Type="http://schemas.openxmlformats.org/officeDocument/2006/relationships/slideLayout" Target="../slideLayouts/slideLayout366.xml"/><Relationship Id="rId234" Type="http://schemas.openxmlformats.org/officeDocument/2006/relationships/slideLayout" Target="../slideLayouts/slideLayout387.xml"/><Relationship Id="rId2" Type="http://schemas.openxmlformats.org/officeDocument/2006/relationships/slideLayout" Target="../slideLayouts/slideLayout155.xml"/><Relationship Id="rId29" Type="http://schemas.openxmlformats.org/officeDocument/2006/relationships/slideLayout" Target="../slideLayouts/slideLayout182.xml"/><Relationship Id="rId255" Type="http://schemas.openxmlformats.org/officeDocument/2006/relationships/slideLayout" Target="../slideLayouts/slideLayout408.xml"/><Relationship Id="rId276" Type="http://schemas.openxmlformats.org/officeDocument/2006/relationships/slideLayout" Target="../slideLayouts/slideLayout429.xml"/><Relationship Id="rId297" Type="http://schemas.openxmlformats.org/officeDocument/2006/relationships/slideLayout" Target="../slideLayouts/slideLayout450.xml"/><Relationship Id="rId40" Type="http://schemas.openxmlformats.org/officeDocument/2006/relationships/slideLayout" Target="../slideLayouts/slideLayout193.xml"/><Relationship Id="rId115" Type="http://schemas.openxmlformats.org/officeDocument/2006/relationships/slideLayout" Target="../slideLayouts/slideLayout268.xml"/><Relationship Id="rId136" Type="http://schemas.openxmlformats.org/officeDocument/2006/relationships/slideLayout" Target="../slideLayouts/slideLayout289.xml"/><Relationship Id="rId157" Type="http://schemas.openxmlformats.org/officeDocument/2006/relationships/slideLayout" Target="../slideLayouts/slideLayout310.xml"/><Relationship Id="rId178" Type="http://schemas.openxmlformats.org/officeDocument/2006/relationships/slideLayout" Target="../slideLayouts/slideLayout331.xml"/><Relationship Id="rId301" Type="http://schemas.openxmlformats.org/officeDocument/2006/relationships/slideLayout" Target="../slideLayouts/slideLayout454.xml"/><Relationship Id="rId322" Type="http://schemas.openxmlformats.org/officeDocument/2006/relationships/slideLayout" Target="../slideLayouts/slideLayout475.xml"/><Relationship Id="rId343" Type="http://schemas.openxmlformats.org/officeDocument/2006/relationships/slideLayout" Target="../slideLayouts/slideLayout496.xml"/><Relationship Id="rId61" Type="http://schemas.openxmlformats.org/officeDocument/2006/relationships/slideLayout" Target="../slideLayouts/slideLayout214.xml"/><Relationship Id="rId82" Type="http://schemas.openxmlformats.org/officeDocument/2006/relationships/slideLayout" Target="../slideLayouts/slideLayout235.xml"/><Relationship Id="rId199" Type="http://schemas.openxmlformats.org/officeDocument/2006/relationships/slideLayout" Target="../slideLayouts/slideLayout352.xml"/><Relationship Id="rId203" Type="http://schemas.openxmlformats.org/officeDocument/2006/relationships/slideLayout" Target="../slideLayouts/slideLayout356.xml"/><Relationship Id="rId19" Type="http://schemas.openxmlformats.org/officeDocument/2006/relationships/slideLayout" Target="../slideLayouts/slideLayout172.xml"/><Relationship Id="rId224" Type="http://schemas.openxmlformats.org/officeDocument/2006/relationships/slideLayout" Target="../slideLayouts/slideLayout377.xml"/><Relationship Id="rId245" Type="http://schemas.openxmlformats.org/officeDocument/2006/relationships/slideLayout" Target="../slideLayouts/slideLayout398.xml"/><Relationship Id="rId266" Type="http://schemas.openxmlformats.org/officeDocument/2006/relationships/slideLayout" Target="../slideLayouts/slideLayout419.xml"/><Relationship Id="rId287" Type="http://schemas.openxmlformats.org/officeDocument/2006/relationships/slideLayout" Target="../slideLayouts/slideLayout440.xml"/><Relationship Id="rId30" Type="http://schemas.openxmlformats.org/officeDocument/2006/relationships/slideLayout" Target="../slideLayouts/slideLayout183.xml"/><Relationship Id="rId105" Type="http://schemas.openxmlformats.org/officeDocument/2006/relationships/slideLayout" Target="../slideLayouts/slideLayout258.xml"/><Relationship Id="rId126" Type="http://schemas.openxmlformats.org/officeDocument/2006/relationships/slideLayout" Target="../slideLayouts/slideLayout279.xml"/><Relationship Id="rId147" Type="http://schemas.openxmlformats.org/officeDocument/2006/relationships/slideLayout" Target="../slideLayouts/slideLayout300.xml"/><Relationship Id="rId168" Type="http://schemas.openxmlformats.org/officeDocument/2006/relationships/slideLayout" Target="../slideLayouts/slideLayout321.xml"/><Relationship Id="rId312" Type="http://schemas.openxmlformats.org/officeDocument/2006/relationships/slideLayout" Target="../slideLayouts/slideLayout465.xml"/><Relationship Id="rId333" Type="http://schemas.openxmlformats.org/officeDocument/2006/relationships/slideLayout" Target="../slideLayouts/slideLayout486.xml"/><Relationship Id="rId354" Type="http://schemas.openxmlformats.org/officeDocument/2006/relationships/image" Target="../media/image16.png"/><Relationship Id="rId51" Type="http://schemas.openxmlformats.org/officeDocument/2006/relationships/slideLayout" Target="../slideLayouts/slideLayout204.xml"/><Relationship Id="rId72" Type="http://schemas.openxmlformats.org/officeDocument/2006/relationships/slideLayout" Target="../slideLayouts/slideLayout225.xml"/><Relationship Id="rId93" Type="http://schemas.openxmlformats.org/officeDocument/2006/relationships/slideLayout" Target="../slideLayouts/slideLayout246.xml"/><Relationship Id="rId189" Type="http://schemas.openxmlformats.org/officeDocument/2006/relationships/slideLayout" Target="../slideLayouts/slideLayout342.xml"/><Relationship Id="rId3" Type="http://schemas.openxmlformats.org/officeDocument/2006/relationships/slideLayout" Target="../slideLayouts/slideLayout156.xml"/><Relationship Id="rId214" Type="http://schemas.openxmlformats.org/officeDocument/2006/relationships/slideLayout" Target="../slideLayouts/slideLayout367.xml"/><Relationship Id="rId235" Type="http://schemas.openxmlformats.org/officeDocument/2006/relationships/slideLayout" Target="../slideLayouts/slideLayout388.xml"/><Relationship Id="rId256" Type="http://schemas.openxmlformats.org/officeDocument/2006/relationships/slideLayout" Target="../slideLayouts/slideLayout409.xml"/><Relationship Id="rId277" Type="http://schemas.openxmlformats.org/officeDocument/2006/relationships/slideLayout" Target="../slideLayouts/slideLayout430.xml"/><Relationship Id="rId298" Type="http://schemas.openxmlformats.org/officeDocument/2006/relationships/slideLayout" Target="../slideLayouts/slideLayout451.xml"/><Relationship Id="rId116" Type="http://schemas.openxmlformats.org/officeDocument/2006/relationships/slideLayout" Target="../slideLayouts/slideLayout269.xml"/><Relationship Id="rId137" Type="http://schemas.openxmlformats.org/officeDocument/2006/relationships/slideLayout" Target="../slideLayouts/slideLayout290.xml"/><Relationship Id="rId158" Type="http://schemas.openxmlformats.org/officeDocument/2006/relationships/slideLayout" Target="../slideLayouts/slideLayout311.xml"/><Relationship Id="rId302" Type="http://schemas.openxmlformats.org/officeDocument/2006/relationships/slideLayout" Target="../slideLayouts/slideLayout455.xml"/><Relationship Id="rId323" Type="http://schemas.openxmlformats.org/officeDocument/2006/relationships/slideLayout" Target="../slideLayouts/slideLayout476.xml"/><Relationship Id="rId344" Type="http://schemas.openxmlformats.org/officeDocument/2006/relationships/slideLayout" Target="../slideLayouts/slideLayout497.xml"/><Relationship Id="rId20" Type="http://schemas.openxmlformats.org/officeDocument/2006/relationships/slideLayout" Target="../slideLayouts/slideLayout173.xml"/><Relationship Id="rId41" Type="http://schemas.openxmlformats.org/officeDocument/2006/relationships/slideLayout" Target="../slideLayouts/slideLayout194.xml"/><Relationship Id="rId62" Type="http://schemas.openxmlformats.org/officeDocument/2006/relationships/slideLayout" Target="../slideLayouts/slideLayout215.xml"/><Relationship Id="rId83" Type="http://schemas.openxmlformats.org/officeDocument/2006/relationships/slideLayout" Target="../slideLayouts/slideLayout236.xml"/><Relationship Id="rId179" Type="http://schemas.openxmlformats.org/officeDocument/2006/relationships/slideLayout" Target="../slideLayouts/slideLayout332.xml"/><Relationship Id="rId190" Type="http://schemas.openxmlformats.org/officeDocument/2006/relationships/slideLayout" Target="../slideLayouts/slideLayout343.xml"/><Relationship Id="rId204" Type="http://schemas.openxmlformats.org/officeDocument/2006/relationships/slideLayout" Target="../slideLayouts/slideLayout357.xml"/><Relationship Id="rId225" Type="http://schemas.openxmlformats.org/officeDocument/2006/relationships/slideLayout" Target="../slideLayouts/slideLayout378.xml"/><Relationship Id="rId246" Type="http://schemas.openxmlformats.org/officeDocument/2006/relationships/slideLayout" Target="../slideLayouts/slideLayout399.xml"/><Relationship Id="rId267" Type="http://schemas.openxmlformats.org/officeDocument/2006/relationships/slideLayout" Target="../slideLayouts/slideLayout420.xml"/><Relationship Id="rId288" Type="http://schemas.openxmlformats.org/officeDocument/2006/relationships/slideLayout" Target="../slideLayouts/slideLayout441.xml"/><Relationship Id="rId106" Type="http://schemas.openxmlformats.org/officeDocument/2006/relationships/slideLayout" Target="../slideLayouts/slideLayout259.xml"/><Relationship Id="rId127" Type="http://schemas.openxmlformats.org/officeDocument/2006/relationships/slideLayout" Target="../slideLayouts/slideLayout280.xml"/><Relationship Id="rId313" Type="http://schemas.openxmlformats.org/officeDocument/2006/relationships/slideLayout" Target="../slideLayouts/slideLayout466.xml"/><Relationship Id="rId10" Type="http://schemas.openxmlformats.org/officeDocument/2006/relationships/slideLayout" Target="../slideLayouts/slideLayout163.xml"/><Relationship Id="rId31" Type="http://schemas.openxmlformats.org/officeDocument/2006/relationships/slideLayout" Target="../slideLayouts/slideLayout184.xml"/><Relationship Id="rId52" Type="http://schemas.openxmlformats.org/officeDocument/2006/relationships/slideLayout" Target="../slideLayouts/slideLayout205.xml"/><Relationship Id="rId73" Type="http://schemas.openxmlformats.org/officeDocument/2006/relationships/slideLayout" Target="../slideLayouts/slideLayout226.xml"/><Relationship Id="rId94" Type="http://schemas.openxmlformats.org/officeDocument/2006/relationships/slideLayout" Target="../slideLayouts/slideLayout247.xml"/><Relationship Id="rId148" Type="http://schemas.openxmlformats.org/officeDocument/2006/relationships/slideLayout" Target="../slideLayouts/slideLayout301.xml"/><Relationship Id="rId169" Type="http://schemas.openxmlformats.org/officeDocument/2006/relationships/slideLayout" Target="../slideLayouts/slideLayout322.xml"/><Relationship Id="rId334" Type="http://schemas.openxmlformats.org/officeDocument/2006/relationships/slideLayout" Target="../slideLayouts/slideLayout487.xml"/><Relationship Id="rId4" Type="http://schemas.openxmlformats.org/officeDocument/2006/relationships/slideLayout" Target="../slideLayouts/slideLayout157.xml"/><Relationship Id="rId180" Type="http://schemas.openxmlformats.org/officeDocument/2006/relationships/slideLayout" Target="../slideLayouts/slideLayout333.xml"/><Relationship Id="rId215" Type="http://schemas.openxmlformats.org/officeDocument/2006/relationships/slideLayout" Target="../slideLayouts/slideLayout368.xml"/><Relationship Id="rId236" Type="http://schemas.openxmlformats.org/officeDocument/2006/relationships/slideLayout" Target="../slideLayouts/slideLayout389.xml"/><Relationship Id="rId257" Type="http://schemas.openxmlformats.org/officeDocument/2006/relationships/slideLayout" Target="../slideLayouts/slideLayout410.xml"/><Relationship Id="rId278" Type="http://schemas.openxmlformats.org/officeDocument/2006/relationships/slideLayout" Target="../slideLayouts/slideLayout431.xml"/><Relationship Id="rId303" Type="http://schemas.openxmlformats.org/officeDocument/2006/relationships/slideLayout" Target="../slideLayouts/slideLayout456.xml"/><Relationship Id="rId42" Type="http://schemas.openxmlformats.org/officeDocument/2006/relationships/slideLayout" Target="../slideLayouts/slideLayout195.xml"/><Relationship Id="rId84" Type="http://schemas.openxmlformats.org/officeDocument/2006/relationships/slideLayout" Target="../slideLayouts/slideLayout237.xml"/><Relationship Id="rId138" Type="http://schemas.openxmlformats.org/officeDocument/2006/relationships/slideLayout" Target="../slideLayouts/slideLayout291.xml"/><Relationship Id="rId345" Type="http://schemas.openxmlformats.org/officeDocument/2006/relationships/slideLayout" Target="../slideLayouts/slideLayout498.xml"/><Relationship Id="rId191" Type="http://schemas.openxmlformats.org/officeDocument/2006/relationships/slideLayout" Target="../slideLayouts/slideLayout344.xml"/><Relationship Id="rId205" Type="http://schemas.openxmlformats.org/officeDocument/2006/relationships/slideLayout" Target="../slideLayouts/slideLayout358.xml"/><Relationship Id="rId247" Type="http://schemas.openxmlformats.org/officeDocument/2006/relationships/slideLayout" Target="../slideLayouts/slideLayout400.xml"/><Relationship Id="rId107" Type="http://schemas.openxmlformats.org/officeDocument/2006/relationships/slideLayout" Target="../slideLayouts/slideLayout260.xml"/><Relationship Id="rId289" Type="http://schemas.openxmlformats.org/officeDocument/2006/relationships/slideLayout" Target="../slideLayouts/slideLayout442.xml"/><Relationship Id="rId11" Type="http://schemas.openxmlformats.org/officeDocument/2006/relationships/slideLayout" Target="../slideLayouts/slideLayout164.xml"/><Relationship Id="rId53" Type="http://schemas.openxmlformats.org/officeDocument/2006/relationships/slideLayout" Target="../slideLayouts/slideLayout206.xml"/><Relationship Id="rId149" Type="http://schemas.openxmlformats.org/officeDocument/2006/relationships/slideLayout" Target="../slideLayouts/slideLayout302.xml"/><Relationship Id="rId314" Type="http://schemas.openxmlformats.org/officeDocument/2006/relationships/slideLayout" Target="../slideLayouts/slideLayout467.xml"/><Relationship Id="rId95" Type="http://schemas.openxmlformats.org/officeDocument/2006/relationships/slideLayout" Target="../slideLayouts/slideLayout248.xml"/><Relationship Id="rId160" Type="http://schemas.openxmlformats.org/officeDocument/2006/relationships/slideLayout" Target="../slideLayouts/slideLayout313.xml"/><Relationship Id="rId216" Type="http://schemas.openxmlformats.org/officeDocument/2006/relationships/slideLayout" Target="../slideLayouts/slideLayout369.xml"/><Relationship Id="rId258" Type="http://schemas.openxmlformats.org/officeDocument/2006/relationships/slideLayout" Target="../slideLayouts/slideLayout411.xml"/><Relationship Id="rId22" Type="http://schemas.openxmlformats.org/officeDocument/2006/relationships/slideLayout" Target="../slideLayouts/slideLayout175.xml"/><Relationship Id="rId64" Type="http://schemas.openxmlformats.org/officeDocument/2006/relationships/slideLayout" Target="../slideLayouts/slideLayout217.xml"/><Relationship Id="rId118" Type="http://schemas.openxmlformats.org/officeDocument/2006/relationships/slideLayout" Target="../slideLayouts/slideLayout271.xml"/><Relationship Id="rId325" Type="http://schemas.openxmlformats.org/officeDocument/2006/relationships/slideLayout" Target="../slideLayouts/slideLayout478.xml"/><Relationship Id="rId171" Type="http://schemas.openxmlformats.org/officeDocument/2006/relationships/slideLayout" Target="../slideLayouts/slideLayout324.xml"/><Relationship Id="rId227" Type="http://schemas.openxmlformats.org/officeDocument/2006/relationships/slideLayout" Target="../slideLayouts/slideLayout380.xml"/><Relationship Id="rId269" Type="http://schemas.openxmlformats.org/officeDocument/2006/relationships/slideLayout" Target="../slideLayouts/slideLayout422.xml"/><Relationship Id="rId33" Type="http://schemas.openxmlformats.org/officeDocument/2006/relationships/slideLayout" Target="../slideLayouts/slideLayout186.xml"/><Relationship Id="rId129" Type="http://schemas.openxmlformats.org/officeDocument/2006/relationships/slideLayout" Target="../slideLayouts/slideLayout282.xml"/><Relationship Id="rId280" Type="http://schemas.openxmlformats.org/officeDocument/2006/relationships/slideLayout" Target="../slideLayouts/slideLayout433.xml"/><Relationship Id="rId336" Type="http://schemas.openxmlformats.org/officeDocument/2006/relationships/slideLayout" Target="../slideLayouts/slideLayout489.xml"/><Relationship Id="rId75" Type="http://schemas.openxmlformats.org/officeDocument/2006/relationships/slideLayout" Target="../slideLayouts/slideLayout228.xml"/><Relationship Id="rId140" Type="http://schemas.openxmlformats.org/officeDocument/2006/relationships/slideLayout" Target="../slideLayouts/slideLayout293.xml"/><Relationship Id="rId182" Type="http://schemas.openxmlformats.org/officeDocument/2006/relationships/slideLayout" Target="../slideLayouts/slideLayout335.xml"/><Relationship Id="rId6" Type="http://schemas.openxmlformats.org/officeDocument/2006/relationships/slideLayout" Target="../slideLayouts/slideLayout159.xml"/><Relationship Id="rId238" Type="http://schemas.openxmlformats.org/officeDocument/2006/relationships/slideLayout" Target="../slideLayouts/slideLayout391.xml"/><Relationship Id="rId291" Type="http://schemas.openxmlformats.org/officeDocument/2006/relationships/slideLayout" Target="../slideLayouts/slideLayout444.xml"/><Relationship Id="rId305" Type="http://schemas.openxmlformats.org/officeDocument/2006/relationships/slideLayout" Target="../slideLayouts/slideLayout458.xml"/><Relationship Id="rId347" Type="http://schemas.openxmlformats.org/officeDocument/2006/relationships/slideLayout" Target="../slideLayouts/slideLayout500.xml"/><Relationship Id="rId44" Type="http://schemas.openxmlformats.org/officeDocument/2006/relationships/slideLayout" Target="../slideLayouts/slideLayout197.xml"/><Relationship Id="rId86" Type="http://schemas.openxmlformats.org/officeDocument/2006/relationships/slideLayout" Target="../slideLayouts/slideLayout239.xml"/><Relationship Id="rId151" Type="http://schemas.openxmlformats.org/officeDocument/2006/relationships/slideLayout" Target="../slideLayouts/slideLayout304.xml"/><Relationship Id="rId193" Type="http://schemas.openxmlformats.org/officeDocument/2006/relationships/slideLayout" Target="../slideLayouts/slideLayout346.xml"/><Relationship Id="rId207" Type="http://schemas.openxmlformats.org/officeDocument/2006/relationships/slideLayout" Target="../slideLayouts/slideLayout360.xml"/><Relationship Id="rId249" Type="http://schemas.openxmlformats.org/officeDocument/2006/relationships/slideLayout" Target="../slideLayouts/slideLayout402.xml"/><Relationship Id="rId13" Type="http://schemas.openxmlformats.org/officeDocument/2006/relationships/slideLayout" Target="../slideLayouts/slideLayout166.xml"/><Relationship Id="rId109" Type="http://schemas.openxmlformats.org/officeDocument/2006/relationships/slideLayout" Target="../slideLayouts/slideLayout262.xml"/><Relationship Id="rId260" Type="http://schemas.openxmlformats.org/officeDocument/2006/relationships/slideLayout" Target="../slideLayouts/slideLayout413.xml"/><Relationship Id="rId316" Type="http://schemas.openxmlformats.org/officeDocument/2006/relationships/slideLayout" Target="../slideLayouts/slideLayout469.xml"/><Relationship Id="rId55" Type="http://schemas.openxmlformats.org/officeDocument/2006/relationships/slideLayout" Target="../slideLayouts/slideLayout208.xml"/><Relationship Id="rId97" Type="http://schemas.openxmlformats.org/officeDocument/2006/relationships/slideLayout" Target="../slideLayouts/slideLayout250.xml"/><Relationship Id="rId120" Type="http://schemas.openxmlformats.org/officeDocument/2006/relationships/slideLayout" Target="../slideLayouts/slideLayout273.xml"/><Relationship Id="rId162" Type="http://schemas.openxmlformats.org/officeDocument/2006/relationships/slideLayout" Target="../slideLayouts/slideLayout315.xml"/><Relationship Id="rId218" Type="http://schemas.openxmlformats.org/officeDocument/2006/relationships/slideLayout" Target="../slideLayouts/slideLayout371.xml"/><Relationship Id="rId271" Type="http://schemas.openxmlformats.org/officeDocument/2006/relationships/slideLayout" Target="../slideLayouts/slideLayout424.xml"/><Relationship Id="rId24" Type="http://schemas.openxmlformats.org/officeDocument/2006/relationships/slideLayout" Target="../slideLayouts/slideLayout177.xml"/><Relationship Id="rId66" Type="http://schemas.openxmlformats.org/officeDocument/2006/relationships/slideLayout" Target="../slideLayouts/slideLayout219.xml"/><Relationship Id="rId131" Type="http://schemas.openxmlformats.org/officeDocument/2006/relationships/slideLayout" Target="../slideLayouts/slideLayout284.xml"/><Relationship Id="rId327" Type="http://schemas.openxmlformats.org/officeDocument/2006/relationships/slideLayout" Target="../slideLayouts/slideLayout480.xml"/><Relationship Id="rId173" Type="http://schemas.openxmlformats.org/officeDocument/2006/relationships/slideLayout" Target="../slideLayouts/slideLayout326.xml"/><Relationship Id="rId229" Type="http://schemas.openxmlformats.org/officeDocument/2006/relationships/slideLayout" Target="../slideLayouts/slideLayout382.xml"/><Relationship Id="rId240" Type="http://schemas.openxmlformats.org/officeDocument/2006/relationships/slideLayout" Target="../slideLayouts/slideLayout393.xml"/><Relationship Id="rId35" Type="http://schemas.openxmlformats.org/officeDocument/2006/relationships/slideLayout" Target="../slideLayouts/slideLayout188.xml"/><Relationship Id="rId77" Type="http://schemas.openxmlformats.org/officeDocument/2006/relationships/slideLayout" Target="../slideLayouts/slideLayout230.xml"/><Relationship Id="rId100" Type="http://schemas.openxmlformats.org/officeDocument/2006/relationships/slideLayout" Target="../slideLayouts/slideLayout253.xml"/><Relationship Id="rId282" Type="http://schemas.openxmlformats.org/officeDocument/2006/relationships/slideLayout" Target="../slideLayouts/slideLayout435.xml"/><Relationship Id="rId338" Type="http://schemas.openxmlformats.org/officeDocument/2006/relationships/slideLayout" Target="../slideLayouts/slideLayout491.xml"/><Relationship Id="rId8" Type="http://schemas.openxmlformats.org/officeDocument/2006/relationships/slideLayout" Target="../slideLayouts/slideLayout161.xml"/><Relationship Id="rId142" Type="http://schemas.openxmlformats.org/officeDocument/2006/relationships/slideLayout" Target="../slideLayouts/slideLayout295.xml"/><Relationship Id="rId184" Type="http://schemas.openxmlformats.org/officeDocument/2006/relationships/slideLayout" Target="../slideLayouts/slideLayout33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513.xml"/><Relationship Id="rId13" Type="http://schemas.openxmlformats.org/officeDocument/2006/relationships/theme" Target="../theme/theme24.xml"/><Relationship Id="rId3" Type="http://schemas.openxmlformats.org/officeDocument/2006/relationships/slideLayout" Target="../slideLayouts/slideLayout508.xml"/><Relationship Id="rId7" Type="http://schemas.openxmlformats.org/officeDocument/2006/relationships/slideLayout" Target="../slideLayouts/slideLayout512.xml"/><Relationship Id="rId12" Type="http://schemas.openxmlformats.org/officeDocument/2006/relationships/slideLayout" Target="../slideLayouts/slideLayout517.xml"/><Relationship Id="rId2" Type="http://schemas.openxmlformats.org/officeDocument/2006/relationships/slideLayout" Target="../slideLayouts/slideLayout507.xml"/><Relationship Id="rId1" Type="http://schemas.openxmlformats.org/officeDocument/2006/relationships/slideLayout" Target="../slideLayouts/slideLayout506.xml"/><Relationship Id="rId6" Type="http://schemas.openxmlformats.org/officeDocument/2006/relationships/slideLayout" Target="../slideLayouts/slideLayout511.xml"/><Relationship Id="rId11" Type="http://schemas.openxmlformats.org/officeDocument/2006/relationships/slideLayout" Target="../slideLayouts/slideLayout516.xml"/><Relationship Id="rId5" Type="http://schemas.openxmlformats.org/officeDocument/2006/relationships/slideLayout" Target="../slideLayouts/slideLayout510.xml"/><Relationship Id="rId10" Type="http://schemas.openxmlformats.org/officeDocument/2006/relationships/slideLayout" Target="../slideLayouts/slideLayout515.xml"/><Relationship Id="rId4" Type="http://schemas.openxmlformats.org/officeDocument/2006/relationships/slideLayout" Target="../slideLayouts/slideLayout509.xml"/><Relationship Id="rId9" Type="http://schemas.openxmlformats.org/officeDocument/2006/relationships/slideLayout" Target="../slideLayouts/slideLayout51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525.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25.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536.xml"/><Relationship Id="rId13" Type="http://schemas.openxmlformats.org/officeDocument/2006/relationships/theme" Target="../theme/theme2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slideLayout" Target="../slideLayouts/slideLayout540.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548.xml"/><Relationship Id="rId13" Type="http://schemas.openxmlformats.org/officeDocument/2006/relationships/slideLayout" Target="../slideLayouts/slideLayout553.xml"/><Relationship Id="rId18" Type="http://schemas.openxmlformats.org/officeDocument/2006/relationships/theme" Target="../theme/theme27.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slideLayout" Target="../slideLayouts/slideLayout552.xml"/><Relationship Id="rId17" Type="http://schemas.openxmlformats.org/officeDocument/2006/relationships/slideLayout" Target="../slideLayouts/slideLayout557.xml"/><Relationship Id="rId2" Type="http://schemas.openxmlformats.org/officeDocument/2006/relationships/slideLayout" Target="../slideLayouts/slideLayout542.xml"/><Relationship Id="rId16" Type="http://schemas.openxmlformats.org/officeDocument/2006/relationships/slideLayout" Target="../slideLayouts/slideLayout556.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5" Type="http://schemas.openxmlformats.org/officeDocument/2006/relationships/slideLayout" Target="../slideLayouts/slideLayout555.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 Id="rId14" Type="http://schemas.openxmlformats.org/officeDocument/2006/relationships/slideLayout" Target="../slideLayouts/slideLayout554.xml"/></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2" Type="http://schemas.openxmlformats.org/officeDocument/2006/relationships/slideLayout" Target="../slideLayouts/slideLayout559.xml"/><Relationship Id="rId1" Type="http://schemas.openxmlformats.org/officeDocument/2006/relationships/slideLayout" Target="../slideLayouts/slideLayout55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567.xml"/><Relationship Id="rId3" Type="http://schemas.openxmlformats.org/officeDocument/2006/relationships/slideLayout" Target="../slideLayouts/slideLayout562.xml"/><Relationship Id="rId7" Type="http://schemas.openxmlformats.org/officeDocument/2006/relationships/slideLayout" Target="../slideLayouts/slideLayout566.xml"/><Relationship Id="rId12" Type="http://schemas.openxmlformats.org/officeDocument/2006/relationships/theme" Target="../theme/theme29.xml"/><Relationship Id="rId2" Type="http://schemas.openxmlformats.org/officeDocument/2006/relationships/slideLayout" Target="../slideLayouts/slideLayout561.xml"/><Relationship Id="rId1" Type="http://schemas.openxmlformats.org/officeDocument/2006/relationships/slideLayout" Target="../slideLayouts/slideLayout560.xml"/><Relationship Id="rId6" Type="http://schemas.openxmlformats.org/officeDocument/2006/relationships/slideLayout" Target="../slideLayouts/slideLayout565.xml"/><Relationship Id="rId11" Type="http://schemas.openxmlformats.org/officeDocument/2006/relationships/slideLayout" Target="../slideLayouts/slideLayout570.xml"/><Relationship Id="rId5" Type="http://schemas.openxmlformats.org/officeDocument/2006/relationships/slideLayout" Target="../slideLayouts/slideLayout564.xml"/><Relationship Id="rId10" Type="http://schemas.openxmlformats.org/officeDocument/2006/relationships/slideLayout" Target="../slideLayouts/slideLayout569.xml"/><Relationship Id="rId4" Type="http://schemas.openxmlformats.org/officeDocument/2006/relationships/slideLayout" Target="../slideLayouts/slideLayout563.xml"/><Relationship Id="rId9" Type="http://schemas.openxmlformats.org/officeDocument/2006/relationships/slideLayout" Target="../slideLayouts/slideLayout56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578.xml"/><Relationship Id="rId3" Type="http://schemas.openxmlformats.org/officeDocument/2006/relationships/slideLayout" Target="../slideLayouts/slideLayout573.xml"/><Relationship Id="rId7" Type="http://schemas.openxmlformats.org/officeDocument/2006/relationships/slideLayout" Target="../slideLayouts/slideLayout577.xml"/><Relationship Id="rId12" Type="http://schemas.openxmlformats.org/officeDocument/2006/relationships/theme" Target="../theme/theme30.xml"/><Relationship Id="rId2" Type="http://schemas.openxmlformats.org/officeDocument/2006/relationships/slideLayout" Target="../slideLayouts/slideLayout572.xml"/><Relationship Id="rId1" Type="http://schemas.openxmlformats.org/officeDocument/2006/relationships/slideLayout" Target="../slideLayouts/slideLayout571.xml"/><Relationship Id="rId6" Type="http://schemas.openxmlformats.org/officeDocument/2006/relationships/slideLayout" Target="../slideLayouts/slideLayout576.xml"/><Relationship Id="rId11" Type="http://schemas.openxmlformats.org/officeDocument/2006/relationships/slideLayout" Target="../slideLayouts/slideLayout581.xml"/><Relationship Id="rId5" Type="http://schemas.openxmlformats.org/officeDocument/2006/relationships/slideLayout" Target="../slideLayouts/slideLayout575.xml"/><Relationship Id="rId10" Type="http://schemas.openxmlformats.org/officeDocument/2006/relationships/slideLayout" Target="../slideLayouts/slideLayout580.xml"/><Relationship Id="rId4" Type="http://schemas.openxmlformats.org/officeDocument/2006/relationships/slideLayout" Target="../slideLayouts/slideLayout574.xml"/><Relationship Id="rId9" Type="http://schemas.openxmlformats.org/officeDocument/2006/relationships/slideLayout" Target="../slideLayouts/slideLayout57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589.xml"/><Relationship Id="rId13" Type="http://schemas.openxmlformats.org/officeDocument/2006/relationships/theme" Target="../theme/theme31.xml"/><Relationship Id="rId3" Type="http://schemas.openxmlformats.org/officeDocument/2006/relationships/slideLayout" Target="../slideLayouts/slideLayout584.xml"/><Relationship Id="rId7" Type="http://schemas.openxmlformats.org/officeDocument/2006/relationships/slideLayout" Target="../slideLayouts/slideLayout588.xml"/><Relationship Id="rId12" Type="http://schemas.openxmlformats.org/officeDocument/2006/relationships/slideLayout" Target="../slideLayouts/slideLayout593.xml"/><Relationship Id="rId2" Type="http://schemas.openxmlformats.org/officeDocument/2006/relationships/slideLayout" Target="../slideLayouts/slideLayout583.xml"/><Relationship Id="rId1" Type="http://schemas.openxmlformats.org/officeDocument/2006/relationships/slideLayout" Target="../slideLayouts/slideLayout582.xml"/><Relationship Id="rId6" Type="http://schemas.openxmlformats.org/officeDocument/2006/relationships/slideLayout" Target="../slideLayouts/slideLayout587.xml"/><Relationship Id="rId11" Type="http://schemas.openxmlformats.org/officeDocument/2006/relationships/slideLayout" Target="../slideLayouts/slideLayout592.xml"/><Relationship Id="rId5" Type="http://schemas.openxmlformats.org/officeDocument/2006/relationships/slideLayout" Target="../slideLayouts/slideLayout586.xml"/><Relationship Id="rId10" Type="http://schemas.openxmlformats.org/officeDocument/2006/relationships/slideLayout" Target="../slideLayouts/slideLayout591.xml"/><Relationship Id="rId4" Type="http://schemas.openxmlformats.org/officeDocument/2006/relationships/slideLayout" Target="../slideLayouts/slideLayout585.xml"/><Relationship Id="rId9" Type="http://schemas.openxmlformats.org/officeDocument/2006/relationships/slideLayout" Target="../slideLayouts/slideLayout59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601.xml"/><Relationship Id="rId13" Type="http://schemas.openxmlformats.org/officeDocument/2006/relationships/slideLayout" Target="../slideLayouts/slideLayout606.xml"/><Relationship Id="rId3" Type="http://schemas.openxmlformats.org/officeDocument/2006/relationships/slideLayout" Target="../slideLayouts/slideLayout596.xml"/><Relationship Id="rId7" Type="http://schemas.openxmlformats.org/officeDocument/2006/relationships/slideLayout" Target="../slideLayouts/slideLayout600.xml"/><Relationship Id="rId12" Type="http://schemas.openxmlformats.org/officeDocument/2006/relationships/slideLayout" Target="../slideLayouts/slideLayout605.xml"/><Relationship Id="rId2" Type="http://schemas.openxmlformats.org/officeDocument/2006/relationships/slideLayout" Target="../slideLayouts/slideLayout595.xml"/><Relationship Id="rId1" Type="http://schemas.openxmlformats.org/officeDocument/2006/relationships/slideLayout" Target="../slideLayouts/slideLayout594.xml"/><Relationship Id="rId6" Type="http://schemas.openxmlformats.org/officeDocument/2006/relationships/slideLayout" Target="../slideLayouts/slideLayout599.xml"/><Relationship Id="rId11" Type="http://schemas.openxmlformats.org/officeDocument/2006/relationships/slideLayout" Target="../slideLayouts/slideLayout604.xml"/><Relationship Id="rId5" Type="http://schemas.openxmlformats.org/officeDocument/2006/relationships/slideLayout" Target="../slideLayouts/slideLayout598.xml"/><Relationship Id="rId10" Type="http://schemas.openxmlformats.org/officeDocument/2006/relationships/slideLayout" Target="../slideLayouts/slideLayout603.xml"/><Relationship Id="rId4" Type="http://schemas.openxmlformats.org/officeDocument/2006/relationships/slideLayout" Target="../slideLayouts/slideLayout597.xml"/><Relationship Id="rId9" Type="http://schemas.openxmlformats.org/officeDocument/2006/relationships/slideLayout" Target="../slideLayouts/slideLayout602.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614.xml"/><Relationship Id="rId3" Type="http://schemas.openxmlformats.org/officeDocument/2006/relationships/slideLayout" Target="../slideLayouts/slideLayout609.xml"/><Relationship Id="rId7" Type="http://schemas.openxmlformats.org/officeDocument/2006/relationships/slideLayout" Target="../slideLayouts/slideLayout613.xml"/><Relationship Id="rId12" Type="http://schemas.openxmlformats.org/officeDocument/2006/relationships/theme" Target="../theme/theme33.xml"/><Relationship Id="rId2" Type="http://schemas.openxmlformats.org/officeDocument/2006/relationships/slideLayout" Target="../slideLayouts/slideLayout608.xml"/><Relationship Id="rId1" Type="http://schemas.openxmlformats.org/officeDocument/2006/relationships/slideLayout" Target="../slideLayouts/slideLayout607.xml"/><Relationship Id="rId6" Type="http://schemas.openxmlformats.org/officeDocument/2006/relationships/slideLayout" Target="../slideLayouts/slideLayout612.xml"/><Relationship Id="rId11" Type="http://schemas.openxmlformats.org/officeDocument/2006/relationships/slideLayout" Target="../slideLayouts/slideLayout617.xml"/><Relationship Id="rId5" Type="http://schemas.openxmlformats.org/officeDocument/2006/relationships/slideLayout" Target="../slideLayouts/slideLayout611.xml"/><Relationship Id="rId10" Type="http://schemas.openxmlformats.org/officeDocument/2006/relationships/slideLayout" Target="../slideLayouts/slideLayout616.xml"/><Relationship Id="rId4" Type="http://schemas.openxmlformats.org/officeDocument/2006/relationships/slideLayout" Target="../slideLayouts/slideLayout610.xml"/><Relationship Id="rId9" Type="http://schemas.openxmlformats.org/officeDocument/2006/relationships/slideLayout" Target="../slideLayouts/slideLayout61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625.xml"/><Relationship Id="rId3" Type="http://schemas.openxmlformats.org/officeDocument/2006/relationships/slideLayout" Target="../slideLayouts/slideLayout620.xml"/><Relationship Id="rId7" Type="http://schemas.openxmlformats.org/officeDocument/2006/relationships/slideLayout" Target="../slideLayouts/slideLayout624.xml"/><Relationship Id="rId12" Type="http://schemas.openxmlformats.org/officeDocument/2006/relationships/theme" Target="../theme/theme34.xml"/><Relationship Id="rId2" Type="http://schemas.openxmlformats.org/officeDocument/2006/relationships/slideLayout" Target="../slideLayouts/slideLayout619.xml"/><Relationship Id="rId1" Type="http://schemas.openxmlformats.org/officeDocument/2006/relationships/slideLayout" Target="../slideLayouts/slideLayout618.xml"/><Relationship Id="rId6" Type="http://schemas.openxmlformats.org/officeDocument/2006/relationships/slideLayout" Target="../slideLayouts/slideLayout623.xml"/><Relationship Id="rId11" Type="http://schemas.openxmlformats.org/officeDocument/2006/relationships/slideLayout" Target="../slideLayouts/slideLayout628.xml"/><Relationship Id="rId5" Type="http://schemas.openxmlformats.org/officeDocument/2006/relationships/slideLayout" Target="../slideLayouts/slideLayout622.xml"/><Relationship Id="rId10" Type="http://schemas.openxmlformats.org/officeDocument/2006/relationships/slideLayout" Target="../slideLayouts/slideLayout627.xml"/><Relationship Id="rId4" Type="http://schemas.openxmlformats.org/officeDocument/2006/relationships/slideLayout" Target="../slideLayouts/slideLayout621.xml"/><Relationship Id="rId9" Type="http://schemas.openxmlformats.org/officeDocument/2006/relationships/slideLayout" Target="../slideLayouts/slideLayout62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636.xml"/><Relationship Id="rId13" Type="http://schemas.openxmlformats.org/officeDocument/2006/relationships/theme" Target="../theme/theme35.xml"/><Relationship Id="rId3" Type="http://schemas.openxmlformats.org/officeDocument/2006/relationships/slideLayout" Target="../slideLayouts/slideLayout631.xml"/><Relationship Id="rId7" Type="http://schemas.openxmlformats.org/officeDocument/2006/relationships/slideLayout" Target="../slideLayouts/slideLayout635.xml"/><Relationship Id="rId12" Type="http://schemas.openxmlformats.org/officeDocument/2006/relationships/slideLayout" Target="../slideLayouts/slideLayout640.xml"/><Relationship Id="rId2" Type="http://schemas.openxmlformats.org/officeDocument/2006/relationships/slideLayout" Target="../slideLayouts/slideLayout630.xml"/><Relationship Id="rId1" Type="http://schemas.openxmlformats.org/officeDocument/2006/relationships/slideLayout" Target="../slideLayouts/slideLayout629.xml"/><Relationship Id="rId6" Type="http://schemas.openxmlformats.org/officeDocument/2006/relationships/slideLayout" Target="../slideLayouts/slideLayout634.xml"/><Relationship Id="rId11" Type="http://schemas.openxmlformats.org/officeDocument/2006/relationships/slideLayout" Target="../slideLayouts/slideLayout639.xml"/><Relationship Id="rId5" Type="http://schemas.openxmlformats.org/officeDocument/2006/relationships/slideLayout" Target="../slideLayouts/slideLayout633.xml"/><Relationship Id="rId10" Type="http://schemas.openxmlformats.org/officeDocument/2006/relationships/slideLayout" Target="../slideLayouts/slideLayout638.xml"/><Relationship Id="rId4" Type="http://schemas.openxmlformats.org/officeDocument/2006/relationships/slideLayout" Target="../slideLayouts/slideLayout632.xml"/><Relationship Id="rId9" Type="http://schemas.openxmlformats.org/officeDocument/2006/relationships/slideLayout" Target="../slideLayouts/slideLayout63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648.xml"/><Relationship Id="rId13" Type="http://schemas.openxmlformats.org/officeDocument/2006/relationships/theme" Target="../theme/theme36.xml"/><Relationship Id="rId3" Type="http://schemas.openxmlformats.org/officeDocument/2006/relationships/slideLayout" Target="../slideLayouts/slideLayout643.xml"/><Relationship Id="rId7" Type="http://schemas.openxmlformats.org/officeDocument/2006/relationships/slideLayout" Target="../slideLayouts/slideLayout647.xml"/><Relationship Id="rId12" Type="http://schemas.openxmlformats.org/officeDocument/2006/relationships/slideLayout" Target="../slideLayouts/slideLayout652.xml"/><Relationship Id="rId2" Type="http://schemas.openxmlformats.org/officeDocument/2006/relationships/slideLayout" Target="../slideLayouts/slideLayout642.xml"/><Relationship Id="rId1" Type="http://schemas.openxmlformats.org/officeDocument/2006/relationships/slideLayout" Target="../slideLayouts/slideLayout641.xml"/><Relationship Id="rId6" Type="http://schemas.openxmlformats.org/officeDocument/2006/relationships/slideLayout" Target="../slideLayouts/slideLayout646.xml"/><Relationship Id="rId11" Type="http://schemas.openxmlformats.org/officeDocument/2006/relationships/slideLayout" Target="../slideLayouts/slideLayout651.xml"/><Relationship Id="rId5" Type="http://schemas.openxmlformats.org/officeDocument/2006/relationships/slideLayout" Target="../slideLayouts/slideLayout645.xml"/><Relationship Id="rId10" Type="http://schemas.openxmlformats.org/officeDocument/2006/relationships/slideLayout" Target="../slideLayouts/slideLayout650.xml"/><Relationship Id="rId4" Type="http://schemas.openxmlformats.org/officeDocument/2006/relationships/slideLayout" Target="../slideLayouts/slideLayout644.xml"/><Relationship Id="rId9" Type="http://schemas.openxmlformats.org/officeDocument/2006/relationships/slideLayout" Target="../slideLayouts/slideLayout64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660.xml"/><Relationship Id="rId3" Type="http://schemas.openxmlformats.org/officeDocument/2006/relationships/slideLayout" Target="../slideLayouts/slideLayout655.xml"/><Relationship Id="rId7" Type="http://schemas.openxmlformats.org/officeDocument/2006/relationships/slideLayout" Target="../slideLayouts/slideLayout659.xml"/><Relationship Id="rId12" Type="http://schemas.openxmlformats.org/officeDocument/2006/relationships/theme" Target="../theme/theme37.xml"/><Relationship Id="rId2" Type="http://schemas.openxmlformats.org/officeDocument/2006/relationships/slideLayout" Target="../slideLayouts/slideLayout654.xml"/><Relationship Id="rId1" Type="http://schemas.openxmlformats.org/officeDocument/2006/relationships/slideLayout" Target="../slideLayouts/slideLayout653.xml"/><Relationship Id="rId6" Type="http://schemas.openxmlformats.org/officeDocument/2006/relationships/slideLayout" Target="../slideLayouts/slideLayout658.xml"/><Relationship Id="rId11" Type="http://schemas.openxmlformats.org/officeDocument/2006/relationships/slideLayout" Target="../slideLayouts/slideLayout663.xml"/><Relationship Id="rId5" Type="http://schemas.openxmlformats.org/officeDocument/2006/relationships/slideLayout" Target="../slideLayouts/slideLayout657.xml"/><Relationship Id="rId10" Type="http://schemas.openxmlformats.org/officeDocument/2006/relationships/slideLayout" Target="../slideLayouts/slideLayout662.xml"/><Relationship Id="rId4" Type="http://schemas.openxmlformats.org/officeDocument/2006/relationships/slideLayout" Target="../slideLayouts/slideLayout656.xml"/><Relationship Id="rId9" Type="http://schemas.openxmlformats.org/officeDocument/2006/relationships/slideLayout" Target="../slideLayouts/slideLayout66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671.xml"/><Relationship Id="rId3" Type="http://schemas.openxmlformats.org/officeDocument/2006/relationships/slideLayout" Target="../slideLayouts/slideLayout666.xml"/><Relationship Id="rId7" Type="http://schemas.openxmlformats.org/officeDocument/2006/relationships/slideLayout" Target="../slideLayouts/slideLayout670.xml"/><Relationship Id="rId12" Type="http://schemas.openxmlformats.org/officeDocument/2006/relationships/theme" Target="../theme/theme38.xml"/><Relationship Id="rId2" Type="http://schemas.openxmlformats.org/officeDocument/2006/relationships/slideLayout" Target="../slideLayouts/slideLayout665.xml"/><Relationship Id="rId1" Type="http://schemas.openxmlformats.org/officeDocument/2006/relationships/slideLayout" Target="../slideLayouts/slideLayout664.xml"/><Relationship Id="rId6" Type="http://schemas.openxmlformats.org/officeDocument/2006/relationships/slideLayout" Target="../slideLayouts/slideLayout669.xml"/><Relationship Id="rId11" Type="http://schemas.openxmlformats.org/officeDocument/2006/relationships/slideLayout" Target="../slideLayouts/slideLayout674.xml"/><Relationship Id="rId5" Type="http://schemas.openxmlformats.org/officeDocument/2006/relationships/slideLayout" Target="../slideLayouts/slideLayout668.xml"/><Relationship Id="rId10" Type="http://schemas.openxmlformats.org/officeDocument/2006/relationships/slideLayout" Target="../slideLayouts/slideLayout673.xml"/><Relationship Id="rId4" Type="http://schemas.openxmlformats.org/officeDocument/2006/relationships/slideLayout" Target="../slideLayouts/slideLayout667.xml"/><Relationship Id="rId9" Type="http://schemas.openxmlformats.org/officeDocument/2006/relationships/slideLayout" Target="../slideLayouts/slideLayout67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45.xml"/><Relationship Id="rId5" Type="http://schemas.openxmlformats.org/officeDocument/2006/relationships/image" Target="../media/image3.jpeg"/><Relationship Id="rId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4.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17" Type="http://schemas.openxmlformats.org/officeDocument/2006/relationships/image" Target="../media/image8.png"/><Relationship Id="rId2" Type="http://schemas.openxmlformats.org/officeDocument/2006/relationships/slideLayout" Target="../slideLayouts/slideLayout47.xml"/><Relationship Id="rId16" Type="http://schemas.openxmlformats.org/officeDocument/2006/relationships/image" Target="../media/image7.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6.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3.jpe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13/01/2025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55F991D0-A1B2-9F42-90B3-8624B8ADF385}" type="slidenum">
              <a:rPr lang="en-US" smtClean="0"/>
              <a:pPr>
                <a:defRPr/>
              </a:pPr>
              <a:t>‹#›</a:t>
            </a:fld>
            <a:endParaRPr lang="en-US" dirty="0"/>
          </a:p>
        </p:txBody>
      </p:sp>
    </p:spTree>
    <p:extLst>
      <p:ext uri="{BB962C8B-B14F-4D97-AF65-F5344CB8AC3E}">
        <p14:creationId xmlns:p14="http://schemas.microsoft.com/office/powerpoint/2010/main" val="489574621"/>
      </p:ext>
    </p:extLst>
  </p:cSld>
  <p:clrMap bg1="dk2" tx1="lt1" bg2="dk1"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1E8CA1B-9821-4E62-9BA2-0B2932B159D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315" name="Rectangle 3">
            <a:extLst>
              <a:ext uri="{FF2B5EF4-FFF2-40B4-BE49-F238E27FC236}">
                <a16:creationId xmlns:a16="http://schemas.microsoft.com/office/drawing/2014/main" id="{E7806EB0-DDF0-4239-A4AF-9E664B0C8B0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45764" name="Rectangle 4">
            <a:extLst>
              <a:ext uri="{FF2B5EF4-FFF2-40B4-BE49-F238E27FC236}">
                <a16:creationId xmlns:a16="http://schemas.microsoft.com/office/drawing/2014/main" id="{1F80FC46-B700-4A36-BB8E-DB57933F989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latin typeface="Arial" panose="020B0604020202020204" pitchFamily="34" charset="0"/>
                <a:ea typeface="+mn-ea"/>
              </a:defRPr>
            </a:lvl1pPr>
          </a:lstStyle>
          <a:p>
            <a:pPr>
              <a:defRPr/>
            </a:pPr>
            <a:endParaRPr lang="en-US" dirty="0"/>
          </a:p>
        </p:txBody>
      </p:sp>
      <p:sp>
        <p:nvSpPr>
          <p:cNvPr id="245765" name="Rectangle 5">
            <a:extLst>
              <a:ext uri="{FF2B5EF4-FFF2-40B4-BE49-F238E27FC236}">
                <a16:creationId xmlns:a16="http://schemas.microsoft.com/office/drawing/2014/main" id="{BCF12D16-897D-4DDB-A4D9-2914DEC2D69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defRPr>
            </a:lvl1pPr>
          </a:lstStyle>
          <a:p>
            <a:pPr>
              <a:defRPr/>
            </a:pPr>
            <a:endParaRPr lang="en-US" dirty="0"/>
          </a:p>
        </p:txBody>
      </p:sp>
      <p:sp>
        <p:nvSpPr>
          <p:cNvPr id="245766" name="Rectangle 6">
            <a:extLst>
              <a:ext uri="{FF2B5EF4-FFF2-40B4-BE49-F238E27FC236}">
                <a16:creationId xmlns:a16="http://schemas.microsoft.com/office/drawing/2014/main" id="{5FD37897-38F6-4DCC-B317-301C32735F1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59C32457-791C-466F-B7C6-6ACD38964B3F}" type="slidenum">
              <a:rPr lang="en-US" altLang="en-US" smtClean="0"/>
              <a:pPr/>
              <a:t>‹#›</a:t>
            </a:fld>
            <a:endParaRPr lang="en-US" altLang="en-US" dirty="0"/>
          </a:p>
        </p:txBody>
      </p:sp>
    </p:spTree>
    <p:extLst>
      <p:ext uri="{BB962C8B-B14F-4D97-AF65-F5344CB8AC3E}">
        <p14:creationId xmlns:p14="http://schemas.microsoft.com/office/powerpoint/2010/main" val="141530525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BDEE87B-6D0A-4FA1-BA54-92D9CCE2168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94BD4B33-AAA6-4387-9E91-2F5788E90F6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ACC2953-86A0-4D33-B0D9-A0B4527CCA5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Times New Roman" charset="0"/>
                <a:ea typeface="+mn-ea"/>
              </a:defRPr>
            </a:lvl1pPr>
          </a:lstStyle>
          <a:p>
            <a:pPr>
              <a:defRPr/>
            </a:pPr>
            <a:endParaRPr lang="en-US"/>
          </a:p>
        </p:txBody>
      </p:sp>
      <p:sp>
        <p:nvSpPr>
          <p:cNvPr id="1029" name="Rectangle 5">
            <a:extLst>
              <a:ext uri="{FF2B5EF4-FFF2-40B4-BE49-F238E27FC236}">
                <a16:creationId xmlns:a16="http://schemas.microsoft.com/office/drawing/2014/main" id="{AABAC06F-B312-44F2-9897-49B89BF50B6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charset="0"/>
                <a:ea typeface="+mn-ea"/>
              </a:defRPr>
            </a:lvl1pPr>
          </a:lstStyle>
          <a:p>
            <a:pPr>
              <a:defRPr/>
            </a:pPr>
            <a:endParaRPr lang="en-US"/>
          </a:p>
        </p:txBody>
      </p:sp>
      <p:sp>
        <p:nvSpPr>
          <p:cNvPr id="1030" name="Rectangle 6">
            <a:extLst>
              <a:ext uri="{FF2B5EF4-FFF2-40B4-BE49-F238E27FC236}">
                <a16:creationId xmlns:a16="http://schemas.microsoft.com/office/drawing/2014/main" id="{8A03DF69-1DC2-4E7E-B99C-D604677C050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1AE138A6-2C44-4EDF-9557-71ED872ED215}" type="slidenum">
              <a:rPr lang="en-US" altLang="en-US"/>
              <a:pPr/>
              <a:t>‹#›</a:t>
            </a:fld>
            <a:endParaRPr lang="en-US" altLang="en-US"/>
          </a:p>
        </p:txBody>
      </p:sp>
    </p:spTree>
    <p:extLst>
      <p:ext uri="{BB962C8B-B14F-4D97-AF65-F5344CB8AC3E}">
        <p14:creationId xmlns:p14="http://schemas.microsoft.com/office/powerpoint/2010/main" val="446748270"/>
      </p:ext>
    </p:extLst>
  </p:cSld>
  <p:clrMap bg1="dk2" tx1="lt1" bg2="dk1" tx2="lt2" accent1="accent1" accent2="accent2" accent3="accent3" accent4="accent4" accent5="accent5" accent6="accent6" hlink="hlink" folHlink="folHlink"/>
  <p:sldLayoutIdLst>
    <p:sldLayoutId id="214748378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D218D3D-0447-4BF3-ACEE-FE9FBD054940}"/>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46F2E764-D648-4C94-BF5C-B1443D57378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330453849"/>
      </p:ext>
    </p:extLst>
  </p:cSld>
  <p:clrMap bg1="dk2" tx1="lt1" bg2="dk1"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rtl="0" eaLnBrk="0" fontAlgn="base" hangingPunct="0">
        <a:spcBef>
          <a:spcPct val="0"/>
        </a:spcBef>
        <a:spcAft>
          <a:spcPct val="0"/>
        </a:spcAft>
        <a:defRPr sz="4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2344AE1-9BCD-4CC0-87EE-DCEE90F6384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2E99CAC4-5CF7-401D-8ED9-D884E3EF1AA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797423C-E2EF-42BC-93EC-A434D329D3D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Times New Roman" charset="0"/>
                <a:ea typeface="+mn-ea"/>
              </a:defRPr>
            </a:lvl1pPr>
          </a:lstStyle>
          <a:p>
            <a:pPr>
              <a:defRPr/>
            </a:pPr>
            <a:endParaRPr lang="en-US"/>
          </a:p>
        </p:txBody>
      </p:sp>
      <p:sp>
        <p:nvSpPr>
          <p:cNvPr id="1029" name="Rectangle 5">
            <a:extLst>
              <a:ext uri="{FF2B5EF4-FFF2-40B4-BE49-F238E27FC236}">
                <a16:creationId xmlns:a16="http://schemas.microsoft.com/office/drawing/2014/main" id="{FE6A981D-D330-492B-890A-7A1A23C5F27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charset="0"/>
                <a:ea typeface="+mn-ea"/>
              </a:defRPr>
            </a:lvl1pPr>
          </a:lstStyle>
          <a:p>
            <a:pPr>
              <a:defRPr/>
            </a:pPr>
            <a:endParaRPr lang="en-US"/>
          </a:p>
        </p:txBody>
      </p:sp>
      <p:sp>
        <p:nvSpPr>
          <p:cNvPr id="1030" name="Rectangle 6">
            <a:extLst>
              <a:ext uri="{FF2B5EF4-FFF2-40B4-BE49-F238E27FC236}">
                <a16:creationId xmlns:a16="http://schemas.microsoft.com/office/drawing/2014/main" id="{9433707C-9473-40AC-80DD-65071E360CB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52E149CC-A94F-47FE-8425-054B6BEC3839}" type="slidenum">
              <a:rPr lang="en-US" altLang="en-US"/>
              <a:pPr/>
              <a:t>‹#›</a:t>
            </a:fld>
            <a:endParaRPr lang="en-US" altLang="en-US"/>
          </a:p>
        </p:txBody>
      </p:sp>
    </p:spTree>
    <p:extLst>
      <p:ext uri="{BB962C8B-B14F-4D97-AF65-F5344CB8AC3E}">
        <p14:creationId xmlns:p14="http://schemas.microsoft.com/office/powerpoint/2010/main" val="3844647440"/>
      </p:ext>
    </p:extLst>
  </p:cSld>
  <p:clrMap bg1="dk2" tx1="lt1" bg2="dk1" tx2="lt2" accent1="accent1" accent2="accent2" accent3="accent3" accent4="accent4" accent5="accent5" accent6="accent6" hlink="hlink" folHlink="folHlink"/>
  <p:sldLayoutIdLst>
    <p:sldLayoutId id="214748379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D94C86-B9CD-4A6A-96D6-5BDCB8B443F5}"/>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9699" name="Rectangle 3">
            <a:extLst>
              <a:ext uri="{FF2B5EF4-FFF2-40B4-BE49-F238E27FC236}">
                <a16:creationId xmlns:a16="http://schemas.microsoft.com/office/drawing/2014/main" id="{BCA602B1-4998-45BD-8577-150BDB60150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1586464697"/>
      </p:ext>
    </p:extLst>
  </p:cSld>
  <p:clrMap bg1="dk2" tx1="lt1" bg2="dk1" tx2="lt2" accent1="accent1" accent2="accent2" accent3="accent3" accent4="accent4" accent5="accent5" accent6="accent6" hlink="hlink" folHlink="folHlink"/>
  <p:sldLayoutIdLst>
    <p:sldLayoutId id="2147483801" r:id="rId1"/>
  </p:sldLayoutIdLst>
  <p:txStyles>
    <p:titleStyle>
      <a:lvl1pPr algn="ctr" rtl="0" eaLnBrk="0" fontAlgn="base" hangingPunct="0">
        <a:spcBef>
          <a:spcPct val="0"/>
        </a:spcBef>
        <a:spcAft>
          <a:spcPct val="0"/>
        </a:spcAft>
        <a:defRPr sz="4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794" name="Freeform 2">
            <a:extLst>
              <a:ext uri="{FF2B5EF4-FFF2-40B4-BE49-F238E27FC236}">
                <a16:creationId xmlns:a16="http://schemas.microsoft.com/office/drawing/2014/main" id="{BDAAD859-6847-41D5-BE11-F4C2DE8E8BDA}"/>
              </a:ext>
            </a:extLst>
          </p:cNvPr>
          <p:cNvSpPr>
            <a:spLocks/>
          </p:cNvSpPr>
          <p:nvPr/>
        </p:nvSpPr>
        <p:spPr bwMode="auto">
          <a:xfrm>
            <a:off x="-23813" y="1763713"/>
            <a:ext cx="6899276" cy="171450"/>
          </a:xfrm>
          <a:custGeom>
            <a:avLst/>
            <a:gdLst/>
            <a:ahLst/>
            <a:cxnLst>
              <a:cxn ang="0">
                <a:pos x="3477" y="10"/>
              </a:cxn>
              <a:cxn ang="0">
                <a:pos x="4057" y="17"/>
              </a:cxn>
              <a:cxn ang="0">
                <a:pos x="4293" y="30"/>
              </a:cxn>
              <a:cxn ang="0">
                <a:pos x="4293" y="50"/>
              </a:cxn>
              <a:cxn ang="0">
                <a:pos x="4329" y="73"/>
              </a:cxn>
              <a:cxn ang="0">
                <a:pos x="4305" y="89"/>
              </a:cxn>
              <a:cxn ang="0">
                <a:pos x="4082" y="99"/>
              </a:cxn>
              <a:cxn ang="0">
                <a:pos x="3675" y="99"/>
              </a:cxn>
              <a:cxn ang="0">
                <a:pos x="3129" y="94"/>
              </a:cxn>
              <a:cxn ang="0">
                <a:pos x="2401" y="94"/>
              </a:cxn>
              <a:cxn ang="0">
                <a:pos x="1733" y="98"/>
              </a:cxn>
              <a:cxn ang="0">
                <a:pos x="657" y="102"/>
              </a:cxn>
              <a:cxn ang="0">
                <a:pos x="1" y="93"/>
              </a:cxn>
              <a:cxn ang="0">
                <a:pos x="0" y="13"/>
              </a:cxn>
              <a:cxn ang="0">
                <a:pos x="657" y="12"/>
              </a:cxn>
              <a:cxn ang="0">
                <a:pos x="1349" y="7"/>
              </a:cxn>
              <a:cxn ang="0">
                <a:pos x="2265" y="9"/>
              </a:cxn>
              <a:cxn ang="0">
                <a:pos x="2834" y="8"/>
              </a:cxn>
              <a:cxn ang="0">
                <a:pos x="3477" y="10"/>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w="9525">
            <a:noFill/>
            <a:round/>
            <a:headEnd/>
            <a:tailEn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sp>
        <p:nvSpPr>
          <p:cNvPr id="33795" name="Freeform 3">
            <a:extLst>
              <a:ext uri="{FF2B5EF4-FFF2-40B4-BE49-F238E27FC236}">
                <a16:creationId xmlns:a16="http://schemas.microsoft.com/office/drawing/2014/main" id="{884AFD5E-8D73-4F34-8711-E65842229259}"/>
              </a:ext>
            </a:extLst>
          </p:cNvPr>
          <p:cNvSpPr>
            <a:spLocks/>
          </p:cNvSpPr>
          <p:nvPr/>
        </p:nvSpPr>
        <p:spPr bwMode="auto">
          <a:xfrm>
            <a:off x="198438" y="152400"/>
            <a:ext cx="715962" cy="6400800"/>
          </a:xfrm>
          <a:custGeom>
            <a:avLst/>
            <a:gdLst/>
            <a:ahLst/>
            <a:cxnLst>
              <a:cxn ang="0">
                <a:pos x="86" y="3201"/>
              </a:cxn>
              <a:cxn ang="0">
                <a:pos x="79" y="2730"/>
              </a:cxn>
              <a:cxn ang="0">
                <a:pos x="64" y="2109"/>
              </a:cxn>
              <a:cxn ang="0">
                <a:pos x="101" y="1765"/>
              </a:cxn>
              <a:cxn ang="0">
                <a:pos x="79" y="1137"/>
              </a:cxn>
              <a:cxn ang="0">
                <a:pos x="34" y="651"/>
              </a:cxn>
              <a:cxn ang="0">
                <a:pos x="19" y="284"/>
              </a:cxn>
              <a:cxn ang="0">
                <a:pos x="49" y="45"/>
              </a:cxn>
              <a:cxn ang="0">
                <a:pos x="123" y="15"/>
              </a:cxn>
              <a:cxn ang="0">
                <a:pos x="243" y="37"/>
              </a:cxn>
              <a:cxn ang="0">
                <a:pos x="355" y="15"/>
              </a:cxn>
              <a:cxn ang="0">
                <a:pos x="512" y="7"/>
              </a:cxn>
              <a:cxn ang="0">
                <a:pos x="707" y="60"/>
              </a:cxn>
              <a:cxn ang="0">
                <a:pos x="797" y="142"/>
              </a:cxn>
              <a:cxn ang="0">
                <a:pos x="789" y="321"/>
              </a:cxn>
              <a:cxn ang="0">
                <a:pos x="804" y="658"/>
              </a:cxn>
              <a:cxn ang="0">
                <a:pos x="849" y="1047"/>
              </a:cxn>
              <a:cxn ang="0">
                <a:pos x="834" y="1586"/>
              </a:cxn>
              <a:cxn ang="0">
                <a:pos x="812" y="2199"/>
              </a:cxn>
              <a:cxn ang="0">
                <a:pos x="879" y="2812"/>
              </a:cxn>
              <a:cxn ang="0">
                <a:pos x="834" y="3329"/>
              </a:cxn>
              <a:cxn ang="0">
                <a:pos x="842" y="3957"/>
              </a:cxn>
              <a:cxn ang="0">
                <a:pos x="797" y="4054"/>
              </a:cxn>
              <a:cxn ang="0">
                <a:pos x="625" y="4084"/>
              </a:cxn>
              <a:cxn ang="0">
                <a:pos x="430" y="4039"/>
              </a:cxn>
              <a:cxn ang="0">
                <a:pos x="251" y="4069"/>
              </a:cxn>
              <a:cxn ang="0">
                <a:pos x="123" y="4114"/>
              </a:cxn>
              <a:cxn ang="0">
                <a:pos x="19" y="4062"/>
              </a:cxn>
              <a:cxn ang="0">
                <a:pos x="11" y="3875"/>
              </a:cxn>
              <a:cxn ang="0">
                <a:pos x="64" y="3598"/>
              </a:cxn>
              <a:cxn ang="0">
                <a:pos x="86" y="320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000"/>
            </a:schemeClr>
          </a:solidFill>
          <a:ln w="9525" cap="flat" cmpd="sng">
            <a:noFill/>
            <a:prstDash val="solid"/>
            <a:round/>
            <a:headEnd type="none" w="med" len="med"/>
            <a:tailEnd type="none" w="med" len="me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sp>
        <p:nvSpPr>
          <p:cNvPr id="33796" name="Freeform 4">
            <a:extLst>
              <a:ext uri="{FF2B5EF4-FFF2-40B4-BE49-F238E27FC236}">
                <a16:creationId xmlns:a16="http://schemas.microsoft.com/office/drawing/2014/main" id="{AC06AFF7-BF7A-4423-AB90-CEC8DCC9FFBF}"/>
              </a:ext>
            </a:extLst>
          </p:cNvPr>
          <p:cNvSpPr>
            <a:spLocks/>
          </p:cNvSpPr>
          <p:nvPr/>
        </p:nvSpPr>
        <p:spPr bwMode="invGray">
          <a:xfrm>
            <a:off x="323850" y="1157288"/>
            <a:ext cx="152400" cy="914400"/>
          </a:xfrm>
          <a:custGeom>
            <a:avLst/>
            <a:gdLst/>
            <a:ahLst/>
            <a:cxnLst>
              <a:cxn ang="0">
                <a:pos x="92" y="0"/>
              </a:cxn>
              <a:cxn ang="0">
                <a:pos x="81" y="170"/>
              </a:cxn>
              <a:cxn ang="0">
                <a:pos x="51" y="362"/>
              </a:cxn>
              <a:cxn ang="0">
                <a:pos x="74" y="539"/>
              </a:cxn>
              <a:cxn ang="0">
                <a:pos x="88" y="709"/>
              </a:cxn>
              <a:cxn ang="0">
                <a:pos x="110" y="842"/>
              </a:cxn>
              <a:cxn ang="0">
                <a:pos x="81" y="768"/>
              </a:cxn>
              <a:cxn ang="0">
                <a:pos x="59" y="716"/>
              </a:cxn>
              <a:cxn ang="0">
                <a:pos x="29" y="598"/>
              </a:cxn>
              <a:cxn ang="0">
                <a:pos x="0" y="414"/>
              </a:cxn>
              <a:cxn ang="0">
                <a:pos x="22" y="251"/>
              </a:cxn>
              <a:cxn ang="0">
                <a:pos x="51" y="81"/>
              </a:cxn>
              <a:cxn ang="0">
                <a:pos x="92" y="0"/>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w="9525">
            <a:noFill/>
            <a:round/>
            <a:headEnd/>
            <a:tailEn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sp>
        <p:nvSpPr>
          <p:cNvPr id="37893" name="Rectangle 5">
            <a:extLst>
              <a:ext uri="{FF2B5EF4-FFF2-40B4-BE49-F238E27FC236}">
                <a16:creationId xmlns:a16="http://schemas.microsoft.com/office/drawing/2014/main" id="{D37BE29C-34EA-407B-BD50-59EDCDD857B6}"/>
              </a:ext>
            </a:extLst>
          </p:cNvPr>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p>
        </p:txBody>
      </p:sp>
      <p:sp>
        <p:nvSpPr>
          <p:cNvPr id="37894" name="Rectangle 6">
            <a:extLst>
              <a:ext uri="{FF2B5EF4-FFF2-40B4-BE49-F238E27FC236}">
                <a16:creationId xmlns:a16="http://schemas.microsoft.com/office/drawing/2014/main" id="{7D1B060A-67D3-401C-B51D-6735FC5A8F98}"/>
              </a:ext>
            </a:extLst>
          </p:cNvPr>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3799" name="Rectangle 7">
            <a:extLst>
              <a:ext uri="{FF2B5EF4-FFF2-40B4-BE49-F238E27FC236}">
                <a16:creationId xmlns:a16="http://schemas.microsoft.com/office/drawing/2014/main" id="{5E134C5C-8CAD-419C-9349-B05F4A554125}"/>
              </a:ext>
            </a:extLst>
          </p:cNvPr>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rgbClr val="000000"/>
                </a:solidFill>
                <a:latin typeface="+mn-lt"/>
                <a:ea typeface="+mn-ea"/>
              </a:defRPr>
            </a:lvl1pPr>
          </a:lstStyle>
          <a:p>
            <a:pPr>
              <a:defRPr/>
            </a:pPr>
            <a:endParaRPr lang="en-US"/>
          </a:p>
        </p:txBody>
      </p:sp>
      <p:sp>
        <p:nvSpPr>
          <p:cNvPr id="33800" name="Rectangle 8">
            <a:extLst>
              <a:ext uri="{FF2B5EF4-FFF2-40B4-BE49-F238E27FC236}">
                <a16:creationId xmlns:a16="http://schemas.microsoft.com/office/drawing/2014/main" id="{26E6FEDE-AB99-48AC-BF47-D3CE4DF07442}"/>
              </a:ext>
            </a:extLst>
          </p:cNvPr>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mn-lt"/>
                <a:ea typeface="+mn-ea"/>
              </a:defRPr>
            </a:lvl1pPr>
          </a:lstStyle>
          <a:p>
            <a:pPr>
              <a:defRPr/>
            </a:pPr>
            <a:endParaRPr lang="en-US"/>
          </a:p>
        </p:txBody>
      </p:sp>
      <p:sp>
        <p:nvSpPr>
          <p:cNvPr id="33801" name="Rectangle 9">
            <a:extLst>
              <a:ext uri="{FF2B5EF4-FFF2-40B4-BE49-F238E27FC236}">
                <a16:creationId xmlns:a16="http://schemas.microsoft.com/office/drawing/2014/main" id="{A9B51D47-31F7-4DC4-BE1C-144FF93DC217}"/>
              </a:ext>
            </a:extLst>
          </p:cNvPr>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panose="030F0702030302020204" pitchFamily="66" charset="0"/>
              </a:defRPr>
            </a:lvl1pPr>
          </a:lstStyle>
          <a:p>
            <a:fld id="{E6218391-DCB8-45AA-8E14-FC49D1F24D8D}" type="slidenum">
              <a:rPr lang="en-US" altLang="en-US"/>
              <a:pPr/>
              <a:t>‹#›</a:t>
            </a:fld>
            <a:endParaRPr lang="en-US" altLang="en-US"/>
          </a:p>
        </p:txBody>
      </p:sp>
    </p:spTree>
    <p:extLst>
      <p:ext uri="{BB962C8B-B14F-4D97-AF65-F5344CB8AC3E}">
        <p14:creationId xmlns:p14="http://schemas.microsoft.com/office/powerpoint/2010/main" val="3783392534"/>
      </p:ext>
    </p:extLst>
  </p:cSld>
  <p:clrMap bg1="lt1" tx1="dk1" bg2="lt2" tx2="dk2" accent1="accent1" accent2="accent2" accent3="accent3" accent4="accent4" accent5="accent5" accent6="accent6" hlink="hlink" folHlink="folHlink"/>
  <p:sldLayoutIdLst>
    <p:sldLayoutId id="2147483803"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2pPr>
      <a:lvl3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3pPr>
      <a:lvl4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4pPr>
      <a:lvl5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5pPr>
      <a:lvl6pPr marL="457200" algn="l" rtl="0" fontAlgn="base">
        <a:spcBef>
          <a:spcPct val="0"/>
        </a:spcBef>
        <a:spcAft>
          <a:spcPct val="0"/>
        </a:spcAft>
        <a:defRPr sz="4300">
          <a:solidFill>
            <a:schemeClr val="tx2"/>
          </a:solidFill>
          <a:latin typeface="Comic Sans MS" pitchFamily="-111" charset="0"/>
        </a:defRPr>
      </a:lvl6pPr>
      <a:lvl7pPr marL="914400" algn="l" rtl="0" fontAlgn="base">
        <a:spcBef>
          <a:spcPct val="0"/>
        </a:spcBef>
        <a:spcAft>
          <a:spcPct val="0"/>
        </a:spcAft>
        <a:defRPr sz="4300">
          <a:solidFill>
            <a:schemeClr val="tx2"/>
          </a:solidFill>
          <a:latin typeface="Comic Sans MS" pitchFamily="-111" charset="0"/>
        </a:defRPr>
      </a:lvl7pPr>
      <a:lvl8pPr marL="1371600" algn="l" rtl="0" fontAlgn="base">
        <a:spcBef>
          <a:spcPct val="0"/>
        </a:spcBef>
        <a:spcAft>
          <a:spcPct val="0"/>
        </a:spcAft>
        <a:defRPr sz="4300">
          <a:solidFill>
            <a:schemeClr val="tx2"/>
          </a:solidFill>
          <a:latin typeface="Comic Sans MS" pitchFamily="-111" charset="0"/>
        </a:defRPr>
      </a:lvl8pPr>
      <a:lvl9pPr marL="1828800" algn="l" rtl="0" fontAlgn="base">
        <a:spcBef>
          <a:spcPct val="0"/>
        </a:spcBef>
        <a:spcAft>
          <a:spcPct val="0"/>
        </a:spcAft>
        <a:defRPr sz="4300">
          <a:solidFill>
            <a:schemeClr val="tx2"/>
          </a:solidFill>
          <a:latin typeface="Comic Sans MS" pitchFamily="-111"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1746" name="Group 2">
            <a:extLst>
              <a:ext uri="{FF2B5EF4-FFF2-40B4-BE49-F238E27FC236}">
                <a16:creationId xmlns:a16="http://schemas.microsoft.com/office/drawing/2014/main" id="{09B7A977-16D0-44B3-93F1-458341550F4B}"/>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05729161-447B-485D-B6BE-27D0763EAE46}"/>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a:defRPr/>
              </a:pPr>
              <a:endParaRPr lang="en-US">
                <a:solidFill>
                  <a:srgbClr val="FFFFFF"/>
                </a:solidFill>
                <a:latin typeface="Times New Roman" pitchFamily="-107" charset="0"/>
                <a:ea typeface="+mn-ea"/>
              </a:endParaRPr>
            </a:p>
          </p:txBody>
        </p:sp>
        <p:sp>
          <p:nvSpPr>
            <p:cNvPr id="6148" name="Arc 4">
              <a:extLst>
                <a:ext uri="{FF2B5EF4-FFF2-40B4-BE49-F238E27FC236}">
                  <a16:creationId xmlns:a16="http://schemas.microsoft.com/office/drawing/2014/main" id="{0E882507-8653-4709-979A-C0A4EB46F1A1}"/>
                </a:ext>
              </a:extLst>
            </p:cNvPr>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l">
                <a:defRPr/>
              </a:pPr>
              <a:endParaRPr lang="en-US">
                <a:solidFill>
                  <a:srgbClr val="FFFFFF"/>
                </a:solidFill>
                <a:latin typeface="Times New Roman" pitchFamily="-107" charset="0"/>
                <a:ea typeface="+mn-ea"/>
              </a:endParaRPr>
            </a:p>
          </p:txBody>
        </p:sp>
      </p:grpSp>
      <p:sp>
        <p:nvSpPr>
          <p:cNvPr id="6149" name="Rectangle 5">
            <a:extLst>
              <a:ext uri="{FF2B5EF4-FFF2-40B4-BE49-F238E27FC236}">
                <a16:creationId xmlns:a16="http://schemas.microsoft.com/office/drawing/2014/main" id="{16BAAC2D-0400-45FC-99D3-785BCCA9B4E3}"/>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B964DCB2-E568-44A8-96BF-8084F67ACE7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07" charset="0"/>
                <a:ea typeface="+mn-ea"/>
              </a:defRPr>
            </a:lvl1pPr>
          </a:lstStyle>
          <a:p>
            <a:pPr>
              <a:defRPr/>
            </a:pPr>
            <a:endParaRPr lang="en-US"/>
          </a:p>
        </p:txBody>
      </p:sp>
      <p:sp>
        <p:nvSpPr>
          <p:cNvPr id="6151" name="Rectangle 7">
            <a:extLst>
              <a:ext uri="{FF2B5EF4-FFF2-40B4-BE49-F238E27FC236}">
                <a16:creationId xmlns:a16="http://schemas.microsoft.com/office/drawing/2014/main" id="{1468CF0A-1038-4D78-B603-29172409FAF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defRPr>
            </a:lvl1pPr>
          </a:lstStyle>
          <a:p>
            <a:pPr>
              <a:defRPr/>
            </a:pPr>
            <a:endParaRPr lang="en-US"/>
          </a:p>
        </p:txBody>
      </p:sp>
      <p:sp>
        <p:nvSpPr>
          <p:cNvPr id="6152" name="Rectangle 8">
            <a:extLst>
              <a:ext uri="{FF2B5EF4-FFF2-40B4-BE49-F238E27FC236}">
                <a16:creationId xmlns:a16="http://schemas.microsoft.com/office/drawing/2014/main" id="{0CC8E464-047A-442F-8B80-DA9E2575F55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fld id="{FB8402B9-A0FE-4597-8450-714C087D4BC2}" type="slidenum">
              <a:rPr lang="en-US" altLang="en-US"/>
              <a:pPr/>
              <a:t>‹#›</a:t>
            </a:fld>
            <a:endParaRPr lang="en-US" altLang="en-US"/>
          </a:p>
        </p:txBody>
      </p:sp>
      <p:sp>
        <p:nvSpPr>
          <p:cNvPr id="31751" name="Rectangle 9">
            <a:extLst>
              <a:ext uri="{FF2B5EF4-FFF2-40B4-BE49-F238E27FC236}">
                <a16:creationId xmlns:a16="http://schemas.microsoft.com/office/drawing/2014/main" id="{52B783C0-F1FA-452A-9EB9-5895A9FC4EC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3643959362"/>
      </p:ext>
    </p:extLst>
  </p:cSld>
  <p:clrMap bg1="dk2" tx1="lt1" bg2="dk1" tx2="lt2" accent1="accent1" accent2="accent2" accent3="accent3" accent4="accent4" accent5="accent5" accent6="accent6" hlink="hlink" folHlink="folHlink"/>
  <p:sldLayoutIdLst>
    <p:sldLayoutId id="2147483805"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4034" name="Group 2">
            <a:extLst>
              <a:ext uri="{FF2B5EF4-FFF2-40B4-BE49-F238E27FC236}">
                <a16:creationId xmlns:a16="http://schemas.microsoft.com/office/drawing/2014/main" id="{C8906567-85CC-4CC0-AC1B-95139E071647}"/>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71683FFD-1191-4322-8091-C798E6A8C2D0}"/>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a:defRPr/>
              </a:pPr>
              <a:endParaRPr lang="en-US">
                <a:solidFill>
                  <a:srgbClr val="FFFFFF"/>
                </a:solidFill>
                <a:latin typeface="Times New Roman" pitchFamily="-107" charset="0"/>
                <a:ea typeface="ＭＳ Ｐゴシック" charset="-128"/>
                <a:cs typeface="ＭＳ Ｐゴシック" charset="-128"/>
              </a:endParaRPr>
            </a:p>
          </p:txBody>
        </p:sp>
        <p:sp>
          <p:nvSpPr>
            <p:cNvPr id="6148" name="Arc 4">
              <a:extLst>
                <a:ext uri="{FF2B5EF4-FFF2-40B4-BE49-F238E27FC236}">
                  <a16:creationId xmlns:a16="http://schemas.microsoft.com/office/drawing/2014/main" id="{711ED72C-0337-4028-983F-8534AFF8C8E0}"/>
                </a:ext>
              </a:extLst>
            </p:cNvPr>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l">
                <a:defRPr/>
              </a:pPr>
              <a:endParaRPr lang="en-US">
                <a:solidFill>
                  <a:srgbClr val="FFFFFF"/>
                </a:solidFill>
                <a:latin typeface="Times New Roman" pitchFamily="-107" charset="0"/>
                <a:ea typeface="ＭＳ Ｐゴシック" charset="-128"/>
                <a:cs typeface="ＭＳ Ｐゴシック" charset="-128"/>
              </a:endParaRPr>
            </a:p>
          </p:txBody>
        </p:sp>
      </p:grpSp>
      <p:sp>
        <p:nvSpPr>
          <p:cNvPr id="6149" name="Rectangle 5">
            <a:extLst>
              <a:ext uri="{FF2B5EF4-FFF2-40B4-BE49-F238E27FC236}">
                <a16:creationId xmlns:a16="http://schemas.microsoft.com/office/drawing/2014/main" id="{1E50EA50-1F5D-4B59-BF7E-449FE11E9039}"/>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4F8DBD6B-FBAE-454C-9D7F-34FA40333DE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07" charset="0"/>
                <a:ea typeface="+mn-ea"/>
                <a:cs typeface="+mn-cs"/>
              </a:defRPr>
            </a:lvl1pPr>
          </a:lstStyle>
          <a:p>
            <a:pPr>
              <a:defRPr/>
            </a:pPr>
            <a:endParaRPr lang="en-US"/>
          </a:p>
        </p:txBody>
      </p:sp>
      <p:sp>
        <p:nvSpPr>
          <p:cNvPr id="6151" name="Rectangle 7">
            <a:extLst>
              <a:ext uri="{FF2B5EF4-FFF2-40B4-BE49-F238E27FC236}">
                <a16:creationId xmlns:a16="http://schemas.microsoft.com/office/drawing/2014/main" id="{4C026BF0-A25E-49F6-A11B-EBCC81308E7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a:extLst>
              <a:ext uri="{FF2B5EF4-FFF2-40B4-BE49-F238E27FC236}">
                <a16:creationId xmlns:a16="http://schemas.microsoft.com/office/drawing/2014/main" id="{36830307-92C7-49F1-81CE-CF713AA676C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fld id="{0E7377E4-1E29-46E9-900F-16198FE3100B}" type="slidenum">
              <a:rPr lang="en-US" altLang="en-US"/>
              <a:pPr/>
              <a:t>‹#›</a:t>
            </a:fld>
            <a:endParaRPr lang="en-US" altLang="en-US"/>
          </a:p>
        </p:txBody>
      </p:sp>
      <p:sp>
        <p:nvSpPr>
          <p:cNvPr id="44039" name="Rectangle 9">
            <a:extLst>
              <a:ext uri="{FF2B5EF4-FFF2-40B4-BE49-F238E27FC236}">
                <a16:creationId xmlns:a16="http://schemas.microsoft.com/office/drawing/2014/main" id="{DD6F789C-074E-45FE-A53A-D2164AAAD34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3026218887"/>
      </p:ext>
    </p:extLst>
  </p:cSld>
  <p:clrMap bg1="dk2" tx1="lt1" bg2="dk1" tx2="lt2" accent1="accent1" accent2="accent2" accent3="accent3" accent4="accent4" accent5="accent5" accent6="accent6" hlink="hlink" folHlink="folHlink"/>
  <p:sldLayoutIdLst>
    <p:sldLayoutId id="2147483807"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A645C7D6-CDFE-40BA-A91D-2F5DD4E4E868}"/>
              </a:ext>
            </a:extLst>
          </p:cNvPr>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10800000" scaled="1"/>
          </a:gradFill>
          <a:ln w="12600">
            <a:solidFill>
              <a:srgbClr val="000000"/>
            </a:solidFill>
            <a:miter lim="800000"/>
            <a:headEnd/>
            <a:tailEnd/>
          </a:ln>
          <a:effectLst/>
        </p:spPr>
        <p:txBody>
          <a:bodyPr wrap="none" lIns="82058" tIns="41029" rIns="82058" bIns="41029" anchor="ctr"/>
          <a:lstStyle/>
          <a:p>
            <a:pPr algn="l">
              <a:defRPr/>
            </a:pPr>
            <a:endParaRPr lang="en-US">
              <a:solidFill>
                <a:srgbClr val="000000"/>
              </a:solidFill>
              <a:latin typeface="Times New Roman" pitchFamily="-107" charset="0"/>
              <a:ea typeface="+mn-ea"/>
            </a:endParaRPr>
          </a:p>
        </p:txBody>
      </p:sp>
      <p:sp>
        <p:nvSpPr>
          <p:cNvPr id="1026" name="Text Box 2">
            <a:extLst>
              <a:ext uri="{FF2B5EF4-FFF2-40B4-BE49-F238E27FC236}">
                <a16:creationId xmlns:a16="http://schemas.microsoft.com/office/drawing/2014/main" id="{D2E93141-2F21-41EB-8E75-2104B333A3DC}"/>
              </a:ext>
            </a:extLst>
          </p:cNvPr>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500"/>
              </a:spcBef>
              <a:buClr>
                <a:srgbClr val="FFFFFF"/>
              </a:buClr>
              <a:buFont typeface="Arial" panose="020B0604020202020204" pitchFamily="34" charset="0"/>
              <a:buNone/>
            </a:pPr>
            <a:r>
              <a:rPr lang="en-GB" altLang="en-US" sz="800" b="1" i="0" dirty="0">
                <a:solidFill>
                  <a:srgbClr val="FFFFFF"/>
                </a:solidFill>
                <a:latin typeface="Arial" panose="020B0604020202020204" pitchFamily="34" charset="0"/>
                <a:ea typeface="MS Gothic" panose="020B0609070205080204" pitchFamily="49" charset="-128"/>
              </a:rPr>
              <a:t>© </a:t>
            </a:r>
            <a:r>
              <a:rPr lang="en-GB" altLang="en-US" sz="900" b="1" i="0" dirty="0">
                <a:solidFill>
                  <a:srgbClr val="FFFFFF"/>
                </a:solidFill>
                <a:latin typeface="Arial" panose="020B0604020202020204" pitchFamily="34" charset="0"/>
                <a:ea typeface="MS Gothic" panose="020B0609070205080204" pitchFamily="49" charset="-128"/>
              </a:rPr>
              <a:t>2006</a:t>
            </a:r>
            <a:r>
              <a:rPr lang="en-GB" altLang="en-US" sz="800" b="1" i="0" dirty="0">
                <a:solidFill>
                  <a:srgbClr val="FFFFFF"/>
                </a:solidFill>
                <a:latin typeface="Arial" panose="020B0604020202020204" pitchFamily="34" charset="0"/>
                <a:ea typeface="MS Gothic" panose="020B0609070205080204" pitchFamily="49" charset="-128"/>
              </a:rPr>
              <a:t> TBBMI</a:t>
            </a:r>
          </a:p>
        </p:txBody>
      </p:sp>
      <p:sp>
        <p:nvSpPr>
          <p:cNvPr id="1027" name="Rectangle 3">
            <a:extLst>
              <a:ext uri="{FF2B5EF4-FFF2-40B4-BE49-F238E27FC236}">
                <a16:creationId xmlns:a16="http://schemas.microsoft.com/office/drawing/2014/main" id="{7DA13CCE-5F94-4042-AE87-CB89D69C8B7C}"/>
              </a:ext>
            </a:extLst>
          </p:cNvPr>
          <p:cNvSpPr>
            <a:spLocks noChangeArrowheads="1"/>
          </p:cNvSpPr>
          <p:nvPr/>
        </p:nvSpPr>
        <p:spPr bwMode="auto">
          <a:xfrm>
            <a:off x="7848600" y="6546850"/>
            <a:ext cx="665163" cy="223838"/>
          </a:xfrm>
          <a:prstGeom prst="rect">
            <a:avLst/>
          </a:prstGeom>
          <a:noFill/>
          <a:ln w="9525">
            <a:noFill/>
            <a:round/>
            <a:headEnd/>
            <a:tailEnd/>
          </a:ln>
          <a:effectLst/>
        </p:spPr>
        <p:txBody>
          <a:bodyPr wrap="none" lIns="80766" tIns="41998" rIns="80766" bIns="41998" anchor="ctr">
            <a:spAutoFit/>
          </a:bodyPr>
          <a:lstStyle/>
          <a:p>
            <a:pPr>
              <a:buClr>
                <a:srgbClr val="FFFFFF"/>
              </a:buClr>
              <a:buFont typeface="Comic Sans MS" pitchFamily="-107"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en-GB" sz="900" b="1">
                <a:solidFill>
                  <a:srgbClr val="FFFFFF"/>
                </a:solidFill>
                <a:latin typeface="Comic Sans MS" pitchFamily="-107" charset="0"/>
                <a:ea typeface="+mn-ea"/>
              </a:rPr>
              <a:t>9.65.08.</a:t>
            </a:r>
          </a:p>
        </p:txBody>
      </p:sp>
      <p:sp>
        <p:nvSpPr>
          <p:cNvPr id="1028" name="Rectangle 4">
            <a:extLst>
              <a:ext uri="{FF2B5EF4-FFF2-40B4-BE49-F238E27FC236}">
                <a16:creationId xmlns:a16="http://schemas.microsoft.com/office/drawing/2014/main" id="{3AFFA6C6-A44C-431B-BE58-733EE6313D09}"/>
              </a:ext>
            </a:extLst>
          </p:cNvPr>
          <p:cNvSpPr>
            <a:spLocks noChangeArrowheads="1"/>
          </p:cNvSpPr>
          <p:nvPr/>
        </p:nvSpPr>
        <p:spPr bwMode="auto">
          <a:xfrm>
            <a:off x="461963" y="106363"/>
            <a:ext cx="4060825" cy="923925"/>
          </a:xfrm>
          <a:prstGeom prst="rect">
            <a:avLst/>
          </a:prstGeom>
          <a:noFill/>
          <a:ln w="9525">
            <a:noFill/>
            <a:round/>
            <a:headEnd/>
            <a:tailEnd/>
          </a:ln>
          <a:effectLst/>
        </p:spPr>
        <p:txBody>
          <a:bodyPr lIns="91104" tIns="45552" rIns="91104" bIns="45552">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lnSpc>
                <a:spcPct val="125000"/>
              </a:lnSpc>
              <a:spcBef>
                <a:spcPts val="1350"/>
              </a:spcBef>
              <a:buClr>
                <a:srgbClr val="FFFF00"/>
              </a:buClr>
              <a:buFont typeface="Helvetica" panose="020B0604020202020204" pitchFamily="34" charset="0"/>
              <a:buNone/>
            </a:pPr>
            <a:r>
              <a:rPr lang="en-GB" altLang="en-US" b="1">
                <a:solidFill>
                  <a:srgbClr val="FFFF00"/>
                </a:solidFill>
                <a:latin typeface="Helvetica" panose="020B0604020202020204" pitchFamily="34" charset="0"/>
                <a:ea typeface="MS Gothic" panose="020B0609070205080204" pitchFamily="49" charset="-128"/>
              </a:rPr>
              <a:t>The  New Testament          Comes Together</a:t>
            </a:r>
          </a:p>
        </p:txBody>
      </p:sp>
    </p:spTree>
    <p:extLst>
      <p:ext uri="{BB962C8B-B14F-4D97-AF65-F5344CB8AC3E}">
        <p14:creationId xmlns:p14="http://schemas.microsoft.com/office/powerpoint/2010/main" val="2257743854"/>
      </p:ext>
    </p:extLst>
  </p:cSld>
  <p:clrMap bg1="lt1" tx1="dk1" bg2="lt2" tx2="dk2" accent1="accent1" accent2="accent2" accent3="accent3" accent4="accent4" accent5="accent5" accent6="accent6" hlink="hlink" folHlink="folHlink"/>
  <p:sldLayoutIdLst>
    <p:sldLayoutId id="2147483809"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mj-lt"/>
          <a:ea typeface="+mj-ea"/>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panose="02020603050405020304" pitchFamily="18" charset="0"/>
        <a:buChar char="•"/>
        <a:defRPr sz="3100">
          <a:solidFill>
            <a:srgbClr val="000000"/>
          </a:solidFill>
          <a:latin typeface="+mn-lt"/>
          <a:ea typeface="+mn-ea"/>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panose="02020603050405020304" pitchFamily="18"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13/01/2025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17601043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Line 2">
            <a:extLst>
              <a:ext uri="{FF2B5EF4-FFF2-40B4-BE49-F238E27FC236}">
                <a16:creationId xmlns:a16="http://schemas.microsoft.com/office/drawing/2014/main" id="{6243F9DA-3931-4F19-9A0E-EC66C74DB48F}"/>
              </a:ext>
            </a:extLst>
          </p:cNvPr>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l" eaLnBrk="0" hangingPunct="0">
              <a:defRPr/>
            </a:pPr>
            <a:endParaRPr lang="en-US">
              <a:solidFill>
                <a:srgbClr val="003300"/>
              </a:solidFill>
              <a:latin typeface="Times New Roman" pitchFamily="-108" charset="0"/>
              <a:ea typeface="+mn-ea"/>
            </a:endParaRPr>
          </a:p>
        </p:txBody>
      </p:sp>
      <p:sp>
        <p:nvSpPr>
          <p:cNvPr id="7171" name="Rectangle 3">
            <a:extLst>
              <a:ext uri="{FF2B5EF4-FFF2-40B4-BE49-F238E27FC236}">
                <a16:creationId xmlns:a16="http://schemas.microsoft.com/office/drawing/2014/main" id="{13B55BAB-26F3-41AE-B479-6B853522FA5A}"/>
              </a:ext>
            </a:extLst>
          </p:cNvPr>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2" name="Rectangle 4" descr="mutegras">
            <a:extLst>
              <a:ext uri="{FF2B5EF4-FFF2-40B4-BE49-F238E27FC236}">
                <a16:creationId xmlns:a16="http://schemas.microsoft.com/office/drawing/2014/main" id="{3AA9B210-932D-48A7-B79D-8C20B68745A9}"/>
              </a:ext>
            </a:extLst>
          </p:cNvPr>
          <p:cNvSpPr>
            <a:spLocks noChangeArrowheads="1"/>
          </p:cNvSpPr>
          <p:nvPr/>
        </p:nvSpPr>
        <p:spPr bwMode="ltGray">
          <a:xfrm>
            <a:off x="0" y="0"/>
            <a:ext cx="9144000" cy="1524000"/>
          </a:xfrm>
          <a:prstGeom prst="rect">
            <a:avLst/>
          </a:prstGeom>
          <a:blipFill dpi="0" rotWithShape="0">
            <a:blip r:embed="rId3" cstate="print"/>
            <a:srcRect/>
            <a:tile tx="0" ty="0" sx="100000" sy="100000" flip="none" algn="tl"/>
          </a:blipFill>
          <a:ln w="9525">
            <a:noFill/>
            <a:miter lim="800000"/>
            <a:headEnd/>
            <a:tailEnd/>
          </a:ln>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3" name="Rectangle 5" descr="mutegras">
            <a:extLst>
              <a:ext uri="{FF2B5EF4-FFF2-40B4-BE49-F238E27FC236}">
                <a16:creationId xmlns:a16="http://schemas.microsoft.com/office/drawing/2014/main" id="{D9A458F8-9E43-4272-B448-88020FDE1B62}"/>
              </a:ext>
            </a:extLst>
          </p:cNvPr>
          <p:cNvSpPr>
            <a:spLocks noChangeArrowheads="1"/>
          </p:cNvSpPr>
          <p:nvPr/>
        </p:nvSpPr>
        <p:spPr bwMode="ltGray">
          <a:xfrm>
            <a:off x="0" y="6553200"/>
            <a:ext cx="9144000" cy="304800"/>
          </a:xfrm>
          <a:prstGeom prst="rect">
            <a:avLst/>
          </a:prstGeom>
          <a:blipFill dpi="0" rotWithShape="0">
            <a:blip r:embed="rId3" cstate="print"/>
            <a:srcRect/>
            <a:tile tx="0" ty="0" sx="100000" sy="100000" flip="none" algn="tl"/>
          </a:blipFill>
          <a:ln w="9525">
            <a:noFill/>
            <a:miter lim="800000"/>
            <a:headEnd/>
            <a:tailEnd/>
          </a:ln>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4" name="Line 6">
            <a:extLst>
              <a:ext uri="{FF2B5EF4-FFF2-40B4-BE49-F238E27FC236}">
                <a16:creationId xmlns:a16="http://schemas.microsoft.com/office/drawing/2014/main" id="{01252756-7F0F-4E8A-BCFB-8E6EA1936560}"/>
              </a:ext>
            </a:extLst>
          </p:cNvPr>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l" eaLnBrk="0" hangingPunct="0">
              <a:defRPr/>
            </a:pPr>
            <a:endParaRPr lang="en-US">
              <a:solidFill>
                <a:srgbClr val="003300"/>
              </a:solidFill>
              <a:latin typeface="Times New Roman" pitchFamily="-108" charset="0"/>
              <a:ea typeface="+mn-ea"/>
            </a:endParaRPr>
          </a:p>
        </p:txBody>
      </p:sp>
      <p:sp>
        <p:nvSpPr>
          <p:cNvPr id="7175" name="Rectangle 7">
            <a:extLst>
              <a:ext uri="{FF2B5EF4-FFF2-40B4-BE49-F238E27FC236}">
                <a16:creationId xmlns:a16="http://schemas.microsoft.com/office/drawing/2014/main" id="{BCE90167-8CEA-4BB4-9AB9-D84C82F19A6A}"/>
              </a:ext>
            </a:extLst>
          </p:cNvPr>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6" name="Rectangle 8">
            <a:extLst>
              <a:ext uri="{FF2B5EF4-FFF2-40B4-BE49-F238E27FC236}">
                <a16:creationId xmlns:a16="http://schemas.microsoft.com/office/drawing/2014/main" id="{5870CCFB-696B-4570-A08A-208F14A27408}"/>
              </a:ext>
            </a:extLst>
          </p:cNvPr>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9" name="Rectangle 9">
            <a:extLst>
              <a:ext uri="{FF2B5EF4-FFF2-40B4-BE49-F238E27FC236}">
                <a16:creationId xmlns:a16="http://schemas.microsoft.com/office/drawing/2014/main" id="{B7762971-7D21-451D-93A6-98990DC5FB3C}"/>
              </a:ext>
            </a:extLst>
          </p:cNvPr>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178" name="Rectangle 10">
            <a:extLst>
              <a:ext uri="{FF2B5EF4-FFF2-40B4-BE49-F238E27FC236}">
                <a16:creationId xmlns:a16="http://schemas.microsoft.com/office/drawing/2014/main" id="{0AD2BBF0-043E-44A3-9D03-07AB40920C85}"/>
              </a:ext>
            </a:extLst>
          </p:cNvPr>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003300"/>
                </a:solidFill>
                <a:latin typeface="Times New Roman" pitchFamily="-112" charset="0"/>
                <a:ea typeface="+mn-ea"/>
              </a:defRPr>
            </a:lvl1pPr>
          </a:lstStyle>
          <a:p>
            <a:pPr>
              <a:defRPr/>
            </a:pPr>
            <a:endParaRPr lang="en-US"/>
          </a:p>
        </p:txBody>
      </p:sp>
      <p:sp>
        <p:nvSpPr>
          <p:cNvPr id="7179" name="Rectangle 11">
            <a:extLst>
              <a:ext uri="{FF2B5EF4-FFF2-40B4-BE49-F238E27FC236}">
                <a16:creationId xmlns:a16="http://schemas.microsoft.com/office/drawing/2014/main" id="{0415BCB3-1629-4174-B1BC-CA6DF8D1BA73}"/>
              </a:ext>
            </a:extLst>
          </p:cNvPr>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pitchFamily="-112" charset="0"/>
                <a:ea typeface="+mn-ea"/>
              </a:defRPr>
            </a:lvl1pPr>
          </a:lstStyle>
          <a:p>
            <a:pPr>
              <a:defRPr/>
            </a:pPr>
            <a:endParaRPr lang="en-US"/>
          </a:p>
        </p:txBody>
      </p:sp>
      <p:sp>
        <p:nvSpPr>
          <p:cNvPr id="7180" name="Rectangle 12">
            <a:extLst>
              <a:ext uri="{FF2B5EF4-FFF2-40B4-BE49-F238E27FC236}">
                <a16:creationId xmlns:a16="http://schemas.microsoft.com/office/drawing/2014/main" id="{FE7BF147-B54E-4FF5-A473-62533724DEDF}"/>
              </a:ext>
            </a:extLst>
          </p:cNvPr>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3300"/>
                </a:solidFill>
              </a:defRPr>
            </a:lvl1pPr>
          </a:lstStyle>
          <a:p>
            <a:fld id="{10EE4642-ECCA-4A92-BB2A-F926220267D8}" type="slidenum">
              <a:rPr lang="en-US" altLang="en-US"/>
              <a:pPr/>
              <a:t>‹#›</a:t>
            </a:fld>
            <a:endParaRPr lang="en-US" altLang="en-US"/>
          </a:p>
        </p:txBody>
      </p:sp>
    </p:spTree>
    <p:extLst>
      <p:ext uri="{BB962C8B-B14F-4D97-AF65-F5344CB8AC3E}">
        <p14:creationId xmlns:p14="http://schemas.microsoft.com/office/powerpoint/2010/main" val="3353199438"/>
      </p:ext>
    </p:extLst>
  </p:cSld>
  <p:clrMap bg1="lt1" tx1="dk1" bg2="lt2" tx2="dk2" accent1="accent1" accent2="accent2" accent3="accent3" accent4="accent4" accent5="accent5" accent6="accent6" hlink="hlink" folHlink="folHlink"/>
  <p:sldLayoutIdLst>
    <p:sldLayoutId id="2147483811" r:id="rId1"/>
  </p:sldLayoutIdLst>
  <p:txStyles>
    <p:titleStyle>
      <a:lvl1pPr algn="ctr"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rgbClr val="F1F7E9"/>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kumimoji="1" sz="2800" b="1" i="0">
          <a:solidFill>
            <a:srgbClr val="F1F7E9"/>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rgbClr val="F1F7E9"/>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ＭＳ Ｐゴシック" pitchFamily="-108"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D218D3D-0447-4BF3-ACEE-FE9FBD054940}"/>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46F2E764-D648-4C94-BF5C-B1443D57378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330453849"/>
      </p:ext>
    </p:extLst>
  </p:cSld>
  <p:clrMap bg1="dk2" tx1="lt1" bg2="dk1"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ctr" rtl="0" eaLnBrk="0" fontAlgn="base" hangingPunct="0">
        <a:spcBef>
          <a:spcPct val="0"/>
        </a:spcBef>
        <a:spcAft>
          <a:spcPct val="0"/>
        </a:spcAft>
        <a:defRPr sz="4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6567041"/>
      </p:ext>
    </p:extLst>
  </p:cSld>
  <p:clrMap bg1="dk2" tx1="lt1" bg2="dk1"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EFED6"/>
        </a:solidFill>
        <a:effectLst/>
      </p:bgPr>
    </p:bg>
    <p:spTree>
      <p:nvGrpSpPr>
        <p:cNvPr id="1" name=""/>
        <p:cNvGrpSpPr/>
        <p:nvPr/>
      </p:nvGrpSpPr>
      <p:grpSpPr>
        <a:xfrm>
          <a:off x="0" y="0"/>
          <a:ext cx="0" cy="0"/>
          <a:chOff x="0" y="0"/>
          <a:chExt cx="0" cy="0"/>
        </a:xfrm>
      </p:grpSpPr>
      <p:grpSp>
        <p:nvGrpSpPr>
          <p:cNvPr id="58" name="Group 291"/>
          <p:cNvGrpSpPr/>
          <p:nvPr/>
        </p:nvGrpSpPr>
        <p:grpSpPr>
          <a:xfrm>
            <a:off x="215899" y="76200"/>
            <a:ext cx="8686801" cy="6781800"/>
            <a:chOff x="0" y="0"/>
            <a:chExt cx="8686800" cy="6781799"/>
          </a:xfrm>
        </p:grpSpPr>
        <p:grpSp>
          <p:nvGrpSpPr>
            <p:cNvPr id="32" name="Group 201"/>
            <p:cNvGrpSpPr/>
            <p:nvPr/>
          </p:nvGrpSpPr>
          <p:grpSpPr>
            <a:xfrm>
              <a:off x="-1" y="0"/>
              <a:ext cx="8686801" cy="336551"/>
              <a:chOff x="0" y="0"/>
              <a:chExt cx="8686800" cy="336550"/>
            </a:xfrm>
          </p:grpSpPr>
          <p:grpSp>
            <p:nvGrpSpPr>
              <p:cNvPr id="7" name="Group 202"/>
              <p:cNvGrpSpPr/>
              <p:nvPr/>
            </p:nvGrpSpPr>
            <p:grpSpPr>
              <a:xfrm>
                <a:off x="-1" y="0"/>
                <a:ext cx="1676401" cy="336551"/>
                <a:chOff x="0" y="0"/>
                <a:chExt cx="1676400" cy="336549"/>
              </a:xfrm>
            </p:grpSpPr>
            <p:sp>
              <p:nvSpPr>
                <p:cNvPr id="2" name="Rectangle 203"/>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 name="Rectangle 204"/>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 name="Rectangle 205"/>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 name="Rectangle 206"/>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6" name="Rectangle 207"/>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3" name="Group 208"/>
              <p:cNvGrpSpPr/>
              <p:nvPr/>
            </p:nvGrpSpPr>
            <p:grpSpPr>
              <a:xfrm>
                <a:off x="1752599" y="0"/>
                <a:ext cx="1676401" cy="336551"/>
                <a:chOff x="0" y="0"/>
                <a:chExt cx="1676400" cy="336549"/>
              </a:xfrm>
            </p:grpSpPr>
            <p:sp>
              <p:nvSpPr>
                <p:cNvPr id="8" name="Rectangle 209"/>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9" name="Rectangle 210"/>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0" name="Rectangle 211"/>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1" name="Rectangle 212"/>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2" name="Rectangle 213"/>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9" name="Group 214"/>
              <p:cNvGrpSpPr/>
              <p:nvPr/>
            </p:nvGrpSpPr>
            <p:grpSpPr>
              <a:xfrm>
                <a:off x="3505199" y="0"/>
                <a:ext cx="1676401" cy="336551"/>
                <a:chOff x="0" y="0"/>
                <a:chExt cx="1676400" cy="336549"/>
              </a:xfrm>
            </p:grpSpPr>
            <p:sp>
              <p:nvSpPr>
                <p:cNvPr id="14" name="Rectangle 215"/>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5" name="Rectangle 216"/>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6" name="Rectangle 217"/>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7" name="Rectangle 218"/>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8" name="Rectangle 219"/>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5" name="Group 220"/>
              <p:cNvGrpSpPr/>
              <p:nvPr/>
            </p:nvGrpSpPr>
            <p:grpSpPr>
              <a:xfrm>
                <a:off x="5257799" y="0"/>
                <a:ext cx="1676401" cy="336551"/>
                <a:chOff x="0" y="0"/>
                <a:chExt cx="1676400" cy="336549"/>
              </a:xfrm>
            </p:grpSpPr>
            <p:sp>
              <p:nvSpPr>
                <p:cNvPr id="20" name="Rectangle 221"/>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1" name="Rectangle 222"/>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2" name="Rectangle 223"/>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 name="Rectangle 224"/>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4" name="Rectangle 225"/>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1" name="Group 226"/>
              <p:cNvGrpSpPr/>
              <p:nvPr/>
            </p:nvGrpSpPr>
            <p:grpSpPr>
              <a:xfrm>
                <a:off x="7010399" y="0"/>
                <a:ext cx="1676401" cy="336551"/>
                <a:chOff x="0" y="0"/>
                <a:chExt cx="1676400" cy="336549"/>
              </a:xfrm>
            </p:grpSpPr>
            <p:sp>
              <p:nvSpPr>
                <p:cNvPr id="26" name="Rectangle 227"/>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7" name="Rectangle 228"/>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8" name="Rectangle 229"/>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9" name="Rectangle 230"/>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0" name="Rectangle 231"/>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nvGrpSpPr>
            <p:cNvPr id="57" name="Group 289"/>
            <p:cNvGrpSpPr/>
            <p:nvPr/>
          </p:nvGrpSpPr>
          <p:grpSpPr>
            <a:xfrm>
              <a:off x="88900" y="6707187"/>
              <a:ext cx="8458201" cy="74613"/>
              <a:chOff x="0" y="0"/>
              <a:chExt cx="8458200" cy="74612"/>
            </a:xfrm>
          </p:grpSpPr>
          <p:grpSp>
            <p:nvGrpSpPr>
              <p:cNvPr id="35" name="Group 265"/>
              <p:cNvGrpSpPr/>
              <p:nvPr/>
            </p:nvGrpSpPr>
            <p:grpSpPr>
              <a:xfrm>
                <a:off x="0" y="-1"/>
                <a:ext cx="990601" cy="74614"/>
                <a:chOff x="0" y="0"/>
                <a:chExt cx="990599" cy="74612"/>
              </a:xfrm>
            </p:grpSpPr>
            <p:sp>
              <p:nvSpPr>
                <p:cNvPr id="33" name="Rectangle 266"/>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4" name="Rectangle 26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8" name="Group 268"/>
              <p:cNvGrpSpPr/>
              <p:nvPr/>
            </p:nvGrpSpPr>
            <p:grpSpPr>
              <a:xfrm>
                <a:off x="1066800" y="-1"/>
                <a:ext cx="990601" cy="74614"/>
                <a:chOff x="0" y="0"/>
                <a:chExt cx="990599" cy="74612"/>
              </a:xfrm>
            </p:grpSpPr>
            <p:sp>
              <p:nvSpPr>
                <p:cNvPr id="36" name="Rectangle 269"/>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7" name="Rectangle 270"/>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1" name="Group 271"/>
              <p:cNvGrpSpPr/>
              <p:nvPr/>
            </p:nvGrpSpPr>
            <p:grpSpPr>
              <a:xfrm>
                <a:off x="2133600" y="-1"/>
                <a:ext cx="990601" cy="74614"/>
                <a:chOff x="0" y="0"/>
                <a:chExt cx="990599" cy="74612"/>
              </a:xfrm>
            </p:grpSpPr>
            <p:sp>
              <p:nvSpPr>
                <p:cNvPr id="39" name="Rectangle 272"/>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0" name="Rectangle 273"/>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4" name="Group 274"/>
              <p:cNvGrpSpPr/>
              <p:nvPr/>
            </p:nvGrpSpPr>
            <p:grpSpPr>
              <a:xfrm>
                <a:off x="3200400" y="-1"/>
                <a:ext cx="990601" cy="74614"/>
                <a:chOff x="0" y="0"/>
                <a:chExt cx="990599" cy="74612"/>
              </a:xfrm>
            </p:grpSpPr>
            <p:sp>
              <p:nvSpPr>
                <p:cNvPr id="42" name="Rectangle 275"/>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3" name="Rectangle 276"/>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7" name="Group 277"/>
              <p:cNvGrpSpPr/>
              <p:nvPr/>
            </p:nvGrpSpPr>
            <p:grpSpPr>
              <a:xfrm>
                <a:off x="4267200" y="-1"/>
                <a:ext cx="990601" cy="74614"/>
                <a:chOff x="0" y="0"/>
                <a:chExt cx="990599" cy="74612"/>
              </a:xfrm>
            </p:grpSpPr>
            <p:sp>
              <p:nvSpPr>
                <p:cNvPr id="45" name="Rectangle 278"/>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6" name="Rectangle 279"/>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0" name="Group 280"/>
              <p:cNvGrpSpPr/>
              <p:nvPr/>
            </p:nvGrpSpPr>
            <p:grpSpPr>
              <a:xfrm>
                <a:off x="5334000" y="-1"/>
                <a:ext cx="990601" cy="74614"/>
                <a:chOff x="0" y="0"/>
                <a:chExt cx="990599" cy="74612"/>
              </a:xfrm>
            </p:grpSpPr>
            <p:sp>
              <p:nvSpPr>
                <p:cNvPr id="48" name="Rectangle 281"/>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9" name="Rectangle 282"/>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3" name="Group 283"/>
              <p:cNvGrpSpPr/>
              <p:nvPr/>
            </p:nvGrpSpPr>
            <p:grpSpPr>
              <a:xfrm>
                <a:off x="6400800" y="-1"/>
                <a:ext cx="990601" cy="74614"/>
                <a:chOff x="0" y="0"/>
                <a:chExt cx="990599" cy="74612"/>
              </a:xfrm>
            </p:grpSpPr>
            <p:sp>
              <p:nvSpPr>
                <p:cNvPr id="51" name="Rectangle 284"/>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2" name="Rectangle 285"/>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6" name="Group 286"/>
              <p:cNvGrpSpPr/>
              <p:nvPr/>
            </p:nvGrpSpPr>
            <p:grpSpPr>
              <a:xfrm>
                <a:off x="7467600" y="-1"/>
                <a:ext cx="990601" cy="74614"/>
                <a:chOff x="0" y="0"/>
                <a:chExt cx="990599" cy="74612"/>
              </a:xfrm>
            </p:grpSpPr>
            <p:sp>
              <p:nvSpPr>
                <p:cNvPr id="54" name="Rectangle 287"/>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5" name="Rectangle 28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sp>
        <p:nvSpPr>
          <p:cNvPr id="59" name="Title Text"/>
          <p:cNvSpPr txBox="1">
            <a:spLocks noGrp="1"/>
          </p:cNvSpPr>
          <p:nvPr>
            <p:ph type="title"/>
          </p:nvPr>
        </p:nvSpPr>
        <p:spPr>
          <a:xfrm>
            <a:off x="685800" y="609600"/>
            <a:ext cx="7772400" cy="1143000"/>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nchor="ctr">
            <a:normAutofit/>
          </a:bodyPr>
          <a:lstStyle>
            <a:lvl1pPr rtl="1">
              <a:defRPr/>
            </a:lvl1pPr>
          </a:lstStyle>
          <a:p>
            <a:r>
              <a:t>Title Text</a:t>
            </a:r>
          </a:p>
        </p:txBody>
      </p:sp>
      <p:sp>
        <p:nvSpPr>
          <p:cNvPr id="60"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lstStyle>
            <a:lvl1pPr rtl="1">
              <a:buBlip>
                <a:blip r:embed="rId354"/>
              </a:buBlip>
              <a:defRPr/>
            </a:lvl1pPr>
            <a:lvl2pPr rtl="1">
              <a:defRPr/>
            </a:lvl2pPr>
            <a:lvl3pPr rtl="1">
              <a:defRPr/>
            </a:lvl3pPr>
            <a:lvl4pPr rtl="1">
              <a:defRPr/>
            </a:lvl4pPr>
            <a:lvl5pPr rtl="1">
              <a:defRPr/>
            </a:lvl5p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xfrm>
            <a:off x="8192064" y="6334937"/>
            <a:ext cx="266137" cy="294463"/>
          </a:xfrm>
          <a:prstGeom prst="rect">
            <a:avLst/>
          </a:prstGeom>
          <a:ln w="12700">
            <a:miter lim="400000"/>
          </a:ln>
        </p:spPr>
        <p:txBody>
          <a:bodyPr wrap="none" lIns="45630" tIns="45630" rIns="45630" bIns="45630" anchor="b">
            <a:spAutoFit/>
          </a:bodyPr>
          <a:lstStyle>
            <a:lvl1pPr algn="r">
              <a:defRPr sz="1400">
                <a:solidFill>
                  <a:srgbClr val="404176"/>
                </a:solidFill>
                <a:latin typeface="Arial Narrow"/>
                <a:ea typeface="Arial Narrow"/>
                <a:cs typeface="Arial Narrow"/>
                <a:sym typeface="Arial Narrow"/>
              </a:defRPr>
            </a:lvl1pPr>
          </a:lstStyle>
          <a:p>
            <a:fld id="{86CB4B4D-7CA3-9044-876B-883B54F8677D}" type="slidenum">
              <a:rPr/>
              <a:pPr/>
              <a:t>‹#›</a:t>
            </a:fld>
            <a:endParaRPr/>
          </a:p>
        </p:txBody>
      </p:sp>
    </p:spTree>
    <p:extLst>
      <p:ext uri="{BB962C8B-B14F-4D97-AF65-F5344CB8AC3E}">
        <p14:creationId xmlns:p14="http://schemas.microsoft.com/office/powerpoint/2010/main" val="4089596042"/>
      </p:ext>
    </p:extLst>
  </p:cSld>
  <p:clrMap bg1="dk1" tx1="lt1" bg2="dk2" tx2="lt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3" r:id="rId21"/>
    <p:sldLayoutId id="2147483874" r:id="rId22"/>
    <p:sldLayoutId id="2147483875" r:id="rId23"/>
    <p:sldLayoutId id="2147483876" r:id="rId24"/>
    <p:sldLayoutId id="2147483877" r:id="rId25"/>
    <p:sldLayoutId id="2147483878" r:id="rId26"/>
    <p:sldLayoutId id="2147483879" r:id="rId27"/>
    <p:sldLayoutId id="2147483880" r:id="rId28"/>
    <p:sldLayoutId id="2147483881" r:id="rId29"/>
    <p:sldLayoutId id="2147483882" r:id="rId30"/>
    <p:sldLayoutId id="2147483883" r:id="rId31"/>
    <p:sldLayoutId id="2147483884" r:id="rId32"/>
    <p:sldLayoutId id="2147483885" r:id="rId33"/>
    <p:sldLayoutId id="2147483886" r:id="rId34"/>
    <p:sldLayoutId id="2147483887" r:id="rId35"/>
    <p:sldLayoutId id="2147483888" r:id="rId36"/>
    <p:sldLayoutId id="2147483889" r:id="rId37"/>
    <p:sldLayoutId id="2147483890" r:id="rId38"/>
    <p:sldLayoutId id="2147483891" r:id="rId39"/>
    <p:sldLayoutId id="2147483892" r:id="rId40"/>
    <p:sldLayoutId id="2147483893" r:id="rId41"/>
    <p:sldLayoutId id="2147483894" r:id="rId42"/>
    <p:sldLayoutId id="2147483895" r:id="rId43"/>
    <p:sldLayoutId id="2147483896" r:id="rId44"/>
    <p:sldLayoutId id="2147483897" r:id="rId45"/>
    <p:sldLayoutId id="2147483898" r:id="rId46"/>
    <p:sldLayoutId id="2147483899" r:id="rId47"/>
    <p:sldLayoutId id="2147483900" r:id="rId48"/>
    <p:sldLayoutId id="2147483901" r:id="rId49"/>
    <p:sldLayoutId id="2147483902" r:id="rId50"/>
    <p:sldLayoutId id="2147483903" r:id="rId51"/>
    <p:sldLayoutId id="2147483904" r:id="rId52"/>
    <p:sldLayoutId id="2147483905" r:id="rId53"/>
    <p:sldLayoutId id="2147483906" r:id="rId54"/>
    <p:sldLayoutId id="2147483907" r:id="rId55"/>
    <p:sldLayoutId id="2147483908" r:id="rId56"/>
    <p:sldLayoutId id="2147483909" r:id="rId57"/>
    <p:sldLayoutId id="2147483910" r:id="rId58"/>
    <p:sldLayoutId id="2147483911" r:id="rId59"/>
    <p:sldLayoutId id="2147483912" r:id="rId60"/>
    <p:sldLayoutId id="2147483913" r:id="rId61"/>
    <p:sldLayoutId id="2147483914" r:id="rId62"/>
    <p:sldLayoutId id="2147483915" r:id="rId63"/>
    <p:sldLayoutId id="2147483916" r:id="rId64"/>
    <p:sldLayoutId id="2147483917" r:id="rId65"/>
    <p:sldLayoutId id="2147483918" r:id="rId66"/>
    <p:sldLayoutId id="2147483919" r:id="rId67"/>
    <p:sldLayoutId id="2147483920" r:id="rId68"/>
    <p:sldLayoutId id="2147483921" r:id="rId69"/>
    <p:sldLayoutId id="2147483922" r:id="rId70"/>
    <p:sldLayoutId id="2147483923" r:id="rId71"/>
    <p:sldLayoutId id="2147483924" r:id="rId72"/>
    <p:sldLayoutId id="2147483925" r:id="rId73"/>
    <p:sldLayoutId id="2147483926" r:id="rId74"/>
    <p:sldLayoutId id="2147483927" r:id="rId75"/>
    <p:sldLayoutId id="2147483928" r:id="rId76"/>
    <p:sldLayoutId id="2147483929" r:id="rId77"/>
    <p:sldLayoutId id="2147483930" r:id="rId78"/>
    <p:sldLayoutId id="2147483931" r:id="rId79"/>
    <p:sldLayoutId id="2147483932" r:id="rId80"/>
    <p:sldLayoutId id="2147483933" r:id="rId81"/>
    <p:sldLayoutId id="2147483934" r:id="rId82"/>
    <p:sldLayoutId id="2147483935" r:id="rId83"/>
    <p:sldLayoutId id="2147483936" r:id="rId84"/>
    <p:sldLayoutId id="2147483937" r:id="rId85"/>
    <p:sldLayoutId id="2147483938" r:id="rId86"/>
    <p:sldLayoutId id="2147483939" r:id="rId87"/>
    <p:sldLayoutId id="2147483940" r:id="rId88"/>
    <p:sldLayoutId id="2147483941" r:id="rId89"/>
    <p:sldLayoutId id="2147483942" r:id="rId90"/>
    <p:sldLayoutId id="2147483943" r:id="rId91"/>
    <p:sldLayoutId id="2147483944" r:id="rId92"/>
    <p:sldLayoutId id="2147483945" r:id="rId93"/>
    <p:sldLayoutId id="2147483946" r:id="rId94"/>
    <p:sldLayoutId id="2147483947" r:id="rId95"/>
    <p:sldLayoutId id="2147483948" r:id="rId96"/>
    <p:sldLayoutId id="2147483949" r:id="rId97"/>
    <p:sldLayoutId id="2147483950" r:id="rId98"/>
    <p:sldLayoutId id="2147483951" r:id="rId99"/>
    <p:sldLayoutId id="2147483952" r:id="rId100"/>
    <p:sldLayoutId id="2147483953" r:id="rId101"/>
    <p:sldLayoutId id="2147483954" r:id="rId102"/>
    <p:sldLayoutId id="2147483955" r:id="rId103"/>
    <p:sldLayoutId id="2147483956" r:id="rId104"/>
    <p:sldLayoutId id="2147483957" r:id="rId105"/>
    <p:sldLayoutId id="2147483958" r:id="rId106"/>
    <p:sldLayoutId id="2147483959" r:id="rId107"/>
    <p:sldLayoutId id="2147483960" r:id="rId108"/>
    <p:sldLayoutId id="2147483961" r:id="rId109"/>
    <p:sldLayoutId id="2147483962" r:id="rId110"/>
    <p:sldLayoutId id="2147483963" r:id="rId111"/>
    <p:sldLayoutId id="2147483964" r:id="rId112"/>
    <p:sldLayoutId id="2147483965" r:id="rId113"/>
    <p:sldLayoutId id="2147483966" r:id="rId114"/>
    <p:sldLayoutId id="2147483967" r:id="rId115"/>
    <p:sldLayoutId id="2147483968" r:id="rId116"/>
    <p:sldLayoutId id="2147483969" r:id="rId117"/>
    <p:sldLayoutId id="2147483970" r:id="rId118"/>
    <p:sldLayoutId id="2147483971" r:id="rId119"/>
    <p:sldLayoutId id="2147483972" r:id="rId120"/>
    <p:sldLayoutId id="2147483973" r:id="rId121"/>
    <p:sldLayoutId id="2147483974" r:id="rId122"/>
    <p:sldLayoutId id="2147483975" r:id="rId123"/>
    <p:sldLayoutId id="2147483976" r:id="rId124"/>
    <p:sldLayoutId id="2147483977" r:id="rId125"/>
    <p:sldLayoutId id="2147483978" r:id="rId126"/>
    <p:sldLayoutId id="2147483979" r:id="rId127"/>
    <p:sldLayoutId id="2147483980" r:id="rId128"/>
    <p:sldLayoutId id="2147483981" r:id="rId129"/>
    <p:sldLayoutId id="2147483982" r:id="rId130"/>
    <p:sldLayoutId id="2147483983" r:id="rId131"/>
    <p:sldLayoutId id="2147483984" r:id="rId132"/>
    <p:sldLayoutId id="2147483985" r:id="rId133"/>
    <p:sldLayoutId id="2147483986" r:id="rId134"/>
    <p:sldLayoutId id="2147483987" r:id="rId135"/>
    <p:sldLayoutId id="2147483988" r:id="rId136"/>
    <p:sldLayoutId id="2147483989" r:id="rId137"/>
    <p:sldLayoutId id="2147483990" r:id="rId138"/>
    <p:sldLayoutId id="2147483991" r:id="rId139"/>
    <p:sldLayoutId id="2147483992" r:id="rId140"/>
    <p:sldLayoutId id="2147483993" r:id="rId141"/>
    <p:sldLayoutId id="2147483994" r:id="rId142"/>
    <p:sldLayoutId id="2147483995" r:id="rId143"/>
    <p:sldLayoutId id="2147483996" r:id="rId144"/>
    <p:sldLayoutId id="2147483997" r:id="rId145"/>
    <p:sldLayoutId id="2147483998" r:id="rId146"/>
    <p:sldLayoutId id="2147483999" r:id="rId147"/>
    <p:sldLayoutId id="2147484000" r:id="rId148"/>
    <p:sldLayoutId id="2147484001" r:id="rId149"/>
    <p:sldLayoutId id="2147484002" r:id="rId150"/>
    <p:sldLayoutId id="2147484003" r:id="rId151"/>
    <p:sldLayoutId id="2147484004" r:id="rId152"/>
    <p:sldLayoutId id="2147484005" r:id="rId153"/>
    <p:sldLayoutId id="2147484006" r:id="rId154"/>
    <p:sldLayoutId id="2147484007" r:id="rId155"/>
    <p:sldLayoutId id="2147484008" r:id="rId156"/>
    <p:sldLayoutId id="2147484009" r:id="rId157"/>
    <p:sldLayoutId id="2147484010" r:id="rId158"/>
    <p:sldLayoutId id="2147484011" r:id="rId159"/>
    <p:sldLayoutId id="2147484012" r:id="rId160"/>
    <p:sldLayoutId id="2147484013" r:id="rId161"/>
    <p:sldLayoutId id="2147484014" r:id="rId162"/>
    <p:sldLayoutId id="2147484015" r:id="rId163"/>
    <p:sldLayoutId id="2147484016" r:id="rId164"/>
    <p:sldLayoutId id="2147484017" r:id="rId165"/>
    <p:sldLayoutId id="2147484018" r:id="rId166"/>
    <p:sldLayoutId id="2147484019" r:id="rId167"/>
    <p:sldLayoutId id="2147484020" r:id="rId168"/>
    <p:sldLayoutId id="2147484021" r:id="rId169"/>
    <p:sldLayoutId id="2147484022" r:id="rId170"/>
    <p:sldLayoutId id="2147484023" r:id="rId171"/>
    <p:sldLayoutId id="2147484024" r:id="rId172"/>
    <p:sldLayoutId id="2147484025" r:id="rId173"/>
    <p:sldLayoutId id="2147484026" r:id="rId174"/>
    <p:sldLayoutId id="2147484027" r:id="rId175"/>
    <p:sldLayoutId id="2147484028" r:id="rId176"/>
    <p:sldLayoutId id="2147484029" r:id="rId177"/>
    <p:sldLayoutId id="2147484030" r:id="rId178"/>
    <p:sldLayoutId id="2147484031" r:id="rId179"/>
    <p:sldLayoutId id="2147484032" r:id="rId180"/>
    <p:sldLayoutId id="2147484033" r:id="rId181"/>
    <p:sldLayoutId id="2147484034" r:id="rId182"/>
    <p:sldLayoutId id="2147484035" r:id="rId183"/>
    <p:sldLayoutId id="2147484036" r:id="rId184"/>
    <p:sldLayoutId id="2147484037" r:id="rId185"/>
    <p:sldLayoutId id="2147484038" r:id="rId186"/>
    <p:sldLayoutId id="2147484039" r:id="rId187"/>
    <p:sldLayoutId id="2147484040" r:id="rId188"/>
    <p:sldLayoutId id="2147484041" r:id="rId189"/>
    <p:sldLayoutId id="2147484042" r:id="rId190"/>
    <p:sldLayoutId id="2147484043" r:id="rId191"/>
    <p:sldLayoutId id="2147484044" r:id="rId192"/>
    <p:sldLayoutId id="2147484045" r:id="rId193"/>
    <p:sldLayoutId id="2147484046" r:id="rId194"/>
    <p:sldLayoutId id="2147484047" r:id="rId195"/>
    <p:sldLayoutId id="2147484048" r:id="rId196"/>
    <p:sldLayoutId id="2147484049" r:id="rId197"/>
    <p:sldLayoutId id="2147484050" r:id="rId198"/>
    <p:sldLayoutId id="2147484051" r:id="rId199"/>
    <p:sldLayoutId id="2147484052" r:id="rId200"/>
    <p:sldLayoutId id="2147484053" r:id="rId201"/>
    <p:sldLayoutId id="2147484054" r:id="rId202"/>
    <p:sldLayoutId id="2147484055" r:id="rId203"/>
    <p:sldLayoutId id="2147484056" r:id="rId204"/>
    <p:sldLayoutId id="2147484057" r:id="rId205"/>
    <p:sldLayoutId id="2147484058" r:id="rId206"/>
    <p:sldLayoutId id="2147484059" r:id="rId207"/>
    <p:sldLayoutId id="2147484060" r:id="rId208"/>
    <p:sldLayoutId id="2147484061" r:id="rId209"/>
    <p:sldLayoutId id="2147484062" r:id="rId210"/>
    <p:sldLayoutId id="2147484063" r:id="rId211"/>
    <p:sldLayoutId id="2147484064" r:id="rId212"/>
    <p:sldLayoutId id="2147484065" r:id="rId213"/>
    <p:sldLayoutId id="2147484066" r:id="rId214"/>
    <p:sldLayoutId id="2147484067" r:id="rId215"/>
    <p:sldLayoutId id="2147484068" r:id="rId216"/>
    <p:sldLayoutId id="2147484069" r:id="rId217"/>
    <p:sldLayoutId id="2147484070" r:id="rId218"/>
    <p:sldLayoutId id="2147484071" r:id="rId219"/>
    <p:sldLayoutId id="2147484072" r:id="rId220"/>
    <p:sldLayoutId id="2147484073" r:id="rId221"/>
    <p:sldLayoutId id="2147484074" r:id="rId222"/>
    <p:sldLayoutId id="2147484075" r:id="rId223"/>
    <p:sldLayoutId id="2147484076" r:id="rId224"/>
    <p:sldLayoutId id="2147484077" r:id="rId225"/>
    <p:sldLayoutId id="2147484078" r:id="rId226"/>
    <p:sldLayoutId id="2147484079" r:id="rId227"/>
    <p:sldLayoutId id="2147484080" r:id="rId228"/>
    <p:sldLayoutId id="2147484081" r:id="rId229"/>
    <p:sldLayoutId id="2147484082" r:id="rId230"/>
    <p:sldLayoutId id="2147484083" r:id="rId231"/>
    <p:sldLayoutId id="2147484084" r:id="rId232"/>
    <p:sldLayoutId id="2147484085" r:id="rId233"/>
    <p:sldLayoutId id="2147484086" r:id="rId234"/>
    <p:sldLayoutId id="2147484087" r:id="rId235"/>
    <p:sldLayoutId id="2147484088" r:id="rId236"/>
    <p:sldLayoutId id="2147484089" r:id="rId237"/>
    <p:sldLayoutId id="2147484090" r:id="rId238"/>
    <p:sldLayoutId id="2147484091" r:id="rId239"/>
    <p:sldLayoutId id="2147484092" r:id="rId240"/>
    <p:sldLayoutId id="2147484093" r:id="rId241"/>
    <p:sldLayoutId id="2147484094" r:id="rId242"/>
    <p:sldLayoutId id="2147484095" r:id="rId243"/>
    <p:sldLayoutId id="2147484096" r:id="rId244"/>
    <p:sldLayoutId id="2147484097" r:id="rId245"/>
    <p:sldLayoutId id="2147484098" r:id="rId246"/>
    <p:sldLayoutId id="2147484099" r:id="rId247"/>
    <p:sldLayoutId id="2147484100" r:id="rId248"/>
    <p:sldLayoutId id="2147484101" r:id="rId249"/>
    <p:sldLayoutId id="2147484102" r:id="rId250"/>
    <p:sldLayoutId id="2147484103" r:id="rId251"/>
    <p:sldLayoutId id="2147484104" r:id="rId252"/>
    <p:sldLayoutId id="2147484105" r:id="rId253"/>
    <p:sldLayoutId id="2147484106" r:id="rId254"/>
    <p:sldLayoutId id="2147484107" r:id="rId255"/>
    <p:sldLayoutId id="2147484108" r:id="rId256"/>
    <p:sldLayoutId id="2147484109" r:id="rId257"/>
    <p:sldLayoutId id="2147484110" r:id="rId258"/>
    <p:sldLayoutId id="2147484111" r:id="rId259"/>
    <p:sldLayoutId id="2147484112" r:id="rId260"/>
    <p:sldLayoutId id="2147484113" r:id="rId261"/>
    <p:sldLayoutId id="2147484114" r:id="rId262"/>
    <p:sldLayoutId id="2147484115" r:id="rId263"/>
    <p:sldLayoutId id="2147484116" r:id="rId264"/>
    <p:sldLayoutId id="2147484117" r:id="rId265"/>
    <p:sldLayoutId id="2147484118" r:id="rId266"/>
    <p:sldLayoutId id="2147484119" r:id="rId267"/>
    <p:sldLayoutId id="2147484120" r:id="rId268"/>
    <p:sldLayoutId id="2147484121" r:id="rId269"/>
    <p:sldLayoutId id="2147484122" r:id="rId270"/>
    <p:sldLayoutId id="2147484123" r:id="rId271"/>
    <p:sldLayoutId id="2147484124" r:id="rId272"/>
    <p:sldLayoutId id="2147484125" r:id="rId273"/>
    <p:sldLayoutId id="2147484126" r:id="rId274"/>
    <p:sldLayoutId id="2147484127" r:id="rId275"/>
    <p:sldLayoutId id="2147484128" r:id="rId276"/>
    <p:sldLayoutId id="2147484129" r:id="rId277"/>
    <p:sldLayoutId id="2147484130" r:id="rId278"/>
    <p:sldLayoutId id="2147484131" r:id="rId279"/>
    <p:sldLayoutId id="2147484132" r:id="rId280"/>
    <p:sldLayoutId id="2147484133" r:id="rId281"/>
    <p:sldLayoutId id="2147484134" r:id="rId282"/>
    <p:sldLayoutId id="2147484135" r:id="rId283"/>
    <p:sldLayoutId id="2147484136" r:id="rId284"/>
    <p:sldLayoutId id="2147484137" r:id="rId285"/>
    <p:sldLayoutId id="2147484138" r:id="rId286"/>
    <p:sldLayoutId id="2147484139" r:id="rId287"/>
    <p:sldLayoutId id="2147484140" r:id="rId288"/>
    <p:sldLayoutId id="2147484141" r:id="rId289"/>
    <p:sldLayoutId id="2147484142" r:id="rId290"/>
    <p:sldLayoutId id="2147484143" r:id="rId291"/>
    <p:sldLayoutId id="2147484144" r:id="rId292"/>
    <p:sldLayoutId id="2147484145" r:id="rId293"/>
    <p:sldLayoutId id="2147484146" r:id="rId294"/>
    <p:sldLayoutId id="2147484147" r:id="rId295"/>
    <p:sldLayoutId id="2147484148" r:id="rId296"/>
    <p:sldLayoutId id="2147484149" r:id="rId297"/>
    <p:sldLayoutId id="2147484150" r:id="rId298"/>
    <p:sldLayoutId id="2147484151" r:id="rId299"/>
    <p:sldLayoutId id="2147484152" r:id="rId300"/>
    <p:sldLayoutId id="2147484153" r:id="rId301"/>
    <p:sldLayoutId id="2147484154" r:id="rId302"/>
    <p:sldLayoutId id="2147484155" r:id="rId303"/>
    <p:sldLayoutId id="2147484156" r:id="rId304"/>
    <p:sldLayoutId id="2147484157" r:id="rId305"/>
    <p:sldLayoutId id="2147484158" r:id="rId306"/>
    <p:sldLayoutId id="2147484159" r:id="rId307"/>
    <p:sldLayoutId id="2147484160" r:id="rId308"/>
    <p:sldLayoutId id="2147484161" r:id="rId309"/>
    <p:sldLayoutId id="2147484162" r:id="rId310"/>
    <p:sldLayoutId id="2147484163" r:id="rId311"/>
    <p:sldLayoutId id="2147484164" r:id="rId312"/>
    <p:sldLayoutId id="2147484165" r:id="rId313"/>
    <p:sldLayoutId id="2147484166" r:id="rId314"/>
    <p:sldLayoutId id="2147484167" r:id="rId315"/>
    <p:sldLayoutId id="2147484168" r:id="rId316"/>
    <p:sldLayoutId id="2147484169" r:id="rId317"/>
    <p:sldLayoutId id="2147484170" r:id="rId318"/>
    <p:sldLayoutId id="2147484171" r:id="rId319"/>
    <p:sldLayoutId id="2147484172" r:id="rId320"/>
    <p:sldLayoutId id="2147484173" r:id="rId321"/>
    <p:sldLayoutId id="2147484174" r:id="rId322"/>
    <p:sldLayoutId id="2147484175" r:id="rId323"/>
    <p:sldLayoutId id="2147484176" r:id="rId324"/>
    <p:sldLayoutId id="2147484177" r:id="rId325"/>
    <p:sldLayoutId id="2147484178" r:id="rId326"/>
    <p:sldLayoutId id="2147484179" r:id="rId327"/>
    <p:sldLayoutId id="2147484180" r:id="rId328"/>
    <p:sldLayoutId id="2147484181" r:id="rId329"/>
    <p:sldLayoutId id="2147484182" r:id="rId330"/>
    <p:sldLayoutId id="2147484183" r:id="rId331"/>
    <p:sldLayoutId id="2147484184" r:id="rId332"/>
    <p:sldLayoutId id="2147484185" r:id="rId333"/>
    <p:sldLayoutId id="2147484186" r:id="rId334"/>
    <p:sldLayoutId id="2147484187" r:id="rId335"/>
    <p:sldLayoutId id="2147484188" r:id="rId336"/>
    <p:sldLayoutId id="2147484189" r:id="rId337"/>
    <p:sldLayoutId id="2147484190" r:id="rId338"/>
    <p:sldLayoutId id="2147484191" r:id="rId339"/>
    <p:sldLayoutId id="2147484192" r:id="rId340"/>
    <p:sldLayoutId id="2147484193" r:id="rId341"/>
    <p:sldLayoutId id="2147484194" r:id="rId342"/>
    <p:sldLayoutId id="2147484195" r:id="rId343"/>
    <p:sldLayoutId id="2147484196" r:id="rId344"/>
    <p:sldLayoutId id="2147484197" r:id="rId345"/>
    <p:sldLayoutId id="2147484198" r:id="rId346"/>
    <p:sldLayoutId id="2147484199" r:id="rId347"/>
    <p:sldLayoutId id="2147484200" r:id="rId348"/>
    <p:sldLayoutId id="2147484201" r:id="rId349"/>
    <p:sldLayoutId id="2147484202" r:id="rId350"/>
    <p:sldLayoutId id="2147484203" r:id="rId351"/>
    <p:sldLayoutId id="2147484204" r:id="rId352"/>
  </p:sldLayoutIdLst>
  <p:transition spd="med"/>
  <p:txStyles>
    <p:titleStyle>
      <a:lvl1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p:titleStyle>
    <p:bodyStyle>
      <a:lvl1pPr marL="342253" marR="0" indent="-342253" algn="l" defTabSz="914400" rtl="0" latinLnBrk="0">
        <a:lnSpc>
          <a:spcPct val="100000"/>
        </a:lnSpc>
        <a:spcBef>
          <a:spcPts val="700"/>
        </a:spcBef>
        <a:spcAft>
          <a:spcPts val="0"/>
        </a:spcAft>
        <a:buClrTx/>
        <a:buSzPct val="80000"/>
        <a:buFontTx/>
        <a:buBlip>
          <a:blip r:embed="rId354"/>
        </a:buBlip>
        <a:tabLst/>
        <a:defRPr sz="3200" b="0" i="0" u="none" strike="noStrike" cap="none" spc="0" baseline="0">
          <a:solidFill>
            <a:srgbClr val="8383AD"/>
          </a:solidFill>
          <a:uFillTx/>
          <a:latin typeface="+mj-lt"/>
          <a:ea typeface="+mj-ea"/>
          <a:cs typeface="+mj-cs"/>
          <a:sym typeface="Arial"/>
        </a:defRPr>
      </a:lvl1pPr>
      <a:lvl2pPr marL="782291" marR="0" indent="-325963" algn="l" defTabSz="914400" rtl="0" latinLnBrk="0">
        <a:lnSpc>
          <a:spcPct val="100000"/>
        </a:lnSpc>
        <a:spcBef>
          <a:spcPts val="700"/>
        </a:spcBef>
        <a:spcAft>
          <a:spcPts val="0"/>
        </a:spcAft>
        <a:buClrTx/>
        <a:buSzPct val="70000"/>
        <a:buFontTx/>
        <a:buChar char="●"/>
        <a:tabLst/>
        <a:defRPr sz="3200" b="0" i="0" u="none" strike="noStrike" cap="none" spc="0" baseline="0">
          <a:solidFill>
            <a:srgbClr val="8383AD"/>
          </a:solidFill>
          <a:uFillTx/>
          <a:latin typeface="+mj-lt"/>
          <a:ea typeface="+mj-ea"/>
          <a:cs typeface="+mj-cs"/>
          <a:sym typeface="Arial"/>
        </a:defRPr>
      </a:lvl2pPr>
      <a:lvl3pPr marL="1216896" marR="0" indent="-304229" algn="l" defTabSz="914400" rtl="0" latinLnBrk="0">
        <a:lnSpc>
          <a:spcPct val="100000"/>
        </a:lnSpc>
        <a:spcBef>
          <a:spcPts val="700"/>
        </a:spcBef>
        <a:spcAft>
          <a:spcPts val="0"/>
        </a:spcAft>
        <a:buClrTx/>
        <a:buSzPct val="65000"/>
        <a:buFontTx/>
        <a:buChar char="●"/>
        <a:tabLst/>
        <a:defRPr sz="3200" b="0" i="0" u="none" strike="noStrike" cap="none" spc="0" baseline="0">
          <a:solidFill>
            <a:srgbClr val="8383AD"/>
          </a:solidFill>
          <a:uFillTx/>
          <a:latin typeface="+mj-lt"/>
          <a:ea typeface="+mj-ea"/>
          <a:cs typeface="+mj-cs"/>
          <a:sym typeface="Arial"/>
        </a:defRPr>
      </a:lvl3pPr>
      <a:lvl4pPr marL="1734097" marR="0" indent="-365075" algn="l" defTabSz="914400" rtl="0" latinLnBrk="0">
        <a:lnSpc>
          <a:spcPct val="100000"/>
        </a:lnSpc>
        <a:spcBef>
          <a:spcPts val="700"/>
        </a:spcBef>
        <a:spcAft>
          <a:spcPts val="0"/>
        </a:spcAft>
        <a:buClrTx/>
        <a:buSzPct val="65000"/>
        <a:buFontTx/>
        <a:buChar char="●"/>
        <a:tabLst/>
        <a:defRPr sz="3200" b="0" i="0" u="none" strike="noStrike" cap="none" spc="0" baseline="0">
          <a:solidFill>
            <a:srgbClr val="8383AD"/>
          </a:solidFill>
          <a:uFillTx/>
          <a:latin typeface="+mj-lt"/>
          <a:ea typeface="+mj-ea"/>
          <a:cs typeface="+mj-cs"/>
          <a:sym typeface="Arial"/>
        </a:defRPr>
      </a:lvl4pPr>
      <a:lvl5pPr marL="2190427"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5pPr>
      <a:lvl6pPr marL="2646767"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6pPr>
      <a:lvl7pPr marL="3103115"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7pPr>
      <a:lvl8pPr marL="3559444"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8pPr>
      <a:lvl9pPr marL="4015796"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634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269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69015"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5374"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1696"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38031"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194368"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071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54677758"/>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 id="2147484217"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F04BDFE-B80C-4799-A98A-4ACBF995A10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13F0ADE-E21B-4E12-A45B-33243F40809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4F5FB7B-4B83-48B1-BC56-BBFEFA9815D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B5B1346F-7A7C-4EE9-A45C-A16A64917327}" type="datetimeFigureOut">
              <a:rPr lang="en-US" altLang="en-US"/>
              <a:pPr/>
              <a:t>1/13/2025</a:t>
            </a:fld>
            <a:endParaRPr lang="en-US" altLang="en-US"/>
          </a:p>
        </p:txBody>
      </p:sp>
      <p:sp>
        <p:nvSpPr>
          <p:cNvPr id="5" name="Footer Placeholder 4">
            <a:extLst>
              <a:ext uri="{FF2B5EF4-FFF2-40B4-BE49-F238E27FC236}">
                <a16:creationId xmlns:a16="http://schemas.microsoft.com/office/drawing/2014/main" id="{04592D33-80A7-4A1F-985A-30E152AD43B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CE6691F-393D-4068-B7F2-B3F578DBA5C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1921A44-D2AD-4D55-A235-B66CD762B1C0}" type="slidenum">
              <a:rPr lang="en-US" altLang="en-US"/>
              <a:pPr/>
              <a:t>‹#›</a:t>
            </a:fld>
            <a:endParaRPr lang="en-US" altLang="en-US"/>
          </a:p>
        </p:txBody>
      </p:sp>
    </p:spTree>
    <p:extLst>
      <p:ext uri="{BB962C8B-B14F-4D97-AF65-F5344CB8AC3E}">
        <p14:creationId xmlns:p14="http://schemas.microsoft.com/office/powerpoint/2010/main" val="2910899754"/>
      </p:ext>
    </p:extLst>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2215280525"/>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 id="214748424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517700"/>
      </p:ext>
    </p:extLst>
  </p:cSld>
  <p:clrMap bg1="lt1" tx1="dk1" bg2="lt2" tx2="dk2" accent1="accent1" accent2="accent2" accent3="accent3" accent4="accent4" accent5="accent5" accent6="accent6" hlink="hlink" folHlink="folHlink"/>
  <p:sldLayoutIdLst>
    <p:sldLayoutId id="2147484244" r:id="rId1"/>
    <p:sldLayoutId id="2147484245" r:id="rId2"/>
    <p:sldLayoutId id="2147484246" r:id="rId3"/>
    <p:sldLayoutId id="2147484247" r:id="rId4"/>
    <p:sldLayoutId id="2147484248" r:id="rId5"/>
    <p:sldLayoutId id="2147484249" r:id="rId6"/>
    <p:sldLayoutId id="2147484250" r:id="rId7"/>
    <p:sldLayoutId id="2147484251" r:id="rId8"/>
    <p:sldLayoutId id="2147484252" r:id="rId9"/>
    <p:sldLayoutId id="2147484253" r:id="rId10"/>
    <p:sldLayoutId id="2147484254" r:id="rId11"/>
    <p:sldLayoutId id="2147484255" r:id="rId12"/>
    <p:sldLayoutId id="2147484256" r:id="rId13"/>
    <p:sldLayoutId id="2147484257" r:id="rId14"/>
    <p:sldLayoutId id="2147484258" r:id="rId15"/>
    <p:sldLayoutId id="2147484259" r:id="rId16"/>
    <p:sldLayoutId id="2147484260" r:id="rId17"/>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1329630716"/>
      </p:ext>
    </p:extLst>
  </p:cSld>
  <p:clrMap bg1="lt1" tx1="dk1" bg2="lt2" tx2="dk2" accent1="accent1" accent2="accent2" accent3="accent3" accent4="accent4" accent5="accent5" accent6="accent6" hlink="hlink" folHlink="folHlink"/>
  <p:sldLayoutIdLst>
    <p:sldLayoutId id="2147484262" r:id="rId1"/>
    <p:sldLayoutId id="2147484263"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l">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r">
              <a:defRPr sz="1400" b="1" i="0">
                <a:solidFill>
                  <a:srgbClr val="000000"/>
                </a:solidFill>
                <a:latin typeface="Arial" panose="020B0604020202020204" pitchFamily="34" charset="0"/>
                <a:ea typeface="Osaka"/>
                <a:cs typeface="Osaka"/>
              </a:defRPr>
            </a:lvl1pPr>
          </a:lstStyle>
          <a:p>
            <a:pPr>
              <a:defRPr/>
            </a:pPr>
            <a:fld id="{605319B9-59DE-374C-89BE-F04E92AE449D}" type="slidenum">
              <a:rPr lang="en-US" smtClean="0"/>
              <a:pPr>
                <a:defRPr/>
              </a:pPr>
              <a:t>‹#›</a:t>
            </a:fld>
            <a:endParaRPr lang="en-US" dirty="0"/>
          </a:p>
        </p:txBody>
      </p:sp>
    </p:spTree>
    <p:extLst>
      <p:ext uri="{BB962C8B-B14F-4D97-AF65-F5344CB8AC3E}">
        <p14:creationId xmlns:p14="http://schemas.microsoft.com/office/powerpoint/2010/main" val="3233356957"/>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726" algn="ctr" rtl="0" fontAlgn="base">
        <a:spcBef>
          <a:spcPct val="0"/>
        </a:spcBef>
        <a:spcAft>
          <a:spcPct val="0"/>
        </a:spcAft>
        <a:defRPr sz="4400">
          <a:solidFill>
            <a:schemeClr val="tx2"/>
          </a:solidFill>
          <a:latin typeface="Arial" charset="0"/>
          <a:ea typeface="Osaka" charset="0"/>
          <a:cs typeface="Osaka" charset="0"/>
        </a:defRPr>
      </a:lvl6pPr>
      <a:lvl7pPr marL="913455" algn="ctr" rtl="0" fontAlgn="base">
        <a:spcBef>
          <a:spcPct val="0"/>
        </a:spcBef>
        <a:spcAft>
          <a:spcPct val="0"/>
        </a:spcAft>
        <a:defRPr sz="4400">
          <a:solidFill>
            <a:schemeClr val="tx2"/>
          </a:solidFill>
          <a:latin typeface="Arial" charset="0"/>
          <a:ea typeface="Osaka" charset="0"/>
          <a:cs typeface="Osaka" charset="0"/>
        </a:defRPr>
      </a:lvl7pPr>
      <a:lvl8pPr marL="1370172" algn="ctr" rtl="0" fontAlgn="base">
        <a:spcBef>
          <a:spcPct val="0"/>
        </a:spcBef>
        <a:spcAft>
          <a:spcPct val="0"/>
        </a:spcAft>
        <a:defRPr sz="4400">
          <a:solidFill>
            <a:schemeClr val="tx2"/>
          </a:solidFill>
          <a:latin typeface="Arial" charset="0"/>
          <a:ea typeface="Osaka" charset="0"/>
          <a:cs typeface="Osaka" charset="0"/>
        </a:defRPr>
      </a:lvl8pPr>
      <a:lvl9pPr marL="1826907"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543" indent="-34254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174" indent="-28545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806" indent="-228363"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537"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5258"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1/13/2025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37179584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839813682"/>
      </p:ext>
    </p:extLst>
  </p:cSld>
  <p:clrMap bg1="dk2" tx1="lt1" bg2="dk1" tx2="lt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C73AC358-960F-6841-97C9-5CC3B455E5ED}"/>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71" name="Rectangle 3">
            <a:extLst>
              <a:ext uri="{FF2B5EF4-FFF2-40B4-BE49-F238E27FC236}">
                <a16:creationId xmlns:a16="http://schemas.microsoft.com/office/drawing/2014/main" id="{9AB83CEC-B783-8446-85CD-12A22D918C1C}"/>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42372" name="Rectangle 4">
            <a:extLst>
              <a:ext uri="{FF2B5EF4-FFF2-40B4-BE49-F238E27FC236}">
                <a16:creationId xmlns:a16="http://schemas.microsoft.com/office/drawing/2014/main" id="{C1E80352-2854-A047-8993-67F2C811C35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defRPr>
            </a:lvl1pPr>
          </a:lstStyle>
          <a:p>
            <a:pPr>
              <a:defRPr/>
            </a:pPr>
            <a:endParaRPr lang="en-US" dirty="0"/>
          </a:p>
        </p:txBody>
      </p:sp>
      <p:sp>
        <p:nvSpPr>
          <p:cNvPr id="442373" name="Rectangle 5">
            <a:extLst>
              <a:ext uri="{FF2B5EF4-FFF2-40B4-BE49-F238E27FC236}">
                <a16:creationId xmlns:a16="http://schemas.microsoft.com/office/drawing/2014/main" id="{23F6101B-05FE-574D-A509-F5E6FEAB99A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defRPr>
            </a:lvl1pPr>
          </a:lstStyle>
          <a:p>
            <a:pPr>
              <a:defRPr/>
            </a:pPr>
            <a:endParaRPr lang="en-US" dirty="0"/>
          </a:p>
        </p:txBody>
      </p:sp>
      <p:sp>
        <p:nvSpPr>
          <p:cNvPr id="442374" name="Rectangle 6">
            <a:extLst>
              <a:ext uri="{FF2B5EF4-FFF2-40B4-BE49-F238E27FC236}">
                <a16:creationId xmlns:a16="http://schemas.microsoft.com/office/drawing/2014/main" id="{07C1ABA3-86A4-E841-8A73-FF8B5935661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39DA509-B143-B247-A4F1-394FC6673632}" type="slidenum">
              <a:rPr lang="en-US" altLang="en-US"/>
              <a:pPr/>
              <a:t>‹#›</a:t>
            </a:fld>
            <a:endParaRPr lang="en-US" altLang="en-US"/>
          </a:p>
        </p:txBody>
      </p:sp>
    </p:spTree>
    <p:extLst>
      <p:ext uri="{BB962C8B-B14F-4D97-AF65-F5344CB8AC3E}">
        <p14:creationId xmlns:p14="http://schemas.microsoft.com/office/powerpoint/2010/main" val="701164302"/>
      </p:ext>
    </p:extLst>
  </p:cSld>
  <p:clrMap bg1="lt1" tx1="dk1" bg2="lt2" tx2="dk2" accent1="accent1" accent2="accent2" accent3="accent3" accent4="accent4" accent5="accent5" accent6="accent6" hlink="hlink" folHlink="folHlink"/>
  <p:sldLayoutIdLst>
    <p:sldLayoutId id="2147484289" r:id="rId1"/>
    <p:sldLayoutId id="2147484290" r:id="rId2"/>
    <p:sldLayoutId id="2147484291" r:id="rId3"/>
    <p:sldLayoutId id="2147484292" r:id="rId4"/>
    <p:sldLayoutId id="2147484293" r:id="rId5"/>
    <p:sldLayoutId id="2147484294" r:id="rId6"/>
    <p:sldLayoutId id="2147484295" r:id="rId7"/>
    <p:sldLayoutId id="2147484296" r:id="rId8"/>
    <p:sldLayoutId id="2147484297" r:id="rId9"/>
    <p:sldLayoutId id="2147484298" r:id="rId10"/>
    <p:sldLayoutId id="2147484299" r:id="rId11"/>
    <p:sldLayoutId id="2147484300" r:id="rId12"/>
  </p:sldLayoutIdLst>
  <p:txStyles>
    <p:titleStyle>
      <a:lvl1pPr algn="ctr" rtl="0" eaLnBrk="0" fontAlgn="base" hangingPunct="0">
        <a:spcBef>
          <a:spcPct val="0"/>
        </a:spcBef>
        <a:spcAft>
          <a:spcPct val="0"/>
        </a:spcAft>
        <a:defRPr sz="40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1085850" cy="6854825"/>
            <a:chOff x="0" y="0"/>
            <a:chExt cx="684" cy="4318"/>
          </a:xfrm>
        </p:grpSpPr>
        <p:sp>
          <p:nvSpPr>
            <p:cNvPr id="307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25609" name="Group 4"/>
            <p:cNvGrpSpPr>
              <a:grpSpLocks/>
            </p:cNvGrpSpPr>
            <p:nvPr/>
          </p:nvGrpSpPr>
          <p:grpSpPr bwMode="auto">
            <a:xfrm>
              <a:off x="48" y="102"/>
              <a:ext cx="96" cy="4128"/>
              <a:chOff x="48" y="102"/>
              <a:chExt cx="96" cy="4128"/>
            </a:xfrm>
          </p:grpSpPr>
          <p:sp>
            <p:nvSpPr>
              <p:cNvPr id="307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78"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7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0"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2"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4"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6"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7"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8"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0"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4"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8"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9"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3"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3106"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7" name="Rectangle 35"/>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eaLnBrk="1" hangingPunct="1">
              <a:defRPr sz="1400">
                <a:latin typeface="+mn-lt"/>
              </a:defRPr>
            </a:lvl1pPr>
          </a:lstStyle>
          <a:p>
            <a:pPr>
              <a:defRPr/>
            </a:pPr>
            <a:endParaRPr lang="en-US"/>
          </a:p>
        </p:txBody>
      </p:sp>
      <p:sp>
        <p:nvSpPr>
          <p:cNvPr id="3108" name="Rectangle 3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eaLnBrk="1" hangingPunct="1">
              <a:defRPr sz="1400">
                <a:latin typeface="+mn-lt"/>
              </a:defRPr>
            </a:lvl1pPr>
          </a:lstStyle>
          <a:p>
            <a:pPr>
              <a:defRPr/>
            </a:pPr>
            <a:endParaRPr lang="en-US"/>
          </a:p>
        </p:txBody>
      </p:sp>
      <p:sp>
        <p:nvSpPr>
          <p:cNvPr id="3109" name="Rectangle 3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r" eaLnBrk="1" hangingPunct="1">
              <a:defRPr sz="1400">
                <a:latin typeface="+mn-lt"/>
              </a:defRPr>
            </a:lvl1pPr>
          </a:lstStyle>
          <a:p>
            <a:pPr>
              <a:defRPr/>
            </a:pPr>
            <a:fld id="{86FB9350-515E-2649-90DC-DD4F9B3F6014}" type="slidenum">
              <a:rPr lang="en-US"/>
              <a:pPr>
                <a:defRPr/>
              </a:pPr>
              <a:t>‹#›</a:t>
            </a:fld>
            <a:endParaRPr lang="en-US"/>
          </a:p>
        </p:txBody>
      </p:sp>
      <p:sp>
        <p:nvSpPr>
          <p:cNvPr id="3110" name="Rectangle 38"/>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2489850"/>
      </p:ext>
    </p:extLst>
  </p:cSld>
  <p:clrMap bg1="dk2" tx1="lt1" bg2="dk1" tx2="lt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 id="2147484313" r:id="rId12"/>
    <p:sldLayoutId id="2147484314" r:id="rId13"/>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0" name="Freeform 6"/>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6" name="Freeform 12"/>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397" name="Freeform 13"/>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398" name="Freeform 14"/>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399" name="Freeform 15"/>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0" name="Freeform 16"/>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1" name="Freeform 17"/>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2" name="Freeform 18"/>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3" name="Freeform 19"/>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4" name="Freeform 20"/>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5" name="Freeform 21"/>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6" name="Freeform 22"/>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7" name="Freeform 23"/>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8" name="Freeform 24"/>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9" name="Freeform 25"/>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10" name="Freeform 26"/>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4" name="Freeform 30"/>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15" name="Freeform 31"/>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9" name="Freeform 35"/>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20" name="Freeform 36"/>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smtClean="0">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smtClean="0">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smtClean="0">
                <a:cs typeface="+mn-cs"/>
              </a:defRPr>
            </a:lvl1pPr>
          </a:lstStyle>
          <a:p>
            <a:pPr>
              <a:defRPr/>
            </a:pPr>
            <a:fld id="{0A1F0718-663F-754B-BBD6-9D4AEF0FE602}" type="slidenum">
              <a:rPr lang="en-US"/>
              <a:pPr>
                <a:defRPr/>
              </a:pPr>
              <a:t>‹#›</a:t>
            </a:fld>
            <a:endParaRPr lang="en-US"/>
          </a:p>
        </p:txBody>
      </p:sp>
    </p:spTree>
    <p:extLst>
      <p:ext uri="{BB962C8B-B14F-4D97-AF65-F5344CB8AC3E}">
        <p14:creationId xmlns:p14="http://schemas.microsoft.com/office/powerpoint/2010/main" val="2523730118"/>
      </p:ext>
    </p:extLst>
  </p:cSld>
  <p:clrMap bg1="dk2" tx1="lt1" bg2="dk1" tx2="lt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0"/>
            <a:ext cx="1085850" cy="6854825"/>
            <a:chOff x="0" y="0"/>
            <a:chExt cx="684" cy="4318"/>
          </a:xfrm>
        </p:grpSpPr>
        <p:sp>
          <p:nvSpPr>
            <p:cNvPr id="15053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nvGrpSpPr>
            <p:cNvPr id="8201" name="Group 4"/>
            <p:cNvGrpSpPr>
              <a:grpSpLocks/>
            </p:cNvGrpSpPr>
            <p:nvPr/>
          </p:nvGrpSpPr>
          <p:grpSpPr bwMode="auto">
            <a:xfrm>
              <a:off x="48" y="102"/>
              <a:ext cx="96" cy="4128"/>
              <a:chOff x="48" y="102"/>
              <a:chExt cx="96" cy="4128"/>
            </a:xfrm>
          </p:grpSpPr>
          <p:sp>
            <p:nvSpPr>
              <p:cNvPr id="150533"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4"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5"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6"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7"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8"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9"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0"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1"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2"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3"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4"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5"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6"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7"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8"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9"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0"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1"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2"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3"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4"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5"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6"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7"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8"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9"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60"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61"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grpSp>
      <p:sp>
        <p:nvSpPr>
          <p:cNvPr id="150562"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50563" name="Rectangle 35"/>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eaLnBrk="1" hangingPunct="1">
              <a:defRPr sz="1400" smtClean="0">
                <a:latin typeface="+mn-lt"/>
                <a:cs typeface="+mn-cs"/>
              </a:defRPr>
            </a:lvl1pPr>
          </a:lstStyle>
          <a:p>
            <a:pPr>
              <a:defRPr/>
            </a:pPr>
            <a:endParaRPr lang="en-US"/>
          </a:p>
        </p:txBody>
      </p:sp>
      <p:sp>
        <p:nvSpPr>
          <p:cNvPr id="150564" name="Rectangle 3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eaLnBrk="1" hangingPunct="1">
              <a:defRPr sz="1400" smtClean="0">
                <a:latin typeface="+mn-lt"/>
                <a:cs typeface="+mn-cs"/>
              </a:defRPr>
            </a:lvl1pPr>
          </a:lstStyle>
          <a:p>
            <a:pPr>
              <a:defRPr/>
            </a:pPr>
            <a:endParaRPr lang="en-US"/>
          </a:p>
        </p:txBody>
      </p:sp>
      <p:sp>
        <p:nvSpPr>
          <p:cNvPr id="150565" name="Rectangle 3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eaLnBrk="1" hangingPunct="1">
              <a:defRPr sz="1400" smtClean="0">
                <a:latin typeface="+mn-lt"/>
                <a:cs typeface="+mn-cs"/>
              </a:defRPr>
            </a:lvl1pPr>
          </a:lstStyle>
          <a:p>
            <a:pPr>
              <a:defRPr/>
            </a:pPr>
            <a:fld id="{DA2C9425-F7D9-CF4C-A37F-EECEFBD3A863}" type="slidenum">
              <a:rPr lang="en-US"/>
              <a:pPr>
                <a:defRPr/>
              </a:pPr>
              <a:t>‹#›</a:t>
            </a:fld>
            <a:endParaRPr lang="en-US"/>
          </a:p>
        </p:txBody>
      </p:sp>
      <p:sp>
        <p:nvSpPr>
          <p:cNvPr id="150566" name="Rectangle 38"/>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6535300"/>
      </p:ext>
    </p:extLst>
  </p:cSld>
  <p:clrMap bg1="dk2" tx1="lt1" bg2="dk1" tx2="lt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1861642299"/>
      </p:ext>
    </p:extLst>
  </p:cSld>
  <p:clrMap bg1="dk2" tx1="lt1" bg2="dk1" tx2="lt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 id="2147484351"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2310895"/>
      </p:ext>
    </p:extLst>
  </p:cSld>
  <p:clrMap bg1="dk2" tx1="lt1" bg2="dk1" tx2="lt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 id="2147484364"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DC40E-B97B-C04E-9632-E1C110889C35}" type="slidenum">
              <a:rPr lang="en-US"/>
              <a:pPr>
                <a:defRPr/>
              </a:pPr>
              <a:t>‹#›</a:t>
            </a:fld>
            <a:endParaRPr lang="en-US"/>
          </a:p>
        </p:txBody>
      </p:sp>
    </p:spTree>
    <p:extLst>
      <p:ext uri="{BB962C8B-B14F-4D97-AF65-F5344CB8AC3E}">
        <p14:creationId xmlns:p14="http://schemas.microsoft.com/office/powerpoint/2010/main" val="3460793050"/>
      </p:ext>
    </p:extLst>
  </p:cSld>
  <p:clrMap bg1="dk2" tx1="lt1" bg2="dk1" tx2="lt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1" r:id="rId6"/>
    <p:sldLayoutId id="2147484372" r:id="rId7"/>
    <p:sldLayoutId id="2147484373" r:id="rId8"/>
    <p:sldLayoutId id="2147484374" r:id="rId9"/>
    <p:sldLayoutId id="2147484375" r:id="rId10"/>
    <p:sldLayoutId id="2147484376"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C5F5F23D-F394-F240-8385-B5F28F79DE85}"/>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E529CA00-11E2-CF45-BF11-32B956A5BCAF}"/>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DEB3DF5E-A3EC-5246-A350-548839E3D342}"/>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A6B12AC8-D4D4-2645-93D0-6CB421F1A679}"/>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BE3951B8-6358-2447-90B7-6DDBA7DFBFC1}"/>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6C2A51C0-684E-2A4D-B9C1-82AFF6128BD6}" type="slidenum">
              <a:rPr lang="en-US" altLang="en-US"/>
              <a:pPr/>
              <a:t>‹#›</a:t>
            </a:fld>
            <a:endParaRPr lang="en-US" altLang="en-US"/>
          </a:p>
        </p:txBody>
      </p:sp>
    </p:spTree>
    <p:extLst>
      <p:ext uri="{BB962C8B-B14F-4D97-AF65-F5344CB8AC3E}">
        <p14:creationId xmlns:p14="http://schemas.microsoft.com/office/powerpoint/2010/main" val="2774201940"/>
      </p:ext>
    </p:extLst>
  </p:cSld>
  <p:clrMap bg1="lt1" tx1="dk1" bg2="lt2" tx2="dk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ＭＳ Ｐゴシック" charset="0"/>
                <a:cs typeface="ＭＳ Ｐゴシック" charset="0"/>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ＭＳ Ｐゴシック" charset="0"/>
                <a:cs typeface="ＭＳ Ｐゴシック" charset="0"/>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i="0">
                <a:solidFill>
                  <a:schemeClr val="bg1"/>
                </a:solidFill>
                <a:latin typeface="Arial" panose="020B0604020202020204" pitchFamily="34" charset="0"/>
              </a:defRPr>
            </a:lvl1pPr>
          </a:lstStyle>
          <a:p>
            <a:pPr>
              <a:defRPr/>
            </a:pPr>
            <a:fld id="{BB1DC24E-7023-374E-AE9D-B527645705B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9582991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random/>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3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4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defRPr>
            </a:lvl1pPr>
          </a:lstStyle>
          <a:p>
            <a:pPr>
              <a:defRPr/>
            </a:pPr>
            <a:fld id="{4CA48BD1-6236-4048-AB1A-871C8BA8D260}" type="slidenum">
              <a:rPr lang="en-US"/>
              <a:pPr>
                <a:defRPr/>
              </a:pPr>
              <a:t>‹#›</a:t>
            </a:fld>
            <a:endParaRPr lang="en-US"/>
          </a:p>
        </p:txBody>
      </p:sp>
    </p:spTree>
    <p:extLst>
      <p:ext uri="{BB962C8B-B14F-4D97-AF65-F5344CB8AC3E}">
        <p14:creationId xmlns:p14="http://schemas.microsoft.com/office/powerpoint/2010/main" val="2858759282"/>
      </p:ext>
    </p:extLst>
  </p:cSld>
  <p:clrMap bg1="dk2" tx1="lt1" bg2="dk1" tx2="lt2" accent1="accent1" accent2="accent2" accent3="accent3" accent4="accent4" accent5="accent5" accent6="accent6" hlink="hlink" folHlink="folHlink"/>
  <p:sldLayoutIdLst>
    <p:sldLayoutId id="2147483709" r:id="rId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pic>
        <p:nvPicPr>
          <p:cNvPr id="62466" name="Picture 2" descr="Expbanna"/>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ea typeface="ＭＳ Ｐゴシック" charset="0"/>
                <a:cs typeface="ＭＳ Ｐゴシック" charset="0"/>
              </a:defRPr>
            </a:lvl1pPr>
          </a:lstStyle>
          <a:p>
            <a:pPr>
              <a:defRPr/>
            </a:pPr>
            <a:endParaRPr lang="en-US">
              <a:solidFill>
                <a:srgbClr val="482400"/>
              </a:solidFill>
            </a:endParaRPr>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ea typeface="ＭＳ Ｐゴシック" charset="0"/>
                <a:cs typeface="ＭＳ Ｐゴシック" charset="0"/>
              </a:defRPr>
            </a:lvl1pPr>
          </a:lstStyle>
          <a:p>
            <a:pPr>
              <a:defRPr/>
            </a:pPr>
            <a:endParaRPr lang="en-US">
              <a:solidFill>
                <a:srgbClr val="482400"/>
              </a:solidFill>
            </a:endParaRPr>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157665A8-C280-8E40-8742-3A4E11E0C4B8}" type="slidenum">
              <a:rPr lang="en-US">
                <a:solidFill>
                  <a:srgbClr val="482400"/>
                </a:solidFill>
              </a:rPr>
              <a:pPr>
                <a:defRPr/>
              </a:pPr>
              <a:t>‹#›</a:t>
            </a:fld>
            <a:endParaRPr lang="en-US">
              <a:solidFill>
                <a:srgbClr val="482400"/>
              </a:solidFill>
            </a:endParaRPr>
          </a:p>
        </p:txBody>
      </p:sp>
      <p:pic>
        <p:nvPicPr>
          <p:cNvPr id="62471" name="Picture 7" descr="EXPHORSA"/>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7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1969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random/>
  </p:transition>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b="1" i="0" dirty="0">
              <a:solidFill>
                <a:srgbClr val="000000"/>
              </a:solidFill>
              <a:latin typeface="Arial" panose="020B0604020202020204" pitchFamily="34" charset="0"/>
            </a:endParaRPr>
          </a:p>
        </p:txBody>
      </p:sp>
      <p:sp>
        <p:nvSpPr>
          <p:cNvPr id="12390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b="1" i="0" dirty="0">
              <a:solidFill>
                <a:srgbClr val="000000"/>
              </a:solidFill>
              <a:latin typeface="Arial" panose="020B0604020202020204" pitchFamily="34" charset="0"/>
            </a:endParaRPr>
          </a:p>
        </p:txBody>
      </p:sp>
      <p:sp>
        <p:nvSpPr>
          <p:cNvPr id="123908"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b="1" i="0" dirty="0">
              <a:solidFill>
                <a:srgbClr val="000000"/>
              </a:solidFill>
              <a:latin typeface="Arial" panose="020B0604020202020204" pitchFamily="34" charset="0"/>
            </a:endParaRPr>
          </a:p>
        </p:txBody>
      </p:sp>
      <p:sp>
        <p:nvSpPr>
          <p:cNvPr id="12390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b="1" i="0" dirty="0">
              <a:solidFill>
                <a:srgbClr val="000000"/>
              </a:solidFill>
              <a:latin typeface="Arial" panose="020B0604020202020204" pitchFamily="34" charset="0"/>
            </a:endParaRPr>
          </a:p>
        </p:txBody>
      </p:sp>
      <p:sp>
        <p:nvSpPr>
          <p:cNvPr id="12391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b="1" i="0" dirty="0">
              <a:solidFill>
                <a:srgbClr val="000000"/>
              </a:solidFill>
              <a:latin typeface="Arial" panose="020B0604020202020204" pitchFamily="34" charset="0"/>
            </a:endParaRPr>
          </a:p>
        </p:txBody>
      </p:sp>
      <p:sp>
        <p:nvSpPr>
          <p:cNvPr id="123911"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b="1" i="0" dirty="0">
              <a:solidFill>
                <a:srgbClr val="000000"/>
              </a:solidFill>
              <a:latin typeface="Arial" panose="020B0604020202020204" pitchFamily="34" charset="0"/>
            </a:endParaRPr>
          </a:p>
        </p:txBody>
      </p:sp>
      <p:sp>
        <p:nvSpPr>
          <p:cNvPr id="123912"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eaLnBrk="1" hangingPunct="1"/>
            <a:endParaRPr kumimoji="1" lang="en-US" b="1" i="0" dirty="0">
              <a:solidFill>
                <a:srgbClr val="000000"/>
              </a:solidFill>
              <a:latin typeface="Arial" panose="020B0604020202020204" pitchFamily="34" charset="0"/>
            </a:endParaRPr>
          </a:p>
        </p:txBody>
      </p:sp>
      <p:sp>
        <p:nvSpPr>
          <p:cNvPr id="123913"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2391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88523"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b="1" i="0">
                <a:latin typeface="Arial" panose="020B0604020202020204" pitchFamily="34" charset="0"/>
                <a:ea typeface="ＭＳ Ｐゴシック" charset="0"/>
                <a:cs typeface="ＭＳ Ｐゴシック" charset="0"/>
              </a:defRPr>
            </a:lvl1pPr>
          </a:lstStyle>
          <a:p>
            <a:pPr>
              <a:defRPr/>
            </a:pPr>
            <a:endParaRPr lang="en-US" dirty="0">
              <a:solidFill>
                <a:srgbClr val="000000"/>
              </a:solidFill>
            </a:endParaRPr>
          </a:p>
        </p:txBody>
      </p:sp>
      <p:sp>
        <p:nvSpPr>
          <p:cNvPr id="1088524"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b="1" i="0">
                <a:latin typeface="Arial" panose="020B0604020202020204" pitchFamily="34" charset="0"/>
                <a:ea typeface="ＭＳ Ｐゴシック" charset="0"/>
                <a:cs typeface="ＭＳ Ｐゴシック" charset="0"/>
              </a:defRPr>
            </a:lvl1pPr>
          </a:lstStyle>
          <a:p>
            <a:pPr>
              <a:defRPr/>
            </a:pPr>
            <a:endParaRPr lang="en-US" dirty="0">
              <a:solidFill>
                <a:srgbClr val="000000"/>
              </a:solidFill>
            </a:endParaRPr>
          </a:p>
        </p:txBody>
      </p:sp>
      <p:sp>
        <p:nvSpPr>
          <p:cNvPr id="1088525"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b="1" i="0">
                <a:latin typeface="Arial" panose="020B0604020202020204" pitchFamily="34" charset="0"/>
              </a:defRPr>
            </a:lvl1pPr>
          </a:lstStyle>
          <a:p>
            <a:pPr>
              <a:defRPr/>
            </a:pPr>
            <a:fld id="{BB61497F-556D-314F-AEFB-C6A9D90ACD2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2044658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C6CCFC55-0933-8A4D-9AB6-9B3A5DB6491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069190488"/>
      </p:ext>
    </p:extLst>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0"/>
                <a:cs typeface="Arial" panose="020B0604020202020204" pitchFamily="34" charset="0"/>
              </a:defRPr>
            </a:lvl1pPr>
          </a:lstStyle>
          <a:p>
            <a:pPr>
              <a:defRPr/>
            </a:pPr>
            <a:endParaRPr lang="en-GB" dirty="0">
              <a:solidFill>
                <a:srgbClr val="000000"/>
              </a:solidFil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0"/>
                <a:cs typeface="Arial" panose="020B0604020202020204" pitchFamily="34" charset="0"/>
              </a:defRPr>
            </a:lvl1pPr>
          </a:lstStyle>
          <a:p>
            <a:pPr>
              <a:defRPr/>
            </a:pPr>
            <a:endParaRPr lang="en-GB" dirty="0">
              <a:solidFill>
                <a:srgbClr val="000000"/>
              </a:solidFil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cs typeface="Arial" panose="020B0604020202020204" pitchFamily="34" charset="0"/>
              </a:defRPr>
            </a:lvl1pPr>
          </a:lstStyle>
          <a:p>
            <a:pPr>
              <a:defRPr/>
            </a:pPr>
            <a:fld id="{B057A5D1-1DDC-2649-B0CF-E3905CCF8B7C}"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20492990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ransition>
    <p:random/>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63.xml"/></Relationships>
</file>

<file path=ppt/slides/_rels/slide10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65.xml"/><Relationship Id="rId1" Type="http://schemas.openxmlformats.org/officeDocument/2006/relationships/slideLayout" Target="../slideLayouts/slideLayout619.xml"/></Relationships>
</file>

<file path=ppt/slides/_rels/slide10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66.xml"/><Relationship Id="rId1" Type="http://schemas.openxmlformats.org/officeDocument/2006/relationships/slideLayout" Target="../slideLayouts/slideLayout599.xml"/></Relationships>
</file>

<file path=ppt/slides/_rels/slide10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67.xml"/><Relationship Id="rId1" Type="http://schemas.openxmlformats.org/officeDocument/2006/relationships/slideLayout" Target="../slideLayouts/slideLayout608.xml"/></Relationships>
</file>

<file path=ppt/slides/_rels/slide10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68.xml"/><Relationship Id="rId1" Type="http://schemas.openxmlformats.org/officeDocument/2006/relationships/slideLayout" Target="../slideLayouts/slideLayout518.xml"/><Relationship Id="rId4" Type="http://schemas.openxmlformats.org/officeDocument/2006/relationships/image" Target="../media/image144.jpeg"/></Relationships>
</file>

<file path=ppt/slides/_rels/slide10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69.xml"/><Relationship Id="rId1" Type="http://schemas.openxmlformats.org/officeDocument/2006/relationships/slideLayout" Target="../slideLayouts/slideLayout518.xml"/><Relationship Id="rId4" Type="http://schemas.openxmlformats.org/officeDocument/2006/relationships/image" Target="../media/image144.jpeg"/></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0.xml"/><Relationship Id="rId1" Type="http://schemas.openxmlformats.org/officeDocument/2006/relationships/slideLayout" Target="../slideLayouts/slideLayout658.xml"/></Relationships>
</file>

<file path=ppt/slides/_rels/slide11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71.xml"/><Relationship Id="rId1" Type="http://schemas.openxmlformats.org/officeDocument/2006/relationships/slideLayout" Target="../slideLayouts/slideLayout512.xml"/></Relationships>
</file>

<file path=ppt/slides/_rels/slide1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35.xml"/></Relationships>
</file>

<file path=ppt/slides/_rels/slide1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74.xml"/><Relationship Id="rId1" Type="http://schemas.openxmlformats.org/officeDocument/2006/relationships/slideLayout" Target="../slideLayouts/slideLayout54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4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43.xml"/></Relationships>
</file>

<file path=ppt/slides/_rels/slide119.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544.xml"/></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43.xml"/></Relationships>
</file>

<file path=ppt/slides/_rels/slide12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78.xml"/><Relationship Id="rId1" Type="http://schemas.openxmlformats.org/officeDocument/2006/relationships/slideLayout" Target="../slideLayouts/slideLayout546.xml"/></Relationships>
</file>

<file path=ppt/slides/_rels/slide122.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545.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43.xml"/></Relationships>
</file>

<file path=ppt/slides/_rels/slide124.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54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43.xml"/></Relationships>
</file>

<file path=ppt/slides/_rels/slide1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558.xml"/><Relationship Id="rId1" Type="http://schemas.openxmlformats.org/officeDocument/2006/relationships/themeOverride" Target="../theme/themeOverride1.xml"/><Relationship Id="rId4" Type="http://schemas.openxmlformats.org/officeDocument/2006/relationships/image" Target="../media/image152.jpeg"/></Relationships>
</file>

<file path=ppt/slides/_rels/slide12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82.xml"/><Relationship Id="rId1" Type="http://schemas.openxmlformats.org/officeDocument/2006/relationships/slideLayout" Target="../slideLayouts/slideLayout56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43.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4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4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43.xml"/></Relationships>
</file>

<file path=ppt/slides/_rels/slide13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545.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4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4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43.xml"/></Relationships>
</file>

<file path=ppt/slides/_rels/slide1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85.xml"/><Relationship Id="rId1" Type="http://schemas.openxmlformats.org/officeDocument/2006/relationships/slideLayout" Target="../slideLayouts/slideLayout34.xml"/><Relationship Id="rId4" Type="http://schemas.openxmlformats.org/officeDocument/2006/relationships/image" Target="../media/image156.gif"/></Relationships>
</file>

<file path=ppt/slides/_rels/slide14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86.xml"/><Relationship Id="rId1" Type="http://schemas.openxmlformats.org/officeDocument/2006/relationships/slideLayout" Target="../slideLayouts/slideLayout45.xml"/></Relationships>
</file>

<file path=ppt/slides/_rels/slide14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87.xml"/><Relationship Id="rId1" Type="http://schemas.openxmlformats.org/officeDocument/2006/relationships/slideLayout" Target="../slideLayouts/slideLayout45.xml"/></Relationships>
</file>

<file path=ppt/slides/_rels/slide14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88.xml"/><Relationship Id="rId1" Type="http://schemas.openxmlformats.org/officeDocument/2006/relationships/slideLayout" Target="../slideLayouts/slideLayout45.xml"/></Relationships>
</file>

<file path=ppt/slides/_rels/slide14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89.xml"/><Relationship Id="rId1" Type="http://schemas.openxmlformats.org/officeDocument/2006/relationships/slideLayout" Target="../slideLayouts/slideLayout5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7.xml"/></Relationships>
</file>

<file path=ppt/slides/_rels/slide14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1.xml"/><Relationship Id="rId1" Type="http://schemas.openxmlformats.org/officeDocument/2006/relationships/slideLayout" Target="../slideLayouts/slideLayout69.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5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2.xml"/><Relationship Id="rId1" Type="http://schemas.openxmlformats.org/officeDocument/2006/relationships/slideLayout" Target="../slideLayouts/slideLayout80.xml"/><Relationship Id="rId4" Type="http://schemas.openxmlformats.org/officeDocument/2006/relationships/image" Target="../media/image161.png"/></Relationships>
</file>

<file path=ppt/slides/_rels/slide15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3.xml"/><Relationship Id="rId1" Type="http://schemas.openxmlformats.org/officeDocument/2006/relationships/slideLayout" Target="../slideLayouts/slideLayout80.xml"/><Relationship Id="rId4" Type="http://schemas.openxmlformats.org/officeDocument/2006/relationships/image" Target="../media/image161.pn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9.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9.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9.xml"/></Relationships>
</file>

<file path=ppt/slides/_rels/slide15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97.xml"/><Relationship Id="rId1" Type="http://schemas.openxmlformats.org/officeDocument/2006/relationships/slideLayout" Target="../slideLayouts/slideLayout80.xml"/></Relationships>
</file>

<file path=ppt/slides/_rels/slide15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98.xml"/><Relationship Id="rId1" Type="http://schemas.openxmlformats.org/officeDocument/2006/relationships/slideLayout" Target="../slideLayouts/slideLayout85.xml"/></Relationships>
</file>

<file path=ppt/slides/_rels/slide15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99.xml"/><Relationship Id="rId1" Type="http://schemas.openxmlformats.org/officeDocument/2006/relationships/slideLayout" Target="../slideLayouts/slideLayout52.xml"/></Relationships>
</file>

<file path=ppt/slides/_rels/slide15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0.xml"/><Relationship Id="rId1" Type="http://schemas.openxmlformats.org/officeDocument/2006/relationships/slideLayout" Target="../slideLayouts/slideLayout85.xml"/></Relationships>
</file>

<file path=ppt/slides/_rels/slide1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6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88.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7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71.xml"/></Relationships>
</file>

<file path=ppt/slides/_rels/slide16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6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03.xml"/><Relationship Id="rId1" Type="http://schemas.openxmlformats.org/officeDocument/2006/relationships/slideLayout" Target="../slideLayouts/slideLayout100.xml"/><Relationship Id="rId4" Type="http://schemas.openxmlformats.org/officeDocument/2006/relationships/image" Target="../media/image167.pn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635.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646.xml"/><Relationship Id="rId5" Type="http://schemas.openxmlformats.org/officeDocument/2006/relationships/image" Target="../media/image39.svg"/><Relationship Id="rId4" Type="http://schemas.openxmlformats.org/officeDocument/2006/relationships/image" Target="../media/image38.png"/></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63.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10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2.xml"/></Relationships>
</file>

<file path=ppt/slides/_rels/slide3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02.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112.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8.xml"/><Relationship Id="rId1" Type="http://schemas.openxmlformats.org/officeDocument/2006/relationships/slideLayout" Target="../slideLayouts/slideLayout114.xml"/><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9.xml"/><Relationship Id="rId1" Type="http://schemas.openxmlformats.org/officeDocument/2006/relationships/slideLayout" Target="../slideLayouts/slideLayout119.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0.xml"/><Relationship Id="rId1" Type="http://schemas.openxmlformats.org/officeDocument/2006/relationships/slideLayout" Target="../slideLayouts/slideLayout114.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1.xml"/><Relationship Id="rId1" Type="http://schemas.openxmlformats.org/officeDocument/2006/relationships/slideLayout" Target="../slideLayouts/slideLayout124.xml"/><Relationship Id="rId4" Type="http://schemas.openxmlformats.org/officeDocument/2006/relationships/image" Target="../media/image79.jpeg"/></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2.xml"/><Relationship Id="rId1" Type="http://schemas.openxmlformats.org/officeDocument/2006/relationships/slideLayout" Target="../slideLayouts/slideLayout114.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125.xml"/></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4.xml"/><Relationship Id="rId1" Type="http://schemas.openxmlformats.org/officeDocument/2006/relationships/slideLayout" Target="../slideLayouts/slideLayout125.xml"/></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5.xml"/><Relationship Id="rId1" Type="http://schemas.openxmlformats.org/officeDocument/2006/relationships/slideLayout" Target="../slideLayouts/slideLayout114.xml"/></Relationships>
</file>

<file path=ppt/slides/_rels/slide4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6.xml"/><Relationship Id="rId1" Type="http://schemas.openxmlformats.org/officeDocument/2006/relationships/slideLayout" Target="../slideLayouts/slideLayout114.xml"/></Relationships>
</file>

<file path=ppt/slides/_rels/slide4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14.xml"/></Relationships>
</file>

<file path=ppt/slides/_rels/slide4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7.xml"/><Relationship Id="rId1" Type="http://schemas.openxmlformats.org/officeDocument/2006/relationships/slideLayout" Target="../slideLayouts/slideLayout114.xml"/></Relationships>
</file>

<file path=ppt/slides/_rels/slide4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8.xml"/><Relationship Id="rId1" Type="http://schemas.openxmlformats.org/officeDocument/2006/relationships/slideLayout" Target="../slideLayouts/slideLayout114.xml"/></Relationships>
</file>

<file path=ppt/slides/_rels/slide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9.xml"/><Relationship Id="rId1" Type="http://schemas.openxmlformats.org/officeDocument/2006/relationships/slideLayout" Target="../slideLayouts/slideLayout114.xml"/></Relationships>
</file>

<file path=ppt/slides/_rels/slide4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14.xml"/></Relationships>
</file>

<file path=ppt/slides/_rels/slide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51.xml"/></Relationships>
</file>

<file path=ppt/slides/_rels/slide5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14.xml"/></Relationships>
</file>

<file path=ppt/slides/_rels/slide5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14.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126.xml"/></Relationships>
</file>

<file path=ppt/slides/_rels/slide5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1.xml"/><Relationship Id="rId1" Type="http://schemas.openxmlformats.org/officeDocument/2006/relationships/slideLayout" Target="../slideLayouts/slideLayout127.xml"/><Relationship Id="rId4" Type="http://schemas.openxmlformats.org/officeDocument/2006/relationships/image" Target="../media/image95.jpeg"/></Relationships>
</file>

<file path=ppt/slides/_rels/slide5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2.xml"/><Relationship Id="rId1" Type="http://schemas.openxmlformats.org/officeDocument/2006/relationships/slideLayout" Target="../slideLayouts/slideLayout128.xml"/></Relationships>
</file>

<file path=ppt/slides/_rels/slide5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3.xml"/><Relationship Id="rId1" Type="http://schemas.openxmlformats.org/officeDocument/2006/relationships/slideLayout" Target="../slideLayouts/slideLayout114.xml"/><Relationship Id="rId4" Type="http://schemas.openxmlformats.org/officeDocument/2006/relationships/image" Target="../media/image98.png"/></Relationships>
</file>

<file path=ppt/slides/_rels/slide5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16.xml"/></Relationships>
</file>

<file path=ppt/slides/_rels/slide5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16.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xml"/><Relationship Id="rId1" Type="http://schemas.openxmlformats.org/officeDocument/2006/relationships/slideLayout" Target="../slideLayouts/slideLayout151.xml"/><Relationship Id="rId4" Type="http://schemas.openxmlformats.org/officeDocument/2006/relationships/image" Target="../media/image41.emf"/></Relationships>
</file>

<file path=ppt/slides/_rels/slide6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4.xml"/><Relationship Id="rId1" Type="http://schemas.openxmlformats.org/officeDocument/2006/relationships/slideLayout" Target="../slideLayouts/slideLayout114.xml"/><Relationship Id="rId4" Type="http://schemas.openxmlformats.org/officeDocument/2006/relationships/image" Target="../media/image80.jpeg"/></Relationships>
</file>

<file path=ppt/slides/_rels/slide6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14.xml"/></Relationships>
</file>

<file path=ppt/slides/_rels/slide6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14.xml"/></Relationships>
</file>

<file path=ppt/slides/_rels/slide6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14.xml"/></Relationships>
</file>

<file path=ppt/slides/_rels/slide6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14.xml"/></Relationships>
</file>

<file path=ppt/slides/_rels/slide6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14.xml"/></Relationships>
</file>

<file path=ppt/slides/_rels/slide6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14.xml"/></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5.xml"/><Relationship Id="rId1" Type="http://schemas.openxmlformats.org/officeDocument/2006/relationships/slideLayout" Target="../slideLayouts/slideLayout129.xml"/><Relationship Id="rId4" Type="http://schemas.openxmlformats.org/officeDocument/2006/relationships/image" Target="../media/image109.png"/></Relationships>
</file>

<file path=ppt/slides/_rels/slide6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6.xml"/><Relationship Id="rId1" Type="http://schemas.openxmlformats.org/officeDocument/2006/relationships/slideLayout" Target="../slideLayouts/slideLayout130.xml"/></Relationships>
</file>

<file path=ppt/slides/_rels/slide6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7.xml"/><Relationship Id="rId1" Type="http://schemas.openxmlformats.org/officeDocument/2006/relationships/slideLayout" Target="../slideLayouts/slideLayout130.xml"/><Relationship Id="rId4" Type="http://schemas.openxmlformats.org/officeDocument/2006/relationships/image" Target="../media/image112.jpeg"/></Relationships>
</file>

<file path=ppt/slides/_rels/slide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142.xml"/></Relationships>
</file>

<file path=ppt/slides/_rels/slide7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8.xml"/><Relationship Id="rId1" Type="http://schemas.openxmlformats.org/officeDocument/2006/relationships/slideLayout" Target="../slideLayouts/slideLayout13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7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9.xml"/><Relationship Id="rId1" Type="http://schemas.openxmlformats.org/officeDocument/2006/relationships/slideLayout" Target="../slideLayouts/slideLayout114.xml"/></Relationships>
</file>

<file path=ppt/slides/_rels/slide7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14.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114.xml"/><Relationship Id="rId4" Type="http://schemas.openxmlformats.org/officeDocument/2006/relationships/image" Target="../media/image115.jpeg"/></Relationships>
</file>

<file path=ppt/slides/_rels/slide7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1.xml"/><Relationship Id="rId1" Type="http://schemas.openxmlformats.org/officeDocument/2006/relationships/slideLayout" Target="../slideLayouts/slideLayout114.xml"/><Relationship Id="rId4" Type="http://schemas.openxmlformats.org/officeDocument/2006/relationships/image" Target="../media/image117.jpeg"/></Relationships>
</file>

<file path=ppt/slides/_rels/slide7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2.xml"/><Relationship Id="rId1" Type="http://schemas.openxmlformats.org/officeDocument/2006/relationships/slideLayout" Target="../slideLayouts/slideLayout114.xml"/></Relationships>
</file>

<file path=ppt/slides/_rels/slide7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14.xml"/></Relationships>
</file>

<file path=ppt/slides/_rels/slide7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14.xml"/></Relationships>
</file>

<file path=ppt/slides/_rels/slide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14.xml"/></Relationships>
</file>

<file path=ppt/slides/_rels/slide8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3.xml"/><Relationship Id="rId1" Type="http://schemas.openxmlformats.org/officeDocument/2006/relationships/slideLayout" Target="../slideLayouts/slideLayout114.xml"/><Relationship Id="rId4" Type="http://schemas.openxmlformats.org/officeDocument/2006/relationships/image" Target="../media/image124.jpeg"/></Relationships>
</file>

<file path=ppt/slides/_rels/slide8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14.xml"/></Relationships>
</file>

<file path=ppt/slides/_rels/slide8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14.xml"/></Relationships>
</file>

<file path=ppt/slides/_rels/slide8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14.xml"/></Relationships>
</file>

<file path=ppt/slides/_rels/slide8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14.xml"/></Relationships>
</file>

<file path=ppt/slides/_rels/slide8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29.jpeg"/><Relationship Id="rId1" Type="http://schemas.openxmlformats.org/officeDocument/2006/relationships/slideLayout" Target="../slideLayouts/slideLayout163.xml"/><Relationship Id="rId4" Type="http://schemas.openxmlformats.org/officeDocument/2006/relationships/image" Target="../media/image46.jpeg"/></Relationships>
</file>

<file path=ppt/slides/_rels/slide8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4.xml"/><Relationship Id="rId1" Type="http://schemas.openxmlformats.org/officeDocument/2006/relationships/slideLayout" Target="../slideLayouts/slideLayout670.xml"/></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3.xml"/><Relationship Id="rId4" Type="http://schemas.openxmlformats.org/officeDocument/2006/relationships/image" Target="../media/image46.jpeg"/></Relationships>
</file>

<file path=ppt/slides/_rels/slide9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55.xml"/><Relationship Id="rId1" Type="http://schemas.openxmlformats.org/officeDocument/2006/relationships/slideLayout" Target="../slideLayouts/slideLayout670.xml"/></Relationships>
</file>

<file path=ppt/slides/_rels/slide9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6.xml"/><Relationship Id="rId1" Type="http://schemas.openxmlformats.org/officeDocument/2006/relationships/slideLayout" Target="../slideLayouts/slideLayout670.xml"/></Relationships>
</file>

<file path=ppt/slides/_rels/slide9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7.xml"/><Relationship Id="rId1" Type="http://schemas.openxmlformats.org/officeDocument/2006/relationships/slideLayout" Target="../slideLayouts/slideLayout670.xml"/></Relationships>
</file>

<file path=ppt/slides/_rels/slide9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58.xml"/><Relationship Id="rId1" Type="http://schemas.openxmlformats.org/officeDocument/2006/relationships/slideLayout" Target="../slideLayouts/slideLayout670.xml"/></Relationships>
</file>

<file path=ppt/slides/_rels/slide9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9.xml"/><Relationship Id="rId1" Type="http://schemas.openxmlformats.org/officeDocument/2006/relationships/slideLayout" Target="../slideLayouts/slideLayout670.xml"/></Relationships>
</file>

<file path=ppt/slides/_rels/slide9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60.xml"/><Relationship Id="rId1" Type="http://schemas.openxmlformats.org/officeDocument/2006/relationships/slideLayout" Target="../slideLayouts/slideLayout670.xml"/></Relationships>
</file>

<file path=ppt/slides/_rels/slide9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61.xml"/><Relationship Id="rId1" Type="http://schemas.openxmlformats.org/officeDocument/2006/relationships/slideLayout" Target="../slideLayouts/slideLayout670.xml"/></Relationships>
</file>

<file path=ppt/slides/_rels/slide9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62.xml"/><Relationship Id="rId1" Type="http://schemas.openxmlformats.org/officeDocument/2006/relationships/slideLayout" Target="../slideLayouts/slideLayout670.xml"/></Relationships>
</file>

<file path=ppt/slides/_rels/slide9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63.xml"/><Relationship Id="rId1" Type="http://schemas.openxmlformats.org/officeDocument/2006/relationships/slideLayout" Target="../slideLayouts/slideLayout670.xml"/></Relationships>
</file>

<file path=ppt/slides/_rels/slide9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64.xml"/><Relationship Id="rId1" Type="http://schemas.openxmlformats.org/officeDocument/2006/relationships/slideLayout" Target="../slideLayouts/slideLayout6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E2653-7D90-4C8E-97C2-7ADC27143E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إعداد الإثني عشر من قبل الملك</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74-97</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629743" y="3107278"/>
            <a:ext cx="7921782"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ينسحب المسيح من الخدمة العلنية ليعل</a:t>
            </a:r>
            <a:r>
              <a:rPr lang="ar-LB" sz="2400" b="1" kern="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400" b="1" kern="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 </a:t>
            </a: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الرسل كيف يستمرون في </a:t>
            </a:r>
            <a:endParaRPr lang="ar-LB"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خدم</a:t>
            </a:r>
            <a:r>
              <a:rPr lang="ar-LB"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ته</a:t>
            </a: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بما أن رفضه </a:t>
            </a: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سينتهي قريباً بالموت</a:t>
            </a:r>
            <a:endParaRPr kumimoji="0" lang="en-US" sz="24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0D33AEA9-9540-469D-84FC-858C0296D059}"/>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تلخيص القسم معتمد على ج. دوايت بنتيكوست، تناغم أقوال وأعمال يسوع المسيح (جراند رابيدز: زوندرفان، 1981)</a:t>
            </a:r>
            <a:endPar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CA7BA88-3B0B-46C5-7E4F-050CF50C08E4}"/>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lvl="0" algn="ctr" defTabSz="457150">
              <a:spcBef>
                <a:spcPct val="20000"/>
              </a:spcBef>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29472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9" name="image3.jpeg" descr="image3.jpeg"/>
          <p:cNvPicPr>
            <a:picLocks noChangeAspect="1"/>
          </p:cNvPicPr>
          <p:nvPr/>
        </p:nvPicPr>
        <p:blipFill>
          <a:blip r:embed="rId2" cstate="print"/>
          <a:stretch>
            <a:fillRect/>
          </a:stretch>
        </p:blipFill>
        <p:spPr>
          <a:xfrm>
            <a:off x="-596" y="26265"/>
            <a:ext cx="9145117" cy="6859119"/>
          </a:xfrm>
          <a:prstGeom prst="rect">
            <a:avLst/>
          </a:prstGeom>
          <a:ln w="12700">
            <a:miter lim="400000"/>
          </a:ln>
        </p:spPr>
      </p:pic>
      <p:sp>
        <p:nvSpPr>
          <p:cNvPr id="6050" name="Shape 221"/>
          <p:cNvSpPr txBox="1">
            <a:spLocks noGrp="1"/>
          </p:cNvSpPr>
          <p:nvPr>
            <p:ph type="title"/>
          </p:nvPr>
        </p:nvSpPr>
        <p:spPr>
          <a:xfrm>
            <a:off x="-1" y="-3141"/>
            <a:ext cx="5724130" cy="623830"/>
          </a:xfrm>
          <a:prstGeom prst="rect">
            <a:avLst/>
          </a:prstGeom>
        </p:spPr>
        <p:txBody>
          <a:bodyPr lIns="32887" tIns="32887" rIns="32887" bIns="32887"/>
          <a:lstStyle>
            <a:lvl1pPr defTabSz="314884">
              <a:defRPr sz="2400" b="1"/>
            </a:lvl1pPr>
          </a:lstStyle>
          <a:p>
            <a:r>
              <a:rPr>
                <a:latin typeface="Arial" panose="020B0604020202020204" pitchFamily="34" charset="0"/>
                <a:cs typeface="Arial" panose="020B0604020202020204" pitchFamily="34" charset="0"/>
              </a:rPr>
              <a:t>استخدمت بإذن رسمي</a:t>
            </a:r>
          </a:p>
        </p:txBody>
      </p:sp>
      <p:sp>
        <p:nvSpPr>
          <p:cNvPr id="6051" name="Shape 222"/>
          <p:cNvSpPr/>
          <p:nvPr/>
        </p:nvSpPr>
        <p:spPr>
          <a:xfrm>
            <a:off x="395535" y="2448474"/>
            <a:ext cx="4968554" cy="694024"/>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p>
        </p:txBody>
      </p:sp>
      <p:sp>
        <p:nvSpPr>
          <p:cNvPr id="6052" name="Shape 223"/>
          <p:cNvSpPr/>
          <p:nvPr/>
        </p:nvSpPr>
        <p:spPr>
          <a:xfrm>
            <a:off x="1187624" y="1537175"/>
            <a:ext cx="899998" cy="7066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متى</a:t>
            </a:r>
          </a:p>
        </p:txBody>
      </p:sp>
      <p:sp>
        <p:nvSpPr>
          <p:cNvPr id="6053" name="Shape 227"/>
          <p:cNvSpPr/>
          <p:nvPr/>
        </p:nvSpPr>
        <p:spPr>
          <a:xfrm>
            <a:off x="409443" y="3148439"/>
            <a:ext cx="4940739" cy="95410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400" b="1">
                <a:solidFill>
                  <a:srgbClr val="000000"/>
                </a:solidFill>
                <a:latin typeface="Times New Roman"/>
                <a:ea typeface="Times New Roman"/>
                <a:cs typeface="Times New Roman"/>
                <a:sym typeface="Times New Roman"/>
              </a:defRPr>
            </a:pP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هذه الصور غير مرخصة لإعادة استخدامها في الفيديو أو النشر أو الوسائط الأخرى</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لا يمكن إعادة توزيع الصور والملفات التي تم تنزيلها من خلال أي موقع ويب آخر غير </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freebibleimages.org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أو استخدامها في أي سياق تؤدي فيه الرسالة المصاحبة إلى تقويض الإيمان المسيحي والإنجيل</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a:t>
            </a:r>
          </a:p>
        </p:txBody>
      </p:sp>
      <p:sp>
        <p:nvSpPr>
          <p:cNvPr id="6054" name="Shape 228"/>
          <p:cNvSpPr/>
          <p:nvPr/>
        </p:nvSpPr>
        <p:spPr>
          <a:xfrm>
            <a:off x="438919" y="4248515"/>
            <a:ext cx="4881786" cy="69402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p>
        </p:txBody>
      </p:sp>
      <p:grpSp>
        <p:nvGrpSpPr>
          <p:cNvPr id="6057" name="Shape 229"/>
          <p:cNvGrpSpPr/>
          <p:nvPr/>
        </p:nvGrpSpPr>
        <p:grpSpPr>
          <a:xfrm>
            <a:off x="1763688" y="5037421"/>
            <a:ext cx="2212729" cy="623827"/>
            <a:chOff x="0" y="0"/>
            <a:chExt cx="2212727" cy="623826"/>
          </a:xfrm>
        </p:grpSpPr>
        <p:sp>
          <p:nvSpPr>
            <p:cNvPr id="6055" name="Rectangle"/>
            <p:cNvSpPr/>
            <p:nvPr/>
          </p:nvSpPr>
          <p:spPr>
            <a:xfrm>
              <a:off x="0" y="-1"/>
              <a:ext cx="2212728" cy="623828"/>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solidFill>
                    <a:srgbClr val="000000"/>
                  </a:solidFill>
                  <a:latin typeface="Times New Roman"/>
                  <a:ea typeface="Times New Roman"/>
                  <a:cs typeface="Times New Roman"/>
                  <a:sym typeface="Times New Roman"/>
                </a:defRPr>
              </a:pPr>
              <a:endParaRPr kumimoji="0" sz="1000" b="0" i="0" u="none" strike="noStrike" kern="0" cap="none" spc="-10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6056" name="Picture courtesy of BBM © All Rights Reserved.…"/>
            <p:cNvSpPr txBox="1"/>
            <p:nvPr/>
          </p:nvSpPr>
          <p:spPr>
            <a:xfrm>
              <a:off x="0" y="-1"/>
              <a:ext cx="2212728" cy="6238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887" tIns="32887" rIns="32887" bIns="32887" numCol="1"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a:solidFill>
                    <a:srgbClr val="000000"/>
                  </a:solidFill>
                </a:defRPr>
              </a:pP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Picture courtesy of BBM</a:t>
              </a:r>
              <a:b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b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314884" rtl="0" eaLnBrk="1" fontAlgn="auto" latinLnBrk="0" hangingPunct="0">
                <a:lnSpc>
                  <a:spcPct val="100000"/>
                </a:lnSpc>
                <a:spcBef>
                  <a:spcPts val="0"/>
                </a:spcBef>
                <a:spcAft>
                  <a:spcPts val="0"/>
                </a:spcAft>
                <a:buClrTx/>
                <a:buSzTx/>
                <a:buFontTx/>
                <a:buNone/>
                <a:tabLst/>
                <a:defRPr sz="1000">
                  <a:solidFill>
                    <a:srgbClr val="000000"/>
                  </a:solidFill>
                </a:defRPr>
              </a:pP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www.bigbookmedia.com</a:t>
              </a:r>
            </a:p>
          </p:txBody>
        </p:sp>
      </p:grpSp>
      <p:pic>
        <p:nvPicPr>
          <p:cNvPr id="6058" name="Picture 1" descr="Picture 1"/>
          <p:cNvPicPr>
            <a:picLocks noChangeAspect="1"/>
          </p:cNvPicPr>
          <p:nvPr/>
        </p:nvPicPr>
        <p:blipFill>
          <a:blip r:embed="rId2" cstate="print"/>
          <a:stretch>
            <a:fillRect/>
          </a:stretch>
        </p:blipFill>
        <p:spPr>
          <a:xfrm>
            <a:off x="9252519" y="-1117"/>
            <a:ext cx="9145117" cy="6859118"/>
          </a:xfrm>
          <a:prstGeom prst="rect">
            <a:avLst/>
          </a:prstGeom>
          <a:ln w="12700">
            <a:miter lim="400000"/>
          </a:ln>
        </p:spPr>
      </p:pic>
      <p:sp>
        <p:nvSpPr>
          <p:cNvPr id="6059" name="Shape 223"/>
          <p:cNvSpPr/>
          <p:nvPr/>
        </p:nvSpPr>
        <p:spPr>
          <a:xfrm>
            <a:off x="2051719" y="1537175"/>
            <a:ext cx="899998" cy="7066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مرقس</a:t>
            </a:r>
          </a:p>
        </p:txBody>
      </p:sp>
      <p:sp>
        <p:nvSpPr>
          <p:cNvPr id="6060" name="Shape 223"/>
          <p:cNvSpPr/>
          <p:nvPr/>
        </p:nvSpPr>
        <p:spPr>
          <a:xfrm>
            <a:off x="2915816" y="1537175"/>
            <a:ext cx="899998" cy="7066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لوقا</a:t>
            </a:r>
          </a:p>
        </p:txBody>
      </p:sp>
      <p:sp>
        <p:nvSpPr>
          <p:cNvPr id="6061" name="Shape 223"/>
          <p:cNvSpPr/>
          <p:nvPr/>
        </p:nvSpPr>
        <p:spPr>
          <a:xfrm>
            <a:off x="3779911" y="1537175"/>
            <a:ext cx="899998" cy="7066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يوحنا</a:t>
            </a: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758C8F-00FE-45A9-A038-49D34CAFB0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د. استقبال في المدن العشر</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981400"/>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81</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15: 29-38</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7: 31-8: 9أ</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0107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يسوع يشفي رجلاً أصم وأبكم ويطعم 4</a:t>
            </a: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000 من الأمم ليعل</a:t>
            </a: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 رجاله </a:t>
            </a:r>
            <a:endParaRPr lang="en-US"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أن يخدموا بقوته كلاً من اليهود والأمم</a:t>
            </a:r>
          </a:p>
        </p:txBody>
      </p:sp>
    </p:spTree>
    <p:extLst>
      <p:ext uri="{BB962C8B-B14F-4D97-AF65-F5344CB8AC3E}">
        <p14:creationId xmlns:p14="http://schemas.microsoft.com/office/powerpoint/2010/main" val="2195033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6324600" y="1887277"/>
            <a:ext cx="2819400" cy="3352800"/>
          </a:xfrm>
        </p:spPr>
        <p:txBody>
          <a:bodyPr/>
          <a:lstStyle/>
          <a:p>
            <a:pPr algn="r" rtl="1" eaLnBrk="1" hangingPunct="1">
              <a:defRPr/>
            </a:pPr>
            <a:r>
              <a:rPr lang="ar-JO" sz="4000" dirty="0">
                <a:latin typeface="Arial" panose="020B0604020202020204" pitchFamily="34" charset="0"/>
                <a:cs typeface="Arial" panose="020B0604020202020204" pitchFamily="34" charset="0"/>
              </a:rPr>
              <a:t>شمال إسرائيل</a:t>
            </a:r>
            <a:br>
              <a:rPr lang="ar-JO" sz="4000" dirty="0">
                <a:latin typeface="Arial" panose="020B0604020202020204" pitchFamily="34" charset="0"/>
                <a:cs typeface="Arial" panose="020B0604020202020204" pitchFamily="34" charset="0"/>
              </a:rPr>
            </a:br>
            <a:r>
              <a:rPr lang="ar-JO" sz="4000" dirty="0">
                <a:latin typeface="Arial" panose="020B0604020202020204" pitchFamily="34" charset="0"/>
                <a:cs typeface="Arial" panose="020B0604020202020204" pitchFamily="34" charset="0"/>
              </a:rPr>
              <a:t>قيصرية</a:t>
            </a:r>
            <a:r>
              <a:rPr lang="ar-LB" sz="4000" dirty="0">
                <a:latin typeface="Arial" panose="020B0604020202020204" pitchFamily="34" charset="0"/>
                <a:cs typeface="Arial" panose="020B0604020202020204" pitchFamily="34" charset="0"/>
              </a:rPr>
              <a:t> </a:t>
            </a:r>
            <a:r>
              <a:rPr lang="ar-JO" sz="4000" dirty="0">
                <a:latin typeface="Arial" panose="020B0604020202020204" pitchFamily="34" charset="0"/>
                <a:cs typeface="Arial" panose="020B0604020202020204" pitchFamily="34" charset="0"/>
              </a:rPr>
              <a:t>الجليل</a:t>
            </a:r>
            <a:br>
              <a:rPr lang="ar-JO" sz="4000" dirty="0">
                <a:latin typeface="Arial" panose="020B0604020202020204" pitchFamily="34" charset="0"/>
                <a:cs typeface="Arial" panose="020B0604020202020204" pitchFamily="34" charset="0"/>
              </a:rPr>
            </a:br>
            <a:r>
              <a:rPr lang="ar-JO" sz="4000" dirty="0">
                <a:latin typeface="Arial" panose="020B0604020202020204" pitchFamily="34" charset="0"/>
                <a:cs typeface="Arial" panose="020B0604020202020204" pitchFamily="34" charset="0"/>
              </a:rPr>
              <a:t>المدن العشر</a:t>
            </a:r>
            <a:endParaRPr lang="en-US" sz="4000" dirty="0">
              <a:latin typeface="Arial" panose="020B0604020202020204" pitchFamily="34" charset="0"/>
              <a:cs typeface="Arial" panose="020B0604020202020204" pitchFamily="34" charset="0"/>
            </a:endParaRPr>
          </a:p>
        </p:txBody>
      </p:sp>
      <p:pic>
        <p:nvPicPr>
          <p:cNvPr id="93186" name="Picture 3" descr="19 NT Politic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1438"/>
            <a:ext cx="6292850" cy="700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8964" name="Text Box 4"/>
          <p:cNvSpPr txBox="1">
            <a:spLocks noChangeArrowheads="1"/>
          </p:cNvSpPr>
          <p:nvPr/>
        </p:nvSpPr>
        <p:spPr bwMode="auto">
          <a:xfrm>
            <a:off x="8494713" y="73025"/>
            <a:ext cx="53091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mn-cs"/>
              </a:rPr>
              <a:t>85</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mn-cs"/>
            </a:endParaRPr>
          </a:p>
        </p:txBody>
      </p:sp>
      <p:sp>
        <p:nvSpPr>
          <p:cNvPr id="168965" name="Line 5"/>
          <p:cNvSpPr>
            <a:spLocks noChangeShapeType="1"/>
          </p:cNvSpPr>
          <p:nvPr/>
        </p:nvSpPr>
        <p:spPr bwMode="auto">
          <a:xfrm flipH="1" flipV="1">
            <a:off x="4114799" y="3886200"/>
            <a:ext cx="2296633" cy="15949"/>
          </a:xfrm>
          <a:prstGeom prst="line">
            <a:avLst/>
          </a:prstGeom>
          <a:noFill/>
          <a:ln w="762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68965"/>
                                        </p:tgtEl>
                                        <p:attrNameLst>
                                          <p:attrName>style.visibility</p:attrName>
                                        </p:attrNameLst>
                                      </p:cBhvr>
                                      <p:to>
                                        <p:strVal val="visible"/>
                                      </p:to>
                                    </p:set>
                                    <p:animEffect transition="in" filter="wipe(right)">
                                      <p:cBhvr>
                                        <p:cTn id="7" dur="2000"/>
                                        <p:tgtEl>
                                          <p:spTgt spid="168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004048" y="609600"/>
            <a:ext cx="4139952" cy="1143000"/>
          </a:xfrm>
        </p:spPr>
        <p:txBody>
          <a:bodyPr/>
          <a:lstStyle/>
          <a:p>
            <a:pPr algn="ctr" eaLnBrk="1" hangingPunct="1">
              <a:defRPr/>
            </a:pPr>
            <a:r>
              <a:rPr lang="ar-JO" sz="4000" dirty="0">
                <a:latin typeface="Arial" panose="020B0604020202020204" pitchFamily="34" charset="0"/>
                <a:cs typeface="Arial" panose="020B0604020202020204" pitchFamily="34" charset="0"/>
              </a:rPr>
              <a:t>المدن اليونانية           في فلسطين</a:t>
            </a:r>
            <a:endParaRPr lang="en-US" sz="4000" dirty="0">
              <a:latin typeface="Arial" panose="020B0604020202020204" pitchFamily="34" charset="0"/>
              <a:cs typeface="Arial" panose="020B0604020202020204" pitchFamily="34" charset="0"/>
            </a:endParaRPr>
          </a:p>
        </p:txBody>
      </p:sp>
      <p:pic>
        <p:nvPicPr>
          <p:cNvPr id="77826" name="Picture 3" descr="Hasmonean Jokes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2180" y="0"/>
            <a:ext cx="53991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0" name="Text Box 4"/>
          <p:cNvSpPr txBox="1">
            <a:spLocks noChangeArrowheads="1"/>
          </p:cNvSpPr>
          <p:nvPr/>
        </p:nvSpPr>
        <p:spPr bwMode="auto">
          <a:xfrm>
            <a:off x="8224531" y="76200"/>
            <a:ext cx="811899"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C3A3DA-F27A-4EF3-8308-0F60729E26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ذ. رفض في مجدل</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15: 39</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16: 4</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8: 9ب</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23153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رفض يسوع إعطاء آية للقادة الدينيين </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إلا آية </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قيامته </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وذلك </a:t>
            </a: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بسبب عدم إيمانهم، وليس بسبب عدم وجود علامات</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4444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Sea of Galil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1" name="Rectangle 3"/>
          <p:cNvSpPr>
            <a:spLocks noGrp="1" noChangeArrowheads="1"/>
          </p:cNvSpPr>
          <p:nvPr>
            <p:ph type="title"/>
          </p:nvPr>
        </p:nvSpPr>
        <p:spPr>
          <a:xfrm>
            <a:off x="0" y="0"/>
            <a:ext cx="8229600" cy="1143000"/>
          </a:xfrm>
          <a:solidFill>
            <a:schemeClr val="bg1"/>
          </a:solidFill>
        </p:spPr>
        <p:txBody>
          <a:bodyPr/>
          <a:lstStyle/>
          <a:p>
            <a:pPr eaLnBrk="1" hangingPunct="1">
              <a:defRPr/>
            </a:pPr>
            <a:r>
              <a:rPr lang="ar-JO" sz="5400" b="1" dirty="0">
                <a:solidFill>
                  <a:schemeClr val="tx1"/>
                </a:solidFill>
                <a:latin typeface="Arial" panose="020B0604020202020204" pitchFamily="34" charset="0"/>
                <a:cs typeface="Arial" panose="020B0604020202020204" pitchFamily="34" charset="0"/>
              </a:rPr>
              <a:t>طبرية على بحر الجليل</a:t>
            </a:r>
            <a:endParaRPr lang="en-US" sz="5400" b="1" dirty="0">
              <a:solidFill>
                <a:schemeClr val="tx1"/>
              </a:solidFill>
              <a:latin typeface="Arial" panose="020B0604020202020204" pitchFamily="34" charset="0"/>
              <a:cs typeface="Arial" panose="020B0604020202020204" pitchFamily="34" charset="0"/>
            </a:endParaRPr>
          </a:p>
        </p:txBody>
      </p:sp>
      <p:sp>
        <p:nvSpPr>
          <p:cNvPr id="27652" name="Line 4"/>
          <p:cNvSpPr>
            <a:spLocks noChangeShapeType="1"/>
          </p:cNvSpPr>
          <p:nvPr/>
        </p:nvSpPr>
        <p:spPr bwMode="auto">
          <a:xfrm flipH="1">
            <a:off x="3962400" y="980728"/>
            <a:ext cx="1617712" cy="1686272"/>
          </a:xfrm>
          <a:prstGeom prst="line">
            <a:avLst/>
          </a:prstGeom>
          <a:noFill/>
          <a:ln w="76200">
            <a:solidFill>
              <a:schemeClr val="bg1"/>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cs typeface="+mn-cs"/>
            </a:endParaRPr>
          </a:p>
        </p:txBody>
      </p:sp>
      <p:sp>
        <p:nvSpPr>
          <p:cNvPr id="27653" name="Text Box 5"/>
          <p:cNvSpPr txBox="1">
            <a:spLocks noChangeArrowheads="1"/>
          </p:cNvSpPr>
          <p:nvPr/>
        </p:nvSpPr>
        <p:spPr bwMode="auto">
          <a:xfrm>
            <a:off x="8494713" y="73025"/>
            <a:ext cx="53091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663300"/>
                </a:solidFill>
                <a:effectLst/>
                <a:uLnTx/>
                <a:uFillTx/>
                <a:latin typeface="Tahoma" charset="0"/>
                <a:ea typeface="ＭＳ Ｐゴシック" charset="0"/>
                <a:cs typeface="+mn-cs"/>
              </a:rPr>
              <a:t>88</a:t>
            </a:r>
            <a:endParaRPr kumimoji="0" lang="en-US" sz="2400" b="1" i="0" u="none" strike="noStrike" kern="1200" cap="none" spc="0" normalizeH="0" baseline="0" noProof="0" dirty="0">
              <a:ln>
                <a:noFill/>
              </a:ln>
              <a:solidFill>
                <a:srgbClr val="663300"/>
              </a:solidFill>
              <a:effectLst/>
              <a:uLnTx/>
              <a:uFillTx/>
              <a:latin typeface="Tahoma" charset="0"/>
              <a:ea typeface="ＭＳ Ｐゴシック" charset="0"/>
              <a:cs typeface="+mn-cs"/>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BA836D-F1FE-4A4E-8EF8-BC7C39F9CE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ر. تحذير بسبب الرفض</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83</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16: 5-12</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8: </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26-13</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76084"/>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يحذر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المسيح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تلاميذه من رياء الفريسيين وهيرودس الذي أدى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إلى الكفر حتى لا يكونوا هم أنفسهم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مرائين</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7100451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065387-99E9-4F77-823A-A95144A9C4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ز. اعتراف بطرس</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84</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16: 13-20، مرقس 8: 27-30، لوقا 9: 18-21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0280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عند تأكيد بطرس على ألوهية المسيح يعلن يسوع للمرة الأولى أن بطرس والإثني عشر سيمارسون السلطة لتقديم تصريحات رسمية عملت من قبل الله في كيان جديد هو الكنيسة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392601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B648944E-988B-D744-93E6-587CE91540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3">
            <a:extLst>
              <a:ext uri="{FF2B5EF4-FFF2-40B4-BE49-F238E27FC236}">
                <a16:creationId xmlns:a16="http://schemas.microsoft.com/office/drawing/2014/main" id="{01E7D359-E627-4EF2-AA3D-242DC19432CE}"/>
              </a:ext>
            </a:extLst>
          </p:cNvPr>
          <p:cNvSpPr/>
          <p:nvPr/>
        </p:nvSpPr>
        <p:spPr>
          <a:xfrm>
            <a:off x="-21188" y="457200"/>
            <a:ext cx="9144001" cy="3293209"/>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١٣ ولما جاء يسوع إلى نواحي قيصريّة فيليبّس سأل تلاميذه قائلاً: «من يقول الناس إني أنا ابن الإنسان؟». </a:t>
            </a:r>
            <a:endParaRPr kumimoji="0" 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١٤ فقالوا: «قومٌ: يوحنّا المعمدان، وَآخرون: إيليّا، وَآخرون: إرميا أو واحد من الأنبياء».</a:t>
            </a:r>
            <a:endParaRPr kumimoji="0" 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١٥ قال لهم: «وَأنتمْ، من تقولون إني أنا؟». </a:t>
            </a:r>
            <a:endParaRPr kumimoji="0" 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١٦ فأجاب سمعان بطرس وقال: «أنت هو المسيح ابن الله الحيِّ!». </a:t>
            </a:r>
            <a:endParaRPr kumimoji="0" lang="en-US" sz="4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8F74BDDF-D366-474A-A7B9-69938BB27CB0}"/>
              </a:ext>
            </a:extLst>
          </p:cNvPr>
          <p:cNvSpPr/>
          <p:nvPr/>
        </p:nvSpPr>
        <p:spPr>
          <a:xfrm>
            <a:off x="-1" y="6200745"/>
            <a:ext cx="9122813" cy="646331"/>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متى 16: 13- 20</a:t>
            </a:r>
            <a:endParaRPr kumimoji="0" lang="en-SG" sz="36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819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D758E11C-C688-4846-83EF-C4F0394317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183E4AD3-A1CF-419E-BF14-49C3738442B3}"/>
              </a:ext>
            </a:extLst>
          </p:cNvPr>
          <p:cNvSpPr/>
          <p:nvPr/>
        </p:nvSpPr>
        <p:spPr>
          <a:xfrm>
            <a:off x="-110838" y="457200"/>
            <a:ext cx="9144001" cy="3929281"/>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١٧ فأجاب يسوع وقال له: «طوبى لك يا سمعان بن يونا، إن لحمًا ودمًا لم يعلن لك، لكن أبي الذي في السّموات.</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١٨ وأنا أقول لك أيضًا: أنت بطرس، وعلى هذه الصخرة أبني كنيستي، وأبواب الجحيم لن تقوى عليها.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١٩ وأعطيك مفاتيح ملكوت السّموات، فكل ما تربطه على الأرض يكون مربوطًا في السّموات. وكل ما تحله على الأرض يكون محلولاً في السّمواتِ».</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٢٠ حينئذ أوصى تلاميذه أن لا يقولوا لأحد إنه يسوع المسيح.</a:t>
            </a:r>
            <a:endParaRPr kumimoji="0" lang="en-SG" sz="44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2CCF84DA-33D0-B645-9800-BCE1C5661EFF}"/>
              </a:ext>
            </a:extLst>
          </p:cNvPr>
          <p:cNvSpPr/>
          <p:nvPr/>
        </p:nvSpPr>
        <p:spPr>
          <a:xfrm>
            <a:off x="-1" y="6200745"/>
            <a:ext cx="9122813" cy="584775"/>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متى 16: 13-20</a:t>
            </a:r>
            <a:endParaRPr kumimoji="0" lang="en-SG" sz="32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8233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282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
          <p:cNvSpPr>
            <a:spLocks noChangeArrowheads="1"/>
          </p:cNvSpPr>
          <p:nvPr/>
        </p:nvSpPr>
        <p:spPr bwMode="auto">
          <a:xfrm>
            <a:off x="0" y="0"/>
            <a:ext cx="9144000" cy="2133600"/>
          </a:xfrm>
          <a:prstGeom prst="rect">
            <a:avLst/>
          </a:prstGeom>
          <a:solidFill>
            <a:srgbClr val="00009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034" name="Rectangle 2"/>
          <p:cNvSpPr>
            <a:spLocks noGrp="1" noChangeArrowheads="1"/>
          </p:cNvSpPr>
          <p:nvPr>
            <p:ph type="title"/>
          </p:nvPr>
        </p:nvSpPr>
        <p:spPr>
          <a:xfrm>
            <a:off x="0" y="8708"/>
            <a:ext cx="9144000" cy="2129654"/>
          </a:xfrm>
        </p:spPr>
        <p:txBody>
          <a:bodyPr/>
          <a:lstStyle/>
          <a:p>
            <a:pPr marL="719138" indent="-719138" algn="r" rtl="1" eaLnBrk="1" hangingPunct="1">
              <a:defRPr/>
            </a:pPr>
            <a:r>
              <a:rPr lang="ar-LB" sz="3200" dirty="0">
                <a:solidFill>
                  <a:srgbClr val="FFFFFF"/>
                </a:solidFill>
                <a:ea typeface="ＭＳ Ｐゴシック" charset="0"/>
                <a:cs typeface="Arial" panose="020B0604020202020204" pitchFamily="34" charset="0"/>
              </a:rPr>
              <a:t>       </a:t>
            </a:r>
            <a:r>
              <a:rPr lang="ar-JO" sz="3200" dirty="0">
                <a:solidFill>
                  <a:srgbClr val="FFFFFF"/>
                </a:solidFill>
                <a:ea typeface="ＭＳ Ｐゴシック" charset="0"/>
                <a:cs typeface="Arial" panose="020B0604020202020204" pitchFamily="34" charset="0"/>
              </a:rPr>
              <a:t>س. كيف تغلب الله على التحيز الموجود في كنيسة أورشليم؟</a:t>
            </a:r>
            <a:br>
              <a:rPr lang="ar-LB" sz="3200" dirty="0">
                <a:solidFill>
                  <a:srgbClr val="FFFFFF"/>
                </a:solidFill>
                <a:ea typeface="ＭＳ Ｐゴシック" charset="0"/>
                <a:cs typeface="Arial" panose="020B0604020202020204" pitchFamily="34" charset="0"/>
              </a:rPr>
            </a:br>
            <a:r>
              <a:rPr lang="ar-LB" sz="3200" dirty="0">
                <a:solidFill>
                  <a:srgbClr val="FFFFFF"/>
                </a:solidFill>
                <a:ea typeface="ＭＳ Ｐゴシック" charset="0"/>
                <a:cs typeface="Arial" panose="020B0604020202020204" pitchFamily="34" charset="0"/>
              </a:rPr>
              <a:t>ج. تدريجياً</a:t>
            </a:r>
            <a:endParaRPr lang="en-US" sz="3200" dirty="0">
              <a:solidFill>
                <a:srgbClr val="FFFFFF"/>
              </a:solidFill>
              <a:ea typeface="ＭＳ Ｐゴシック" charset="0"/>
              <a:cs typeface="Arial" panose="020B0604020202020204" pitchFamily="34" charset="0"/>
            </a:endParaRPr>
          </a:p>
        </p:txBody>
      </p:sp>
      <p:pic>
        <p:nvPicPr>
          <p:cNvPr id="145411" name="Picture 4" descr="Key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128838"/>
            <a:ext cx="9220200" cy="4805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5413" name="Text Box 9"/>
          <p:cNvSpPr txBox="1">
            <a:spLocks noChangeArrowheads="1"/>
          </p:cNvSpPr>
          <p:nvPr/>
        </p:nvSpPr>
        <p:spPr bwMode="auto">
          <a:xfrm>
            <a:off x="8397875" y="8255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108</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5414" name="TextBox 1"/>
          <p:cNvSpPr txBox="1">
            <a:spLocks noChangeArrowheads="1"/>
          </p:cNvSpPr>
          <p:nvPr/>
        </p:nvSpPr>
        <p:spPr bwMode="auto">
          <a:xfrm>
            <a:off x="582155" y="5693494"/>
            <a:ext cx="1210589" cy="83099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أعمال 2</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3" name="Trapezoid 2"/>
          <p:cNvSpPr/>
          <p:nvPr/>
        </p:nvSpPr>
        <p:spPr bwMode="auto">
          <a:xfrm rot="10800000">
            <a:off x="2339975" y="5876925"/>
            <a:ext cx="1655763" cy="647700"/>
          </a:xfrm>
          <a:prstGeom prst="trapezoi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038" name="Text Box 6"/>
          <p:cNvSpPr txBox="1">
            <a:spLocks noChangeArrowheads="1"/>
          </p:cNvSpPr>
          <p:nvPr/>
        </p:nvSpPr>
        <p:spPr bwMode="auto">
          <a:xfrm>
            <a:off x="2684463" y="6477000"/>
            <a:ext cx="12954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35 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rapezoid 12"/>
          <p:cNvSpPr/>
          <p:nvPr/>
        </p:nvSpPr>
        <p:spPr bwMode="auto">
          <a:xfrm rot="10800000">
            <a:off x="4572000" y="5876925"/>
            <a:ext cx="1655763" cy="647700"/>
          </a:xfrm>
          <a:prstGeom prst="trapezoi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039" name="Text Box 7"/>
          <p:cNvSpPr txBox="1">
            <a:spLocks noChangeArrowheads="1"/>
          </p:cNvSpPr>
          <p:nvPr/>
        </p:nvSpPr>
        <p:spPr bwMode="auto">
          <a:xfrm>
            <a:off x="4800600" y="6477000"/>
            <a:ext cx="12954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40 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5419" name="TextBox 10"/>
          <p:cNvSpPr txBox="1">
            <a:spLocks noChangeArrowheads="1"/>
          </p:cNvSpPr>
          <p:nvPr/>
        </p:nvSpPr>
        <p:spPr bwMode="auto">
          <a:xfrm>
            <a:off x="2646584" y="5694363"/>
            <a:ext cx="123463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السامريون</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أعمال 8</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145420" name="TextBox 13"/>
          <p:cNvSpPr txBox="1">
            <a:spLocks noChangeArrowheads="1"/>
          </p:cNvSpPr>
          <p:nvPr/>
        </p:nvSpPr>
        <p:spPr bwMode="auto">
          <a:xfrm>
            <a:off x="4799269" y="5732463"/>
            <a:ext cx="139172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الأمم</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أعمال 10</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145421" name="TextBox 14"/>
          <p:cNvSpPr txBox="1">
            <a:spLocks noChangeArrowheads="1"/>
          </p:cNvSpPr>
          <p:nvPr/>
        </p:nvSpPr>
        <p:spPr bwMode="auto">
          <a:xfrm>
            <a:off x="2784561" y="2133600"/>
            <a:ext cx="3443202"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مفاتيح الملكوت لدى بطرس</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4037" name="Text Box 5"/>
          <p:cNvSpPr txBox="1">
            <a:spLocks noChangeArrowheads="1"/>
          </p:cNvSpPr>
          <p:nvPr/>
        </p:nvSpPr>
        <p:spPr bwMode="auto">
          <a:xfrm>
            <a:off x="539750" y="6500192"/>
            <a:ext cx="12954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33 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fade">
                                      <p:cBhvr>
                                        <p:cTn id="7" dur="500"/>
                                        <p:tgtEl>
                                          <p:spTgt spid="440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038"/>
                                        </p:tgtEl>
                                        <p:attrNameLst>
                                          <p:attrName>style.visibility</p:attrName>
                                        </p:attrNameLst>
                                      </p:cBhvr>
                                      <p:to>
                                        <p:strVal val="visible"/>
                                      </p:to>
                                    </p:set>
                                    <p:animEffect transition="in" filter="fade">
                                      <p:cBhvr>
                                        <p:cTn id="12" dur="500"/>
                                        <p:tgtEl>
                                          <p:spTgt spid="440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039"/>
                                        </p:tgtEl>
                                        <p:attrNameLst>
                                          <p:attrName>style.visibility</p:attrName>
                                        </p:attrNameLst>
                                      </p:cBhvr>
                                      <p:to>
                                        <p:strVal val="visible"/>
                                      </p:to>
                                    </p:set>
                                    <p:animEffect transition="in" filter="fade">
                                      <p:cBhvr>
                                        <p:cTn id="17" dur="5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animBg="1" autoUpdateAnimBg="0"/>
      <p:bldP spid="44039" grpId="0" animBg="1" autoUpdateAnimBg="0"/>
      <p:bldP spid="44037" grpId="0" animBg="1"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F52B42C-1A5B-9249-93BD-49F97C2FDF8C}"/>
              </a:ext>
            </a:extLst>
          </p:cNvPr>
          <p:cNvSpPr txBox="1">
            <a:spLocks noChangeArrowheads="1"/>
          </p:cNvSpPr>
          <p:nvPr/>
        </p:nvSpPr>
        <p:spPr bwMode="auto">
          <a:xfrm>
            <a:off x="4954772" y="620688"/>
            <a:ext cx="4189228"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علَّمَ يسوعُ في أثناء ذهابه إلى أورشليم بأنَّ تلاميذَه سيُجابَهون بالمقاومة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(مرقس 8: 27</a:t>
            </a:r>
            <a:r>
              <a:rPr kumimoji="0" lang="ar-LB"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 </a:t>
            </a: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- 10: 52)</a:t>
            </a:r>
            <a:endParaRPr kumimoji="0" lang="en-SG"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4121417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5C52B1-C078-4BA6-ACAE-384A548437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س. تعليمات بخصوص موته</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85</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16: 21-23</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8: 31-33</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9: 22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5051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يعارض بطرس إعلان المسيح أنه سيموت قريباً ويقوم من جديد،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لأنه لم يرى ضرورة لتضحيته من أجل الخطية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339152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368644" name="Text Box 2"/>
          <p:cNvSpPr txBox="1">
            <a:spLocks noChangeArrowheads="1"/>
          </p:cNvSpPr>
          <p:nvPr/>
        </p:nvSpPr>
        <p:spPr bwMode="auto">
          <a:xfrm>
            <a:off x="3933825" y="287338"/>
            <a:ext cx="12461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خلاصة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645" name="Text Box 3"/>
          <p:cNvSpPr txBox="1">
            <a:spLocks noChangeArrowheads="1"/>
          </p:cNvSpPr>
          <p:nvPr/>
        </p:nvSpPr>
        <p:spPr bwMode="auto">
          <a:xfrm>
            <a:off x="8502650" y="152400"/>
            <a:ext cx="58541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73</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646" name="Text Box 4"/>
          <p:cNvSpPr txBox="1">
            <a:spLocks noChangeArrowheads="1"/>
          </p:cNvSpPr>
          <p:nvPr/>
        </p:nvSpPr>
        <p:spPr bwMode="auto">
          <a:xfrm>
            <a:off x="-10633" y="1356833"/>
            <a:ext cx="9216008"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(11: 1- 16: 12) </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رُفض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 كالمسيّا </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توقع</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للرفض النهائي </a:t>
            </a:r>
            <a:endPar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للصلب، لذا </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أدخل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فترة </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قبل</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المجيئين قبل </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قبوله</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المستقبل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وقبل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خدمته للأمم</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لكي</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يُعلّم أن ملكوته قد أُرجئ</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4149" name="Text Box 5"/>
          <p:cNvSpPr txBox="1">
            <a:spLocks noChangeArrowheads="1"/>
          </p:cNvSpPr>
          <p:nvPr/>
        </p:nvSpPr>
        <p:spPr bwMode="auto">
          <a:xfrm>
            <a:off x="0" y="3533668"/>
            <a:ext cx="9216008"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 (16: 13- 20: 34) </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يُعدّ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 تلاميذه فيما ي</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خص</a:t>
            </a:r>
            <a:r>
              <a:rPr kumimoji="0" lang="ar-LB" sz="2800" b="1" i="0" u="none" strike="noStrike" kern="1200" cap="none" spc="0" normalizeH="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شخصه </a:t>
            </a:r>
            <a:endPar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وبرنامجه لكي يتم تفويض سلط</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انه</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المسياني لهم بعد موته.</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457200" y="287338"/>
            <a:ext cx="8229600" cy="1130300"/>
          </a:xfrm>
        </p:spPr>
        <p:txBody>
          <a:bodyPr/>
          <a:lstStyle/>
          <a:p>
            <a:pPr>
              <a:defRPr/>
            </a:pPr>
            <a:r>
              <a:rPr lang="ar-JO" sz="2800" b="1" kern="1200" dirty="0">
                <a:solidFill>
                  <a:srgbClr val="FFFFFF"/>
                </a:solidFill>
                <a:effectLst/>
                <a:latin typeface="Arial" panose="020B0604020202020204" pitchFamily="34" charset="0"/>
                <a:ea typeface="ＭＳ Ｐゴシック"/>
                <a:cs typeface="Arial" panose="020B0604020202020204" pitchFamily="34" charset="0"/>
              </a:rPr>
              <a:t>16: 13- 20: 34</a:t>
            </a:r>
            <a:r>
              <a:rPr lang="en-US" sz="4800" dirty="0">
                <a:latin typeface="Arial" panose="020B0604020202020204" pitchFamily="34" charset="0"/>
                <a:cs typeface="Arial" panose="020B0604020202020204" pitchFamily="34" charset="0"/>
              </a:rPr>
              <a:t> </a:t>
            </a:r>
            <a:r>
              <a:rPr lang="ar-SA" sz="4800" dirty="0">
                <a:latin typeface="Arial" panose="020B0604020202020204" pitchFamily="34" charset="0"/>
                <a:cs typeface="Arial" panose="020B0604020202020204" pitchFamily="34" charset="0"/>
              </a:rPr>
              <a:t>متى</a:t>
            </a:r>
            <a:endParaRPr lang="en-US" sz="4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49"/>
                                        </p:tgtEl>
                                        <p:attrNameLst>
                                          <p:attrName>style.visibility</p:attrName>
                                        </p:attrNameLst>
                                      </p:cBhvr>
                                      <p:to>
                                        <p:strVal val="visible"/>
                                      </p:to>
                                    </p:set>
                                    <p:anim calcmode="lin" valueType="num">
                                      <p:cBhvr>
                                        <p:cTn id="7" dur="500" fill="hold"/>
                                        <p:tgtEl>
                                          <p:spTgt spid="134149"/>
                                        </p:tgtEl>
                                        <p:attrNameLst>
                                          <p:attrName>ppt_w</p:attrName>
                                        </p:attrNameLst>
                                      </p:cBhvr>
                                      <p:tavLst>
                                        <p:tav tm="0">
                                          <p:val>
                                            <p:fltVal val="0"/>
                                          </p:val>
                                        </p:tav>
                                        <p:tav tm="100000">
                                          <p:val>
                                            <p:strVal val="#ppt_w"/>
                                          </p:val>
                                        </p:tav>
                                      </p:tavLst>
                                    </p:anim>
                                    <p:anim calcmode="lin" valueType="num">
                                      <p:cBhvr>
                                        <p:cTn id="8" dur="500" fill="hold"/>
                                        <p:tgtEl>
                                          <p:spTgt spid="1341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9" grpId="0" animBg="1"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E1A3FF-DDA5-4917-800F-764D89351C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ش. تعليمات بخصوص التلمذة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24-28</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8: 34</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 1</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9: 23-27</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295329"/>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يجب على التلميذ الحقيقي أن لا يخضع للفريسيين بل ليسوع لأنه </a:t>
            </a:r>
            <a:endParaRPr kumimoji="0" lang="ar-LB"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kumimoji="0" lang="ar-LB"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هو من </a:t>
            </a: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سيدين إسرائيل ويحكم كمسي</a:t>
            </a: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379185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2C912-A902-4365-8550-A38E2A2CA5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ص. إعلان الملكوت</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27407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ثلاثة تلاميذ يرون مجد المسيح ليتذوقوا حكمه عند مجي</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ئه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الثاني و</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يثبتوا أنه يستحق الطاعة</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87</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17: 1-8</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9: 2-8</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9: 28-36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570276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a:extLst>
              <a:ext uri="{FF2B5EF4-FFF2-40B4-BE49-F238E27FC236}">
                <a16:creationId xmlns:a16="http://schemas.microsoft.com/office/drawing/2014/main" id="{09028BB3-CE4C-482C-B7FC-AA0A231DFC2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9866" r="-2" b="-2"/>
          <a:stretch/>
        </p:blipFill>
        <p:spPr bwMode="auto">
          <a:xfrm>
            <a:off x="20" y="0"/>
            <a:ext cx="6125037" cy="685800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70420" y="1348782"/>
            <a:ext cx="701278"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470495" y="1000124"/>
            <a:ext cx="571626"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6E33828-17BF-4948-8759-736537141143}"/>
              </a:ext>
            </a:extLst>
          </p:cNvPr>
          <p:cNvSpPr txBox="1"/>
          <p:nvPr/>
        </p:nvSpPr>
        <p:spPr>
          <a:xfrm>
            <a:off x="256377" y="5734972"/>
            <a:ext cx="416090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كارل بلوش، 1865</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تجلي يسوع</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3F4E5FFD-84E4-40A7-9F6F-D782AB57058E}"/>
              </a:ext>
            </a:extLst>
          </p:cNvPr>
          <p:cNvSpPr txBox="1"/>
          <p:nvPr/>
        </p:nvSpPr>
        <p:spPr>
          <a:xfrm>
            <a:off x="5843691" y="6058754"/>
            <a:ext cx="3300309"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666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3DCF03-4BB5-47E6-9920-C40D725FEF72}"/>
              </a:ext>
            </a:extLst>
          </p:cNvPr>
          <p:cNvSpPr txBox="1"/>
          <p:nvPr/>
        </p:nvSpPr>
        <p:spPr>
          <a:xfrm>
            <a:off x="76896" y="204181"/>
            <a:ext cx="4931038" cy="2169890"/>
          </a:xfrm>
          <a:prstGeom prst="rect">
            <a:avLst/>
          </a:prstGeom>
        </p:spPr>
        <p:txBody>
          <a:bodyPr vert="horz" lIns="91440" tIns="45720" rIns="91440" bIns="45720" rtlCol="0" anchor="t">
            <a:normAutofit/>
          </a:bodyPr>
          <a:lstStyle/>
          <a:p>
            <a:pPr marL="0" marR="0" lvl="0" indent="0" algn="r" defTabSz="914400" rtl="1" eaLnBrk="1" fontAlgn="auto" latinLnBrk="0" hangingPunct="1">
              <a:lnSpc>
                <a:spcPct val="90000"/>
              </a:lnSpc>
              <a:spcBef>
                <a:spcPct val="0"/>
              </a:spcBef>
              <a:spcAft>
                <a:spcPts val="600"/>
              </a:spcAft>
              <a:buClrTx/>
              <a:buSzTx/>
              <a:buFontTx/>
              <a:buNone/>
              <a:tabLst/>
              <a:defRPr/>
            </a:pPr>
            <a:r>
              <a:rPr kumimoji="0" lang="ar-JO" sz="48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لماذا بطرس ويعقوب ويوحنا فقط؟</a:t>
            </a:r>
            <a:endParaRPr kumimoji="0" lang="en-US" sz="48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2AD4E8D0-A8AE-403D-A9D6-DF8E1E3B1E45}"/>
              </a:ext>
            </a:extLst>
          </p:cNvPr>
          <p:cNvSpPr txBox="1"/>
          <p:nvPr/>
        </p:nvSpPr>
        <p:spPr>
          <a:xfrm>
            <a:off x="216131" y="4725849"/>
            <a:ext cx="4791804" cy="1116282"/>
          </a:xfrm>
          <a:prstGeom prst="rect">
            <a:avLst/>
          </a:prstGeom>
        </p:spPr>
        <p:txBody>
          <a:bodyPr vert="horz" lIns="91440" tIns="45720" rIns="91440" bIns="45720" rtlCol="0" anchor="t">
            <a:noAutofit/>
          </a:bodyPr>
          <a:lstStyle/>
          <a:p>
            <a:pPr marL="0" marR="0" lvl="0" indent="0" algn="r" defTabSz="914400" rtl="1" eaLnBrk="1" fontAlgn="auto" latinLnBrk="0" hangingPunct="1">
              <a:lnSpc>
                <a:spcPct val="90000"/>
              </a:lnSpc>
              <a:spcBef>
                <a:spcPct val="0"/>
              </a:spcBef>
              <a:spcAft>
                <a:spcPts val="600"/>
              </a:spcAft>
              <a:buClrTx/>
              <a:buSzTx/>
              <a:buFontTx/>
              <a:buNone/>
              <a:tabLst/>
              <a:defRPr/>
            </a:pPr>
            <a:r>
              <a:rPr kumimoji="0" lang="ar-JO"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 29-30</a:t>
            </a:r>
            <a:r>
              <a:rPr kumimoji="0" lang="en-US"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حماة بطرس</a:t>
            </a:r>
            <a:endParaRPr kumimoji="0" lang="en-US"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r" defTabSz="914400" rtl="1" eaLnBrk="1" fontAlgn="auto" latinLnBrk="0" hangingPunct="1">
              <a:lnSpc>
                <a:spcPct val="90000"/>
              </a:lnSpc>
              <a:spcBef>
                <a:spcPct val="0"/>
              </a:spcBef>
              <a:spcAft>
                <a:spcPts val="600"/>
              </a:spcAft>
              <a:buClrTx/>
              <a:buSzTx/>
              <a:buFontTx/>
              <a:buNone/>
              <a:tabLst/>
              <a:defRPr/>
            </a:pPr>
            <a:r>
              <a:rPr kumimoji="0" lang="ar-JO"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13: 3</a:t>
            </a:r>
            <a:r>
              <a:rPr kumimoji="0" lang="en-US"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LB"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عظة</a:t>
            </a:r>
            <a:r>
              <a:rPr kumimoji="0" lang="ar-JO"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جبل الزيتون</a:t>
            </a:r>
            <a:endParaRPr kumimoji="0" lang="en-US"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r" defTabSz="914400" rtl="1" eaLnBrk="1" fontAlgn="auto" latinLnBrk="0" hangingPunct="1">
              <a:lnSpc>
                <a:spcPct val="90000"/>
              </a:lnSpc>
              <a:spcBef>
                <a:spcPct val="0"/>
              </a:spcBef>
              <a:spcAft>
                <a:spcPts val="600"/>
              </a:spcAft>
              <a:buClrTx/>
              <a:buSzTx/>
              <a:buFontTx/>
              <a:buNone/>
              <a:tabLst/>
              <a:defRPr/>
            </a:pPr>
            <a:endParaRPr kumimoji="0" lang="en-US"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D2B32CF9-EC80-441B-87C6-2622E8BC2507}"/>
              </a:ext>
            </a:extLst>
          </p:cNvPr>
          <p:cNvSpPr txBox="1"/>
          <p:nvPr/>
        </p:nvSpPr>
        <p:spPr>
          <a:xfrm>
            <a:off x="216131" y="4148838"/>
            <a:ext cx="4791802" cy="577011"/>
          </a:xfrm>
          <a:prstGeom prst="rect">
            <a:avLst/>
          </a:prstGeom>
        </p:spPr>
        <p:txBody>
          <a:bodyPr vert="horz" lIns="91440" tIns="45720" rIns="91440" bIns="45720" rtlCol="0" anchor="t">
            <a:normAutofit/>
          </a:bodyPr>
          <a:lstStyle/>
          <a:p>
            <a:pPr marL="0" marR="0" lvl="0" indent="0" algn="ctr" defTabSz="914400" rtl="1" eaLnBrk="1" fontAlgn="auto" latinLnBrk="0" hangingPunct="1">
              <a:lnSpc>
                <a:spcPct val="90000"/>
              </a:lnSpc>
              <a:spcBef>
                <a:spcPct val="0"/>
              </a:spcBef>
              <a:spcAft>
                <a:spcPts val="600"/>
              </a:spcAft>
              <a:buClrTx/>
              <a:buSzTx/>
              <a:buFontTx/>
              <a:buNone/>
              <a:tabLst/>
              <a:defRPr/>
            </a:pPr>
            <a:r>
              <a:rPr kumimoji="0" lang="ar-JO" sz="3200" i="0" u="sng"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مع أندراوس</a:t>
            </a:r>
            <a:endParaRPr kumimoji="0" lang="en-US" sz="3200" i="0" u="sng"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34B9914-38C0-4651-B47A-2A9B75EE5D86}"/>
              </a:ext>
            </a:extLst>
          </p:cNvPr>
          <p:cNvSpPr txBox="1"/>
          <p:nvPr/>
        </p:nvSpPr>
        <p:spPr>
          <a:xfrm>
            <a:off x="216131" y="2008501"/>
            <a:ext cx="4791803" cy="1116282"/>
          </a:xfrm>
          <a:prstGeom prst="rect">
            <a:avLst/>
          </a:prstGeom>
        </p:spPr>
        <p:txBody>
          <a:bodyPr vert="horz" lIns="91440" tIns="45720" rIns="91440" bIns="45720" rtlCol="0" anchor="t">
            <a:normAutofit/>
          </a:bodyPr>
          <a:lstStyle/>
          <a:p>
            <a:pPr marL="0" marR="0" lvl="0" indent="0" algn="r" defTabSz="914400" rtl="1" eaLnBrk="1" fontAlgn="auto" latinLnBrk="0" hangingPunct="1">
              <a:lnSpc>
                <a:spcPct val="90000"/>
              </a:lnSpc>
              <a:spcBef>
                <a:spcPct val="0"/>
              </a:spcBef>
              <a:spcAft>
                <a:spcPts val="600"/>
              </a:spcAft>
              <a:buClrTx/>
              <a:buSzTx/>
              <a:buFontTx/>
              <a:buNone/>
              <a:tabLst/>
              <a:defRPr/>
            </a:pPr>
            <a:r>
              <a:rPr kumimoji="0" lang="ar-JO"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9: 2-13</a:t>
            </a:r>
            <a:r>
              <a:rPr kumimoji="0" lang="en-US"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التجلي</a:t>
            </a:r>
            <a:endParaRPr kumimoji="0" lang="en-US"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r" defTabSz="914400" rtl="1" eaLnBrk="1" fontAlgn="auto" latinLnBrk="0" hangingPunct="1">
              <a:lnSpc>
                <a:spcPct val="90000"/>
              </a:lnSpc>
              <a:spcBef>
                <a:spcPct val="0"/>
              </a:spcBef>
              <a:spcAft>
                <a:spcPts val="600"/>
              </a:spcAft>
              <a:buClrTx/>
              <a:buSzTx/>
              <a:buFontTx/>
              <a:buNone/>
              <a:tabLst/>
              <a:defRPr/>
            </a:pPr>
            <a:r>
              <a:rPr kumimoji="0" lang="ar-JO"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14: 33</a:t>
            </a:r>
            <a:r>
              <a:rPr kumimoji="0" lang="en-US"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جثسيماني</a:t>
            </a:r>
            <a:endParaRPr kumimoji="0" lang="en-US"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6498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156966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a:t>
            </a:r>
            <a:r>
              <a:rPr kumimoji="0" lang="ar-JO" sz="32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وصعد بهم إلى جبل عالٍ منفردين وحدهم</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524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B33E7D-6FD0-4D4B-B90C-C5CDC0119300}"/>
              </a:ext>
            </a:extLst>
          </p:cNvPr>
          <p:cNvSpPr txBox="1"/>
          <p:nvPr/>
        </p:nvSpPr>
        <p:spPr>
          <a:xfrm>
            <a:off x="3880872" y="848865"/>
            <a:ext cx="4640581" cy="919655"/>
          </a:xfrm>
          <a:prstGeom prst="rect">
            <a:avLst/>
          </a:prstGeom>
        </p:spPr>
        <p:txBody>
          <a:bodyPr vert="horz" lIns="91440" tIns="45720" rIns="91440" bIns="45720" rtlCol="0">
            <a:normAutofit/>
          </a:bodyPr>
          <a:lstStyle/>
          <a:p>
            <a:pPr marL="0" marR="0" lvl="0" indent="0" algn="ctr" defTabSz="914400" rtl="1" eaLnBrk="1" fontAlgn="auto" latinLnBrk="0" hangingPunct="1">
              <a:lnSpc>
                <a:spcPct val="90000"/>
              </a:lnSpc>
              <a:spcBef>
                <a:spcPts val="0"/>
              </a:spcBef>
              <a:spcAft>
                <a:spcPts val="600"/>
              </a:spcAft>
              <a:buClrTx/>
              <a:buSzTx/>
              <a:buFontTx/>
              <a:buNone/>
              <a:tabLst/>
              <a:defRPr/>
            </a:pPr>
            <a:r>
              <a:rPr kumimoji="0" lang="ar-JO"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كيف تقوم بإعادة الشحن؟</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6FB016F4-C2EB-470E-ACFF-7AFCA88AB6A7}"/>
              </a:ext>
            </a:extLst>
          </p:cNvPr>
          <p:cNvPicPr>
            <a:picLocks noChangeAspect="1"/>
          </p:cNvPicPr>
          <p:nvPr/>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20" y="10"/>
            <a:ext cx="3476673" cy="6857990"/>
          </a:xfrm>
          <a:prstGeom prst="rect">
            <a:avLst/>
          </a:prstGeom>
          <a:effectLst/>
        </p:spPr>
      </p:pic>
      <p:sp>
        <p:nvSpPr>
          <p:cNvPr id="5" name="Rectangle 4">
            <a:extLst>
              <a:ext uri="{FF2B5EF4-FFF2-40B4-BE49-F238E27FC236}">
                <a16:creationId xmlns:a16="http://schemas.microsoft.com/office/drawing/2014/main" id="{6975AD3C-99E7-43FE-B487-4AC72628F910}"/>
              </a:ext>
            </a:extLst>
          </p:cNvPr>
          <p:cNvSpPr/>
          <p:nvPr/>
        </p:nvSpPr>
        <p:spPr>
          <a:xfrm rot="5400000">
            <a:off x="6199569" y="-732531"/>
            <a:ext cx="45719" cy="4640580"/>
          </a:xfrm>
          <a:prstGeom prst="rect">
            <a:avLst/>
          </a:prstGeom>
          <a:solidFill>
            <a:srgbClr val="667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C399CFF7-6FDB-4E50-8B66-0332A1B51053}"/>
              </a:ext>
            </a:extLst>
          </p:cNvPr>
          <p:cNvSpPr txBox="1"/>
          <p:nvPr/>
        </p:nvSpPr>
        <p:spPr>
          <a:xfrm>
            <a:off x="3911226" y="2113652"/>
            <a:ext cx="4640582" cy="3539430"/>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مرقس 6: 30-32</a:t>
            </a:r>
            <a:endPar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gn="r" rtl="1">
              <a:defRPr/>
            </a:pPr>
            <a:r>
              <a:rPr lang="ar-JO" sz="2800" b="1" dirty="0">
                <a:solidFill>
                  <a:srgbClr val="000000"/>
                </a:solidFill>
                <a:latin typeface="Arial" panose="020B0604020202020204" pitchFamily="34" charset="0"/>
              </a:rPr>
              <a:t>وَاجْتَمَعَ الرُّسُلُ إِلَى يَسُوعَ وَأَخْبَرُوهُ بِكُلِّ شَيْءٍ، كُلِّ مَا فَعَلُوا وَكُلِّ مَا عَلَّمُوا. 31  فَقَالَ لَهُمْ: «تَعَالَوْا أَنْتُمْ مُنْفَرِدِينَ إِلَى مَوْضِعٍ خَلاَءٍ وَاسْتَرِيحُوا قَلِيلاً». لأَنَّ الْقَادِمِينَ وَالذَّاهِبِينَ كَانُوا كَثِيرِينَ، وَلَمْ تَتَيَسَّرْ لَهُمْ فُرْصَةٌ لِلأَكْلِ. 32  فَمَضَوْا فِي السَّفِينَةِ إِلَى مَوْضِعٍ خَلاَءٍ مُنْفَرِدِينَ.</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88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8322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4154984"/>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 2  وَبَعْدَ سِتَّةِ أَيَّامٍ أَخَذَ يَسُوعُ بُطْرُسَ وَيَعْقُوبَ وَيُوحَنَّا، وَصَعِدَ بِهِمْ إِلَى جَبَل عَال مُنْفَرِدِينَ وَحْدَهُمْ. </a:t>
            </a: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وَتَغَيَّرَتْ هَيْئَتُهُ قُدَّامَهُمْ، 3  وَصَارَتْ ثِيَابُهُ تَلْمَعُ بَيْضَاءَ جِدًّا كَالثَّلْجِ، لاَ يَقْدِرُ قَصَّارٌ عَلَى الأَرْضِ أَنْ يُبَيِّضَ مِثْلَ ذلِكَ. 4  وَظَهَرَ لَهُمْ إِيلِيَّا مَعَ مُوسَى، وَكَانَا يَتَكَلَّمَانِ مَعَ يَسُوعَ.</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7840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Free Gardener Cliparts, Download Free Gardener Cliparts png images, Free  ClipArts on Clipart Library">
            <a:extLst>
              <a:ext uri="{FF2B5EF4-FFF2-40B4-BE49-F238E27FC236}">
                <a16:creationId xmlns:a16="http://schemas.microsoft.com/office/drawing/2014/main" id="{D1825C13-C04C-497B-9A35-F30E3E6CB1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8966" y="697211"/>
            <a:ext cx="3972394" cy="4265289"/>
          </a:xfrm>
          <a:prstGeom prst="rect">
            <a:avLst/>
          </a:prstGeom>
          <a:noFill/>
          <a:extLst>
            <a:ext uri="{909E8E84-426E-40DD-AFC4-6F175D3DCCD1}">
              <a14:hiddenFill xmlns:a14="http://schemas.microsoft.com/office/drawing/2010/main">
                <a:solidFill>
                  <a:srgbClr val="FFFFFF"/>
                </a:solidFill>
              </a14:hiddenFill>
            </a:ext>
          </a:extLst>
        </p:spPr>
      </p:pic>
      <p:sp>
        <p:nvSpPr>
          <p:cNvPr id="137" name="Right Triangle 13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89" y="623275"/>
            <a:ext cx="300913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C3DCF03-4BB5-47E6-9920-C40D725FEF72}"/>
              </a:ext>
            </a:extLst>
          </p:cNvPr>
          <p:cNvSpPr txBox="1"/>
          <p:nvPr/>
        </p:nvSpPr>
        <p:spPr>
          <a:xfrm>
            <a:off x="6039372" y="1056640"/>
            <a:ext cx="2398245" cy="3125746"/>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ماذا</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رأوا؟</a:t>
            </a: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13CCADB7-2E71-4C6F-A4D6-5098C184600A}"/>
              </a:ext>
            </a:extLst>
          </p:cNvPr>
          <p:cNvSpPr txBox="1"/>
          <p:nvPr/>
        </p:nvSpPr>
        <p:spPr>
          <a:xfrm>
            <a:off x="483881" y="5429605"/>
            <a:ext cx="5408409"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يوحنا 20: 15 .... ظنوا أنه البستاني</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5007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lose up of binoculars on a table looking at sunset">
            <a:extLst>
              <a:ext uri="{FF2B5EF4-FFF2-40B4-BE49-F238E27FC236}">
                <a16:creationId xmlns:a16="http://schemas.microsoft.com/office/drawing/2014/main" id="{D7A32994-5BFE-453A-B742-B7858F64A8E7}"/>
              </a:ext>
            </a:extLst>
          </p:cNvPr>
          <p:cNvPicPr>
            <a:picLocks noChangeAspect="1"/>
          </p:cNvPicPr>
          <p:nvPr/>
        </p:nvPicPr>
        <p:blipFill rotWithShape="1">
          <a:blip r:embed="rId2"/>
          <a:srcRect l="30587" r="21238" b="2"/>
          <a:stretch/>
        </p:blipFill>
        <p:spPr>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0" name="TextBox 9">
            <a:extLst>
              <a:ext uri="{FF2B5EF4-FFF2-40B4-BE49-F238E27FC236}">
                <a16:creationId xmlns:a16="http://schemas.microsoft.com/office/drawing/2014/main" id="{5891B4F3-F013-46A7-AE40-0DCE413CE1AD}"/>
              </a:ext>
            </a:extLst>
          </p:cNvPr>
          <p:cNvSpPr txBox="1"/>
          <p:nvPr/>
        </p:nvSpPr>
        <p:spPr>
          <a:xfrm>
            <a:off x="3391790" y="-2008"/>
            <a:ext cx="5656521" cy="5324535"/>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فَالْتَفَتُّ لأَنْظُرَ الصَّوْتَ الَّذِي تَكَلَّمَ</a:t>
            </a:r>
            <a:r>
              <a:rPr kumimoji="0" lang="ar-LB"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ar-JO"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مَعِي. وَلَمَّا الْتَفَتُّ رَأَيْتُ سَبْعَ </a:t>
            </a:r>
            <a:r>
              <a:rPr kumimoji="0" lang="ar-JO" sz="340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مَنَايِرَ</a:t>
            </a:r>
            <a:r>
              <a:rPr kumimoji="0" lang="ar-JO"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مِنْ</a:t>
            </a:r>
            <a:r>
              <a:rPr lang="ar-LB" sz="3400" dirty="0">
                <a:solidFill>
                  <a:prstClr val="white"/>
                </a:solidFill>
                <a:latin typeface="Arial" panose="020B0604020202020204" pitchFamily="34" charset="0"/>
                <a:cs typeface="Arial" panose="020B0604020202020204" pitchFamily="34" charset="0"/>
              </a:rPr>
              <a:t> </a:t>
            </a:r>
            <a:r>
              <a:rPr kumimoji="0" lang="ar-JO"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ذَهَبٍ، 13  وَفِي وَسْطِ السَّبْعِ </a:t>
            </a:r>
            <a:r>
              <a:rPr kumimoji="0" lang="ar-JO" sz="340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الْمَنَايِرِ</a:t>
            </a:r>
            <a:r>
              <a:rPr kumimoji="0" lang="ar-JO"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شِبْهُ </a:t>
            </a:r>
            <a:endParaRPr kumimoji="0" lang="ar-LB"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ابْنِ إِنْسَانٍ، مُتَسَرْبِلاً بِثَوْبٍ إِلَى </a:t>
            </a:r>
            <a:endParaRPr kumimoji="0" lang="ar-LB"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الرِّجْلَيْنِ، </a:t>
            </a:r>
            <a:r>
              <a:rPr kumimoji="0" lang="ar-JO" sz="340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وَمُتَمَنْطِقًا</a:t>
            </a:r>
            <a:r>
              <a:rPr kumimoji="0" lang="ar-JO"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عِنْدَ ثَدْيَيْهِ بِمِنْطَقَةٍ</a:t>
            </a:r>
            <a:endParaRPr kumimoji="0" lang="ar-LB"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مِنْ ذَهَبٍ. 14  وَأَمَّا رَأْسُهُ وَشَعْرُهُ فَأَبْيَضَانِ كَالصُّوفِ الأَبْيَضِ كَالثَّلْجِ، وَعَيْنَاهُ كَلَهِيبِ نَارٍ.</a:t>
            </a:r>
            <a:r>
              <a:rPr kumimoji="0" lang="ar-LB"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15  وَرِجْلاَهُ شِبْهُ النُّحَاسِ النَّقِيِّ، كَأَنَّهُمَا مَحْمِيَّتَانِ فِي أَتُونٍ. وَصَوْتُهُ كَصَوْتِ مِيَاهٍ كَثِيرَةٍ. </a:t>
            </a:r>
            <a:endParaRPr kumimoji="0" lang="en-US"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86F50D40-0E36-8D4D-9ED1-BAEB04F01EFA}"/>
              </a:ext>
            </a:extLst>
          </p:cNvPr>
          <p:cNvSpPr txBox="1"/>
          <p:nvPr/>
        </p:nvSpPr>
        <p:spPr>
          <a:xfrm>
            <a:off x="24821" y="-2008"/>
            <a:ext cx="342009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رؤيا 1</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C4454006-BDCE-E84D-5738-2291E4ADB101}"/>
              </a:ext>
            </a:extLst>
          </p:cNvPr>
          <p:cNvSpPr txBox="1"/>
          <p:nvPr/>
        </p:nvSpPr>
        <p:spPr>
          <a:xfrm>
            <a:off x="202019" y="5644302"/>
            <a:ext cx="8846291" cy="1138773"/>
          </a:xfrm>
          <a:prstGeom prst="rect">
            <a:avLst/>
          </a:prstGeom>
          <a:noFill/>
        </p:spPr>
        <p:txBody>
          <a:bodyPr wrap="square">
            <a:spAutoFit/>
          </a:bodyPr>
          <a:lstStyle/>
          <a:p>
            <a:pPr algn="r" rtl="1"/>
            <a:r>
              <a:rPr lang="ar-LB" sz="3400" dirty="0"/>
              <a:t> 16  وَمَعَهُ فِي يَدِهِ الْيُمْنَى سَبْعَةُ كَوَاكِبَ، وَسَيْفٌ مَاضٍ ذُو حَدَّيْنِ يَخْرُجُ مِنْ فَمِهِ، وَوَجْهُهُ كَالشَّمْسِ وَهِيَ تُضِيءُ فِي قُوَّتِهَا.</a:t>
            </a:r>
            <a:endParaRPr lang="en-GB" sz="3400" dirty="0"/>
          </a:p>
        </p:txBody>
      </p:sp>
    </p:spTree>
    <p:extLst>
      <p:ext uri="{BB962C8B-B14F-4D97-AF65-F5344CB8AC3E}">
        <p14:creationId xmlns:p14="http://schemas.microsoft.com/office/powerpoint/2010/main" val="38062172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DDED9-1012-7DB3-F1A6-A2FABB07BD7A}"/>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E195E6AD-8DFC-654E-8528-5A61AC5F03A9}"/>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DA6EC6DA-7DDC-75C9-A105-057FCF1EB4D1}"/>
              </a:ext>
            </a:extLst>
          </p:cNvPr>
          <p:cNvSpPr txBox="1"/>
          <p:nvPr/>
        </p:nvSpPr>
        <p:spPr>
          <a:xfrm>
            <a:off x="471267" y="281588"/>
            <a:ext cx="8454683" cy="4154984"/>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 2  وَبَعْدَ سِتَّةِ أَيَّامٍ أَخَذَ يَسُوعُ بُطْرُسَ وَيَعْقُوبَ وَيُوحَنَّا، وَصَعِدَ بِهِمْ إِلَى جَبَل عَال مُنْفَرِدِينَ وَحْدَهُمْ. </a:t>
            </a: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وَتَغَيَّرَتْ هَيْئَتُهُ قُدَّامَهُمْ، 3  وَصَارَتْ ثِيَابُهُ تَلْمَعُ بَيْضَاءَ جِدًّا كَالثَّلْجِ، لاَ يَقْدِرُ قَصَّارٌ عَلَى الأَرْضِ أَنْ يُبَيِّضَ مِثْلَ ذلِكَ. </a:t>
            </a:r>
            <a:r>
              <a:rPr kumimoji="0" lang="ar-JO" sz="44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4  وَظَهَرَ لَهُمْ إِيلِيَّا مَعَ مُوسَى، وَكَانَا يَتَكَلَّمَانِ مَعَ يَسُوعَ.</a:t>
            </a:r>
            <a:endParaRPr kumimoji="0" lang="en-US" sz="44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149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4DEA2ACF-799F-46A3-9A64-74CE7FDE8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1" y="2280246"/>
            <a:ext cx="6117386" cy="1972857"/>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0D5FA2E-6093-4879-AE12-476D2D1A4858}"/>
              </a:ext>
            </a:extLst>
          </p:cNvPr>
          <p:cNvSpPr txBox="1"/>
          <p:nvPr/>
        </p:nvSpPr>
        <p:spPr>
          <a:xfrm>
            <a:off x="619092" y="4515261"/>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موسى</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D3F8C3AD-30F0-4C67-8367-F5C624AE768C}"/>
              </a:ext>
            </a:extLst>
          </p:cNvPr>
          <p:cNvSpPr txBox="1"/>
          <p:nvPr/>
        </p:nvSpPr>
        <p:spPr>
          <a:xfrm>
            <a:off x="3165891" y="4515260"/>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إيليا</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Arrow: Right 5">
            <a:extLst>
              <a:ext uri="{FF2B5EF4-FFF2-40B4-BE49-F238E27FC236}">
                <a16:creationId xmlns:a16="http://schemas.microsoft.com/office/drawing/2014/main" id="{2D83160A-A526-48A6-AB97-ED1B9DD8C04F}"/>
              </a:ext>
            </a:extLst>
          </p:cNvPr>
          <p:cNvSpPr/>
          <p:nvPr/>
        </p:nvSpPr>
        <p:spPr>
          <a:xfrm>
            <a:off x="6386288" y="2850021"/>
            <a:ext cx="1286850" cy="986429"/>
          </a:xfrm>
          <a:prstGeom prst="rightArrow">
            <a:avLst/>
          </a:prstGeom>
          <a:solidFill>
            <a:srgbClr val="A0B6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B13DA5DC-2A4F-4E11-B540-61DB62FE3BEF}"/>
              </a:ext>
            </a:extLst>
          </p:cNvPr>
          <p:cNvSpPr txBox="1"/>
          <p:nvPr/>
        </p:nvSpPr>
        <p:spPr>
          <a:xfrm>
            <a:off x="7609995" y="3050847"/>
            <a:ext cx="1534005"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يسوع</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1474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6" grpId="0" animBg="1"/>
      <p:bldP spid="19"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3E51D-61B1-3417-D2E6-F8766DA84454}"/>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BCEE313-0960-BEC8-91E3-9131C2832C81}"/>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F62F5584-BCCA-9836-37A5-CE8B7D3B5E22}"/>
              </a:ext>
            </a:extLst>
          </p:cNvPr>
          <p:cNvSpPr txBox="1"/>
          <p:nvPr/>
        </p:nvSpPr>
        <p:spPr>
          <a:xfrm>
            <a:off x="471267" y="281588"/>
            <a:ext cx="8454683" cy="5078313"/>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 2  وَبَعْدَ سِتَّةِ أَيَّامٍ أَخَذَ يَسُوعُ بُطْرُسَ وَيَعْقُوبَ وَيُوحَنَّا، وَصَعِدَ بِهِمْ إِلَى جَبَل عَال مُنْفَرِدِينَ وَحْدَهُمْ. </a:t>
            </a:r>
            <a:r>
              <a:rPr kumimoji="0" lang="ar-JO" sz="3600" b="1" i="0" u="none" strike="noStrike" kern="1200" cap="none" spc="0" normalizeH="0" baseline="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rPr>
              <a:t>وَتَغَيَّرَتْ هَيْئَتُهُ قُدَّامَهُمْ، 3  وَصَارَتْ ثِيَابُهُ تَلْمَعُ بَيْضَاءَ جِدًّا كَالثَّلْجِ، لاَ يَقْدِرُ قَصَّارٌ عَلَى الأَرْضِ أَنْ يُبَيِّضَ مِثْلَ ذلِكَ. 4  وَظَهَرَ لَهُمْ إِيلِيَّا مَعَ مُوسَى، وَكَانَا يَتَكَلَّمَانِ مَعَ يَسُوعَ.</a:t>
            </a:r>
            <a:r>
              <a:rPr kumimoji="0" lang="ar-LB" sz="3600" b="1" i="0" u="none" strike="noStrike" kern="1200" cap="none" spc="0" normalizeH="0" baseline="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rPr>
              <a:t> </a:t>
            </a:r>
            <a:r>
              <a:rPr kumimoji="0" lang="ar-LB"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  فَجَعَلَ بُطْرُسُ يَقولُ لِيَسُوعَ: «يَا سَيِّدِي، جَيِّدٌ أَنْ نَكُونَ ههُنَا. فَلْنَصْنَعْ ثَلاَثَ </a:t>
            </a:r>
            <a:r>
              <a:rPr kumimoji="0" lang="ar-LB" sz="3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مَظَالَّ</a:t>
            </a:r>
            <a:r>
              <a:rPr kumimoji="0" lang="ar-LB"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لَكَ وَاحِدَةً، وَلِمُوسَى وَاحِدَةً، </a:t>
            </a:r>
            <a:r>
              <a:rPr kumimoji="0" lang="ar-LB" sz="3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وَلإِيلِيَّا</a:t>
            </a:r>
            <a:r>
              <a:rPr kumimoji="0" lang="ar-LB"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وَاحِدَةً». 6  لأَنَّهُ لَمْ يَكُنْ يَعْلَمُ مَا يَتَكَلَّمُ بِهِ </a:t>
            </a:r>
            <a:r>
              <a:rPr kumimoji="0" lang="ar-LB" sz="36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إِذْ كَانُوا مُرْتَعِبِينَ.</a:t>
            </a:r>
            <a:endParaRPr kumimoji="0" lang="en-US" sz="36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1373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EA98CC-5406-4F8F-BC66-445E05D4A0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ض. تعليمات بخصوص إيليا</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8"/>
            <a:ext cx="9144000" cy="703829"/>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88</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17: 9-13</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9: 9-13</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9456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لا بد أن إيليا يسبق الملكوت، لكن يوحنا المعمدان حقق نبوءة </a:t>
            </a:r>
            <a:endParaRPr kumimoji="0" lang="ar-LB"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ملاخي عن مجيئه لأن الذبيحة تسبق المجد</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7318916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2" descr="Elijah Endured to the End: Transferring the Mantle to Elisha">
            <a:extLst>
              <a:ext uri="{FF2B5EF4-FFF2-40B4-BE49-F238E27FC236}">
                <a16:creationId xmlns:a16="http://schemas.microsoft.com/office/drawing/2014/main" id="{26E7F4B4-2538-8A44-8594-83C183D30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 y="-14221"/>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891" y="-838200"/>
            <a:ext cx="5105400" cy="838200"/>
          </a:xfrm>
        </p:spPr>
        <p:txBody>
          <a:bodyPr/>
          <a:lstStyle/>
          <a:p>
            <a:pPr algn="l">
              <a:defRPr/>
            </a:pPr>
            <a:r>
              <a:rPr lang="en-US" sz="3600" dirty="0">
                <a:solidFill>
                  <a:srgbClr val="FFFFFF"/>
                </a:solidFill>
                <a:effectLst>
                  <a:glow rad="152400">
                    <a:schemeClr val="tx1"/>
                  </a:glow>
                  <a:outerShdw blurRad="38100" dist="38100" dir="2700000" algn="tl">
                    <a:srgbClr val="000000">
                      <a:alpha val="43137"/>
                    </a:srgbClr>
                  </a:outerShdw>
                </a:effectLst>
                <a:ea typeface="ＭＳ Ｐゴシック" charset="0"/>
              </a:rPr>
              <a:t>The Second Coming</a:t>
            </a:r>
          </a:p>
        </p:txBody>
      </p:sp>
      <p:sp>
        <p:nvSpPr>
          <p:cNvPr id="145411" name="Title 2"/>
          <p:cNvSpPr txBox="1">
            <a:spLocks/>
          </p:cNvSpPr>
          <p:nvPr/>
        </p:nvSpPr>
        <p:spPr bwMode="auto">
          <a:xfrm>
            <a:off x="-6076" y="4547146"/>
            <a:ext cx="9150076" cy="2300220"/>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ملاخي ٤ : ٥-٦</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ja-JP" sz="10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5  «هأَنَذَا أُرْسِلُ إِلَيْكُمْ إِيلِيَّا النَّبِيَّ قَبْلَ مَجِيءِ يَوْمِ الرَّبِّ، الْيَوْمِ </a:t>
            </a:r>
            <a:endParaRPr kumimoji="0" lang="ar-LB"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الْعَظِيمِ وَالْمَخُوفِ، 6  فَيَرُدُّ قَلْبَ الآبَاءِ عَلَى الأَبْنَاءِ، وَقَلْبَ الأَبْنَاءِ </a:t>
            </a:r>
            <a:endParaRPr kumimoji="0" lang="ar-LB"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عَلَى آبَائِهِمْ. لِئَلاَّ آتِيَ وَأَضْرِبَ الأَرْضَ بِلَعْنٍ». </a:t>
            </a:r>
          </a:p>
        </p:txBody>
      </p:sp>
    </p:spTree>
    <p:extLst>
      <p:ext uri="{BB962C8B-B14F-4D97-AF65-F5344CB8AC3E}">
        <p14:creationId xmlns:p14="http://schemas.microsoft.com/office/powerpoint/2010/main" val="2983595271"/>
      </p:ext>
    </p:extLst>
  </p:cSld>
  <p:clrMapOvr>
    <a:overrideClrMapping bg1="lt1" tx1="dk1" bg2="lt2" tx2="dk2" accent1="accent1" accent2="accent2" accent3="accent3" accent4="accent4" accent5="accent5" accent6="accent6" hlink="hlink" folHlink="folHlink"/>
  </p:clrMapOvr>
</p:sld>
</file>

<file path=ppt/slides/slide1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660066"/>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01064" name="Picture 301063" descr="rev 20 crown-jewel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0288" y="3284538"/>
            <a:ext cx="1109662" cy="1081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0" y="0"/>
            <a:ext cx="9144000" cy="609600"/>
          </a:xfrm>
          <a:solidFill>
            <a:schemeClr val="tx1"/>
          </a:solidFill>
        </p:spPr>
        <p:txBody>
          <a:bodyPr/>
          <a:lstStyle/>
          <a:p>
            <a:pPr eaLnBrk="1" hangingPunct="1">
              <a:defRPr/>
            </a:pPr>
            <a:r>
              <a:rPr lang="ar-JO" sz="2800" dirty="0">
                <a:solidFill>
                  <a:srgbClr val="FFFFFF"/>
                </a:solidFill>
                <a:cs typeface="Arial" panose="020B0604020202020204" pitchFamily="34" charset="0"/>
              </a:rPr>
              <a:t>التوقعات: إيليا، المسيح، المملكة</a:t>
            </a:r>
            <a:endParaRPr lang="en-US" sz="2800" dirty="0">
              <a:solidFill>
                <a:srgbClr val="FFFFFF"/>
              </a:solidFill>
              <a:cs typeface="Arial" panose="020B0604020202020204" pitchFamily="34" charset="0"/>
            </a:endParaRPr>
          </a:p>
        </p:txBody>
      </p:sp>
      <p:sp>
        <p:nvSpPr>
          <p:cNvPr id="301059" name="Text Box 3"/>
          <p:cNvSpPr txBox="1">
            <a:spLocks noChangeArrowheads="1"/>
          </p:cNvSpPr>
          <p:nvPr/>
        </p:nvSpPr>
        <p:spPr bwMode="auto">
          <a:xfrm>
            <a:off x="8536194" y="19799"/>
            <a:ext cx="527050" cy="461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341" tIns="45671" rIns="91341" bIns="4567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1060" name="Text Box 4"/>
          <p:cNvSpPr txBox="1">
            <a:spLocks noChangeArrowheads="1"/>
          </p:cNvSpPr>
          <p:nvPr/>
        </p:nvSpPr>
        <p:spPr bwMode="auto">
          <a:xfrm>
            <a:off x="35496" y="6453336"/>
            <a:ext cx="8784976" cy="307678"/>
          </a:xfrm>
          <a:prstGeom prst="rect">
            <a:avLst/>
          </a:prstGeom>
          <a:noFill/>
          <a:ln>
            <a:noFill/>
          </a:ln>
          <a:effectLst/>
        </p:spPr>
        <p:txBody>
          <a:bodyPr lIns="91341" tIns="45671" rIns="91341" bIns="45671">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مقتبس من مارك ل. بيلي، كلية دالاس اللاهوتية ملاحظات صفية، 1986</a:t>
            </a:r>
            <a:endParaRPr kumimoji="0" lang="en-US" sz="14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4"/>
          <p:cNvSpPr txBox="1">
            <a:spLocks noChangeArrowheads="1"/>
          </p:cNvSpPr>
          <p:nvPr/>
        </p:nvSpPr>
        <p:spPr bwMode="auto">
          <a:xfrm>
            <a:off x="1259632" y="1610216"/>
            <a:ext cx="2160240"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نب</a:t>
            </a: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و</a:t>
            </a: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ة</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Text Box 4"/>
          <p:cNvSpPr txBox="1">
            <a:spLocks noChangeArrowheads="1"/>
          </p:cNvSpPr>
          <p:nvPr/>
        </p:nvSpPr>
        <p:spPr bwMode="auto">
          <a:xfrm>
            <a:off x="1331640" y="1168877"/>
            <a:ext cx="1944216" cy="369233"/>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هذا العصر</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4"/>
          <p:cNvSpPr txBox="1">
            <a:spLocks noChangeArrowheads="1"/>
          </p:cNvSpPr>
          <p:nvPr/>
        </p:nvSpPr>
        <p:spPr bwMode="auto">
          <a:xfrm>
            <a:off x="3347864" y="663100"/>
            <a:ext cx="1800200" cy="461665"/>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4"/>
          <p:cNvSpPr txBox="1">
            <a:spLocks noChangeArrowheads="1"/>
          </p:cNvSpPr>
          <p:nvPr/>
        </p:nvSpPr>
        <p:spPr bwMode="auto">
          <a:xfrm>
            <a:off x="5220072" y="1168877"/>
            <a:ext cx="2808312"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العصر القادم</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4"/>
          <p:cNvSpPr txBox="1">
            <a:spLocks noChangeArrowheads="1"/>
          </p:cNvSpPr>
          <p:nvPr/>
        </p:nvSpPr>
        <p:spPr bwMode="auto">
          <a:xfrm>
            <a:off x="5508104" y="1610216"/>
            <a:ext cx="2088232" cy="784731"/>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ملكوت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6" name="Straight Connector 25"/>
          <p:cNvCxnSpPr/>
          <p:nvPr/>
        </p:nvCxnSpPr>
        <p:spPr bwMode="auto">
          <a:xfrm>
            <a:off x="1187451" y="1557338"/>
            <a:ext cx="6192838"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5" name="Group 4"/>
          <p:cNvGrpSpPr>
            <a:grpSpLocks/>
          </p:cNvGrpSpPr>
          <p:nvPr/>
        </p:nvGrpSpPr>
        <p:grpSpPr bwMode="auto">
          <a:xfrm>
            <a:off x="431821" y="4583133"/>
            <a:ext cx="2735263" cy="1998111"/>
            <a:chOff x="431540" y="4149080"/>
            <a:chExt cx="2736304" cy="1997730"/>
          </a:xfrm>
        </p:grpSpPr>
        <p:sp>
          <p:nvSpPr>
            <p:cNvPr id="12" name="Text Box 4"/>
            <p:cNvSpPr txBox="1">
              <a:spLocks noChangeArrowheads="1"/>
            </p:cNvSpPr>
            <p:nvPr/>
          </p:nvSpPr>
          <p:spPr bwMode="auto">
            <a:xfrm>
              <a:off x="431540" y="4617132"/>
              <a:ext cx="2736304" cy="784680"/>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 مجيء المسيح الاول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4"/>
            <p:cNvSpPr txBox="1">
              <a:spLocks noChangeArrowheads="1"/>
            </p:cNvSpPr>
            <p:nvPr/>
          </p:nvSpPr>
          <p:spPr bwMode="auto">
            <a:xfrm>
              <a:off x="97160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الرفض</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1" name="Text Box 4"/>
            <p:cNvSpPr txBox="1">
              <a:spLocks noChangeArrowheads="1"/>
            </p:cNvSpPr>
            <p:nvPr/>
          </p:nvSpPr>
          <p:spPr bwMode="auto">
            <a:xfrm>
              <a:off x="431540" y="5085184"/>
              <a:ext cx="2736304" cy="1061626"/>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الحكم على إسرائيل</a:t>
              </a:r>
              <a:b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البركة للأمم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6" name="Group 35"/>
          <p:cNvGrpSpPr>
            <a:grpSpLocks/>
          </p:cNvGrpSpPr>
          <p:nvPr/>
        </p:nvGrpSpPr>
        <p:grpSpPr bwMode="auto">
          <a:xfrm>
            <a:off x="6012656" y="4510109"/>
            <a:ext cx="2807493" cy="1998110"/>
            <a:chOff x="359281" y="4149081"/>
            <a:chExt cx="2808563" cy="1997729"/>
          </a:xfrm>
        </p:grpSpPr>
        <p:sp>
          <p:nvSpPr>
            <p:cNvPr id="37" name="Text Box 4"/>
            <p:cNvSpPr txBox="1">
              <a:spLocks noChangeArrowheads="1"/>
            </p:cNvSpPr>
            <p:nvPr/>
          </p:nvSpPr>
          <p:spPr bwMode="auto">
            <a:xfrm>
              <a:off x="359281" y="4604228"/>
              <a:ext cx="273630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مجيء الثاني</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8" name="Text Box 4"/>
            <p:cNvSpPr txBox="1">
              <a:spLocks noChangeArrowheads="1"/>
            </p:cNvSpPr>
            <p:nvPr/>
          </p:nvSpPr>
          <p:spPr bwMode="auto">
            <a:xfrm>
              <a:off x="791580" y="4149081"/>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استقبال</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9" name="Text Box 4"/>
            <p:cNvSpPr txBox="1">
              <a:spLocks noChangeArrowheads="1"/>
            </p:cNvSpPr>
            <p:nvPr/>
          </p:nvSpPr>
          <p:spPr bwMode="auto">
            <a:xfrm>
              <a:off x="431540" y="5085184"/>
              <a:ext cx="2736304" cy="1061626"/>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الحكم على الأمم</a:t>
              </a:r>
              <a:b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استعادة إسرائيل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4" name="Group 301073"/>
          <p:cNvGrpSpPr>
            <a:grpSpLocks/>
          </p:cNvGrpSpPr>
          <p:nvPr/>
        </p:nvGrpSpPr>
        <p:grpSpPr bwMode="auto">
          <a:xfrm>
            <a:off x="1116015" y="2324100"/>
            <a:ext cx="6372225" cy="1176338"/>
            <a:chOff x="1115616" y="2323993"/>
            <a:chExt cx="6372708" cy="1177015"/>
          </a:xfrm>
        </p:grpSpPr>
        <p:sp>
          <p:nvSpPr>
            <p:cNvPr id="4" name="Striped Right Arrow 3"/>
            <p:cNvSpPr/>
            <p:nvPr/>
          </p:nvSpPr>
          <p:spPr bwMode="auto">
            <a:xfrm rot="5400000">
              <a:off x="6912596" y="2925280"/>
              <a:ext cx="864097" cy="287360"/>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 name="Striped Right Arrow 39"/>
            <p:cNvSpPr/>
            <p:nvPr/>
          </p:nvSpPr>
          <p:spPr bwMode="auto">
            <a:xfrm rot="5400000">
              <a:off x="827247" y="2925280"/>
              <a:ext cx="864097" cy="287359"/>
            </a:xfrm>
            <a:prstGeom prst="stripedRightArrow">
              <a:avLst>
                <a:gd name="adj1" fmla="val 47480"/>
                <a:gd name="adj2" fmla="val 105430"/>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Rectangle 41"/>
            <p:cNvSpPr/>
            <p:nvPr/>
          </p:nvSpPr>
          <p:spPr bwMode="auto">
            <a:xfrm rot="20882692">
              <a:off x="1196584" y="2325582"/>
              <a:ext cx="3106973" cy="1334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 name="Rectangle 42"/>
            <p:cNvSpPr/>
            <p:nvPr/>
          </p:nvSpPr>
          <p:spPr bwMode="auto">
            <a:xfrm rot="717308" flipH="1">
              <a:off x="4219413" y="2323993"/>
              <a:ext cx="3208581" cy="12548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4" name="Rectangle 43"/>
          <p:cNvSpPr/>
          <p:nvPr/>
        </p:nvSpPr>
        <p:spPr bwMode="auto">
          <a:xfrm rot="16200000">
            <a:off x="3779838" y="1593871"/>
            <a:ext cx="936625" cy="14287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301070" name="Group 301069"/>
          <p:cNvGrpSpPr>
            <a:grpSpLocks/>
          </p:cNvGrpSpPr>
          <p:nvPr/>
        </p:nvGrpSpPr>
        <p:grpSpPr bwMode="auto">
          <a:xfrm>
            <a:off x="1879601" y="3500438"/>
            <a:ext cx="604838" cy="936625"/>
            <a:chOff x="1880084" y="3429000"/>
            <a:chExt cx="603684" cy="936104"/>
          </a:xfrm>
        </p:grpSpPr>
        <p:sp>
          <p:nvSpPr>
            <p:cNvPr id="366626" name="Rectangle 48"/>
            <p:cNvSpPr>
              <a:spLocks noChangeArrowheads="1"/>
            </p:cNvSpPr>
            <p:nvPr/>
          </p:nvSpPr>
          <p:spPr bwMode="auto">
            <a:xfrm rot="-5400000">
              <a:off x="1713873" y="3825044"/>
              <a:ext cx="936104" cy="144016"/>
            </a:xfrm>
            <a:prstGeom prst="rect">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6627" name="Rectangle 49"/>
            <p:cNvSpPr>
              <a:spLocks noChangeArrowheads="1"/>
            </p:cNvSpPr>
            <p:nvPr/>
          </p:nvSpPr>
          <p:spPr bwMode="auto">
            <a:xfrm rot="10800000">
              <a:off x="1880084" y="3645024"/>
              <a:ext cx="603684" cy="144016"/>
            </a:xfrm>
            <a:prstGeom prst="rect">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cxnSp>
        <p:nvCxnSpPr>
          <p:cNvPr id="301058" name="Straight Arrow Connector 301057"/>
          <p:cNvCxnSpPr/>
          <p:nvPr/>
        </p:nvCxnSpPr>
        <p:spPr bwMode="auto">
          <a:xfrm flipV="1">
            <a:off x="2700338" y="2924175"/>
            <a:ext cx="0" cy="144145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a:off x="2700359" y="2924175"/>
            <a:ext cx="4535487" cy="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301072" name="Group 301071"/>
          <p:cNvGrpSpPr>
            <a:grpSpLocks/>
          </p:cNvGrpSpPr>
          <p:nvPr/>
        </p:nvGrpSpPr>
        <p:grpSpPr bwMode="auto">
          <a:xfrm>
            <a:off x="1476375" y="3429000"/>
            <a:ext cx="5867400" cy="936625"/>
            <a:chOff x="1475656" y="3429000"/>
            <a:chExt cx="5868652" cy="936104"/>
          </a:xfrm>
        </p:grpSpPr>
        <p:cxnSp>
          <p:nvCxnSpPr>
            <p:cNvPr id="45" name="Straight Connector 44"/>
            <p:cNvCxnSpPr>
              <a:endCxn id="4" idx="3"/>
            </p:cNvCxnSpPr>
            <p:nvPr/>
          </p:nvCxnSpPr>
          <p:spPr bwMode="auto">
            <a:xfrm>
              <a:off x="1475656" y="3429000"/>
              <a:ext cx="5868652"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6" name="Straight Connector 45"/>
            <p:cNvCxnSpPr/>
            <p:nvPr/>
          </p:nvCxnSpPr>
          <p:spPr bwMode="auto">
            <a:xfrm flipV="1">
              <a:off x="1475656"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6" name="Straight Connector 55"/>
            <p:cNvCxnSpPr/>
            <p:nvPr/>
          </p:nvCxnSpPr>
          <p:spPr bwMode="auto">
            <a:xfrm flipV="1">
              <a:off x="7344308"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301076" name="Group 301075"/>
          <p:cNvGrpSpPr>
            <a:grpSpLocks/>
          </p:cNvGrpSpPr>
          <p:nvPr/>
        </p:nvGrpSpPr>
        <p:grpSpPr bwMode="auto">
          <a:xfrm>
            <a:off x="245065" y="3800442"/>
            <a:ext cx="6919323" cy="415571"/>
            <a:chOff x="244863" y="3800073"/>
            <a:chExt cx="6919425" cy="416737"/>
          </a:xfrm>
        </p:grpSpPr>
        <p:sp>
          <p:nvSpPr>
            <p:cNvPr id="11" name="Text Box 4"/>
            <p:cNvSpPr txBox="1">
              <a:spLocks noChangeArrowheads="1"/>
            </p:cNvSpPr>
            <p:nvPr/>
          </p:nvSpPr>
          <p:spPr bwMode="auto">
            <a:xfrm>
              <a:off x="244863" y="3846442"/>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إيليا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2" name="Text Box 4"/>
            <p:cNvSpPr txBox="1">
              <a:spLocks noChangeArrowheads="1"/>
            </p:cNvSpPr>
            <p:nvPr/>
          </p:nvSpPr>
          <p:spPr bwMode="auto">
            <a:xfrm>
              <a:off x="6588224"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إيليا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7" name="Group 301076"/>
          <p:cNvGrpSpPr>
            <a:grpSpLocks/>
          </p:cNvGrpSpPr>
          <p:nvPr/>
        </p:nvGrpSpPr>
        <p:grpSpPr bwMode="auto">
          <a:xfrm>
            <a:off x="1403353" y="3500434"/>
            <a:ext cx="7489822" cy="1061829"/>
            <a:chOff x="1402634" y="3501008"/>
            <a:chExt cx="7489846" cy="1061924"/>
          </a:xfrm>
        </p:grpSpPr>
        <p:sp>
          <p:nvSpPr>
            <p:cNvPr id="14" name="Text Box 4"/>
            <p:cNvSpPr txBox="1">
              <a:spLocks noChangeArrowheads="1"/>
            </p:cNvSpPr>
            <p:nvPr/>
          </p:nvSpPr>
          <p:spPr bwMode="auto">
            <a:xfrm>
              <a:off x="3059832" y="3501008"/>
              <a:ext cx="3384376" cy="1061924"/>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أسرار المملكة</a:t>
              </a:r>
              <a:b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متى 13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9" name="Text Box 4"/>
            <p:cNvSpPr txBox="1">
              <a:spLocks noChangeArrowheads="1"/>
            </p:cNvSpPr>
            <p:nvPr/>
          </p:nvSpPr>
          <p:spPr bwMode="auto">
            <a:xfrm>
              <a:off x="1402634" y="3800073"/>
              <a:ext cx="972304" cy="369365"/>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المملكة</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4" name="Text Box 4"/>
            <p:cNvSpPr txBox="1">
              <a:spLocks noChangeArrowheads="1"/>
            </p:cNvSpPr>
            <p:nvPr/>
          </p:nvSpPr>
          <p:spPr bwMode="auto">
            <a:xfrm>
              <a:off x="8244408"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مملكة</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5" name="Group 301074"/>
          <p:cNvGrpSpPr>
            <a:grpSpLocks/>
          </p:cNvGrpSpPr>
          <p:nvPr/>
        </p:nvGrpSpPr>
        <p:grpSpPr bwMode="auto">
          <a:xfrm>
            <a:off x="864005" y="3800449"/>
            <a:ext cx="6911819" cy="382654"/>
            <a:chOff x="863531" y="3800073"/>
            <a:chExt cx="6912456" cy="383727"/>
          </a:xfrm>
        </p:grpSpPr>
        <p:sp>
          <p:nvSpPr>
            <p:cNvPr id="28" name="Text Box 4"/>
            <p:cNvSpPr txBox="1">
              <a:spLocks noChangeArrowheads="1"/>
            </p:cNvSpPr>
            <p:nvPr/>
          </p:nvSpPr>
          <p:spPr bwMode="auto">
            <a:xfrm>
              <a:off x="863531" y="3800073"/>
              <a:ext cx="648130" cy="370368"/>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3" name="Text Box 4"/>
            <p:cNvSpPr txBox="1">
              <a:spLocks noChangeArrowheads="1"/>
            </p:cNvSpPr>
            <p:nvPr/>
          </p:nvSpPr>
          <p:spPr bwMode="auto">
            <a:xfrm>
              <a:off x="6984842" y="3813432"/>
              <a:ext cx="791145" cy="370368"/>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sp>
        <p:nvSpPr>
          <p:cNvPr id="2" name="Rectangle 1"/>
          <p:cNvSpPr/>
          <p:nvPr/>
        </p:nvSpPr>
        <p:spPr bwMode="auto">
          <a:xfrm>
            <a:off x="539771" y="4367234"/>
            <a:ext cx="7993063"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8064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107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107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107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30107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01064"/>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30105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301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a:t>
            </a:r>
            <a:r>
              <a:rPr kumimoji="0" lang="ar-LB"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11 - 13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231654"/>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11  فَسَأَلُوهُ قَائِليِنَ: «لِمَاذَا يَقُولُ الْكَتَبَةُ: إِنَّ إِيلِيَّا يَنْبَغِي أَنْ يَأْتِيَ أَوَّلاً؟» 12  فَأَجَابَ وَقَالَ لَهُمْ: «إِنَّ إِيلِيَّا يَأْتِي أَوَّلاً وَيَرُدُّ كُلَّ شَيْءٍ. وَكَيْفَ هُوَ مَكْتُوبٌ عَنِ ابْنِ الإِنْسَانِ أَنْ يَتَأَلَّمَ كَثِيرًا وَيُرْذَلَ. 13  لكِنْ أَقُولُ لَكُمْ: إِنَّ إِيلِيَّا أَيْضًا قَدْ أَتَى، وَعَمِلُوا بِهِ كُلَّ مَا أَرَادُوا، كَمَا هُوَ مَكْتُوبٌ عَنْهُ».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619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763659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1938992"/>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سؤال جيد</a:t>
            </a:r>
            <a:endPar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 لماذا يجب أن يأتي إيليا أولاً ؟</a:t>
            </a: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 هكذا يقول الكتاب</a:t>
            </a:r>
            <a:endParaRPr kumimoji="0" lang="en-GB" sz="40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2474893"/>
            <a:ext cx="8600460" cy="523220"/>
          </a:xfrm>
          <a:prstGeom prst="rect">
            <a:avLst/>
          </a:prstGeom>
          <a:solidFill>
            <a:srgbClr val="F2F2F2">
              <a:alpha val="80000"/>
            </a:srgbClr>
          </a:solidFill>
        </p:spPr>
        <p:txBody>
          <a:bodyPr wrap="square">
            <a:spAutoFit/>
          </a:bodyPr>
          <a:lstStyle/>
          <a:p>
            <a:pPr lvl="0" algn="r">
              <a:defRPr/>
            </a:pPr>
            <a:r>
              <a:rPr kumimoji="0" lang="ar-JO" sz="2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ملا 3: 1</a:t>
            </a:r>
            <a:r>
              <a:rPr kumimoji="0" lang="ar-JO" sz="2800" b="1" i="0"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ar-JO" sz="2800" b="1" dirty="0">
                <a:solidFill>
                  <a:srgbClr val="000000"/>
                </a:solidFill>
                <a:latin typeface="Arial" panose="020B0604020202020204" pitchFamily="34" charset="0"/>
              </a:rPr>
              <a:t>هأَنَذَا أُرْسِلُ مَلاَكِي فَيُهَيِّئُ الطَّرِيقَ أَمَامِي.</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3429000"/>
            <a:ext cx="8600460" cy="523220"/>
          </a:xfrm>
          <a:prstGeom prst="rect">
            <a:avLst/>
          </a:prstGeom>
          <a:solidFill>
            <a:srgbClr val="F2F2F2">
              <a:alpha val="80000"/>
            </a:srgbClr>
          </a:solidFill>
        </p:spPr>
        <p:txBody>
          <a:bodyPr wrap="square">
            <a:spAutoFit/>
          </a:bodyPr>
          <a:lstStyle/>
          <a:p>
            <a:pPr lvl="0" algn="r">
              <a:defRPr/>
            </a:pPr>
            <a:r>
              <a:rPr kumimoji="0" lang="ar-JO" sz="2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ملا 4: 5</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ar-JO" sz="2800" b="1" dirty="0">
                <a:solidFill>
                  <a:srgbClr val="000000"/>
                </a:solidFill>
                <a:latin typeface="Arial" panose="020B0604020202020204" pitchFamily="34" charset="0"/>
              </a:rPr>
              <a:t>هأَنَذَا أُرْسِلُ إِلَيْكُمْ إِيلِيَّا النَّبِيَّ قَبْلَ مَجِيءِ يَوْمِ الرَّبِّ</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237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6540009" cy="1938992"/>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اثبات</a:t>
            </a:r>
            <a:r>
              <a:rPr kumimoji="0" lang="ar-LB" sz="48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a:t>
            </a:r>
            <a:r>
              <a:rPr kumimoji="0" lang="ar-JO" sz="48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a:t>
            </a:r>
            <a:r>
              <a:rPr kumimoji="0" lang="ar-JO" sz="48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سلطة الكتاب المقدس</a:t>
            </a:r>
            <a:endPar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 لماذا يجب أن يعاني المسيح؟</a:t>
            </a: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 هكذا يقول الكتاب</a:t>
            </a:r>
            <a:endParaRPr kumimoji="0" lang="en-GB" sz="40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3998018"/>
            <a:ext cx="7017095" cy="1384995"/>
          </a:xfrm>
          <a:prstGeom prst="rect">
            <a:avLst/>
          </a:prstGeom>
          <a:solidFill>
            <a:srgbClr val="F2F2F2">
              <a:alpha val="80000"/>
            </a:srgbClr>
          </a:solidFill>
        </p:spPr>
        <p:txBody>
          <a:bodyPr wrap="square">
            <a:spAutoFit/>
          </a:bodyPr>
          <a:lstStyle/>
          <a:p>
            <a:pPr lvl="0" algn="r" rtl="1">
              <a:defRPr/>
            </a:pPr>
            <a:r>
              <a:rPr kumimoji="0" lang="ar-JO" sz="2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مز 69: 20-21</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ar-JO" sz="2800" b="1" dirty="0">
                <a:solidFill>
                  <a:srgbClr val="000000"/>
                </a:solidFill>
                <a:latin typeface="Arial" panose="020B0604020202020204" pitchFamily="34" charset="0"/>
              </a:rPr>
              <a:t> الْعَارُ قَدْ كَسَرَ قَلْبِي فَمَرِضْتُ. انْتَظَرْتُ رِقَّةً فَلَمْ تَكُنْ، وَمُعَزِّينَ فَلَمْ أَجِدْ. وَيَجْعَلُونَ فِي طَعَامِي عَلْقَمًا، وَفِي عَطَشِي يَسْقُونَنِي خَلاُ.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5384841"/>
            <a:ext cx="7017095" cy="954107"/>
          </a:xfrm>
          <a:prstGeom prst="rect">
            <a:avLst/>
          </a:prstGeom>
          <a:solidFill>
            <a:srgbClr val="F2F2F2">
              <a:alpha val="80000"/>
            </a:srgbClr>
          </a:solidFill>
        </p:spPr>
        <p:txBody>
          <a:bodyPr wrap="square">
            <a:spAutoFit/>
          </a:bodyPr>
          <a:lstStyle/>
          <a:p>
            <a:pPr lvl="0" algn="r" rtl="1">
              <a:defRPr/>
            </a:pPr>
            <a:r>
              <a:rPr kumimoji="0" lang="ar-JO"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أشعياء 53: 5</a:t>
            </a:r>
            <a:r>
              <a:rPr kumimoji="0" lang="ar-JO" sz="2800"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ar-JO" sz="2800" b="1" dirty="0">
                <a:solidFill>
                  <a:prstClr val="black"/>
                </a:solidFill>
                <a:latin typeface="system-ui"/>
              </a:rPr>
              <a:t>وَهُوَ مَجْرُوحٌ لأَجْلِ مَعَاصِينَا، مَسْحُوقٌ لأَجْلِ آثَامِنَا. تَأْدِيبُ سَلاَمِنَا عَلَيْهِ، وَبِحُبُرِهِ شُفِينَا. </a:t>
            </a:r>
            <a:endParaRPr kumimoji="0" lang="en-US" sz="24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08586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4D167-497A-C3F5-EB07-C5F6651A0042}"/>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34DAFBF1-9431-C4DF-6D17-2B322D795BCE}"/>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a:t>
            </a:r>
            <a:r>
              <a:rPr kumimoji="0" lang="ar-LB"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11 - 13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5FD2AB25-FA3B-4736-9BB9-B050E38CFFCE}"/>
              </a:ext>
            </a:extLst>
          </p:cNvPr>
          <p:cNvSpPr txBox="1"/>
          <p:nvPr/>
        </p:nvSpPr>
        <p:spPr>
          <a:xfrm>
            <a:off x="471267" y="281588"/>
            <a:ext cx="8454683" cy="3231654"/>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11  فَسَأَلُوهُ قَائِليِنَ: «لِمَاذَا يَقُولُ الْكَتَبَةُ: إِنَّ إِيلِيَّا يَنْبَغِي أَنْ يَأْتِيَ أَوَّلاً؟» 12  فَأَجَابَ وَقَالَ لَهُمْ: «إِنَّ إِيلِيَّا يَأْتِي أَوَّلاً وَيَرُدُّ كُلَّ شَيْءٍ. وَكَيْفَ هُوَ مَكْتُوبٌ عَنِ ابْنِ الإِنْسَانِ أَنْ يَتَأَلَّمَ كَثِيرًا وَيُرْذَلَ. 13  </a:t>
            </a:r>
            <a:r>
              <a:rPr kumimoji="0" lang="ar-JO" sz="34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لكِنْ أَقُولُ لَكُمْ: إِنَّ إِيلِيَّا أَيْضًا قَدْ أَتَى</a:t>
            </a:r>
            <a:r>
              <a:rPr kumimoji="0" lang="ar-JO"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وَعَمِلُوا بِهِ كُلَّ مَا أَرَادُوا، كَمَا هُوَ مَكْتُوبٌ عَنْهُ».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7487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heckmate in a chess game">
            <a:extLst>
              <a:ext uri="{FF2B5EF4-FFF2-40B4-BE49-F238E27FC236}">
                <a16:creationId xmlns:a16="http://schemas.microsoft.com/office/drawing/2014/main" id="{45979FAF-ABC7-46ED-A19A-3AC47474DFB1}"/>
              </a:ext>
            </a:extLst>
          </p:cNvPr>
          <p:cNvPicPr>
            <a:picLocks noChangeAspect="1"/>
          </p:cNvPicPr>
          <p:nvPr/>
        </p:nvPicPr>
        <p:blipFill rotWithShape="1">
          <a:blip r:embed="rId2"/>
          <a:srcRect l="2107" r="26083" b="2"/>
          <a:stretch/>
        </p:blipFill>
        <p:spPr>
          <a:xfrm>
            <a:off x="2642616" y="10"/>
            <a:ext cx="6501384" cy="6857990"/>
          </a:xfrm>
          <a:prstGeom prst="rect">
            <a:avLst/>
          </a:prstGeom>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803BD3-8ADA-4C8E-87DD-CC2499F95862}"/>
              </a:ext>
            </a:extLst>
          </p:cNvPr>
          <p:cNvSpPr txBox="1"/>
          <p:nvPr/>
        </p:nvSpPr>
        <p:spPr>
          <a:xfrm>
            <a:off x="129921" y="824294"/>
            <a:ext cx="4442079" cy="3700814"/>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بأي سلطان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يستطيع يسوع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أن يصرح بأن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يوحنا المعمدان تمم النبوات عن إيليا؟</a:t>
            </a: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8514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09947853-AA95-486C-9773-0D24F9636DA8}"/>
              </a:ext>
            </a:extLst>
          </p:cNvPr>
          <p:cNvGraphicFramePr>
            <a:graphicFrameLocks noGrp="1"/>
          </p:cNvGraphicFramePr>
          <p:nvPr>
            <p:extLst>
              <p:ext uri="{D42A27DB-BD31-4B8C-83A1-F6EECF244321}">
                <p14:modId xmlns:p14="http://schemas.microsoft.com/office/powerpoint/2010/main" val="3361833325"/>
              </p:ext>
            </p:extLst>
          </p:nvPr>
        </p:nvGraphicFramePr>
        <p:xfrm>
          <a:off x="357759" y="836080"/>
          <a:ext cx="8428480" cy="4027812"/>
        </p:xfrm>
        <a:graphic>
          <a:graphicData uri="http://schemas.openxmlformats.org/drawingml/2006/table">
            <a:tbl>
              <a:tblPr firstRow="1" bandRow="1">
                <a:noFill/>
                <a:tableStyleId>{5C22544A-7EE6-4342-B048-85BDC9FD1C3A}</a:tableStyleId>
              </a:tblPr>
              <a:tblGrid>
                <a:gridCol w="439348">
                  <a:extLst>
                    <a:ext uri="{9D8B030D-6E8A-4147-A177-3AD203B41FA5}">
                      <a16:colId xmlns:a16="http://schemas.microsoft.com/office/drawing/2014/main" val="343343791"/>
                    </a:ext>
                  </a:extLst>
                </a:gridCol>
                <a:gridCol w="3138525">
                  <a:extLst>
                    <a:ext uri="{9D8B030D-6E8A-4147-A177-3AD203B41FA5}">
                      <a16:colId xmlns:a16="http://schemas.microsoft.com/office/drawing/2014/main" val="3589267237"/>
                    </a:ext>
                  </a:extLst>
                </a:gridCol>
                <a:gridCol w="1223785">
                  <a:extLst>
                    <a:ext uri="{9D8B030D-6E8A-4147-A177-3AD203B41FA5}">
                      <a16:colId xmlns:a16="http://schemas.microsoft.com/office/drawing/2014/main" val="2403966217"/>
                    </a:ext>
                  </a:extLst>
                </a:gridCol>
                <a:gridCol w="1273281">
                  <a:extLst>
                    <a:ext uri="{9D8B030D-6E8A-4147-A177-3AD203B41FA5}">
                      <a16:colId xmlns:a16="http://schemas.microsoft.com/office/drawing/2014/main" val="3204653995"/>
                    </a:ext>
                  </a:extLst>
                </a:gridCol>
                <a:gridCol w="308119">
                  <a:extLst>
                    <a:ext uri="{9D8B030D-6E8A-4147-A177-3AD203B41FA5}">
                      <a16:colId xmlns:a16="http://schemas.microsoft.com/office/drawing/2014/main" val="3192729003"/>
                    </a:ext>
                  </a:extLst>
                </a:gridCol>
                <a:gridCol w="978420">
                  <a:extLst>
                    <a:ext uri="{9D8B030D-6E8A-4147-A177-3AD203B41FA5}">
                      <a16:colId xmlns:a16="http://schemas.microsoft.com/office/drawing/2014/main" val="1365574229"/>
                    </a:ext>
                  </a:extLst>
                </a:gridCol>
                <a:gridCol w="1067002">
                  <a:extLst>
                    <a:ext uri="{9D8B030D-6E8A-4147-A177-3AD203B41FA5}">
                      <a16:colId xmlns:a16="http://schemas.microsoft.com/office/drawing/2014/main" val="3821379385"/>
                    </a:ext>
                  </a:extLst>
                </a:gridCol>
              </a:tblGrid>
              <a:tr h="463089">
                <a:tc>
                  <a:txBody>
                    <a:bodyPr/>
                    <a:lstStyle/>
                    <a:p>
                      <a:pPr algn="ctr" rtl="1" fontAlgn="b"/>
                      <a:r>
                        <a:rPr lang="en-US" sz="1600" b="1" i="0" u="sng" strike="noStrike" cap="none" spc="0" dirty="0">
                          <a:solidFill>
                            <a:schemeClr val="bg1"/>
                          </a:solidFill>
                          <a:effectLst/>
                          <a:latin typeface="Arial" panose="020B0604020202020204" pitchFamily="34" charset="0"/>
                          <a:cs typeface="Arial" panose="020B0604020202020204" pitchFamily="34" charset="0"/>
                        </a:rPr>
                        <a:t>#</a:t>
                      </a: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rtl="1" fontAlgn="b"/>
                      <a:r>
                        <a:rPr lang="ar-JO" sz="1600" b="1" i="0" u="sng" strike="noStrike" cap="none" spc="0" dirty="0">
                          <a:solidFill>
                            <a:schemeClr val="bg1"/>
                          </a:solidFill>
                          <a:effectLst/>
                          <a:latin typeface="Arial" panose="020B0604020202020204" pitchFamily="34" charset="0"/>
                          <a:cs typeface="Arial" panose="020B0604020202020204" pitchFamily="34" charset="0"/>
                        </a:rPr>
                        <a:t>العنوان</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rtl="1" fontAlgn="b"/>
                      <a:r>
                        <a:rPr lang="ar-JO" sz="1600" b="1" i="0" u="sng" strike="noStrike" cap="none" spc="0" dirty="0">
                          <a:solidFill>
                            <a:schemeClr val="bg1"/>
                          </a:solidFill>
                          <a:effectLst/>
                          <a:latin typeface="Arial" panose="020B0604020202020204" pitchFamily="34" charset="0"/>
                          <a:cs typeface="Arial" panose="020B0604020202020204" pitchFamily="34" charset="0"/>
                        </a:rPr>
                        <a:t>مت</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rtl="1" fontAlgn="b"/>
                      <a:r>
                        <a:rPr lang="ar-JO" sz="1600" b="1" i="0" u="sng" strike="noStrike" cap="none" spc="0" dirty="0">
                          <a:solidFill>
                            <a:schemeClr val="bg1"/>
                          </a:solidFill>
                          <a:effectLst/>
                          <a:latin typeface="Arial" panose="020B0604020202020204" pitchFamily="34" charset="0"/>
                          <a:cs typeface="Arial" panose="020B0604020202020204" pitchFamily="34" charset="0"/>
                        </a:rPr>
                        <a:t>مر</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gridSpan="2">
                  <a:txBody>
                    <a:bodyPr/>
                    <a:lstStyle/>
                    <a:p>
                      <a:pPr algn="ctr" rtl="1" fontAlgn="b"/>
                      <a:r>
                        <a:rPr lang="ar-JO" sz="1600" b="1" i="0" u="sng" strike="noStrike" cap="none" spc="0">
                          <a:solidFill>
                            <a:schemeClr val="bg1"/>
                          </a:solidFill>
                          <a:effectLst/>
                          <a:latin typeface="Arial" panose="020B0604020202020204" pitchFamily="34" charset="0"/>
                          <a:cs typeface="Arial" panose="020B0604020202020204" pitchFamily="34" charset="0"/>
                        </a:rPr>
                        <a:t>لو</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hMerge="1">
                  <a:txBody>
                    <a:bodyPr/>
                    <a:lstStyle/>
                    <a:p>
                      <a:pPr algn="ctr" rtl="1" fontAlgn="b"/>
                      <a:r>
                        <a:rPr lang="ar-JO" sz="1600" b="1" i="0" u="sng" strike="noStrike" cap="none" spc="0" dirty="0">
                          <a:solidFill>
                            <a:schemeClr val="bg1"/>
                          </a:solidFill>
                          <a:effectLst/>
                          <a:latin typeface="Arial" panose="020B0604020202020204" pitchFamily="34" charset="0"/>
                          <a:cs typeface="Arial" panose="020B0604020202020204" pitchFamily="34" charset="0"/>
                        </a:rPr>
                        <a:t>لو</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rtl="1" fontAlgn="b"/>
                      <a:r>
                        <a:rPr lang="ar-JO" sz="1600" b="1" i="0" u="sng" strike="noStrike" cap="none" spc="0">
                          <a:solidFill>
                            <a:schemeClr val="bg1"/>
                          </a:solidFill>
                          <a:effectLst/>
                          <a:latin typeface="Arial" panose="020B0604020202020204" pitchFamily="34" charset="0"/>
                          <a:cs typeface="Arial" panose="020B0604020202020204" pitchFamily="34" charset="0"/>
                        </a:rPr>
                        <a:t>يو</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94264724"/>
                  </a:ext>
                </a:extLst>
              </a:tr>
              <a:tr h="573313">
                <a:tc>
                  <a:txBody>
                    <a:bodyPr/>
                    <a:lstStyle/>
                    <a:p>
                      <a:pPr algn="ctr" rtl="1" fontAlgn="b"/>
                      <a:r>
                        <a:rPr lang="ar-JO" sz="2000" b="1" i="0" u="none" strike="noStrike" dirty="0">
                          <a:solidFill>
                            <a:srgbClr val="000000"/>
                          </a:solidFill>
                          <a:effectLst/>
                          <a:latin typeface="Arial" panose="020B0604020202020204" pitchFamily="34" charset="0"/>
                          <a:cs typeface="Arial" panose="020B0604020202020204" pitchFamily="34" charset="0"/>
                        </a:rPr>
                        <a:t>1</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rtl="1"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يشفي الكثيرين</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مت 4: 23-24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مر 1: 32-34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gridSpan="2">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hMerge="1">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819180551"/>
                  </a:ext>
                </a:extLst>
              </a:tr>
              <a:tr h="359983">
                <a:tc>
                  <a:txBody>
                    <a:bodyPr/>
                    <a:lstStyle/>
                    <a:p>
                      <a:pPr algn="ctr" rtl="1" fontAlgn="b"/>
                      <a:r>
                        <a:rPr lang="ar-JO" sz="2000" b="1" i="0" u="none" strike="noStrike" dirty="0">
                          <a:solidFill>
                            <a:srgbClr val="000000"/>
                          </a:solidFill>
                          <a:effectLst/>
                          <a:latin typeface="Arial" panose="020B0604020202020204" pitchFamily="34" charset="0"/>
                          <a:cs typeface="Arial" panose="020B0604020202020204" pitchFamily="34" charset="0"/>
                        </a:rPr>
                        <a:t>2</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يطرد الشياطين</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مت 4: 24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مر 1: 39</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gridSpan="2">
                  <a:txBody>
                    <a:bodyPr/>
                    <a:lstStyle/>
                    <a:p>
                      <a:pPr algn="ctr" rtl="1" fontAlgn="b"/>
                      <a:r>
                        <a:rPr lang="ar-JO" sz="1100" b="1" i="0" u="none" strike="noStrike">
                          <a:solidFill>
                            <a:srgbClr val="000000"/>
                          </a:solidFill>
                          <a:effectLst/>
                          <a:latin typeface="Arial" panose="020B0604020202020204" pitchFamily="34" charset="0"/>
                          <a:cs typeface="Arial" panose="020B0604020202020204" pitchFamily="34" charset="0"/>
                        </a:rPr>
                        <a:t>لو 7: 18-23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لو 7: 18-23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47976166"/>
                  </a:ext>
                </a:extLst>
              </a:tr>
              <a:tr h="359983">
                <a:tc>
                  <a:txBody>
                    <a:bodyPr/>
                    <a:lstStyle/>
                    <a:p>
                      <a:pPr algn="ctr" rtl="1" fontAlgn="b"/>
                      <a:r>
                        <a:rPr lang="ar-JO" sz="2000" b="1" i="0" u="none" strike="noStrike" dirty="0">
                          <a:solidFill>
                            <a:srgbClr val="000000"/>
                          </a:solidFill>
                          <a:effectLst/>
                          <a:latin typeface="Arial" panose="020B0604020202020204" pitchFamily="34" charset="0"/>
                          <a:cs typeface="Arial" panose="020B0604020202020204" pitchFamily="34" charset="0"/>
                        </a:rPr>
                        <a:t>3</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rtl="1"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يطهر الأبرص</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مت 8: 1-4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مر 1: 40-45</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gridSpan="2">
                  <a:txBody>
                    <a:bodyPr/>
                    <a:lstStyle/>
                    <a:p>
                      <a:pPr algn="ctr" rtl="1" fontAlgn="b"/>
                      <a:r>
                        <a:rPr lang="ar-JO" sz="1100" b="1" i="0" u="none" strike="noStrike">
                          <a:solidFill>
                            <a:srgbClr val="000000"/>
                          </a:solidFill>
                          <a:effectLst/>
                          <a:latin typeface="Arial" panose="020B0604020202020204" pitchFamily="34" charset="0"/>
                          <a:cs typeface="Arial" panose="020B0604020202020204" pitchFamily="34" charset="0"/>
                        </a:rPr>
                        <a:t>لو 5: 12-16</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hMerge="1">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لو 5: 12-16</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536342928"/>
                  </a:ext>
                </a:extLst>
              </a:tr>
              <a:tr h="359983">
                <a:tc>
                  <a:txBody>
                    <a:bodyPr/>
                    <a:lstStyle/>
                    <a:p>
                      <a:pPr algn="ctr" rtl="1" fontAlgn="b"/>
                      <a:r>
                        <a:rPr lang="ar-JO" sz="2000" b="1" i="0" u="none" strike="noStrike" dirty="0">
                          <a:solidFill>
                            <a:srgbClr val="000000"/>
                          </a:solidFill>
                          <a:effectLst/>
                          <a:latin typeface="Arial" panose="020B0604020202020204" pitchFamily="34" charset="0"/>
                          <a:cs typeface="Arial" panose="020B0604020202020204" pitchFamily="34" charset="0"/>
                        </a:rPr>
                        <a:t>4</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يشفي عبد قائد المئة</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مت 8: 5-13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gridSpan="2">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لو 7: 1-10</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لو 7: 1-10</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0352664"/>
                  </a:ext>
                </a:extLst>
              </a:tr>
              <a:tr h="359983">
                <a:tc gridSpan="7">
                  <a:txBody>
                    <a:bodyPr/>
                    <a:lstStyle/>
                    <a:p>
                      <a:pPr algn="ctr" rtl="1" fontAlgn="b"/>
                      <a:r>
                        <a:rPr lang="en-US" sz="2000" b="1" i="0" u="none" strike="noStrike" cap="none" spc="0" dirty="0">
                          <a:solidFill>
                            <a:schemeClr val="tx1"/>
                          </a:solidFill>
                          <a:effectLst/>
                          <a:latin typeface="Arial" panose="020B0604020202020204" pitchFamily="34" charset="0"/>
                          <a:cs typeface="Arial" panose="020B0604020202020204" pitchFamily="34" charset="0"/>
                        </a:rPr>
                        <a:t>-----------------------------------------</a:t>
                      </a: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20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endParaRPr lang="en-GB"/>
                    </a:p>
                  </a:txBody>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endParaRPr lang="en-GB"/>
                    </a:p>
                  </a:txBody>
                  <a:tcPr/>
                </a:tc>
                <a:extLst>
                  <a:ext uri="{0D108BD9-81ED-4DB2-BD59-A6C34878D82A}">
                    <a16:rowId xmlns:a16="http://schemas.microsoft.com/office/drawing/2014/main" val="2048702653"/>
                  </a:ext>
                </a:extLst>
              </a:tr>
              <a:tr h="359983">
                <a:tc>
                  <a:txBody>
                    <a:bodyPr/>
                    <a:lstStyle/>
                    <a:p>
                      <a:pPr algn="ctr" rtl="1" fontAlgn="b"/>
                      <a:r>
                        <a:rPr lang="ar-JO" sz="2000" b="1" i="0" u="none" strike="noStrike" dirty="0">
                          <a:solidFill>
                            <a:srgbClr val="000000"/>
                          </a:solidFill>
                          <a:effectLst/>
                          <a:latin typeface="Arial" panose="020B0604020202020204" pitchFamily="34" charset="0"/>
                          <a:cs typeface="Arial" panose="020B0604020202020204" pitchFamily="34" charset="0"/>
                        </a:rPr>
                        <a:t>59</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يظهر في غرفة مغلقة</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gridSpan="2">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r>
                        <a:rPr lang="ar-JO" sz="1100" b="1" i="0" u="none" strike="noStrike">
                          <a:solidFill>
                            <a:srgbClr val="000000"/>
                          </a:solidFill>
                          <a:effectLst/>
                          <a:latin typeface="Arial" panose="020B0604020202020204" pitchFamily="34" charset="0"/>
                          <a:cs typeface="Arial" panose="020B0604020202020204" pitchFamily="34" charset="0"/>
                        </a:rPr>
                        <a:t>يو 20: 19-23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899302"/>
                  </a:ext>
                </a:extLst>
              </a:tr>
              <a:tr h="359983">
                <a:tc>
                  <a:txBody>
                    <a:bodyPr/>
                    <a:lstStyle/>
                    <a:p>
                      <a:pPr algn="ctr" rtl="1" fontAlgn="b"/>
                      <a:r>
                        <a:rPr lang="ar-JO" sz="2000" b="1" i="0" u="none" strike="noStrike" dirty="0">
                          <a:solidFill>
                            <a:srgbClr val="000000"/>
                          </a:solidFill>
                          <a:effectLst/>
                          <a:latin typeface="Arial" panose="020B0604020202020204" pitchFamily="34" charset="0"/>
                          <a:cs typeface="Arial" panose="020B0604020202020204" pitchFamily="34" charset="0"/>
                        </a:rPr>
                        <a:t>60</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يظهر في غرفة مغلقة لتوما</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gridSpan="2">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r>
                        <a:rPr lang="ar-JO" sz="1100" b="1" i="0" u="none" strike="noStrike">
                          <a:solidFill>
                            <a:srgbClr val="000000"/>
                          </a:solidFill>
                          <a:effectLst/>
                          <a:latin typeface="Arial" panose="020B0604020202020204" pitchFamily="34" charset="0"/>
                          <a:cs typeface="Arial" panose="020B0604020202020204" pitchFamily="34" charset="0"/>
                        </a:rPr>
                        <a:t>يو 20: 26-29</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6288230"/>
                  </a:ext>
                </a:extLst>
              </a:tr>
              <a:tr h="359983">
                <a:tc>
                  <a:txBody>
                    <a:bodyPr/>
                    <a:lstStyle/>
                    <a:p>
                      <a:pPr algn="ctr" rtl="1" fontAlgn="b"/>
                      <a:r>
                        <a:rPr lang="ar-JO" sz="2000" b="1" i="0" u="none" strike="noStrike" dirty="0">
                          <a:solidFill>
                            <a:srgbClr val="000000"/>
                          </a:solidFill>
                          <a:effectLst/>
                          <a:latin typeface="Arial" panose="020B0604020202020204" pitchFamily="34" charset="0"/>
                          <a:cs typeface="Arial" panose="020B0604020202020204" pitchFamily="34" charset="0"/>
                        </a:rPr>
                        <a:t>61</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يصنع صيد سمك معجزي (يوحنا)</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gridSpan="2">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يو 21: 4-6</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82059051"/>
                  </a:ext>
                </a:extLst>
              </a:tr>
            </a:tbl>
          </a:graphicData>
        </a:graphic>
      </p:graphicFrame>
      <p:sp>
        <p:nvSpPr>
          <p:cNvPr id="3" name="Rectangle 2">
            <a:extLst>
              <a:ext uri="{FF2B5EF4-FFF2-40B4-BE49-F238E27FC236}">
                <a16:creationId xmlns:a16="http://schemas.microsoft.com/office/drawing/2014/main" id="{4D2E7549-4E47-3774-9B85-DCA2A23AE2EF}"/>
              </a:ext>
            </a:extLst>
          </p:cNvPr>
          <p:cNvSpPr/>
          <p:nvPr/>
        </p:nvSpPr>
        <p:spPr>
          <a:xfrm rot="21072619">
            <a:off x="979037" y="2463746"/>
            <a:ext cx="7185925" cy="1862048"/>
          </a:xfrm>
          <a:prstGeom prst="rect">
            <a:avLst/>
          </a:prstGeom>
          <a:noFill/>
          <a:effectLst>
            <a:glow rad="127000">
              <a:schemeClr val="tx1"/>
            </a:glo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1500" b="1" i="0" u="none" strike="noStrike" kern="1200" cap="none" spc="0" normalizeH="0" baseline="0" noProof="0" dirty="0">
                <a:ln/>
                <a:solidFill>
                  <a:srgbClr val="FF0000"/>
                </a:solidFill>
                <a:effectLst/>
                <a:uLnTx/>
                <a:uFillTx/>
                <a:latin typeface="Calibri" panose="020F0502020204030204"/>
                <a:ea typeface="+mn-ea"/>
                <a:cs typeface="Arial" panose="020B0604020202020204" pitchFamily="34" charset="0"/>
              </a:rPr>
              <a:t>61 معجزة</a:t>
            </a:r>
            <a:endParaRPr kumimoji="0" lang="en-US" sz="11500" b="1" i="0" u="none" strike="noStrike" kern="1200" cap="none" spc="0" normalizeH="0" baseline="0" noProof="0" dirty="0">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60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traight Connector 16">
            <a:extLst>
              <a:ext uri="{FF2B5EF4-FFF2-40B4-BE49-F238E27FC236}">
                <a16:creationId xmlns:a16="http://schemas.microsoft.com/office/drawing/2014/main" id="{06551C1A-1463-43C4-A75F-8A9D47B56761}"/>
              </a:ext>
            </a:extLst>
          </p:cNvPr>
          <p:cNvSpPr/>
          <p:nvPr/>
        </p:nvSpPr>
        <p:spPr>
          <a:xfrm>
            <a:off x="3757612" y="1907485"/>
            <a:ext cx="4869656"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traight Connector 17">
            <a:extLst>
              <a:ext uri="{FF2B5EF4-FFF2-40B4-BE49-F238E27FC236}">
                <a16:creationId xmlns:a16="http://schemas.microsoft.com/office/drawing/2014/main" id="{6048C3F7-68D9-45DC-AD07-CCD5AA629E4F}"/>
              </a:ext>
            </a:extLst>
          </p:cNvPr>
          <p:cNvSpPr/>
          <p:nvPr/>
        </p:nvSpPr>
        <p:spPr>
          <a:xfrm>
            <a:off x="3757612" y="3410404"/>
            <a:ext cx="4869656" cy="0"/>
          </a:xfrm>
          <a:prstGeom prst="line">
            <a:avLst/>
          </a:prstGeom>
        </p:spPr>
        <p:style>
          <a:lnRef idx="2">
            <a:schemeClr val="accent2">
              <a:hueOff val="-727682"/>
              <a:satOff val="-41964"/>
              <a:lumOff val="4314"/>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traight Connector 18">
            <a:extLst>
              <a:ext uri="{FF2B5EF4-FFF2-40B4-BE49-F238E27FC236}">
                <a16:creationId xmlns:a16="http://schemas.microsoft.com/office/drawing/2014/main" id="{A77E8DE6-1EEB-47BE-A7F0-DA2E8824EC60}"/>
              </a:ext>
            </a:extLst>
          </p:cNvPr>
          <p:cNvSpPr/>
          <p:nvPr/>
        </p:nvSpPr>
        <p:spPr>
          <a:xfrm>
            <a:off x="3757612" y="4895387"/>
            <a:ext cx="4869656" cy="0"/>
          </a:xfrm>
          <a:prstGeom prst="line">
            <a:avLst/>
          </a:prstGeom>
        </p:spPr>
        <p:style>
          <a:lnRef idx="2">
            <a:schemeClr val="accent2">
              <a:hueOff val="-1455363"/>
              <a:satOff val="-83928"/>
              <a:lumOff val="8628"/>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D7C091AE-E0EF-4253-BEB2-5391D10668F2}"/>
              </a:ext>
            </a:extLst>
          </p:cNvPr>
          <p:cNvSpPr/>
          <p:nvPr/>
        </p:nvSpPr>
        <p:spPr>
          <a:xfrm>
            <a:off x="1504950" y="669788"/>
            <a:ext cx="7446168" cy="5481231"/>
          </a:xfrm>
          <a:custGeom>
            <a:avLst/>
            <a:gdLst>
              <a:gd name="connsiteX0" fmla="*/ 0 w 4869656"/>
              <a:gd name="connsiteY0" fmla="*/ 0 h 1700138"/>
              <a:gd name="connsiteX1" fmla="*/ 4869656 w 4869656"/>
              <a:gd name="connsiteY1" fmla="*/ 0 h 1700138"/>
              <a:gd name="connsiteX2" fmla="*/ 4869656 w 4869656"/>
              <a:gd name="connsiteY2" fmla="*/ 1700138 h 1700138"/>
              <a:gd name="connsiteX3" fmla="*/ 0 w 4869656"/>
              <a:gd name="connsiteY3" fmla="*/ 1700138 h 1700138"/>
              <a:gd name="connsiteX4" fmla="*/ 0 w 4869656"/>
              <a:gd name="connsiteY4" fmla="*/ 0 h 1700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656" h="1700138">
                <a:moveTo>
                  <a:pt x="0" y="0"/>
                </a:moveTo>
                <a:lnTo>
                  <a:pt x="4869656" y="0"/>
                </a:lnTo>
                <a:lnTo>
                  <a:pt x="4869656" y="1700138"/>
                </a:lnTo>
                <a:lnTo>
                  <a:pt x="0" y="1700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9540" tIns="129540" rIns="129540" bIns="129540" numCol="1" spcCol="1270" anchor="t" anchorCtr="0">
            <a:noAutofit/>
          </a:bodyPr>
          <a:lstStyle/>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مرتعبين</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a:t>
            </a: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في محضر </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الرب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استمع</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للرب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استمع التلاميذ</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للرب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أسئلة التلاميذ أجيبت من </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الرب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98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9" end="9"/>
                                            </p:txEl>
                                          </p:spTgt>
                                        </p:tgtEl>
                                        <p:attrNameLst>
                                          <p:attrName>style.visibility</p:attrName>
                                        </p:attrNameLst>
                                      </p:cBhvr>
                                      <p:to>
                                        <p:strVal val="visible"/>
                                      </p:to>
                                    </p:set>
                                    <p:animEffect transition="in" filter="fade">
                                      <p:cBhvr>
                                        <p:cTn id="7"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BEADEBC-53EA-4BFC-8CD3-69D96FCFA13D}"/>
              </a:ext>
            </a:extLst>
          </p:cNvPr>
          <p:cNvSpPr txBox="1"/>
          <p:nvPr/>
        </p:nvSpPr>
        <p:spPr>
          <a:xfrm>
            <a:off x="94654" y="2073715"/>
            <a:ext cx="8954691" cy="2993042"/>
          </a:xfrm>
          <a:prstGeom prst="rect">
            <a:avLst/>
          </a:prstGeom>
        </p:spPr>
        <p:txBody>
          <a:bodyPr vert="horz" lIns="91440" tIns="45720" rIns="91440" bIns="45720" rtlCol="0" anchor="ctr">
            <a:normAutofit/>
          </a:bodyPr>
          <a:lstStyle/>
          <a:p>
            <a:pPr marL="0" marR="0" lvl="0" indent="0" algn="ctr" defTabSz="914400" rtl="1" eaLnBrk="1" fontAlgn="auto" latinLnBrk="0" hangingPunct="1">
              <a:lnSpc>
                <a:spcPct val="90000"/>
              </a:lnSpc>
              <a:spcBef>
                <a:spcPct val="0"/>
              </a:spcBef>
              <a:spcAft>
                <a:spcPts val="600"/>
              </a:spcAft>
              <a:buClrTx/>
              <a:buSzTx/>
              <a:buFontTx/>
              <a:buNone/>
              <a:tabLst/>
              <a:defRPr/>
            </a:pP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ك</a:t>
            </a:r>
            <a:r>
              <a:rPr kumimoji="0" lang="ar-LB"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ـ</a:t>
            </a: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ن م</a:t>
            </a:r>
            <a:r>
              <a:rPr kumimoji="0" lang="ar-LB"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ـ</a:t>
            </a: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ت</a:t>
            </a:r>
            <a:r>
              <a:rPr kumimoji="0" lang="ar-LB"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ـ</a:t>
            </a: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ح</a:t>
            </a:r>
            <a:r>
              <a:rPr kumimoji="0" lang="ar-LB"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ـ</a:t>
            </a: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ولاً</a:t>
            </a:r>
          </a:p>
          <a:p>
            <a:pPr marL="0" marR="0" lvl="0" indent="0" algn="ctr" defTabSz="914400" rtl="1" eaLnBrk="1" fontAlgn="auto" latinLnBrk="0" hangingPunct="1">
              <a:lnSpc>
                <a:spcPct val="90000"/>
              </a:lnSpc>
              <a:spcBef>
                <a:spcPct val="0"/>
              </a:spcBef>
              <a:spcAft>
                <a:spcPts val="600"/>
              </a:spcAft>
              <a:buClrTx/>
              <a:buSzTx/>
              <a:buFontTx/>
              <a:buNone/>
              <a:tabLst/>
              <a:defRPr/>
            </a:pP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لا مرتعباً</a:t>
            </a:r>
            <a:endPar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0" name="Rectangle 19">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1883640"/>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5066757"/>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80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7270C9-4B92-48A1-8B07-2B5DFFD48B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ط. تعليمات بخصوص التبعية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89</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17: 14-21</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9: 14-29</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9: 37-43أ</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24216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عدم قدرة التلاميذ على طرد الشيطان يعل</a:t>
            </a: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مهم الاعتماد على يسوع </a:t>
            </a:r>
            <a:endPar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لأنه يستطيع أن ي</a:t>
            </a: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خلص</a:t>
            </a: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إسرائيل إذا آمنت </a:t>
            </a: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به</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4337244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19C54-BE14-4F6F-BF96-9F2D37151C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ظ. تعليمات إضافية بخصوص موته</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90</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17: 22-23</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9: 30-32</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9: 43ب-45</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90205"/>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يتنبأ يسوع بموته وقيامته مرة أخرى ليعل</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م أن الألم يجب أن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يسبق المجد في نفس المسيح، وليس في مسيحين اثنين</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9732635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9F9DB3-C7CC-46BB-A6CF-918C6FC178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ع. تعليمات بخصوص البنوية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17: 24-27</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05964"/>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طلب يسوع من بطرس أن يدفع ضريبة الهيكل لتجنب</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الاتهامات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على الرغم من </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أن</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تلاميذه </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معفيون منها</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لأنهم </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أبناء الملك</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04914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6590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95EAF7-DFFB-44E6-9B72-7EF427E229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غ. تعليمات بخصوص الإتضاع</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18: 1-5</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9: 33-37</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9: 49-50</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62638"/>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بعد أن تجادل التلاميذ من هو الأعظم في الملكوت، عل</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مهم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يسوع التواضع والاعتماد على العظمة الحقيقية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991870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CBF46C-AEEF-4509-A7C8-EA698F604E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ف. تعليمات بخصوص الكبرياء</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93</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18: 6-14</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9: 38-50</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9: 49-50</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27406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يوبخ يسوع كبرياء تلاميذه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الناتجة من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عدم قدرة الآخرين على</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طرد الشيطان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وذلك</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لمساعدتهم على تقدير التواضع الذي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يثمّنه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الله</a:t>
            </a:r>
          </a:p>
        </p:txBody>
      </p:sp>
    </p:spTree>
    <p:extLst>
      <p:ext uri="{BB962C8B-B14F-4D97-AF65-F5344CB8AC3E}">
        <p14:creationId xmlns:p14="http://schemas.microsoft.com/office/powerpoint/2010/main" val="75510810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D2F055-AD21-45C1-BA12-1B01B655D4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ق. تعليمات بخصوص الغفران</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94</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18: 15-35</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86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يعلم المسيح تلاميذه أن عليهم أن يغفروا تمامًا و</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بشكل </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غير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مشروط </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كما </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غفر بها الله لهم</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0043933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1" descr="reconcil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38" y="6350"/>
            <a:ext cx="9136062"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Subtitle 2"/>
          <p:cNvSpPr txBox="1">
            <a:spLocks/>
          </p:cNvSpPr>
          <p:nvPr/>
        </p:nvSpPr>
        <p:spPr bwMode="auto">
          <a:xfrm>
            <a:off x="-36513" y="5263026"/>
            <a:ext cx="9288463" cy="1594973"/>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eaLnBrk="0" fontAlgn="base" hangingPunct="0">
              <a:spcBef>
                <a:spcPct val="0"/>
              </a:spcBef>
              <a:spcAft>
                <a:spcPct val="0"/>
              </a:spcAft>
              <a:defRPr sz="6600" b="1">
                <a:solidFill>
                  <a:srgbClr val="FFFFFF"/>
                </a:solidFill>
                <a:effectLst>
                  <a:glow rad="266700">
                    <a:srgbClr val="000000">
                      <a:alpha val="89000"/>
                    </a:srgbClr>
                  </a:glow>
                </a:effectLst>
                <a:latin typeface="Arial" charset="0"/>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cs typeface="Arial" panose="020B0604020202020204" pitchFamily="34" charset="0"/>
              </a:rPr>
              <a:t>د. ريك جريفيث</a:t>
            </a:r>
            <a:endParaRPr kumimoji="0" lang="en-US" sz="28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cs typeface="Arial" panose="020B0604020202020204" pitchFamily="34" charset="0"/>
              </a:rPr>
              <a:t>مؤسسة الدراسات اللاهوتية الأردنية</a:t>
            </a:r>
            <a:endParaRPr kumimoji="0" lang="en-US" sz="28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cs typeface="Arial" panose="020B0604020202020204" pitchFamily="34" charset="0"/>
              </a:rPr>
              <a:t>BibleStudyDownloads.org</a:t>
            </a:r>
          </a:p>
        </p:txBody>
      </p:sp>
      <p:sp>
        <p:nvSpPr>
          <p:cNvPr id="26625" name="Rectangle 2"/>
          <p:cNvSpPr>
            <a:spLocks noGrp="1" noChangeArrowheads="1"/>
          </p:cNvSpPr>
          <p:nvPr>
            <p:ph type="ctrTitle"/>
          </p:nvPr>
        </p:nvSpPr>
        <p:spPr>
          <a:xfrm>
            <a:off x="0" y="404813"/>
            <a:ext cx="4859338" cy="2447925"/>
          </a:xfrm>
        </p:spPr>
        <p:txBody>
          <a:bodyPr/>
          <a:lstStyle/>
          <a:p>
            <a:pPr eaLnBrk="1" hangingPunct="1">
              <a:defRPr/>
            </a:pPr>
            <a:r>
              <a:rPr lang="ar-JO" sz="4800" dirty="0">
                <a:ea typeface="ＭＳ Ｐゴシック" charset="0"/>
                <a:cs typeface="Arial" panose="020B0604020202020204" pitchFamily="34" charset="0"/>
              </a:rPr>
              <a:t>كيف تسترد</a:t>
            </a:r>
            <a:br>
              <a:rPr lang="ar-JO" sz="4800" dirty="0">
                <a:ea typeface="ＭＳ Ｐゴシック" charset="0"/>
                <a:cs typeface="Arial" panose="020B0604020202020204" pitchFamily="34" charset="0"/>
              </a:rPr>
            </a:br>
            <a:r>
              <a:rPr lang="ar-JO" sz="4800" dirty="0">
                <a:ea typeface="ＭＳ Ｐゴシック" charset="0"/>
                <a:cs typeface="Arial" panose="020B0604020202020204" pitchFamily="34" charset="0"/>
              </a:rPr>
              <a:t>العلاقات؟</a:t>
            </a:r>
            <a:endParaRPr lang="en-US" dirty="0">
              <a:ea typeface="ＭＳ Ｐゴシック" charset="0"/>
              <a:cs typeface="Arial" panose="020B0604020202020204" pitchFamily="34" charset="0"/>
            </a:endParaRPr>
          </a:p>
        </p:txBody>
      </p:sp>
      <p:sp>
        <p:nvSpPr>
          <p:cNvPr id="235524" name="Rectangle 3"/>
          <p:cNvSpPr>
            <a:spLocks noGrp="1" noChangeArrowheads="1"/>
          </p:cNvSpPr>
          <p:nvPr>
            <p:ph type="subTitle" idx="1"/>
          </p:nvPr>
        </p:nvSpPr>
        <p:spPr>
          <a:xfrm>
            <a:off x="1258888" y="6858000"/>
            <a:ext cx="6400800" cy="1752600"/>
          </a:xfrm>
        </p:spPr>
        <p:txBody>
          <a:bodyPr/>
          <a:lstStyle/>
          <a:p>
            <a:pPr eaLnBrk="1" hangingPunct="1"/>
            <a:r>
              <a:rPr lang="ar-JO" sz="4400" dirty="0">
                <a:ea typeface="ＭＳ Ｐゴシック" charset="0"/>
                <a:cs typeface="Arial" panose="020B0604020202020204" pitchFamily="34" charset="0"/>
              </a:rPr>
              <a:t>10 كانون أول 2006</a:t>
            </a:r>
            <a:endParaRPr lang="en-US" sz="4400" dirty="0">
              <a:ea typeface="ＭＳ Ｐゴシック" charset="0"/>
              <a:cs typeface="Arial" panose="020B0604020202020204" pitchFamily="34" charset="0"/>
            </a:endParaRPr>
          </a:p>
          <a:p>
            <a:pPr eaLnBrk="1" hangingPunct="1"/>
            <a:r>
              <a:rPr lang="ar-JO" sz="4400" dirty="0">
                <a:ea typeface="ＭＳ Ｐゴシック" charset="0"/>
                <a:cs typeface="Arial" panose="020B0604020202020204" pitchFamily="34" charset="0"/>
              </a:rPr>
              <a:t>6 آذار 2011</a:t>
            </a:r>
            <a:endParaRPr lang="en-US" sz="4400" dirty="0">
              <a:ea typeface="ＭＳ Ｐゴシック" charset="0"/>
              <a:cs typeface="Arial" panose="020B0604020202020204" pitchFamily="34" charset="0"/>
            </a:endParaRPr>
          </a:p>
        </p:txBody>
      </p:sp>
      <p:sp>
        <p:nvSpPr>
          <p:cNvPr id="235525" name="Rectangle 4"/>
          <p:cNvSpPr>
            <a:spLocks noChangeArrowheads="1"/>
          </p:cNvSpPr>
          <p:nvPr/>
        </p:nvSpPr>
        <p:spPr bwMode="auto">
          <a:xfrm>
            <a:off x="7685088" y="106203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35526" name="Picture 5" descr="oth-tick"/>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27538" y="15875"/>
            <a:ext cx="1482725" cy="136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907704" y="3356992"/>
            <a:ext cx="6980312" cy="1296169"/>
          </a:xfrm>
          <a:prstGeom prst="rect">
            <a:avLst/>
          </a:prstGeom>
          <a:noFill/>
          <a:ln>
            <a:noFill/>
          </a:ln>
        </p:spPr>
        <p:txBody>
          <a:bodyPr anchor="ctr"/>
          <a:lstStyle>
            <a:defPPr>
              <a:defRPr lang="en-US"/>
            </a:defPPr>
            <a:lvl1pPr algn="ctr">
              <a:defRPr sz="2800" b="1">
                <a:solidFill>
                  <a:srgbClr val="FFFFFF"/>
                </a:solidFill>
                <a:effectLst>
                  <a:glow rad="266700">
                    <a:srgbClr val="000000">
                      <a:alpha val="89000"/>
                    </a:srgbClr>
                  </a:glow>
                </a:effectLst>
                <a:cs typeface="Arial"/>
              </a:defRPr>
            </a:lvl1pPr>
            <a:lvl2pPr algn="ctr">
              <a:defRPr sz="4400">
                <a:solidFill>
                  <a:schemeClr val="tx2"/>
                </a:solidFill>
                <a:latin typeface="Arial" pitchFamily="-112" charset="0"/>
                <a:ea typeface="ＭＳ Ｐゴシック" pitchFamily="-108" charset="-128"/>
                <a:cs typeface="ＭＳ Ｐゴシック" pitchFamily="-108" charset="-128"/>
              </a:defRPr>
            </a:lvl2pPr>
            <a:lvl3pPr algn="ctr">
              <a:defRPr sz="4400">
                <a:solidFill>
                  <a:schemeClr val="tx2"/>
                </a:solidFill>
                <a:latin typeface="Arial" pitchFamily="-112" charset="0"/>
                <a:ea typeface="ＭＳ Ｐゴシック" pitchFamily="-108" charset="-128"/>
                <a:cs typeface="ＭＳ Ｐゴシック" pitchFamily="-108" charset="-128"/>
              </a:defRPr>
            </a:lvl3pPr>
            <a:lvl4pPr algn="ctr">
              <a:defRPr sz="4400">
                <a:solidFill>
                  <a:schemeClr val="tx2"/>
                </a:solidFill>
                <a:latin typeface="Arial" pitchFamily="-112" charset="0"/>
                <a:ea typeface="ＭＳ Ｐゴシック" pitchFamily="-108" charset="-128"/>
                <a:cs typeface="ＭＳ Ｐゴシック" pitchFamily="-108" charset="-128"/>
              </a:defRPr>
            </a:lvl4pPr>
            <a:lvl5pPr algn="ctr">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ea typeface="ＭＳ Ｐゴシック" charset="0"/>
                <a:cs typeface="Arial" panose="020B0604020202020204" pitchFamily="34" charset="0"/>
              </a:rPr>
              <a:t>متى 18: 15-20</a:t>
            </a:r>
            <a:endParaRPr kumimoji="0" lang="en-US" sz="40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317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858000" cy="1524000"/>
          </a:xfrm>
          <a:solidFill>
            <a:srgbClr val="000000"/>
          </a:solidFill>
        </p:spPr>
        <p:txBody>
          <a:bodyPr/>
          <a:lstStyle/>
          <a:p>
            <a:pPr marL="447675" indent="-447675" algn="r" rtl="1" eaLnBrk="1" hangingPunct="1"/>
            <a:r>
              <a:rPr kumimoji="0" lang="ar-JO" sz="2800" dirty="0">
                <a:latin typeface="Arial" panose="020B0604020202020204" pitchFamily="34" charset="0"/>
                <a:ea typeface="ＭＳ Ｐゴシック" charset="0"/>
                <a:cs typeface="Arial" panose="020B0604020202020204" pitchFamily="34" charset="0"/>
              </a:rPr>
              <a:t>(15-17) </a:t>
            </a:r>
            <a:r>
              <a:rPr kumimoji="0" lang="ar-JO" sz="2800" dirty="0">
                <a:solidFill>
                  <a:srgbClr val="FFFF00"/>
                </a:solidFill>
                <a:latin typeface="Arial" panose="020B0604020202020204" pitchFamily="34" charset="0"/>
                <a:ea typeface="ＭＳ Ｐゴシック" charset="0"/>
                <a:cs typeface="Arial" panose="020B0604020202020204" pitchFamily="34" charset="0"/>
              </a:rPr>
              <a:t>الطريقة</a:t>
            </a:r>
            <a:r>
              <a:rPr kumimoji="0" lang="ar-JO" sz="2800" dirty="0">
                <a:latin typeface="Arial" panose="020B0604020202020204" pitchFamily="34" charset="0"/>
                <a:ea typeface="ＭＳ Ｐゴシック" charset="0"/>
                <a:cs typeface="Arial" panose="020B0604020202020204" pitchFamily="34" charset="0"/>
              </a:rPr>
              <a:t> التي يجب على الكنيسة أن تسترد من خلالها مؤمناً خاطئاً هي حفظ الأمر سرياً قدر</a:t>
            </a:r>
            <a:r>
              <a:rPr kumimoji="0" lang="ar-LB" sz="2800" dirty="0">
                <a:latin typeface="Arial" panose="020B0604020202020204" pitchFamily="34" charset="0"/>
                <a:ea typeface="ＭＳ Ｐゴシック" charset="0"/>
                <a:cs typeface="Arial" panose="020B0604020202020204" pitchFamily="34" charset="0"/>
              </a:rPr>
              <a:t> ا</a:t>
            </a:r>
            <a:r>
              <a:rPr kumimoji="0" lang="ar-JO" sz="2800" dirty="0">
                <a:latin typeface="Arial" panose="020B0604020202020204" pitchFamily="34" charset="0"/>
                <a:ea typeface="ＭＳ Ｐゴシック" charset="0"/>
                <a:cs typeface="Arial" panose="020B0604020202020204" pitchFamily="34" charset="0"/>
              </a:rPr>
              <a:t>لإمكان</a:t>
            </a:r>
            <a:endParaRPr kumimoji="0" lang="en-US" sz="2800" dirty="0">
              <a:solidFill>
                <a:srgbClr val="FFFF00"/>
              </a:solidFill>
              <a:latin typeface="Arial" panose="020B0604020202020204" pitchFamily="34" charset="0"/>
              <a:ea typeface="ＭＳ Ｐゴシック" charset="0"/>
              <a:cs typeface="Arial" panose="020B0604020202020204" pitchFamily="34" charset="0"/>
            </a:endParaRPr>
          </a:p>
        </p:txBody>
      </p:sp>
      <p:pic>
        <p:nvPicPr>
          <p:cNvPr id="135170"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2"/>
          <p:cNvSpPr txBox="1">
            <a:spLocks noChangeArrowheads="1"/>
          </p:cNvSpPr>
          <p:nvPr/>
        </p:nvSpPr>
        <p:spPr bwMode="auto">
          <a:xfrm>
            <a:off x="33667" y="1577165"/>
            <a:ext cx="9083635" cy="5257800"/>
          </a:xfrm>
          <a:prstGeom prst="rect">
            <a:avLst/>
          </a:prstGeom>
          <a:noFill/>
          <a:ln>
            <a:noFill/>
          </a:ln>
          <a:effectLst/>
        </p:spPr>
        <p:txBody>
          <a:bodyPr anchor="ctr"/>
          <a:lstStyle/>
          <a:p>
            <a:pPr marL="914400" marR="0" lvl="1" indent="-457200" algn="r" defTabSz="914400" rtl="1"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أ. (15)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يجب التعامل مع أي </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خطية سرية فقط </a:t>
            </a:r>
            <a:r>
              <a:rPr lang="ar-JO" sz="2800" b="1"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بين المشتركين المباشرين </a:t>
            </a:r>
            <a:r>
              <a:rPr lang="ar-LB" sz="2800" b="1" dirty="0">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بهذه الخطية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حتى يُ</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سترداد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لشخص المخطئ بسهولة</a:t>
            </a:r>
          </a:p>
          <a:p>
            <a:pPr marL="914400" marR="0" lvl="1" indent="-457200" algn="r" defTabSz="914400" rtl="1" eaLnBrk="0" fontAlgn="base" latinLnBrk="0" hangingPunct="0">
              <a:lnSpc>
                <a:spcPct val="100000"/>
              </a:lnSpc>
              <a:spcBef>
                <a:spcPct val="0"/>
              </a:spcBef>
              <a:spcAft>
                <a:spcPct val="0"/>
              </a:spcAft>
              <a:buClrTx/>
              <a:buSzTx/>
              <a:tabLst/>
              <a:defRPr/>
            </a:pPr>
            <a:endParaRPr kumimoji="0" lang="en-US" sz="14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914400" marR="0" lvl="1" indent="-457200" algn="r" defTabSz="914400" rtl="1"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ب. (16)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يجب عرض أي </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خطية غير معترف بها</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بعد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مواجهة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المباشرة،</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على </a:t>
            </a:r>
            <a:r>
              <a:rPr lang="ar-JO" sz="2800" b="1"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شخص أو اثنين آخرين </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لتسهيل استرداد الخاطئ</a:t>
            </a:r>
            <a:endPar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914400" marR="0" lvl="1" indent="-457200" algn="r" defTabSz="914400" rtl="1" eaLnBrk="0" fontAlgn="base" latinLnBrk="0" hangingPunct="0">
              <a:lnSpc>
                <a:spcPct val="100000"/>
              </a:lnSpc>
              <a:spcBef>
                <a:spcPct val="0"/>
              </a:spcBef>
              <a:spcAft>
                <a:spcPct val="0"/>
              </a:spcAft>
              <a:buClrTx/>
              <a:buSzTx/>
              <a:tabLst/>
              <a:defRPr/>
            </a:pPr>
            <a:endParaRPr kumimoji="0" lang="en-US" sz="14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914400" marR="0" lvl="1" indent="-457200" algn="r" defTabSz="914400" rtl="1"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ت. (17أ) بعد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فشل</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مجموعة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صغيرة في الإسترداد يجب أن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تُعرض</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الخطية الغير معترف بها </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أمام </a:t>
            </a:r>
            <a:r>
              <a:rPr lang="ar-JO" sz="2800" b="1"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الكنيسة</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كرادع لخطية مستمرة </a:t>
            </a:r>
            <a:endPar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endParaRPr>
          </a:p>
          <a:p>
            <a:pPr marL="914400" marR="0" lvl="1" indent="-457200" algn="r" defTabSz="914400" rtl="1" eaLnBrk="0" fontAlgn="base" latinLnBrk="0" hangingPunct="0">
              <a:lnSpc>
                <a:spcPct val="100000"/>
              </a:lnSpc>
              <a:spcBef>
                <a:spcPct val="0"/>
              </a:spcBef>
              <a:spcAft>
                <a:spcPct val="0"/>
              </a:spcAft>
              <a:buClrTx/>
              <a:buSzTx/>
              <a:tabLst/>
              <a:defRPr/>
            </a:pPr>
            <a:r>
              <a:rPr lang="ar-LB" sz="14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a:t>
            </a:r>
          </a:p>
          <a:p>
            <a:pPr marL="914400" marR="0" lvl="1" indent="-457200" algn="r" defTabSz="914400" rtl="1"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ث. (17ب) بعد عرض</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الخطية الغير معترف بها</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على الكنيسة</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يجب</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الطلب من كل عضو في الكنيسة أن </a:t>
            </a:r>
            <a:r>
              <a:rPr lang="ar-JO" sz="2800" b="1"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يتعامل مع المخطئ كونه غير مؤمن </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(هذا يشمل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الغاء </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عضوي</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ته</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a:t>
            </a:r>
          </a:p>
        </p:txBody>
      </p:sp>
      <p:sp>
        <p:nvSpPr>
          <p:cNvPr id="135172" name="Text Box 15"/>
          <p:cNvSpPr txBox="1">
            <a:spLocks noChangeArrowheads="1"/>
          </p:cNvSpPr>
          <p:nvPr/>
        </p:nvSpPr>
        <p:spPr bwMode="auto">
          <a:xfrm>
            <a:off x="8299450" y="76200"/>
            <a:ext cx="817853"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36158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xEl>
                                              <p:pRg st="2" end="2"/>
                                            </p:txEl>
                                          </p:spTgt>
                                        </p:tgtEl>
                                        <p:attrNameLst>
                                          <p:attrName>style.visibility</p:attrName>
                                        </p:attrNameLst>
                                      </p:cBhvr>
                                      <p:to>
                                        <p:strVal val="visible"/>
                                      </p:to>
                                    </p:set>
                                    <p:animEffect transition="in" filter="fade">
                                      <p:cBhvr>
                                        <p:cTn id="10" dur="2000"/>
                                        <p:tgtEl>
                                          <p:spTgt spid="40">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xEl>
                                              <p:pRg st="4" end="4"/>
                                            </p:txEl>
                                          </p:spTgt>
                                        </p:tgtEl>
                                        <p:attrNameLst>
                                          <p:attrName>style.visibility</p:attrName>
                                        </p:attrNameLst>
                                      </p:cBhvr>
                                      <p:to>
                                        <p:strVal val="visible"/>
                                      </p:to>
                                    </p:set>
                                    <p:animEffect transition="in" filter="fade">
                                      <p:cBhvr>
                                        <p:cTn id="13" dur="2000"/>
                                        <p:tgtEl>
                                          <p:spTgt spid="40">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xEl>
                                              <p:pRg st="5" end="5"/>
                                            </p:txEl>
                                          </p:spTgt>
                                        </p:tgtEl>
                                        <p:attrNameLst>
                                          <p:attrName>style.visibility</p:attrName>
                                        </p:attrNameLst>
                                      </p:cBhvr>
                                      <p:to>
                                        <p:strVal val="visible"/>
                                      </p:to>
                                    </p:set>
                                    <p:animEffect transition="in" filter="fade">
                                      <p:cBhvr>
                                        <p:cTn id="16" dur="2000"/>
                                        <p:tgtEl>
                                          <p:spTgt spid="40">
                                            <p:txEl>
                                              <p:pRg st="5" end="5"/>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0">
                                            <p:txEl>
                                              <p:pRg st="6" end="6"/>
                                            </p:txEl>
                                          </p:spTgt>
                                        </p:tgtEl>
                                        <p:attrNameLst>
                                          <p:attrName>style.visibility</p:attrName>
                                        </p:attrNameLst>
                                      </p:cBhvr>
                                      <p:to>
                                        <p:strVal val="visible"/>
                                      </p:to>
                                    </p:set>
                                    <p:animEffect transition="in" filter="fade">
                                      <p:cBhvr>
                                        <p:cTn id="19" dur="2000"/>
                                        <p:tgtEl>
                                          <p:spTgt spid="40">
                                            <p:txEl>
                                              <p:pRg st="6" end="6"/>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858000" cy="1524000"/>
          </a:xfrm>
          <a:solidFill>
            <a:srgbClr val="000000"/>
          </a:solidFill>
        </p:spPr>
        <p:txBody>
          <a:bodyPr/>
          <a:lstStyle/>
          <a:p>
            <a:pPr marL="447675" indent="-447675" algn="r" rtl="1" eaLnBrk="1" hangingPunct="1"/>
            <a:r>
              <a:rPr lang="ar-JO" sz="2800" dirty="0">
                <a:latin typeface="Arial" panose="020B0604020202020204" pitchFamily="34" charset="0"/>
                <a:cs typeface="Arial" panose="020B0604020202020204" pitchFamily="34" charset="0"/>
              </a:rPr>
              <a:t> 2) (١٨-٢٠): السبب في قدرة الكنيسة على استعادة المؤمنين الضالين أو الاستمرار في السعي لإصلاحهم هو أنها تمد سلط</a:t>
            </a:r>
            <a:r>
              <a:rPr lang="ar-LB" sz="2800" dirty="0">
                <a:latin typeface="Arial" panose="020B0604020202020204" pitchFamily="34" charset="0"/>
                <a:cs typeface="Arial" panose="020B0604020202020204" pitchFamily="34" charset="0"/>
              </a:rPr>
              <a:t>تها من</a:t>
            </a:r>
            <a:r>
              <a:rPr lang="ar-JO" sz="2800" dirty="0">
                <a:latin typeface="Arial" panose="020B0604020202020204" pitchFamily="34" charset="0"/>
                <a:cs typeface="Arial" panose="020B0604020202020204" pitchFamily="34" charset="0"/>
              </a:rPr>
              <a:t> الله نفسه.</a:t>
            </a:r>
            <a:endParaRPr kumimoji="0" lang="en-US" sz="2800" dirty="0">
              <a:solidFill>
                <a:srgbClr val="FFFF00"/>
              </a:solidFill>
              <a:latin typeface="Arial" panose="020B0604020202020204" pitchFamily="34" charset="0"/>
              <a:ea typeface="ＭＳ Ｐゴシック" charset="0"/>
              <a:cs typeface="Arial" panose="020B0604020202020204" pitchFamily="34" charset="0"/>
            </a:endParaRPr>
          </a:p>
        </p:txBody>
      </p:sp>
      <p:pic>
        <p:nvPicPr>
          <p:cNvPr id="137218"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2"/>
          <p:cNvSpPr txBox="1">
            <a:spLocks noChangeArrowheads="1"/>
          </p:cNvSpPr>
          <p:nvPr/>
        </p:nvSpPr>
        <p:spPr bwMode="auto">
          <a:xfrm>
            <a:off x="76200" y="1671087"/>
            <a:ext cx="9067800" cy="4419600"/>
          </a:xfrm>
          <a:prstGeom prst="rect">
            <a:avLst/>
          </a:prstGeom>
          <a:noFill/>
          <a:ln>
            <a:noFill/>
          </a:ln>
          <a:effectLst/>
        </p:spPr>
        <p:txBody>
          <a:bodyPr anchor="ctr"/>
          <a:lstStyle/>
          <a:p>
            <a:pPr marL="914400" lvl="1" indent="-457200" algn="r" defTabSz="914400" rtl="1" eaLnBrk="0" fontAlgn="base" hangingPunct="0">
              <a:spcBef>
                <a:spcPct val="0"/>
              </a:spcBef>
              <a:spcAft>
                <a:spcPct val="0"/>
              </a:spcAf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أ. (18-19) 18-19) الكنائس التي تسترد بالصلاة أو تستمر في السعي إلى رد المؤمنين الخطاة تعمل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بالنيابة ع</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ن </a:t>
            </a:r>
            <a:r>
              <a:rPr lang="ar-JO" sz="2800" b="1" dirty="0">
                <a:solidFill>
                  <a:srgbClr val="BBE0E3"/>
                </a:solidFill>
                <a:effectLst>
                  <a:glow rad="177800">
                    <a:srgbClr val="000000">
                      <a:alpha val="75000"/>
                    </a:srgbClr>
                  </a:glow>
                </a:effectLst>
                <a:highlight>
                  <a:srgbClr val="FFFF00"/>
                </a:highlight>
                <a:latin typeface="Arial" panose="020B0604020202020204" pitchFamily="34" charset="0"/>
                <a:ea typeface="ＭＳ Ｐゴシック" charset="-128"/>
                <a:cs typeface="Arial" panose="020B0604020202020204" pitchFamily="34" charset="0"/>
              </a:rPr>
              <a:t>الآب</a:t>
            </a:r>
            <a:endParaRPr lang="ar-LB" sz="2800" b="1" dirty="0">
              <a:solidFill>
                <a:srgbClr val="BBE0E3"/>
              </a:solidFill>
              <a:effectLst>
                <a:glow rad="177800">
                  <a:srgbClr val="000000">
                    <a:alpha val="75000"/>
                  </a:srgbClr>
                </a:glow>
              </a:effectLst>
              <a:highlight>
                <a:srgbClr val="FFFF00"/>
              </a:highlight>
              <a:latin typeface="Arial" panose="020B0604020202020204" pitchFamily="34" charset="0"/>
              <a:ea typeface="ＭＳ Ｐゴシック" charset="-128"/>
              <a:cs typeface="Arial" panose="020B0604020202020204" pitchFamily="34" charset="0"/>
            </a:endParaRPr>
          </a:p>
          <a:p>
            <a:pPr marL="914400" lvl="1" indent="-457200" algn="r" defTabSz="914400" rtl="1" eaLnBrk="0" fontAlgn="base" hangingPunct="0">
              <a:spcBef>
                <a:spcPct val="0"/>
              </a:spcBef>
              <a:spcAft>
                <a:spcPct val="0"/>
              </a:spcAft>
              <a:defRPr/>
            </a:pPr>
            <a:endParaRPr kumimoji="0" lang="en-US" sz="1400" b="1" u="none" strike="noStrike" kern="1200" cap="none" spc="0" normalizeH="0" baseline="0" noProof="0" dirty="0">
              <a:ln>
                <a:noFill/>
              </a:ln>
              <a:solidFill>
                <a:srgbClr val="FFFF00"/>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1371600" marR="0" lvl="2" indent="-457200" algn="r" defTabSz="914400" rtl="1"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1. (18) على الكنيسة أن تعلن حالة الذنب أو عدم البراءة بالإعتماد على ما حدده الله سل</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بق</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a:t>
            </a:r>
            <a:endPar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1371600" marR="0" lvl="2" indent="-457200" algn="r" defTabSz="914400" rtl="1"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2. (19) قادة الكنيسة الذين يحكمون بروح الصلاة يمكنهم أن يثقوا أنهم يتصرفون بحسب مشيئة الله</a:t>
            </a:r>
          </a:p>
          <a:p>
            <a:pPr marL="1371600" marR="0" lvl="2" indent="-457200" algn="r" defTabSz="914400" rtl="1" eaLnBrk="0" fontAlgn="base" latinLnBrk="0" hangingPunct="0">
              <a:lnSpc>
                <a:spcPct val="100000"/>
              </a:lnSpc>
              <a:spcBef>
                <a:spcPct val="0"/>
              </a:spcBef>
              <a:spcAft>
                <a:spcPct val="0"/>
              </a:spcAft>
              <a:buClrTx/>
              <a:buSzTx/>
              <a:tabLst/>
              <a:defRPr/>
            </a:pPr>
            <a:endPar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914400" marR="0" lvl="1" indent="-457200" algn="r" defTabSz="914400" rtl="1" eaLnBrk="0" fontAlgn="base" latinLnBrk="0" hangingPunct="0">
              <a:lnSpc>
                <a:spcPct val="100000"/>
              </a:lnSpc>
              <a:spcBef>
                <a:spcPct val="0"/>
              </a:spcBef>
              <a:spcAft>
                <a:spcPct val="0"/>
              </a:spcAft>
              <a:buClrTx/>
              <a:buSzTx/>
              <a:tabLst/>
              <a:defRPr/>
            </a:pPr>
            <a:r>
              <a:rPr lang="ar-JO" sz="2800" b="1" noProof="0"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ب. (20) الكنائس التي تسترد أو تسعى في طلب استرداد المؤمنين الخطاة يتصرفون في حضور </a:t>
            </a:r>
            <a:r>
              <a:rPr lang="ar-JO" sz="2800" b="1" noProof="0"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يسوع</a:t>
            </a:r>
            <a:endParaRPr kumimoji="0" lang="en-US" sz="2800" b="1" u="none" strike="noStrike" kern="1200" cap="none" spc="0" normalizeH="0" baseline="0" noProof="0" dirty="0">
              <a:ln>
                <a:noFill/>
              </a:ln>
              <a:solidFill>
                <a:srgbClr val="FFFF00"/>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137220" name="Text Box 15"/>
          <p:cNvSpPr txBox="1">
            <a:spLocks noChangeArrowheads="1"/>
          </p:cNvSpPr>
          <p:nvPr/>
        </p:nvSpPr>
        <p:spPr bwMode="auto">
          <a:xfrm>
            <a:off x="8299450" y="76200"/>
            <a:ext cx="817853"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3337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xEl>
                                              <p:pRg st="2" end="2"/>
                                            </p:txEl>
                                          </p:spTgt>
                                        </p:tgtEl>
                                        <p:attrNameLst>
                                          <p:attrName>style.visibility</p:attrName>
                                        </p:attrNameLst>
                                      </p:cBhvr>
                                      <p:to>
                                        <p:strVal val="visible"/>
                                      </p:to>
                                    </p:set>
                                    <p:animEffect transition="in" filter="fade">
                                      <p:cBhvr>
                                        <p:cTn id="10" dur="2000"/>
                                        <p:tgtEl>
                                          <p:spTgt spid="40">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xEl>
                                              <p:pRg st="3" end="3"/>
                                            </p:txEl>
                                          </p:spTgt>
                                        </p:tgtEl>
                                        <p:attrNameLst>
                                          <p:attrName>style.visibility</p:attrName>
                                        </p:attrNameLst>
                                      </p:cBhvr>
                                      <p:to>
                                        <p:strVal val="visible"/>
                                      </p:to>
                                    </p:set>
                                    <p:animEffect transition="in" filter="fade">
                                      <p:cBhvr>
                                        <p:cTn id="13" dur="2000"/>
                                        <p:tgtEl>
                                          <p:spTgt spid="40">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xEl>
                                              <p:pRg st="5" end="5"/>
                                            </p:txEl>
                                          </p:spTgt>
                                        </p:tgtEl>
                                        <p:attrNameLst>
                                          <p:attrName>style.visibility</p:attrName>
                                        </p:attrNameLst>
                                      </p:cBhvr>
                                      <p:to>
                                        <p:strVal val="visible"/>
                                      </p:to>
                                    </p:set>
                                    <p:animEffect transition="in" filter="fade">
                                      <p:cBhvr>
                                        <p:cTn id="16" dur="2000"/>
                                        <p:tgtEl>
                                          <p:spTgt spid="40">
                                            <p:txEl>
                                              <p:pRg st="5" end="5"/>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877341" cy="1524000"/>
          </a:xfrm>
          <a:solidFill>
            <a:srgbClr val="000000"/>
          </a:solidFill>
        </p:spPr>
        <p:txBody>
          <a:bodyPr/>
          <a:lstStyle/>
          <a:p>
            <a:pPr algn="r" rtl="1" eaLnBrk="1" hangingPunct="1"/>
            <a:r>
              <a:rPr lang="ar-JO" sz="2800" dirty="0">
                <a:latin typeface="Arial" panose="020B0604020202020204" pitchFamily="34" charset="0"/>
                <a:ea typeface="ＭＳ Ｐゴシック" charset="0"/>
                <a:cs typeface="Arial" panose="020B0604020202020204" pitchFamily="34" charset="0"/>
              </a:rPr>
              <a:t>فكرة تفسيرية</a:t>
            </a:r>
            <a:r>
              <a:rPr lang="ar-JO" sz="2800" dirty="0">
                <a:solidFill>
                  <a:srgbClr val="FFFFFF"/>
                </a:solidFill>
                <a:latin typeface="Arial" panose="020B0604020202020204" pitchFamily="34" charset="0"/>
                <a:ea typeface="ＭＳ Ｐゴシック" charset="0"/>
                <a:cs typeface="Arial" panose="020B0604020202020204" pitchFamily="34" charset="0"/>
              </a:rPr>
              <a:t>: </a:t>
            </a:r>
            <a:r>
              <a:rPr lang="ar-JO" sz="2800" dirty="0">
                <a:solidFill>
                  <a:srgbClr val="FFFC00"/>
                </a:solidFill>
                <a:latin typeface="Arial" panose="020B0604020202020204" pitchFamily="34" charset="0"/>
                <a:ea typeface="ＭＳ Ｐゴシック" charset="0"/>
                <a:cs typeface="Arial" panose="020B0604020202020204" pitchFamily="34" charset="0"/>
              </a:rPr>
              <a:t>السبب</a:t>
            </a:r>
            <a:r>
              <a:rPr lang="ar-JO" sz="2800" dirty="0">
                <a:solidFill>
                  <a:srgbClr val="FFFFFF"/>
                </a:solidFill>
                <a:latin typeface="Arial" panose="020B0604020202020204" pitchFamily="34" charset="0"/>
                <a:ea typeface="ＭＳ Ｐゴシック" charset="0"/>
                <a:cs typeface="Arial" panose="020B0604020202020204" pitchFamily="34" charset="0"/>
              </a:rPr>
              <a:t> الذي يجعل الكنيسة ت</a:t>
            </a:r>
            <a:r>
              <a:rPr lang="ar-LB" sz="2800" dirty="0">
                <a:solidFill>
                  <a:srgbClr val="FFFFFF"/>
                </a:solidFill>
                <a:latin typeface="Arial" panose="020B0604020202020204" pitchFamily="34" charset="0"/>
                <a:ea typeface="ＭＳ Ｐゴシック" charset="0"/>
                <a:cs typeface="Arial" panose="020B0604020202020204" pitchFamily="34" charset="0"/>
              </a:rPr>
              <a:t>ست</a:t>
            </a:r>
            <a:r>
              <a:rPr lang="ar-JO" sz="2800" dirty="0">
                <a:solidFill>
                  <a:srgbClr val="FFFFFF"/>
                </a:solidFill>
                <a:latin typeface="Arial" panose="020B0604020202020204" pitchFamily="34" charset="0"/>
                <a:ea typeface="ＭＳ Ｐゴシック" charset="0"/>
                <a:cs typeface="Arial" panose="020B0604020202020204" pitchFamily="34" charset="0"/>
              </a:rPr>
              <a:t>رد مسيحي خاطئ بشكل صحيح هو أنها توسع سلطان الله</a:t>
            </a:r>
            <a:endParaRPr kumimoji="0" lang="en-US" sz="2800"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139266"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2"/>
          <p:cNvSpPr txBox="1">
            <a:spLocks noChangeArrowheads="1"/>
          </p:cNvSpPr>
          <p:nvPr/>
        </p:nvSpPr>
        <p:spPr bwMode="auto">
          <a:xfrm>
            <a:off x="76200" y="1524000"/>
            <a:ext cx="9067800" cy="4343400"/>
          </a:xfrm>
          <a:prstGeom prst="rect">
            <a:avLst/>
          </a:prstGeom>
          <a:noFill/>
          <a:ln>
            <a:noFill/>
          </a:ln>
          <a:effectLst/>
        </p:spPr>
        <p:txBody>
          <a:bodyPr anchor="ctr"/>
          <a:lstStyle/>
          <a:p>
            <a:pPr marL="971550" marR="0" lvl="1" indent="-514350" algn="r" defTabSz="914400" rtl="1" eaLnBrk="0" fontAlgn="base" latinLnBrk="0" hangingPunct="0">
              <a:lnSpc>
                <a:spcPct val="100000"/>
              </a:lnSpc>
              <a:spcBef>
                <a:spcPct val="0"/>
              </a:spcBef>
              <a:spcAft>
                <a:spcPct val="0"/>
              </a:spcAft>
              <a:buClrTx/>
              <a:buSzTx/>
              <a:buAutoNum type="arabicPeriod"/>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(15-17) </a:t>
            </a:r>
            <a:r>
              <a:rPr lang="ar-JO" sz="2800" b="1"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الطريقة</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التي يجب على الكنيسة أن تسترد مؤمناً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خاطئ</a:t>
            </a:r>
          </a:p>
          <a:p>
            <a:pPr marR="0" lvl="1" algn="r" defTabSz="914400" rtl="1" eaLnBrk="0" fontAlgn="base" latinLnBrk="0" hangingPunct="0">
              <a:lnSpc>
                <a:spcPct val="100000"/>
              </a:lnSpc>
              <a:spcBef>
                <a:spcPct val="0"/>
              </a:spcBef>
              <a:spcAft>
                <a:spcPct val="0"/>
              </a:spcAft>
              <a:buClrTx/>
              <a:buSzTx/>
              <a:tabLst/>
              <a:defRPr/>
            </a:pP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بشكل صحيح هي المحافظة على سرية الأمر قدر الإمكان</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a:t>
            </a:r>
            <a:endPar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971550" marR="0" lvl="1" indent="-514350" algn="r" defTabSz="914400" rtl="1" eaLnBrk="0" fontAlgn="base" latinLnBrk="0" hangingPunct="0">
              <a:lnSpc>
                <a:spcPct val="100000"/>
              </a:lnSpc>
              <a:spcBef>
                <a:spcPct val="0"/>
              </a:spcBef>
              <a:spcAft>
                <a:spcPct val="0"/>
              </a:spcAft>
              <a:buClrTx/>
              <a:buSzTx/>
              <a:buFontTx/>
              <a:buAutoNum type="romanUcPeriod"/>
              <a:tabLst/>
              <a:defRPr/>
            </a:pPr>
            <a:endPar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971550" lvl="1" indent="-514350" algn="r" defTabSz="914400" rtl="1" eaLnBrk="0" fontAlgn="base" hangingPunct="0">
              <a:spcBef>
                <a:spcPct val="0"/>
              </a:spcBef>
              <a:spcAft>
                <a:spcPct val="0"/>
              </a:spcAf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2. (18-20) </a:t>
            </a:r>
            <a:r>
              <a:rPr lang="ar-JO" sz="2800" b="1"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السبب </a:t>
            </a:r>
            <a:r>
              <a:rPr lang="ar-JO" sz="2800" b="1" dirty="0">
                <a:solidFill>
                  <a:srgbClr val="FFFFFF"/>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وراء قدرة الكنيسة على استعادة المؤمنين الضالين أو الاستمرار في السعي إلى ردهم هو أن ذلك يوسع سلطان الله نفسه.</a:t>
            </a:r>
            <a:endParaRPr kumimoji="0" lang="en-US" sz="2800" b="1"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139268" name="Text Box 15"/>
          <p:cNvSpPr txBox="1">
            <a:spLocks noChangeArrowheads="1"/>
          </p:cNvSpPr>
          <p:nvPr/>
        </p:nvSpPr>
        <p:spPr bwMode="auto">
          <a:xfrm>
            <a:off x="8299450" y="76200"/>
            <a:ext cx="817853"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4"/>
          <p:cNvSpPr txBox="1">
            <a:spLocks noChangeArrowheads="1"/>
          </p:cNvSpPr>
          <p:nvPr/>
        </p:nvSpPr>
        <p:spPr bwMode="auto">
          <a:xfrm>
            <a:off x="0" y="5830888"/>
            <a:ext cx="9144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BBE0E3"/>
                </a:solidFill>
                <a:effectLst>
                  <a:outerShdw blurRad="222250" dist="127000" dir="2700000" algn="tl" rotWithShape="0">
                    <a:srgbClr val="000000">
                      <a:alpha val="89000"/>
                    </a:srgbClr>
                  </a:outerShdw>
                </a:effectLst>
                <a:uLnTx/>
                <a:uFillTx/>
                <a:latin typeface="Arial" panose="020B0604020202020204" pitchFamily="34" charset="0"/>
                <a:cs typeface="Arial" panose="020B0604020202020204" pitchFamily="34" charset="0"/>
              </a:rPr>
              <a:t>متى 18: 15-20</a:t>
            </a:r>
            <a:endParaRPr kumimoji="0" lang="en-US" sz="4800" b="1" u="none" strike="noStrike" kern="1200" cap="none" spc="0" normalizeH="0" baseline="0" noProof="0" dirty="0">
              <a:ln>
                <a:noFill/>
              </a:ln>
              <a:solidFill>
                <a:srgbClr val="BBE0E3"/>
              </a:solidFill>
              <a:effectLst>
                <a:outerShdw blurRad="222250" dist="127000" dir="2700000" algn="tl" rotWithShape="0">
                  <a:srgbClr val="000000">
                    <a:alpha val="89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5809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xEl>
                                              <p:pRg st="1" end="1"/>
                                            </p:txEl>
                                          </p:spTgt>
                                        </p:tgtEl>
                                        <p:attrNameLst>
                                          <p:attrName>style.visibility</p:attrName>
                                        </p:attrNameLst>
                                      </p:cBhvr>
                                      <p:to>
                                        <p:strVal val="visible"/>
                                      </p:to>
                                    </p:set>
                                    <p:animEffect transition="in" filter="fade">
                                      <p:cBhvr>
                                        <p:cTn id="12" dur="2000"/>
                                        <p:tgtEl>
                                          <p:spTgt spid="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xEl>
                                              <p:pRg st="3" end="3"/>
                                            </p:txEl>
                                          </p:spTgt>
                                        </p:tgtEl>
                                        <p:attrNameLst>
                                          <p:attrName>style.visibility</p:attrName>
                                        </p:attrNameLst>
                                      </p:cBhvr>
                                      <p:to>
                                        <p:strVal val="visible"/>
                                      </p:to>
                                    </p:set>
                                    <p:animEffect transition="in" filter="fade">
                                      <p:cBhvr>
                                        <p:cTn id="17" dur="2000"/>
                                        <p:tgtEl>
                                          <p:spTgt spid="40">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74434" name="Rectangle 2"/>
          <p:cNvSpPr>
            <a:spLocks noGrp="1" noChangeArrowheads="1"/>
          </p:cNvSpPr>
          <p:nvPr>
            <p:ph type="title" idx="4294967295"/>
          </p:nvPr>
        </p:nvSpPr>
        <p:spPr>
          <a:xfrm>
            <a:off x="1066800" y="381000"/>
            <a:ext cx="3360738" cy="4848225"/>
          </a:xfrm>
        </p:spPr>
        <p:txBody>
          <a:bodyPr/>
          <a:lstStyle/>
          <a:p>
            <a:pPr algn="ctr" eaLnBrk="1" hangingPunct="1"/>
            <a:r>
              <a:rPr lang="en-US" b="1" dirty="0">
                <a:latin typeface="Arial" panose="020B0604020202020204" pitchFamily="34" charset="0"/>
                <a:ea typeface="ＭＳ Ｐゴシック" charset="0"/>
              </a:rPr>
              <a:t>The Point of Verses 15-17</a:t>
            </a:r>
            <a:endParaRPr lang="en-US" dirty="0">
              <a:latin typeface="Times New Roman" charset="0"/>
              <a:ea typeface="ＭＳ Ｐゴシック" charset="0"/>
            </a:endParaRPr>
          </a:p>
        </p:txBody>
      </p:sp>
      <p:pic>
        <p:nvPicPr>
          <p:cNvPr id="274435" name="Picture 1" descr="reconciliatio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957388"/>
            <a:ext cx="5478463" cy="4900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4436" name="Text Box 3"/>
          <p:cNvSpPr txBox="1">
            <a:spLocks noChangeArrowheads="1"/>
          </p:cNvSpPr>
          <p:nvPr/>
        </p:nvSpPr>
        <p:spPr bwMode="auto">
          <a:xfrm>
            <a:off x="4986662" y="381000"/>
            <a:ext cx="3572540" cy="280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857250" marR="0" lvl="0" indent="-857250" algn="r" defTabSz="914400" rtl="0" eaLnBrk="0" fontAlgn="base" latinLnBrk="0" hangingPunct="0">
              <a:lnSpc>
                <a:spcPct val="100000"/>
              </a:lnSpc>
              <a:spcBef>
                <a:spcPct val="0"/>
              </a:spcBef>
              <a:spcAft>
                <a:spcPct val="0"/>
              </a:spcAft>
              <a:buClrTx/>
              <a:buSzTx/>
              <a:tabLst/>
              <a:defRPr/>
            </a:pPr>
            <a:r>
              <a:rPr lang="ar-JO" altLang="ja-JP" sz="4400" b="1" dirty="0">
                <a:solidFill>
                  <a:srgbClr val="000000"/>
                </a:solidFill>
                <a:latin typeface="Arial" panose="020B0604020202020204" pitchFamily="34" charset="0"/>
                <a:cs typeface="Arial" panose="020B0604020202020204" pitchFamily="34" charset="0"/>
              </a:rPr>
              <a:t>1. حافظ على </a:t>
            </a:r>
          </a:p>
          <a:p>
            <a:pPr marL="857250" marR="0" lvl="0" indent="-857250" algn="r" defTabSz="914400" rtl="0" eaLnBrk="0" fontAlgn="base" latinLnBrk="0" hangingPunct="0">
              <a:lnSpc>
                <a:spcPct val="100000"/>
              </a:lnSpc>
              <a:spcBef>
                <a:spcPct val="0"/>
              </a:spcBef>
              <a:spcAft>
                <a:spcPct val="0"/>
              </a:spcAft>
              <a:buClrTx/>
              <a:buSzTx/>
              <a:tabLst/>
              <a:defRPr/>
            </a:pPr>
            <a:r>
              <a:rPr lang="ar-LB" altLang="ja-JP" sz="4400" b="1" u="sng" dirty="0">
                <a:solidFill>
                  <a:srgbClr val="00B050"/>
                </a:solidFill>
                <a:latin typeface="Arial" panose="020B0604020202020204" pitchFamily="34" charset="0"/>
                <a:cs typeface="Arial" panose="020B0604020202020204" pitchFamily="34" charset="0"/>
              </a:rPr>
              <a:t>خصوصية</a:t>
            </a:r>
            <a:r>
              <a:rPr lang="ar-JO" altLang="ja-JP" sz="4400" b="1" dirty="0">
                <a:solidFill>
                  <a:srgbClr val="000000"/>
                </a:solidFill>
                <a:latin typeface="Arial" panose="020B0604020202020204" pitchFamily="34" charset="0"/>
                <a:cs typeface="Arial" panose="020B0604020202020204" pitchFamily="34" charset="0"/>
              </a:rPr>
              <a:t> الأمر </a:t>
            </a:r>
          </a:p>
          <a:p>
            <a:pPr marL="857250" marR="0" lvl="0" indent="-857250" algn="r" defTabSz="914400" rtl="0" eaLnBrk="0" fontAlgn="base" latinLnBrk="0" hangingPunct="0">
              <a:lnSpc>
                <a:spcPct val="100000"/>
              </a:lnSpc>
              <a:spcBef>
                <a:spcPct val="0"/>
              </a:spcBef>
              <a:spcAft>
                <a:spcPct val="0"/>
              </a:spcAft>
              <a:buClrTx/>
              <a:buSzTx/>
              <a:tabLst/>
              <a:defRPr/>
            </a:pPr>
            <a:r>
              <a:rPr lang="ar-JO" altLang="ja-JP" sz="4400" b="1" dirty="0">
                <a:solidFill>
                  <a:srgbClr val="000000"/>
                </a:solidFill>
                <a:latin typeface="Arial" panose="020B0604020202020204" pitchFamily="34" charset="0"/>
                <a:cs typeface="Arial" panose="020B0604020202020204" pitchFamily="34" charset="0"/>
              </a:rPr>
              <a:t>قدر الإمكان </a:t>
            </a:r>
          </a:p>
          <a:p>
            <a:pPr marL="857250" marR="0" lvl="0" indent="-857250" algn="r" defTabSz="914400" rtl="0" eaLnBrk="0" fontAlgn="base" latinLnBrk="0" hangingPunct="0">
              <a:lnSpc>
                <a:spcPct val="100000"/>
              </a:lnSpc>
              <a:spcBef>
                <a:spcPct val="0"/>
              </a:spcBef>
              <a:spcAft>
                <a:spcPct val="0"/>
              </a:spcAft>
              <a:buClrTx/>
              <a:buSzTx/>
              <a:tabLst/>
              <a:defRPr/>
            </a:pPr>
            <a:r>
              <a:rPr lang="ar-JO" altLang="ja-JP" sz="4400" b="1" dirty="0">
                <a:solidFill>
                  <a:srgbClr val="000000"/>
                </a:solidFill>
                <a:latin typeface="Arial" panose="020B0604020202020204" pitchFamily="34" charset="0"/>
                <a:cs typeface="Arial" panose="020B0604020202020204" pitchFamily="34" charset="0"/>
              </a:rPr>
              <a:t>(15-17)</a:t>
            </a:r>
            <a:r>
              <a:rPr kumimoji="0" lang="en-US" altLang="ja-JP" sz="4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0909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ctrTitle"/>
          </p:nvPr>
        </p:nvSpPr>
        <p:spPr>
          <a:xfrm>
            <a:off x="0" y="152400"/>
            <a:ext cx="4853354" cy="1828800"/>
          </a:xfrm>
        </p:spPr>
        <p:txBody>
          <a:bodyPr/>
          <a:lstStyle/>
          <a:p>
            <a:pPr algn="ctr" rtl="1" eaLnBrk="1" hangingPunct="1"/>
            <a:r>
              <a:rPr lang="ar-JO" sz="4800" dirty="0">
                <a:ea typeface="ＭＳ Ｐゴシック" charset="0"/>
                <a:cs typeface="Arial" panose="020B0604020202020204" pitchFamily="34" charset="0"/>
              </a:rPr>
              <a:t>4 خطوات في </a:t>
            </a:r>
            <a:br>
              <a:rPr lang="ar-JO" sz="4800" dirty="0">
                <a:ea typeface="ＭＳ Ｐゴシック" charset="0"/>
                <a:cs typeface="Arial" panose="020B0604020202020204" pitchFamily="34" charset="0"/>
              </a:rPr>
            </a:br>
            <a:r>
              <a:rPr lang="ar-JO" sz="4800" dirty="0">
                <a:ea typeface="ＭＳ Ｐゴシック" charset="0"/>
                <a:cs typeface="Arial" panose="020B0604020202020204" pitchFamily="34" charset="0"/>
              </a:rPr>
              <a:t>عملية الإسترداد الإلهي</a:t>
            </a:r>
            <a:endParaRPr lang="en-US" sz="4800" dirty="0">
              <a:ea typeface="ＭＳ Ｐゴシック" charset="0"/>
              <a:cs typeface="Arial" panose="020B0604020202020204" pitchFamily="34" charset="0"/>
            </a:endParaRPr>
          </a:p>
        </p:txBody>
      </p:sp>
      <p:sp>
        <p:nvSpPr>
          <p:cNvPr id="280578"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75208" name="Text Box 8"/>
          <p:cNvSpPr txBox="1">
            <a:spLocks noChangeArrowheads="1"/>
          </p:cNvSpPr>
          <p:nvPr/>
        </p:nvSpPr>
        <p:spPr bwMode="auto">
          <a:xfrm>
            <a:off x="1676400" y="2947988"/>
            <a:ext cx="444352" cy="646331"/>
          </a:xfrm>
          <a:prstGeom prst="rect">
            <a:avLst/>
          </a:prstGeom>
          <a:noFill/>
          <a:ln>
            <a:noFill/>
          </a:ln>
          <a:effectLst/>
        </p:spPr>
        <p:txBody>
          <a:bodyPr wrap="none">
            <a:spAutoFit/>
          </a:bodyPr>
          <a:lstStyle/>
          <a:p>
            <a:pPr marL="0" marR="0" lvl="0" indent="0" algn="l" defTabSz="91440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a:t>
            </a:r>
            <a:endParaRPr kumimoji="0" lang="en-US"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75209" name="Text Box 9"/>
          <p:cNvSpPr txBox="1">
            <a:spLocks noChangeArrowheads="1"/>
          </p:cNvSpPr>
          <p:nvPr/>
        </p:nvSpPr>
        <p:spPr bwMode="auto">
          <a:xfrm>
            <a:off x="2751138" y="2414588"/>
            <a:ext cx="947695" cy="1723549"/>
          </a:xfrm>
          <a:prstGeom prst="rect">
            <a:avLst/>
          </a:prstGeom>
          <a:noFill/>
          <a:ln>
            <a:noFill/>
          </a:ln>
          <a:effectLst/>
        </p:spPr>
        <p:txBody>
          <a:bodyPr wrap="none">
            <a:spAutoFit/>
          </a:bodyPr>
          <a:lstStyle/>
          <a:p>
            <a:pPr marL="0" marR="0" lvl="0" indent="0" algn="l" defTabSz="914400" eaLnBrk="0" fontAlgn="base" latinLnBrk="0" hangingPunct="0">
              <a:lnSpc>
                <a:spcPct val="100000"/>
              </a:lnSpc>
              <a:spcBef>
                <a:spcPct val="0"/>
              </a:spcBef>
              <a:spcAft>
                <a:spcPct val="0"/>
              </a:spcAft>
              <a:buClrTx/>
              <a:buSzTx/>
              <a:buFontTx/>
              <a:buNone/>
              <a:tabLst/>
              <a:defRPr/>
            </a:pPr>
            <a:r>
              <a:rPr kumimoji="0" lang="ar-JO" sz="10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a:t>
            </a:r>
            <a:endParaRPr kumimoji="0" lang="en-US" sz="10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75211" name="Text Box 11"/>
          <p:cNvSpPr txBox="1">
            <a:spLocks noChangeArrowheads="1"/>
          </p:cNvSpPr>
          <p:nvPr/>
        </p:nvSpPr>
        <p:spPr bwMode="auto">
          <a:xfrm>
            <a:off x="4321175" y="1782763"/>
            <a:ext cx="1545616" cy="3000821"/>
          </a:xfrm>
          <a:prstGeom prst="rect">
            <a:avLst/>
          </a:prstGeom>
          <a:noFill/>
          <a:ln>
            <a:noFill/>
          </a:ln>
          <a:effectLst/>
        </p:spPr>
        <p:txBody>
          <a:bodyPr wrap="none">
            <a:spAutoFit/>
          </a:bodyPr>
          <a:lstStyle/>
          <a:p>
            <a:pPr marL="0" marR="0" lvl="0" indent="0" algn="l" defTabSz="914400" eaLnBrk="0" fontAlgn="base" latinLnBrk="0" hangingPunct="0">
              <a:lnSpc>
                <a:spcPct val="100000"/>
              </a:lnSpc>
              <a:spcBef>
                <a:spcPct val="0"/>
              </a:spcBef>
              <a:spcAft>
                <a:spcPct val="0"/>
              </a:spcAft>
              <a:buClrTx/>
              <a:buSzTx/>
              <a:buFontTx/>
              <a:buNone/>
              <a:tabLst/>
              <a:defRPr/>
            </a:pPr>
            <a:r>
              <a:rPr kumimoji="0" lang="ar-JO" sz="189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3</a:t>
            </a:r>
            <a:endParaRPr kumimoji="0" lang="en-US" sz="189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75212" name="Text Box 12"/>
          <p:cNvSpPr txBox="1">
            <a:spLocks noChangeArrowheads="1"/>
          </p:cNvSpPr>
          <p:nvPr/>
        </p:nvSpPr>
        <p:spPr bwMode="auto">
          <a:xfrm>
            <a:off x="6477000" y="898525"/>
            <a:ext cx="2380780" cy="4785926"/>
          </a:xfrm>
          <a:prstGeom prst="rect">
            <a:avLst/>
          </a:prstGeom>
          <a:noFill/>
          <a:ln>
            <a:noFill/>
          </a:ln>
          <a:effectLst/>
        </p:spPr>
        <p:txBody>
          <a:bodyPr wrap="none">
            <a:spAutoFit/>
          </a:bodyPr>
          <a:lstStyle/>
          <a:p>
            <a:pPr marL="0" marR="0" lvl="0" indent="0" algn="l" defTabSz="914400" eaLnBrk="0" fontAlgn="base" latinLnBrk="0" hangingPunct="0">
              <a:lnSpc>
                <a:spcPct val="100000"/>
              </a:lnSpc>
              <a:spcBef>
                <a:spcPct val="0"/>
              </a:spcBef>
              <a:spcAft>
                <a:spcPct val="0"/>
              </a:spcAft>
              <a:buClrTx/>
              <a:buSzTx/>
              <a:buFontTx/>
              <a:buNone/>
              <a:tabLst/>
              <a:defRPr/>
            </a:pPr>
            <a:r>
              <a:rPr kumimoji="0" lang="ar-JO" sz="305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4</a:t>
            </a:r>
            <a:endParaRPr kumimoji="0" lang="en-US" sz="305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80583" name="Rectangle 13"/>
          <p:cNvSpPr>
            <a:spLocks noChangeArrowheads="1"/>
          </p:cNvSpPr>
          <p:nvPr/>
        </p:nvSpPr>
        <p:spPr bwMode="auto">
          <a:xfrm>
            <a:off x="0" y="4816540"/>
            <a:ext cx="4853354"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333399"/>
                </a:solidFill>
                <a:effectLst/>
                <a:uLnTx/>
                <a:uFillTx/>
                <a:latin typeface="Arial" panose="020B0604020202020204" pitchFamily="34" charset="0"/>
                <a:ea typeface="ＭＳ Ｐゴシック" charset="0"/>
                <a:cs typeface="Arial" panose="020B0604020202020204" pitchFamily="34" charset="0"/>
              </a:rPr>
              <a:t>إعلان الأمر</a:t>
            </a:r>
            <a:r>
              <a:rPr kumimoji="0" lang="ar-JO" sz="4800" b="1" u="none" strike="noStrike" kern="1200" cap="none" spc="0" normalizeH="0" noProof="0" dirty="0">
                <a:ln>
                  <a:noFill/>
                </a:ln>
                <a:solidFill>
                  <a:srgbClr val="333399"/>
                </a:solidFill>
                <a:effectLst/>
                <a:uLnTx/>
                <a:uFillTx/>
                <a:latin typeface="Arial" panose="020B0604020202020204" pitchFamily="34" charset="0"/>
                <a:ea typeface="ＭＳ Ｐゴシック" charset="0"/>
                <a:cs typeface="Arial" panose="020B0604020202020204" pitchFamily="34" charset="0"/>
              </a:rPr>
              <a:t> لعدد أكبر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noProof="0" dirty="0">
                <a:ln>
                  <a:noFill/>
                </a:ln>
                <a:solidFill>
                  <a:srgbClr val="333399"/>
                </a:solidFill>
                <a:effectLst/>
                <a:uLnTx/>
                <a:uFillTx/>
                <a:latin typeface="Arial" panose="020B0604020202020204" pitchFamily="34" charset="0"/>
                <a:ea typeface="ＭＳ Ｐゴシック" charset="0"/>
                <a:cs typeface="Arial" panose="020B0604020202020204" pitchFamily="34" charset="0"/>
              </a:rPr>
              <a:t>من الناس في كل خطوة</a:t>
            </a:r>
            <a:endParaRPr kumimoji="0" lang="en-US" sz="4800" b="1" u="none" strike="noStrike" kern="1200" cap="none" spc="0" normalizeH="0" baseline="0" noProof="0" dirty="0">
              <a:ln>
                <a:noFill/>
              </a:ln>
              <a:solidFill>
                <a:srgbClr val="333399"/>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55013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4" y="251635"/>
            <a:ext cx="9109075" cy="1143000"/>
          </a:xfrm>
          <a:effectLst>
            <a:outerShdw blurRad="63500" dist="155023" dir="12899521" algn="ctr" rotWithShape="0">
              <a:srgbClr val="07070B">
                <a:alpha val="74998"/>
              </a:srgbClr>
            </a:outerShdw>
          </a:effectLst>
        </p:spPr>
        <p:txBody>
          <a:bodyPr/>
          <a:lstStyle/>
          <a:p>
            <a:pPr rtl="1" eaLnBrk="1" hangingPunct="1">
              <a:defRPr/>
            </a:pPr>
            <a:r>
              <a:rPr kumimoji="0" lang="ar-JO" dirty="0">
                <a:latin typeface="Arial" panose="020B0604020202020204" pitchFamily="34" charset="0"/>
                <a:ea typeface="ＭＳ Ｐゴシック" charset="0"/>
                <a:cs typeface="Arial" panose="020B0604020202020204" pitchFamily="34" charset="0"/>
              </a:rPr>
              <a:t>الخطوة 1 في </a:t>
            </a:r>
            <a:r>
              <a:rPr kumimoji="0" lang="ar-LB" dirty="0">
                <a:latin typeface="Arial" panose="020B0604020202020204" pitchFamily="34" charset="0"/>
                <a:ea typeface="ＭＳ Ｐゴシック" charset="0"/>
                <a:cs typeface="Arial" panose="020B0604020202020204" pitchFamily="34" charset="0"/>
              </a:rPr>
              <a:t>عملية </a:t>
            </a:r>
            <a:r>
              <a:rPr kumimoji="0" lang="ar-JO" dirty="0">
                <a:latin typeface="Arial" panose="020B0604020202020204" pitchFamily="34" charset="0"/>
                <a:ea typeface="ＭＳ Ｐゴシック" charset="0"/>
                <a:cs typeface="Arial" panose="020B0604020202020204" pitchFamily="34" charset="0"/>
              </a:rPr>
              <a:t>الاسترداد</a:t>
            </a:r>
            <a:br>
              <a:rPr kumimoji="0" lang="ar-JO" sz="3600" dirty="0">
                <a:latin typeface="Arial" panose="020B0604020202020204" pitchFamily="34" charset="0"/>
                <a:ea typeface="ＭＳ Ｐゴシック" charset="0"/>
                <a:cs typeface="Arial" panose="020B0604020202020204" pitchFamily="34" charset="0"/>
              </a:rPr>
            </a:br>
            <a:r>
              <a:rPr kumimoji="0" lang="ar-JO" sz="3200" dirty="0">
                <a:latin typeface="Arial" panose="020B0604020202020204" pitchFamily="34" charset="0"/>
                <a:ea typeface="ＭＳ Ｐゴシック" charset="0"/>
                <a:cs typeface="Arial" panose="020B0604020202020204" pitchFamily="34" charset="0"/>
              </a:rPr>
              <a:t>تحدث </a:t>
            </a:r>
            <a:r>
              <a:rPr kumimoji="0" lang="ar-LB" sz="3200" dirty="0">
                <a:solidFill>
                  <a:srgbClr val="FFFC00"/>
                </a:solidFill>
                <a:latin typeface="Arial" panose="020B0604020202020204" pitchFamily="34" charset="0"/>
                <a:ea typeface="ＭＳ Ｐゴシック" charset="0"/>
                <a:cs typeface="Arial" panose="020B0604020202020204" pitchFamily="34" charset="0"/>
              </a:rPr>
              <a:t>شخصياً</a:t>
            </a:r>
            <a:r>
              <a:rPr kumimoji="0" lang="ar-LB" sz="3200" dirty="0">
                <a:latin typeface="Arial" panose="020B0604020202020204" pitchFamily="34" charset="0"/>
                <a:ea typeface="ＭＳ Ｐゴシック" charset="0"/>
                <a:cs typeface="Arial" panose="020B0604020202020204" pitchFamily="34" charset="0"/>
              </a:rPr>
              <a:t> مع</a:t>
            </a:r>
            <a:r>
              <a:rPr kumimoji="0" lang="ar-JO" sz="3200" dirty="0">
                <a:latin typeface="Arial" panose="020B0604020202020204" pitchFamily="34" charset="0"/>
                <a:ea typeface="ＭＳ Ｐゴシック" charset="0"/>
                <a:cs typeface="Arial" panose="020B0604020202020204" pitchFamily="34" charset="0"/>
              </a:rPr>
              <a:t> الشخص </a:t>
            </a:r>
            <a:r>
              <a:rPr kumimoji="0" lang="ar-LB" sz="3200" u="sng" dirty="0">
                <a:solidFill>
                  <a:srgbClr val="FFFFFF"/>
                </a:solidFill>
                <a:latin typeface="Arial" panose="020B0604020202020204" pitchFamily="34" charset="0"/>
                <a:ea typeface="ＭＳ Ｐゴシック" charset="0"/>
                <a:cs typeface="Arial" panose="020B0604020202020204" pitchFamily="34" charset="0"/>
              </a:rPr>
              <a:t>المخطئ</a:t>
            </a:r>
            <a:endParaRPr kumimoji="0"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65635"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5636"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خاطئ</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5637"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0" fontAlgn="base" hangingPunct="0">
              <a:spcBef>
                <a:spcPct val="0"/>
              </a:spcBef>
              <a:spcAft>
                <a:spcPct val="0"/>
              </a:spcAft>
              <a:defRPr/>
            </a:pPr>
            <a:r>
              <a:rPr lang="ar-SA" sz="3200" b="1" dirty="0" err="1">
                <a:solidFill>
                  <a:srgbClr val="99CCFF"/>
                </a:solidFill>
                <a:latin typeface="Arial" panose="020B0604020202020204" pitchFamily="34" charset="0"/>
                <a:cs typeface="Arial" panose="020B0604020202020204" pitchFamily="34" charset="0"/>
              </a:rPr>
              <a:t>ع</a:t>
            </a:r>
            <a:endParaRPr lang="ar-SA" sz="3200" b="1" dirty="0">
              <a:solidFill>
                <a:srgbClr val="99CCFF"/>
              </a:solidFill>
              <a:latin typeface="Arial" panose="020B0604020202020204" pitchFamily="34" charset="0"/>
              <a:cs typeface="Arial" panose="020B0604020202020204" pitchFamily="34" charset="0"/>
            </a:endParaRPr>
          </a:p>
        </p:txBody>
      </p:sp>
      <p:sp>
        <p:nvSpPr>
          <p:cNvPr id="965638"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عضو</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39"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0"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1"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2"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3"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4" name="Text Box 12"/>
          <p:cNvSpPr txBox="1">
            <a:spLocks noChangeArrowheads="1"/>
          </p:cNvSpPr>
          <p:nvPr/>
        </p:nvSpPr>
        <p:spPr bwMode="auto">
          <a:xfrm>
            <a:off x="1918648" y="1684361"/>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5"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6"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7"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8"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9" name="Text Box 17"/>
          <p:cNvSpPr txBox="1">
            <a:spLocks noChangeArrowheads="1"/>
          </p:cNvSpPr>
          <p:nvPr/>
        </p:nvSpPr>
        <p:spPr bwMode="auto">
          <a:xfrm>
            <a:off x="2743200" y="1924334"/>
            <a:ext cx="568325" cy="584775"/>
          </a:xfrm>
          <a:prstGeom prst="rect">
            <a:avLst/>
          </a:prstGeom>
          <a:noFill/>
          <a:ln>
            <a:noFill/>
          </a:ln>
          <a:effectLst>
            <a:outerShdw blurRad="63500" dist="71842" dir="2700000" algn="ctr" rotWithShape="0">
              <a:srgbClr val="000000">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0"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1"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2"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3"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4"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5"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6"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7"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8"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9"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0"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1"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2"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3"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4"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pic>
        <p:nvPicPr>
          <p:cNvPr id="282662"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7" y="5372973"/>
            <a:ext cx="2239962" cy="148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92438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par>
                          <p:cTn id="32" fill="hold" nodeType="withGroup">
                            <p:stCondLst>
                              <p:cond delay="500"/>
                            </p:stCondLst>
                            <p:childTnLst>
                              <p:par>
                                <p:cTn id="33" presetID="22" presetClass="entr" presetSubtype="8" fill="hold" nodeType="afterEffect">
                                  <p:stCondLst>
                                    <p:cond delay="0"/>
                                  </p:stCondLst>
                                  <p:childTnLst>
                                    <p:set>
                                      <p:cBhvr>
                                        <p:cTn id="34" dur="1" fill="hold">
                                          <p:stCondLst>
                                            <p:cond delay="0"/>
                                          </p:stCondLst>
                                        </p:cTn>
                                        <p:tgtEl>
                                          <p:spTgt spid="965666"/>
                                        </p:tgtEl>
                                        <p:attrNameLst>
                                          <p:attrName>style.visibility</p:attrName>
                                        </p:attrNameLst>
                                      </p:cBhvr>
                                      <p:to>
                                        <p:strVal val="visible"/>
                                      </p:to>
                                    </p:set>
                                    <p:animEffect transition="in" filter="wipe(left)">
                                      <p:cBhvr>
                                        <p:cTn id="35" dur="500"/>
                                        <p:tgtEl>
                                          <p:spTgt spid="965666"/>
                                        </p:tgtEl>
                                      </p:cBhvr>
                                    </p:animEffect>
                                  </p:childTnLst>
                                </p:cTn>
                              </p:par>
                            </p:childTnLst>
                          </p:cTn>
                        </p:par>
                        <p:par>
                          <p:cTn id="36" fill="hold" nodeType="withGroup">
                            <p:stCondLst>
                              <p:cond delay="1000"/>
                            </p:stCondLst>
                            <p:childTnLst>
                              <p:par>
                                <p:cTn id="37" presetID="31" presetClass="entr" presetSubtype="0" fill="hold" grpId="0" nodeType="afterEffect">
                                  <p:stCondLst>
                                    <p:cond delay="0"/>
                                  </p:stCondLst>
                                  <p:iterate type="lt">
                                    <p:tmPct val="5000"/>
                                  </p:iterate>
                                  <p:childTnLst>
                                    <p:set>
                                      <p:cBhvr>
                                        <p:cTn id="38" dur="1" fill="hold">
                                          <p:stCondLst>
                                            <p:cond delay="0"/>
                                          </p:stCondLst>
                                        </p:cTn>
                                        <p:tgtEl>
                                          <p:spTgt spid="965670"/>
                                        </p:tgtEl>
                                        <p:attrNameLst>
                                          <p:attrName>style.visibility</p:attrName>
                                        </p:attrNameLst>
                                      </p:cBhvr>
                                      <p:to>
                                        <p:strVal val="visible"/>
                                      </p:to>
                                    </p:set>
                                    <p:anim calcmode="lin" valueType="num">
                                      <p:cBhvr>
                                        <p:cTn id="39" dur="1000" fill="hold"/>
                                        <p:tgtEl>
                                          <p:spTgt spid="965670"/>
                                        </p:tgtEl>
                                        <p:attrNameLst>
                                          <p:attrName>ppt_w</p:attrName>
                                        </p:attrNameLst>
                                      </p:cBhvr>
                                      <p:tavLst>
                                        <p:tav tm="0">
                                          <p:val>
                                            <p:fltVal val="0"/>
                                          </p:val>
                                        </p:tav>
                                        <p:tav tm="100000">
                                          <p:val>
                                            <p:strVal val="#ppt_w"/>
                                          </p:val>
                                        </p:tav>
                                      </p:tavLst>
                                    </p:anim>
                                    <p:anim calcmode="lin" valueType="num">
                                      <p:cBhvr>
                                        <p:cTn id="40" dur="1000" fill="hold"/>
                                        <p:tgtEl>
                                          <p:spTgt spid="965670"/>
                                        </p:tgtEl>
                                        <p:attrNameLst>
                                          <p:attrName>ppt_h</p:attrName>
                                        </p:attrNameLst>
                                      </p:cBhvr>
                                      <p:tavLst>
                                        <p:tav tm="0">
                                          <p:val>
                                            <p:fltVal val="0"/>
                                          </p:val>
                                        </p:tav>
                                        <p:tav tm="100000">
                                          <p:val>
                                            <p:strVal val="#ppt_h"/>
                                          </p:val>
                                        </p:tav>
                                      </p:tavLst>
                                    </p:anim>
                                    <p:anim calcmode="lin" valueType="num">
                                      <p:cBhvr>
                                        <p:cTn id="41" dur="1000" fill="hold"/>
                                        <p:tgtEl>
                                          <p:spTgt spid="965670"/>
                                        </p:tgtEl>
                                        <p:attrNameLst>
                                          <p:attrName>style.rotation</p:attrName>
                                        </p:attrNameLst>
                                      </p:cBhvr>
                                      <p:tavLst>
                                        <p:tav tm="0">
                                          <p:val>
                                            <p:fltVal val="90"/>
                                          </p:val>
                                        </p:tav>
                                        <p:tav tm="100000">
                                          <p:val>
                                            <p:fltVal val="0"/>
                                          </p:val>
                                        </p:tav>
                                      </p:tavLst>
                                    </p:anim>
                                    <p:animEffect transition="in" filter="fade">
                                      <p:cBhvr>
                                        <p:cTn id="42"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93867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2"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27021"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4675" name="Picture 3"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53994"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dirty="0">
                <a:effectLst>
                  <a:outerShdw blurRad="38100" dist="38100" dir="2700000" algn="tl">
                    <a:srgbClr val="FFFFFF"/>
                  </a:outerShdw>
                </a:effectLst>
                <a:ea typeface="ＭＳ Ｐゴシック" charset="0"/>
              </a:rPr>
              <a:t>Matthew</a:t>
            </a:r>
            <a:r>
              <a:rPr lang="mr-IN" altLang="ja-JP" dirty="0">
                <a:effectLst>
                  <a:outerShdw blurRad="38100" dist="38100" dir="2700000" algn="tl">
                    <a:srgbClr val="FFFFFF"/>
                  </a:outerShdw>
                </a:effectLst>
                <a:ea typeface="ＭＳ Ｐゴシック" charset="0"/>
              </a:rPr>
              <a:t>'</a:t>
            </a:r>
            <a:r>
              <a:rPr lang="en-US" dirty="0">
                <a:effectLst>
                  <a:outerShdw blurRad="38100" dist="38100" dir="2700000" algn="tl">
                    <a:srgbClr val="FFFFFF"/>
                  </a:outerShdw>
                </a:effectLst>
                <a:ea typeface="ＭＳ Ｐゴシック" charset="0"/>
              </a:rPr>
              <a:t>s Relational Pillars</a:t>
            </a:r>
            <a:endParaRPr lang="en-US" dirty="0">
              <a:ea typeface="ＭＳ Ｐゴシック" charset="0"/>
            </a:endParaRPr>
          </a:p>
        </p:txBody>
      </p:sp>
      <p:sp>
        <p:nvSpPr>
          <p:cNvPr id="284677" name="Rectangle 5"/>
          <p:cNvSpPr>
            <a:spLocks noChangeArrowheads="1"/>
          </p:cNvSpPr>
          <p:nvPr/>
        </p:nvSpPr>
        <p:spPr bwMode="auto">
          <a:xfrm>
            <a:off x="332092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 23-24</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78" name="Rectangle 6"/>
          <p:cNvSpPr>
            <a:spLocks noChangeArrowheads="1"/>
          </p:cNvSpPr>
          <p:nvPr/>
        </p:nvSpPr>
        <p:spPr bwMode="auto">
          <a:xfrm>
            <a:off x="6496434" y="3276600"/>
            <a:ext cx="2633311"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أنت</a:t>
            </a:r>
            <a:r>
              <a:rPr kumimoji="0" lang="ar-LB"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79" name="Rectangle 7"/>
          <p:cNvSpPr>
            <a:spLocks noChangeArrowheads="1"/>
          </p:cNvSpPr>
          <p:nvPr/>
        </p:nvSpPr>
        <p:spPr bwMode="auto">
          <a:xfrm>
            <a:off x="6485860" y="4426430"/>
            <a:ext cx="2643884"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a:t>
            </a:r>
            <a:r>
              <a:rPr kumimoji="0" lang="ar-LB"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شكلة: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80" name="Rectangle 8"/>
          <p:cNvSpPr>
            <a:spLocks noChangeArrowheads="1"/>
          </p:cNvSpPr>
          <p:nvPr/>
        </p:nvSpPr>
        <p:spPr bwMode="auto">
          <a:xfrm>
            <a:off x="3152561" y="3269637"/>
            <a:ext cx="289641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LB"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مخطئ</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1" name="Rectangle 9"/>
          <p:cNvSpPr>
            <a:spLocks noChangeArrowheads="1"/>
          </p:cNvSpPr>
          <p:nvPr/>
        </p:nvSpPr>
        <p:spPr bwMode="auto">
          <a:xfrm>
            <a:off x="14255" y="3248499"/>
            <a:ext cx="269084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LB"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مخطَئ إليك</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82" name="Rectangle 10"/>
          <p:cNvSpPr>
            <a:spLocks noChangeArrowheads="1"/>
          </p:cNvSpPr>
          <p:nvPr/>
        </p:nvSpPr>
        <p:spPr bwMode="auto">
          <a:xfrm>
            <a:off x="3111802" y="4449468"/>
            <a:ext cx="2993059"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عام</a:t>
            </a:r>
            <a:r>
              <a:rPr kumimoji="0" lang="ar-LB"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3" name="Rectangle 11"/>
          <p:cNvSpPr>
            <a:spLocks noChangeArrowheads="1"/>
          </p:cNvSpPr>
          <p:nvPr/>
        </p:nvSpPr>
        <p:spPr bwMode="auto">
          <a:xfrm>
            <a:off x="46058" y="4432257"/>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خطية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4" name="Rectangle 12"/>
          <p:cNvSpPr>
            <a:spLocks noChangeArrowheads="1"/>
          </p:cNvSpPr>
          <p:nvPr/>
        </p:nvSpPr>
        <p:spPr bwMode="auto">
          <a:xfrm>
            <a:off x="46058" y="1898671"/>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 15-17</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أعمدة متى العلاقاتية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84686" name="Picture 13" descr="roman column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72687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401">
                                            <p:txEl>
                                              <p:pRg st="0" end="0"/>
                                            </p:txEl>
                                          </p:spTgt>
                                        </p:tgtEl>
                                        <p:attrNameLst>
                                          <p:attrName>style.visibility</p:attrName>
                                        </p:attrNameLst>
                                      </p:cBhvr>
                                      <p:to>
                                        <p:strVal val="visible"/>
                                      </p:to>
                                    </p:set>
                                    <p:animEffect transition="in" filter="fade">
                                      <p:cBhvr>
                                        <p:cTn id="11" dur="500"/>
                                        <p:tgtEl>
                                          <p:spTgt spid="955401">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5403">
                                            <p:txEl>
                                              <p:pRg st="0" end="0"/>
                                            </p:txEl>
                                          </p:spTgt>
                                        </p:tgtEl>
                                        <p:attrNameLst>
                                          <p:attrName>style.visibility</p:attrName>
                                        </p:attrNameLst>
                                      </p:cBhvr>
                                      <p:to>
                                        <p:strVal val="visible"/>
                                      </p:to>
                                    </p:set>
                                    <p:animEffect transition="in" filter="fade">
                                      <p:cBhvr>
                                        <p:cTn id="15"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2E9C278-B20B-9592-83BB-E8BF2830AFB3}"/>
            </a:ext>
          </a:extLst>
        </p:cNvPr>
        <p:cNvGrpSpPr/>
        <p:nvPr/>
      </p:nvGrpSpPr>
      <p:grpSpPr>
        <a:xfrm>
          <a:off x="0" y="0"/>
          <a:ext cx="0" cy="0"/>
          <a:chOff x="0" y="0"/>
          <a:chExt cx="0" cy="0"/>
        </a:xfrm>
      </p:grpSpPr>
      <p:pic>
        <p:nvPicPr>
          <p:cNvPr id="284674" name="Picture 2" descr="roman column">
            <a:extLst>
              <a:ext uri="{FF2B5EF4-FFF2-40B4-BE49-F238E27FC236}">
                <a16:creationId xmlns:a16="http://schemas.microsoft.com/office/drawing/2014/main" id="{CBC620D3-CD2B-1B04-9836-628407BF033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27021"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4675" name="Picture 3" descr="roman column">
            <a:extLst>
              <a:ext uri="{FF2B5EF4-FFF2-40B4-BE49-F238E27FC236}">
                <a16:creationId xmlns:a16="http://schemas.microsoft.com/office/drawing/2014/main" id="{F17EF522-18FD-52B2-AFB5-69A86973FEA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53994"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6" name="Rectangle 4">
            <a:extLst>
              <a:ext uri="{FF2B5EF4-FFF2-40B4-BE49-F238E27FC236}">
                <a16:creationId xmlns:a16="http://schemas.microsoft.com/office/drawing/2014/main" id="{DE8F8BA5-F223-16BB-33AF-F6E44B3D5101}"/>
              </a:ext>
            </a:extLst>
          </p:cNvPr>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dirty="0">
                <a:effectLst>
                  <a:outerShdw blurRad="38100" dist="38100" dir="2700000" algn="tl">
                    <a:srgbClr val="FFFFFF"/>
                  </a:outerShdw>
                </a:effectLst>
                <a:ea typeface="ＭＳ Ｐゴシック" charset="0"/>
              </a:rPr>
              <a:t>Matthew</a:t>
            </a:r>
            <a:r>
              <a:rPr lang="mr-IN" altLang="ja-JP" dirty="0">
                <a:effectLst>
                  <a:outerShdw blurRad="38100" dist="38100" dir="2700000" algn="tl">
                    <a:srgbClr val="FFFFFF"/>
                  </a:outerShdw>
                </a:effectLst>
                <a:ea typeface="ＭＳ Ｐゴシック" charset="0"/>
              </a:rPr>
              <a:t>'</a:t>
            </a:r>
            <a:r>
              <a:rPr lang="en-US" dirty="0">
                <a:effectLst>
                  <a:outerShdw blurRad="38100" dist="38100" dir="2700000" algn="tl">
                    <a:srgbClr val="FFFFFF"/>
                  </a:outerShdw>
                </a:effectLst>
                <a:ea typeface="ＭＳ Ｐゴシック" charset="0"/>
              </a:rPr>
              <a:t>s Relational Pillars</a:t>
            </a:r>
            <a:endParaRPr lang="en-US" dirty="0">
              <a:ea typeface="ＭＳ Ｐゴシック" charset="0"/>
            </a:endParaRPr>
          </a:p>
        </p:txBody>
      </p:sp>
      <p:sp>
        <p:nvSpPr>
          <p:cNvPr id="284677" name="Rectangle 5">
            <a:extLst>
              <a:ext uri="{FF2B5EF4-FFF2-40B4-BE49-F238E27FC236}">
                <a16:creationId xmlns:a16="http://schemas.microsoft.com/office/drawing/2014/main" id="{EBA07617-15D9-5944-6202-D21496E568BB}"/>
              </a:ext>
            </a:extLst>
          </p:cNvPr>
          <p:cNvSpPr>
            <a:spLocks noChangeArrowheads="1"/>
          </p:cNvSpPr>
          <p:nvPr/>
        </p:nvSpPr>
        <p:spPr bwMode="auto">
          <a:xfrm>
            <a:off x="332092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 23-24</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78" name="Rectangle 6">
            <a:extLst>
              <a:ext uri="{FF2B5EF4-FFF2-40B4-BE49-F238E27FC236}">
                <a16:creationId xmlns:a16="http://schemas.microsoft.com/office/drawing/2014/main" id="{1D197557-8435-BDCE-2B1C-4B9CDB433D8B}"/>
              </a:ext>
            </a:extLst>
          </p:cNvPr>
          <p:cNvSpPr>
            <a:spLocks noChangeArrowheads="1"/>
          </p:cNvSpPr>
          <p:nvPr/>
        </p:nvSpPr>
        <p:spPr bwMode="auto">
          <a:xfrm>
            <a:off x="6496434" y="3276600"/>
            <a:ext cx="2633311"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أنت</a:t>
            </a:r>
            <a:r>
              <a:rPr kumimoji="0" lang="ar-LB"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79" name="Rectangle 7">
            <a:extLst>
              <a:ext uri="{FF2B5EF4-FFF2-40B4-BE49-F238E27FC236}">
                <a16:creationId xmlns:a16="http://schemas.microsoft.com/office/drawing/2014/main" id="{93327BFC-A189-0692-7F4F-195716223A45}"/>
              </a:ext>
            </a:extLst>
          </p:cNvPr>
          <p:cNvSpPr>
            <a:spLocks noChangeArrowheads="1"/>
          </p:cNvSpPr>
          <p:nvPr/>
        </p:nvSpPr>
        <p:spPr bwMode="auto">
          <a:xfrm>
            <a:off x="6485860" y="4426430"/>
            <a:ext cx="2643884"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a:t>
            </a:r>
            <a:r>
              <a:rPr kumimoji="0" lang="ar-LB"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شكلة:</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80" name="Rectangle 8">
            <a:extLst>
              <a:ext uri="{FF2B5EF4-FFF2-40B4-BE49-F238E27FC236}">
                <a16:creationId xmlns:a16="http://schemas.microsoft.com/office/drawing/2014/main" id="{0331D279-82C2-E750-E18D-673DEC9BF403}"/>
              </a:ext>
            </a:extLst>
          </p:cNvPr>
          <p:cNvSpPr>
            <a:spLocks noChangeArrowheads="1"/>
          </p:cNvSpPr>
          <p:nvPr/>
        </p:nvSpPr>
        <p:spPr bwMode="auto">
          <a:xfrm>
            <a:off x="3152561" y="3269637"/>
            <a:ext cx="289641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LB"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مخطئ</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1" name="Rectangle 9">
            <a:extLst>
              <a:ext uri="{FF2B5EF4-FFF2-40B4-BE49-F238E27FC236}">
                <a16:creationId xmlns:a16="http://schemas.microsoft.com/office/drawing/2014/main" id="{8B4EECC7-BA6B-10C4-5ACC-02D17505AB1C}"/>
              </a:ext>
            </a:extLst>
          </p:cNvPr>
          <p:cNvSpPr>
            <a:spLocks noChangeArrowheads="1"/>
          </p:cNvSpPr>
          <p:nvPr/>
        </p:nvSpPr>
        <p:spPr bwMode="auto">
          <a:xfrm>
            <a:off x="14255" y="3248499"/>
            <a:ext cx="269084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LB"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مخطَئ إليك</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82" name="Rectangle 10">
            <a:extLst>
              <a:ext uri="{FF2B5EF4-FFF2-40B4-BE49-F238E27FC236}">
                <a16:creationId xmlns:a16="http://schemas.microsoft.com/office/drawing/2014/main" id="{19979832-82C4-5D91-CBB1-1A4DFDD49EF4}"/>
              </a:ext>
            </a:extLst>
          </p:cNvPr>
          <p:cNvSpPr>
            <a:spLocks noChangeArrowheads="1"/>
          </p:cNvSpPr>
          <p:nvPr/>
        </p:nvSpPr>
        <p:spPr bwMode="auto">
          <a:xfrm>
            <a:off x="3111802" y="4449468"/>
            <a:ext cx="2993059"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عام</a:t>
            </a:r>
            <a:r>
              <a:rPr kumimoji="0" lang="ar-LB"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ة</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3" name="Rectangle 11">
            <a:extLst>
              <a:ext uri="{FF2B5EF4-FFF2-40B4-BE49-F238E27FC236}">
                <a16:creationId xmlns:a16="http://schemas.microsoft.com/office/drawing/2014/main" id="{8CC1FEB4-3F2D-3EA3-8352-CCB283CA9260}"/>
              </a:ext>
            </a:extLst>
          </p:cNvPr>
          <p:cNvSpPr>
            <a:spLocks noChangeArrowheads="1"/>
          </p:cNvSpPr>
          <p:nvPr/>
        </p:nvSpPr>
        <p:spPr bwMode="auto">
          <a:xfrm>
            <a:off x="46058" y="4432257"/>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خطية</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4" name="Rectangle 12">
            <a:extLst>
              <a:ext uri="{FF2B5EF4-FFF2-40B4-BE49-F238E27FC236}">
                <a16:creationId xmlns:a16="http://schemas.microsoft.com/office/drawing/2014/main" id="{9CBFB220-2D5D-8598-A5AD-A22ED960ADF0}"/>
              </a:ext>
            </a:extLst>
          </p:cNvPr>
          <p:cNvSpPr>
            <a:spLocks noChangeArrowheads="1"/>
          </p:cNvSpPr>
          <p:nvPr/>
        </p:nvSpPr>
        <p:spPr bwMode="auto">
          <a:xfrm>
            <a:off x="46058" y="1898671"/>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 15-17</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6" name="Rectangle 14">
            <a:extLst>
              <a:ext uri="{FF2B5EF4-FFF2-40B4-BE49-F238E27FC236}">
                <a16:creationId xmlns:a16="http://schemas.microsoft.com/office/drawing/2014/main" id="{78B12FAE-27D4-4785-3A09-DDAD4BCCCF5B}"/>
              </a:ext>
            </a:extLst>
          </p:cNvPr>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أعمدة متى العلاقاتية</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84686" name="Picture 13" descr="roman column 3">
            <a:extLst>
              <a:ext uri="{FF2B5EF4-FFF2-40B4-BE49-F238E27FC236}">
                <a16:creationId xmlns:a16="http://schemas.microsoft.com/office/drawing/2014/main" id="{D7E8836D-8DAB-1C64-E169-B1A8DD5BE43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7">
            <a:extLst>
              <a:ext uri="{FF2B5EF4-FFF2-40B4-BE49-F238E27FC236}">
                <a16:creationId xmlns:a16="http://schemas.microsoft.com/office/drawing/2014/main" id="{36B68EAA-AFB7-6EA7-F353-BA9A76E07A9A}"/>
              </a:ext>
            </a:extLst>
          </p:cNvPr>
          <p:cNvSpPr>
            <a:spLocks noChangeArrowheads="1"/>
          </p:cNvSpPr>
          <p:nvPr/>
        </p:nvSpPr>
        <p:spPr bwMode="auto">
          <a:xfrm>
            <a:off x="6542563" y="5323124"/>
            <a:ext cx="2587181"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a:t>
            </a:r>
            <a:r>
              <a:rPr kumimoji="0" lang="ar-LB"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بادرة:</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7">
            <a:extLst>
              <a:ext uri="{FF2B5EF4-FFF2-40B4-BE49-F238E27FC236}">
                <a16:creationId xmlns:a16="http://schemas.microsoft.com/office/drawing/2014/main" id="{BAEABCF4-2AB6-EACC-6291-A8F837141850}"/>
              </a:ext>
            </a:extLst>
          </p:cNvPr>
          <p:cNvSpPr>
            <a:spLocks noChangeArrowheads="1"/>
          </p:cNvSpPr>
          <p:nvPr/>
        </p:nvSpPr>
        <p:spPr bwMode="auto">
          <a:xfrm>
            <a:off x="3320921" y="5323124"/>
            <a:ext cx="278394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LB"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منك!</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7">
            <a:extLst>
              <a:ext uri="{FF2B5EF4-FFF2-40B4-BE49-F238E27FC236}">
                <a16:creationId xmlns:a16="http://schemas.microsoft.com/office/drawing/2014/main" id="{C9095610-6643-0785-D9C2-7760579A84C9}"/>
              </a:ext>
            </a:extLst>
          </p:cNvPr>
          <p:cNvSpPr>
            <a:spLocks noChangeArrowheads="1"/>
          </p:cNvSpPr>
          <p:nvPr/>
        </p:nvSpPr>
        <p:spPr bwMode="auto">
          <a:xfrm>
            <a:off x="46058" y="5339378"/>
            <a:ext cx="2881265"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LB"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منك!</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79454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401">
                                            <p:txEl>
                                              <p:pRg st="0" end="0"/>
                                            </p:txEl>
                                          </p:spTgt>
                                        </p:tgtEl>
                                        <p:attrNameLst>
                                          <p:attrName>style.visibility</p:attrName>
                                        </p:attrNameLst>
                                      </p:cBhvr>
                                      <p:to>
                                        <p:strVal val="visible"/>
                                      </p:to>
                                    </p:set>
                                    <p:animEffect transition="in" filter="fade">
                                      <p:cBhvr>
                                        <p:cTn id="11" dur="500"/>
                                        <p:tgtEl>
                                          <p:spTgt spid="955401">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5403">
                                            <p:txEl>
                                              <p:pRg st="0" end="0"/>
                                            </p:txEl>
                                          </p:spTgt>
                                        </p:tgtEl>
                                        <p:attrNameLst>
                                          <p:attrName>style.visibility</p:attrName>
                                        </p:attrNameLst>
                                      </p:cBhvr>
                                      <p:to>
                                        <p:strVal val="visible"/>
                                      </p:to>
                                    </p:set>
                                    <p:animEffect transition="in" filter="fade">
                                      <p:cBhvr>
                                        <p:cTn id="15"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0" y="251635"/>
            <a:ext cx="9144000" cy="1143000"/>
          </a:xfrm>
          <a:effectLst>
            <a:outerShdw blurRad="63500" dist="155023" dir="12899521" algn="ctr" rotWithShape="0">
              <a:srgbClr val="07070B">
                <a:alpha val="74998"/>
              </a:srgbClr>
            </a:outerShdw>
          </a:effectLst>
        </p:spPr>
        <p:txBody>
          <a:bodyPr/>
          <a:lstStyle/>
          <a:p>
            <a:pPr rtl="1" eaLnBrk="1" hangingPunct="1">
              <a:defRPr/>
            </a:pPr>
            <a:r>
              <a:rPr kumimoji="0" lang="ar-JO" dirty="0">
                <a:latin typeface="Arial" panose="020B0604020202020204" pitchFamily="34" charset="0"/>
                <a:ea typeface="ＭＳ Ｐゴシック" charset="0"/>
                <a:cs typeface="Arial" panose="020B0604020202020204" pitchFamily="34" charset="0"/>
              </a:rPr>
              <a:t>الخطوة </a:t>
            </a:r>
            <a:r>
              <a:rPr kumimoji="0" lang="ar-LB" dirty="0">
                <a:latin typeface="Arial" panose="020B0604020202020204" pitchFamily="34" charset="0"/>
                <a:ea typeface="ＭＳ Ｐゴシック" charset="0"/>
                <a:cs typeface="Arial" panose="020B0604020202020204" pitchFamily="34" charset="0"/>
              </a:rPr>
              <a:t>الثانية</a:t>
            </a:r>
            <a:r>
              <a:rPr kumimoji="0" lang="ar-JO" dirty="0">
                <a:latin typeface="Arial" panose="020B0604020202020204" pitchFamily="34" charset="0"/>
                <a:ea typeface="ＭＳ Ｐゴシック" charset="0"/>
                <a:cs typeface="Arial" panose="020B0604020202020204" pitchFamily="34" charset="0"/>
              </a:rPr>
              <a:t> في الإسترداد</a:t>
            </a:r>
            <a:br>
              <a:rPr kumimoji="0" lang="en-US" dirty="0">
                <a:latin typeface="Arial" panose="020B0604020202020204" pitchFamily="34" charset="0"/>
                <a:ea typeface="ＭＳ Ｐゴシック" charset="0"/>
                <a:cs typeface="Arial" panose="020B0604020202020204" pitchFamily="34" charset="0"/>
              </a:rPr>
            </a:br>
            <a:r>
              <a:rPr kumimoji="0" lang="en-US" sz="3200" dirty="0">
                <a:latin typeface="Arial" panose="020B0604020202020204" pitchFamily="34" charset="0"/>
                <a:ea typeface="ＭＳ Ｐゴシック" charset="0"/>
                <a:cs typeface="Arial" panose="020B0604020202020204" pitchFamily="34" charset="0"/>
              </a:rPr>
              <a:t> </a:t>
            </a:r>
            <a:r>
              <a:rPr kumimoji="0" lang="ar-JO" sz="3200" dirty="0">
                <a:latin typeface="Arial" panose="020B0604020202020204" pitchFamily="34" charset="0"/>
                <a:ea typeface="ＭＳ Ｐゴシック" charset="0"/>
                <a:cs typeface="Arial" panose="020B0604020202020204" pitchFamily="34" charset="0"/>
              </a:rPr>
              <a:t>خذ </a:t>
            </a:r>
            <a:r>
              <a:rPr kumimoji="0" lang="ar-JO" sz="3200" dirty="0">
                <a:solidFill>
                  <a:srgbClr val="FFFF00"/>
                </a:solidFill>
                <a:latin typeface="Arial" panose="020B0604020202020204" pitchFamily="34" charset="0"/>
                <a:ea typeface="ＭＳ Ｐゴシック" charset="0"/>
                <a:cs typeface="Arial" panose="020B0604020202020204" pitchFamily="34" charset="0"/>
              </a:rPr>
              <a:t>1-2</a:t>
            </a:r>
            <a:r>
              <a:rPr kumimoji="0" lang="ar-JO" sz="3200" dirty="0">
                <a:latin typeface="Arial" panose="020B0604020202020204" pitchFamily="34" charset="0"/>
                <a:ea typeface="ＭＳ Ｐゴシック" charset="0"/>
                <a:cs typeface="Arial" panose="020B0604020202020204" pitchFamily="34" charset="0"/>
              </a:rPr>
              <a:t> آخرين معك</a:t>
            </a:r>
            <a:endParaRPr kumimoji="0" lang="en-US" sz="3200" u="sng" dirty="0">
              <a:solidFill>
                <a:schemeClr val="hlink"/>
              </a:solidFill>
              <a:latin typeface="Arial" panose="020B0604020202020204" pitchFamily="34" charset="0"/>
              <a:ea typeface="ＭＳ Ｐゴシック" charset="0"/>
              <a:cs typeface="Arial" panose="020B0604020202020204" pitchFamily="34" charset="0"/>
            </a:endParaRPr>
          </a:p>
        </p:txBody>
      </p:sp>
      <p:sp>
        <p:nvSpPr>
          <p:cNvPr id="905219"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05220"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خاطئ</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05221"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2"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عضو</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3"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4"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5"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6"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7"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8" name="Text Box 12"/>
          <p:cNvSpPr txBox="1">
            <a:spLocks noChangeArrowheads="1"/>
          </p:cNvSpPr>
          <p:nvPr/>
        </p:nvSpPr>
        <p:spPr bwMode="auto">
          <a:xfrm>
            <a:off x="19050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9"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0"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1"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2"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3" name="Text Box 17"/>
          <p:cNvSpPr txBox="1">
            <a:spLocks noChangeArrowheads="1"/>
          </p:cNvSpPr>
          <p:nvPr/>
        </p:nvSpPr>
        <p:spPr bwMode="auto">
          <a:xfrm>
            <a:off x="27432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4"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5"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6"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7"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8"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9"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0"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1"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2"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3"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4"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5"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6"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7"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8"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9"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50"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54"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55" name="Oval 39"/>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56"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29339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05249"/>
                                        </p:tgtEl>
                                        <p:attrNameLst>
                                          <p:attrName>style.visibility</p:attrName>
                                        </p:attrNameLst>
                                      </p:cBhvr>
                                      <p:to>
                                        <p:strVal val="visible"/>
                                      </p:to>
                                    </p:set>
                                    <p:animEffect transition="in" filter="wipe(right)">
                                      <p:cBhvr>
                                        <p:cTn id="7" dur="500"/>
                                        <p:tgtEl>
                                          <p:spTgt spid="90524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05250"/>
                                        </p:tgtEl>
                                        <p:attrNameLst>
                                          <p:attrName>style.visibility</p:attrName>
                                        </p:attrNameLst>
                                      </p:cBhvr>
                                      <p:to>
                                        <p:strVal val="visible"/>
                                      </p:to>
                                    </p:set>
                                    <p:animEffect transition="in" filter="wipe(left)">
                                      <p:cBhvr>
                                        <p:cTn id="11" dur="500"/>
                                        <p:tgtEl>
                                          <p:spTgt spid="905250"/>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05254"/>
                                        </p:tgtEl>
                                        <p:attrNameLst>
                                          <p:attrName>style.visibility</p:attrName>
                                        </p:attrNameLst>
                                      </p:cBhvr>
                                      <p:to>
                                        <p:strVal val="visible"/>
                                      </p:to>
                                    </p:set>
                                    <p:anim calcmode="lin" valueType="num">
                                      <p:cBhvr>
                                        <p:cTn id="15" dur="1000" fill="hold"/>
                                        <p:tgtEl>
                                          <p:spTgt spid="905254"/>
                                        </p:tgtEl>
                                        <p:attrNameLst>
                                          <p:attrName>ppt_w</p:attrName>
                                        </p:attrNameLst>
                                      </p:cBhvr>
                                      <p:tavLst>
                                        <p:tav tm="0">
                                          <p:val>
                                            <p:fltVal val="0"/>
                                          </p:val>
                                        </p:tav>
                                        <p:tav tm="100000">
                                          <p:val>
                                            <p:strVal val="#ppt_w"/>
                                          </p:val>
                                        </p:tav>
                                      </p:tavLst>
                                    </p:anim>
                                    <p:anim calcmode="lin" valueType="num">
                                      <p:cBhvr>
                                        <p:cTn id="16" dur="1000" fill="hold"/>
                                        <p:tgtEl>
                                          <p:spTgt spid="905254"/>
                                        </p:tgtEl>
                                        <p:attrNameLst>
                                          <p:attrName>ppt_h</p:attrName>
                                        </p:attrNameLst>
                                      </p:cBhvr>
                                      <p:tavLst>
                                        <p:tav tm="0">
                                          <p:val>
                                            <p:fltVal val="0"/>
                                          </p:val>
                                        </p:tav>
                                        <p:tav tm="100000">
                                          <p:val>
                                            <p:strVal val="#ppt_h"/>
                                          </p:val>
                                        </p:tav>
                                      </p:tavLst>
                                    </p:anim>
                                    <p:anim calcmode="lin" valueType="num">
                                      <p:cBhvr>
                                        <p:cTn id="17" dur="1000" fill="hold"/>
                                        <p:tgtEl>
                                          <p:spTgt spid="905254"/>
                                        </p:tgtEl>
                                        <p:attrNameLst>
                                          <p:attrName>style.rotation</p:attrName>
                                        </p:attrNameLst>
                                      </p:cBhvr>
                                      <p:tavLst>
                                        <p:tav tm="0">
                                          <p:val>
                                            <p:fltVal val="90"/>
                                          </p:val>
                                        </p:tav>
                                        <p:tav tm="100000">
                                          <p:val>
                                            <p:fltVal val="0"/>
                                          </p:val>
                                        </p:tav>
                                      </p:tavLst>
                                    </p:anim>
                                    <p:animEffect transition="in" filter="fade">
                                      <p:cBhvr>
                                        <p:cTn id="18" dur="1000"/>
                                        <p:tgtEl>
                                          <p:spTgt spid="905254"/>
                                        </p:tgtEl>
                                      </p:cBhvr>
                                    </p:animEffect>
                                  </p:childTnLst>
                                </p:cTn>
                              </p:par>
                            </p:childTnLst>
                          </p:cTn>
                        </p:par>
                        <p:par>
                          <p:cTn id="19" fill="hold" nodeType="with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05254"/>
                                        </p:tgtEl>
                                      </p:cBhvr>
                                    </p:animEffect>
                                    <p:set>
                                      <p:cBhvr>
                                        <p:cTn id="22" dur="1" fill="hold">
                                          <p:stCondLst>
                                            <p:cond delay="499"/>
                                          </p:stCondLst>
                                        </p:cTn>
                                        <p:tgtEl>
                                          <p:spTgt spid="905254"/>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05256"/>
                                        </p:tgtEl>
                                        <p:attrNameLst>
                                          <p:attrName>style.visibility</p:attrName>
                                        </p:attrNameLst>
                                      </p:cBhvr>
                                      <p:to>
                                        <p:strVal val="visible"/>
                                      </p:to>
                                    </p:set>
                                    <p:animEffect transition="in" filter="wipe(left)">
                                      <p:cBhvr>
                                        <p:cTn id="26" dur="500"/>
                                        <p:tgtEl>
                                          <p:spTgt spid="905256"/>
                                        </p:tgtEl>
                                      </p:cBhvr>
                                    </p:animEffect>
                                  </p:childTnLst>
                                </p:cTn>
                              </p:par>
                            </p:childTnLst>
                          </p:cTn>
                        </p:par>
                        <p:par>
                          <p:cTn id="27" fill="hold" nodeType="with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05255"/>
                                        </p:tgtEl>
                                        <p:attrNameLst>
                                          <p:attrName>style.visibility</p:attrName>
                                        </p:attrNameLst>
                                      </p:cBhvr>
                                      <p:to>
                                        <p:strVal val="visible"/>
                                      </p:to>
                                    </p:set>
                                    <p:anim calcmode="lin" valueType="num">
                                      <p:cBhvr>
                                        <p:cTn id="30" dur="1000" fill="hold"/>
                                        <p:tgtEl>
                                          <p:spTgt spid="905255"/>
                                        </p:tgtEl>
                                        <p:attrNameLst>
                                          <p:attrName>ppt_w</p:attrName>
                                        </p:attrNameLst>
                                      </p:cBhvr>
                                      <p:tavLst>
                                        <p:tav tm="0">
                                          <p:val>
                                            <p:fltVal val="0"/>
                                          </p:val>
                                        </p:tav>
                                        <p:tav tm="100000">
                                          <p:val>
                                            <p:strVal val="#ppt_w"/>
                                          </p:val>
                                        </p:tav>
                                      </p:tavLst>
                                    </p:anim>
                                    <p:anim calcmode="lin" valueType="num">
                                      <p:cBhvr>
                                        <p:cTn id="31" dur="1000" fill="hold"/>
                                        <p:tgtEl>
                                          <p:spTgt spid="905255"/>
                                        </p:tgtEl>
                                        <p:attrNameLst>
                                          <p:attrName>ppt_h</p:attrName>
                                        </p:attrNameLst>
                                      </p:cBhvr>
                                      <p:tavLst>
                                        <p:tav tm="0">
                                          <p:val>
                                            <p:fltVal val="0"/>
                                          </p:val>
                                        </p:tav>
                                        <p:tav tm="100000">
                                          <p:val>
                                            <p:strVal val="#ppt_h"/>
                                          </p:val>
                                        </p:tav>
                                      </p:tavLst>
                                    </p:anim>
                                    <p:anim calcmode="lin" valueType="num">
                                      <p:cBhvr>
                                        <p:cTn id="32" dur="1000" fill="hold"/>
                                        <p:tgtEl>
                                          <p:spTgt spid="905255"/>
                                        </p:tgtEl>
                                        <p:attrNameLst>
                                          <p:attrName>style.rotation</p:attrName>
                                        </p:attrNameLst>
                                      </p:cBhvr>
                                      <p:tavLst>
                                        <p:tav tm="0">
                                          <p:val>
                                            <p:fltVal val="90"/>
                                          </p:val>
                                        </p:tav>
                                        <p:tav tm="100000">
                                          <p:val>
                                            <p:fltVal val="0"/>
                                          </p:val>
                                        </p:tav>
                                      </p:tavLst>
                                    </p:anim>
                                    <p:animEffect transition="in" filter="fade">
                                      <p:cBhvr>
                                        <p:cTn id="33" dur="1000"/>
                                        <p:tgtEl>
                                          <p:spTgt spid="905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54" grpId="0" animBg="1"/>
      <p:bldP spid="905254" grpId="1" animBg="1"/>
      <p:bldP spid="905255"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0" y="219736"/>
            <a:ext cx="9144000" cy="1143000"/>
          </a:xfrm>
          <a:effectLst>
            <a:outerShdw blurRad="63500" dist="155023" dir="12899521" algn="ctr" rotWithShape="0">
              <a:srgbClr val="07070B">
                <a:alpha val="74998"/>
              </a:srgbClr>
            </a:outerShdw>
          </a:effectLst>
        </p:spPr>
        <p:txBody>
          <a:bodyPr/>
          <a:lstStyle/>
          <a:p>
            <a:pPr rtl="1" eaLnBrk="1" hangingPunct="1">
              <a:defRPr/>
            </a:pPr>
            <a:r>
              <a:rPr kumimoji="0" lang="ar-JO" dirty="0">
                <a:latin typeface="Arial" panose="020B0604020202020204" pitchFamily="34" charset="0"/>
                <a:ea typeface="ＭＳ Ｐゴシック" charset="0"/>
                <a:cs typeface="Arial" panose="020B0604020202020204" pitchFamily="34" charset="0"/>
              </a:rPr>
              <a:t>الخطوة </a:t>
            </a:r>
            <a:r>
              <a:rPr kumimoji="0" lang="ar-LB" dirty="0">
                <a:latin typeface="Arial" panose="020B0604020202020204" pitchFamily="34" charset="0"/>
                <a:ea typeface="ＭＳ Ｐゴシック" charset="0"/>
                <a:cs typeface="Arial" panose="020B0604020202020204" pitchFamily="34" charset="0"/>
              </a:rPr>
              <a:t>الثالثة</a:t>
            </a:r>
            <a:r>
              <a:rPr kumimoji="0" lang="ar-JO" dirty="0">
                <a:latin typeface="Arial" panose="020B0604020202020204" pitchFamily="34" charset="0"/>
                <a:ea typeface="ＭＳ Ｐゴシック" charset="0"/>
                <a:cs typeface="Arial" panose="020B0604020202020204" pitchFamily="34" charset="0"/>
              </a:rPr>
              <a:t> في الإسترداد</a:t>
            </a:r>
            <a:br>
              <a:rPr kumimoji="0" lang="en-US" sz="3200" dirty="0">
                <a:latin typeface="Arial" panose="020B0604020202020204" pitchFamily="34" charset="0"/>
                <a:ea typeface="ＭＳ Ｐゴシック" charset="0"/>
                <a:cs typeface="Arial" panose="020B0604020202020204" pitchFamily="34" charset="0"/>
              </a:rPr>
            </a:br>
            <a:r>
              <a:rPr kumimoji="0" lang="en-US" sz="3200" dirty="0">
                <a:latin typeface="Arial" panose="020B0604020202020204" pitchFamily="34" charset="0"/>
                <a:ea typeface="ＭＳ Ｐゴシック" charset="0"/>
                <a:cs typeface="Arial" panose="020B0604020202020204" pitchFamily="34" charset="0"/>
              </a:rPr>
              <a:t> </a:t>
            </a:r>
            <a:r>
              <a:rPr kumimoji="0" lang="ar-JO" sz="3200" dirty="0">
                <a:latin typeface="Arial" panose="020B0604020202020204" pitchFamily="34" charset="0"/>
                <a:ea typeface="ＭＳ Ｐゴシック" charset="0"/>
                <a:cs typeface="Arial" panose="020B0604020202020204" pitchFamily="34" charset="0"/>
              </a:rPr>
              <a:t>اعرض الخطية على </a:t>
            </a:r>
            <a:r>
              <a:rPr kumimoji="0" lang="ar-JO" sz="3200" dirty="0">
                <a:solidFill>
                  <a:srgbClr val="FFFF00"/>
                </a:solidFill>
                <a:latin typeface="Arial" panose="020B0604020202020204" pitchFamily="34" charset="0"/>
                <a:ea typeface="ＭＳ Ｐゴシック" charset="0"/>
                <a:cs typeface="Arial" panose="020B0604020202020204" pitchFamily="34" charset="0"/>
              </a:rPr>
              <a:t>الكنيسة</a:t>
            </a:r>
            <a:r>
              <a:rPr kumimoji="0" lang="ar-JO" sz="3200" dirty="0">
                <a:latin typeface="Arial" panose="020B0604020202020204" pitchFamily="34" charset="0"/>
                <a:ea typeface="ＭＳ Ｐゴシック" charset="0"/>
                <a:cs typeface="Arial" panose="020B0604020202020204" pitchFamily="34" charset="0"/>
              </a:rPr>
              <a:t> بالكامل</a:t>
            </a:r>
            <a:endParaRPr kumimoji="0" lang="en-US" sz="3200"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967683"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7684"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خاطئ</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7685"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6"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عضو</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7"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8"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9"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0"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1"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2" name="Text Box 12"/>
          <p:cNvSpPr txBox="1">
            <a:spLocks noChangeArrowheads="1"/>
          </p:cNvSpPr>
          <p:nvPr/>
        </p:nvSpPr>
        <p:spPr bwMode="auto">
          <a:xfrm>
            <a:off x="19050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3"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4"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5"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6"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7" name="Text Box 17"/>
          <p:cNvSpPr txBox="1">
            <a:spLocks noChangeArrowheads="1"/>
          </p:cNvSpPr>
          <p:nvPr/>
        </p:nvSpPr>
        <p:spPr bwMode="auto">
          <a:xfrm>
            <a:off x="27432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8"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9"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0"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1"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2"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3"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4"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5"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6"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7"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8"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9"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0"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1"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2"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3"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14"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18" name="Oval 38"/>
          <p:cNvSpPr>
            <a:spLocks noChangeArrowheads="1"/>
          </p:cNvSpPr>
          <p:nvPr/>
        </p:nvSpPr>
        <p:spPr bwMode="auto">
          <a:xfrm rot="1717289">
            <a:off x="1752600" y="32766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19" name="Oval 39"/>
          <p:cNvSpPr>
            <a:spLocks noChangeArrowheads="1"/>
          </p:cNvSpPr>
          <p:nvPr/>
        </p:nvSpPr>
        <p:spPr bwMode="auto">
          <a:xfrm rot="1717289">
            <a:off x="1878013" y="27463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20"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21" name="Oval 41"/>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44888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7713"/>
                                        </p:tgtEl>
                                        <p:attrNameLst>
                                          <p:attrName>style.visibility</p:attrName>
                                        </p:attrNameLst>
                                      </p:cBhvr>
                                      <p:to>
                                        <p:strVal val="visible"/>
                                      </p:to>
                                    </p:set>
                                    <p:animEffect transition="in" filter="wipe(right)">
                                      <p:cBhvr>
                                        <p:cTn id="7" dur="500"/>
                                        <p:tgtEl>
                                          <p:spTgt spid="96771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67714"/>
                                        </p:tgtEl>
                                        <p:attrNameLst>
                                          <p:attrName>style.visibility</p:attrName>
                                        </p:attrNameLst>
                                      </p:cBhvr>
                                      <p:to>
                                        <p:strVal val="visible"/>
                                      </p:to>
                                    </p:set>
                                    <p:animEffect transition="in" filter="wipe(left)">
                                      <p:cBhvr>
                                        <p:cTn id="11" dur="500"/>
                                        <p:tgtEl>
                                          <p:spTgt spid="967714"/>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67718"/>
                                        </p:tgtEl>
                                        <p:attrNameLst>
                                          <p:attrName>style.visibility</p:attrName>
                                        </p:attrNameLst>
                                      </p:cBhvr>
                                      <p:to>
                                        <p:strVal val="visible"/>
                                      </p:to>
                                    </p:set>
                                    <p:anim calcmode="lin" valueType="num">
                                      <p:cBhvr>
                                        <p:cTn id="15" dur="1000" fill="hold"/>
                                        <p:tgtEl>
                                          <p:spTgt spid="967718"/>
                                        </p:tgtEl>
                                        <p:attrNameLst>
                                          <p:attrName>ppt_w</p:attrName>
                                        </p:attrNameLst>
                                      </p:cBhvr>
                                      <p:tavLst>
                                        <p:tav tm="0">
                                          <p:val>
                                            <p:fltVal val="0"/>
                                          </p:val>
                                        </p:tav>
                                        <p:tav tm="100000">
                                          <p:val>
                                            <p:strVal val="#ppt_w"/>
                                          </p:val>
                                        </p:tav>
                                      </p:tavLst>
                                    </p:anim>
                                    <p:anim calcmode="lin" valueType="num">
                                      <p:cBhvr>
                                        <p:cTn id="16" dur="1000" fill="hold"/>
                                        <p:tgtEl>
                                          <p:spTgt spid="967718"/>
                                        </p:tgtEl>
                                        <p:attrNameLst>
                                          <p:attrName>ppt_h</p:attrName>
                                        </p:attrNameLst>
                                      </p:cBhvr>
                                      <p:tavLst>
                                        <p:tav tm="0">
                                          <p:val>
                                            <p:fltVal val="0"/>
                                          </p:val>
                                        </p:tav>
                                        <p:tav tm="100000">
                                          <p:val>
                                            <p:strVal val="#ppt_h"/>
                                          </p:val>
                                        </p:tav>
                                      </p:tavLst>
                                    </p:anim>
                                    <p:anim calcmode="lin" valueType="num">
                                      <p:cBhvr>
                                        <p:cTn id="17" dur="1000" fill="hold"/>
                                        <p:tgtEl>
                                          <p:spTgt spid="967718"/>
                                        </p:tgtEl>
                                        <p:attrNameLst>
                                          <p:attrName>style.rotation</p:attrName>
                                        </p:attrNameLst>
                                      </p:cBhvr>
                                      <p:tavLst>
                                        <p:tav tm="0">
                                          <p:val>
                                            <p:fltVal val="90"/>
                                          </p:val>
                                        </p:tav>
                                        <p:tav tm="100000">
                                          <p:val>
                                            <p:fltVal val="0"/>
                                          </p:val>
                                        </p:tav>
                                      </p:tavLst>
                                    </p:anim>
                                    <p:animEffect transition="in" filter="fade">
                                      <p:cBhvr>
                                        <p:cTn id="18" dur="1000"/>
                                        <p:tgtEl>
                                          <p:spTgt spid="967718"/>
                                        </p:tgtEl>
                                      </p:cBhvr>
                                    </p:animEffect>
                                  </p:childTnLst>
                                </p:cTn>
                              </p:par>
                            </p:childTnLst>
                          </p:cTn>
                        </p:par>
                        <p:par>
                          <p:cTn id="19" fill="hold" nodeType="after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67718"/>
                                        </p:tgtEl>
                                      </p:cBhvr>
                                    </p:animEffect>
                                    <p:set>
                                      <p:cBhvr>
                                        <p:cTn id="22" dur="1" fill="hold">
                                          <p:stCondLst>
                                            <p:cond delay="499"/>
                                          </p:stCondLst>
                                        </p:cTn>
                                        <p:tgtEl>
                                          <p:spTgt spid="967718"/>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67720"/>
                                        </p:tgtEl>
                                        <p:attrNameLst>
                                          <p:attrName>style.visibility</p:attrName>
                                        </p:attrNameLst>
                                      </p:cBhvr>
                                      <p:to>
                                        <p:strVal val="visible"/>
                                      </p:to>
                                    </p:set>
                                    <p:animEffect transition="in" filter="wipe(left)">
                                      <p:cBhvr>
                                        <p:cTn id="26" dur="500"/>
                                        <p:tgtEl>
                                          <p:spTgt spid="967720"/>
                                        </p:tgtEl>
                                      </p:cBhvr>
                                    </p:animEffect>
                                  </p:childTnLst>
                                </p:cTn>
                              </p:par>
                            </p:childTnLst>
                          </p:cTn>
                        </p:par>
                        <p:par>
                          <p:cTn id="27" fill="hold" nodeType="after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67719"/>
                                        </p:tgtEl>
                                        <p:attrNameLst>
                                          <p:attrName>style.visibility</p:attrName>
                                        </p:attrNameLst>
                                      </p:cBhvr>
                                      <p:to>
                                        <p:strVal val="visible"/>
                                      </p:to>
                                    </p:set>
                                    <p:anim calcmode="lin" valueType="num">
                                      <p:cBhvr>
                                        <p:cTn id="30" dur="1000" fill="hold"/>
                                        <p:tgtEl>
                                          <p:spTgt spid="967719"/>
                                        </p:tgtEl>
                                        <p:attrNameLst>
                                          <p:attrName>ppt_w</p:attrName>
                                        </p:attrNameLst>
                                      </p:cBhvr>
                                      <p:tavLst>
                                        <p:tav tm="0">
                                          <p:val>
                                            <p:fltVal val="0"/>
                                          </p:val>
                                        </p:tav>
                                        <p:tav tm="100000">
                                          <p:val>
                                            <p:strVal val="#ppt_w"/>
                                          </p:val>
                                        </p:tav>
                                      </p:tavLst>
                                    </p:anim>
                                    <p:anim calcmode="lin" valueType="num">
                                      <p:cBhvr>
                                        <p:cTn id="31" dur="1000" fill="hold"/>
                                        <p:tgtEl>
                                          <p:spTgt spid="967719"/>
                                        </p:tgtEl>
                                        <p:attrNameLst>
                                          <p:attrName>ppt_h</p:attrName>
                                        </p:attrNameLst>
                                      </p:cBhvr>
                                      <p:tavLst>
                                        <p:tav tm="0">
                                          <p:val>
                                            <p:fltVal val="0"/>
                                          </p:val>
                                        </p:tav>
                                        <p:tav tm="100000">
                                          <p:val>
                                            <p:strVal val="#ppt_h"/>
                                          </p:val>
                                        </p:tav>
                                      </p:tavLst>
                                    </p:anim>
                                    <p:anim calcmode="lin" valueType="num">
                                      <p:cBhvr>
                                        <p:cTn id="32" dur="1000" fill="hold"/>
                                        <p:tgtEl>
                                          <p:spTgt spid="967719"/>
                                        </p:tgtEl>
                                        <p:attrNameLst>
                                          <p:attrName>style.rotation</p:attrName>
                                        </p:attrNameLst>
                                      </p:cBhvr>
                                      <p:tavLst>
                                        <p:tav tm="0">
                                          <p:val>
                                            <p:fltVal val="90"/>
                                          </p:val>
                                        </p:tav>
                                        <p:tav tm="100000">
                                          <p:val>
                                            <p:fltVal val="0"/>
                                          </p:val>
                                        </p:tav>
                                      </p:tavLst>
                                    </p:anim>
                                    <p:animEffect transition="in" filter="fade">
                                      <p:cBhvr>
                                        <p:cTn id="33" dur="1000"/>
                                        <p:tgtEl>
                                          <p:spTgt spid="967719"/>
                                        </p:tgtEl>
                                      </p:cBhvr>
                                    </p:animEffect>
                                  </p:childTnLst>
                                </p:cTn>
                              </p:par>
                            </p:childTnLst>
                          </p:cTn>
                        </p:par>
                        <p:par>
                          <p:cTn id="34" fill="hold" nodeType="afterGroup">
                            <p:stCondLst>
                              <p:cond delay="4000"/>
                            </p:stCondLst>
                            <p:childTnLst>
                              <p:par>
                                <p:cTn id="35" presetID="3" presetClass="exit" presetSubtype="10" fill="hold" grpId="1" nodeType="afterEffect">
                                  <p:stCondLst>
                                    <p:cond delay="0"/>
                                  </p:stCondLst>
                                  <p:iterate type="lt">
                                    <p:tmPct val="0"/>
                                  </p:iterate>
                                  <p:childTnLst>
                                    <p:animEffect transition="out" filter="blinds(horizontal)">
                                      <p:cBhvr>
                                        <p:cTn id="36" dur="500"/>
                                        <p:tgtEl>
                                          <p:spTgt spid="967719"/>
                                        </p:tgtEl>
                                      </p:cBhvr>
                                    </p:animEffect>
                                    <p:set>
                                      <p:cBhvr>
                                        <p:cTn id="37" dur="1" fill="hold">
                                          <p:stCondLst>
                                            <p:cond delay="499"/>
                                          </p:stCondLst>
                                        </p:cTn>
                                        <p:tgtEl>
                                          <p:spTgt spid="967719"/>
                                        </p:tgtEl>
                                        <p:attrNameLst>
                                          <p:attrName>style.visibility</p:attrName>
                                        </p:attrNameLst>
                                      </p:cBhvr>
                                      <p:to>
                                        <p:strVal val="hidden"/>
                                      </p:to>
                                    </p:set>
                                  </p:childTnLst>
                                </p:cTn>
                              </p:par>
                            </p:childTnLst>
                          </p:cTn>
                        </p:par>
                        <p:par>
                          <p:cTn id="38" fill="hold" nodeType="withGroup">
                            <p:stCondLst>
                              <p:cond delay="450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967721"/>
                                        </p:tgtEl>
                                        <p:attrNameLst>
                                          <p:attrName>style.visibility</p:attrName>
                                        </p:attrNameLst>
                                      </p:cBhvr>
                                      <p:to>
                                        <p:strVal val="visible"/>
                                      </p:to>
                                    </p:set>
                                    <p:anim calcmode="lin" valueType="num">
                                      <p:cBhvr>
                                        <p:cTn id="41" dur="1000" fill="hold"/>
                                        <p:tgtEl>
                                          <p:spTgt spid="967721"/>
                                        </p:tgtEl>
                                        <p:attrNameLst>
                                          <p:attrName>ppt_w</p:attrName>
                                        </p:attrNameLst>
                                      </p:cBhvr>
                                      <p:tavLst>
                                        <p:tav tm="0">
                                          <p:val>
                                            <p:fltVal val="0"/>
                                          </p:val>
                                        </p:tav>
                                        <p:tav tm="100000">
                                          <p:val>
                                            <p:strVal val="#ppt_w"/>
                                          </p:val>
                                        </p:tav>
                                      </p:tavLst>
                                    </p:anim>
                                    <p:anim calcmode="lin" valueType="num">
                                      <p:cBhvr>
                                        <p:cTn id="42" dur="1000" fill="hold"/>
                                        <p:tgtEl>
                                          <p:spTgt spid="967721"/>
                                        </p:tgtEl>
                                        <p:attrNameLst>
                                          <p:attrName>ppt_h</p:attrName>
                                        </p:attrNameLst>
                                      </p:cBhvr>
                                      <p:tavLst>
                                        <p:tav tm="0">
                                          <p:val>
                                            <p:fltVal val="0"/>
                                          </p:val>
                                        </p:tav>
                                        <p:tav tm="100000">
                                          <p:val>
                                            <p:strVal val="#ppt_h"/>
                                          </p:val>
                                        </p:tav>
                                      </p:tavLst>
                                    </p:anim>
                                    <p:anim calcmode="lin" valueType="num">
                                      <p:cBhvr>
                                        <p:cTn id="43" dur="1000" fill="hold"/>
                                        <p:tgtEl>
                                          <p:spTgt spid="967721"/>
                                        </p:tgtEl>
                                        <p:attrNameLst>
                                          <p:attrName>style.rotation</p:attrName>
                                        </p:attrNameLst>
                                      </p:cBhvr>
                                      <p:tavLst>
                                        <p:tav tm="0">
                                          <p:val>
                                            <p:fltVal val="90"/>
                                          </p:val>
                                        </p:tav>
                                        <p:tav tm="100000">
                                          <p:val>
                                            <p:fltVal val="0"/>
                                          </p:val>
                                        </p:tav>
                                      </p:tavLst>
                                    </p:anim>
                                    <p:animEffect transition="in" filter="fade">
                                      <p:cBhvr>
                                        <p:cTn id="44" dur="1000"/>
                                        <p:tgtEl>
                                          <p:spTgt spid="967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718" grpId="0" animBg="1"/>
      <p:bldP spid="967718" grpId="1" animBg="1"/>
      <p:bldP spid="967719" grpId="0" animBg="1"/>
      <p:bldP spid="967719" grpId="1" animBg="1"/>
      <p:bldP spid="967721"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a:xfrm>
            <a:off x="0" y="251635"/>
            <a:ext cx="9144000" cy="1143000"/>
          </a:xfrm>
          <a:effectLst>
            <a:outerShdw blurRad="63500" dist="155023" dir="12899521" algn="ctr" rotWithShape="0">
              <a:srgbClr val="07070B">
                <a:alpha val="74998"/>
              </a:srgbClr>
            </a:outerShdw>
          </a:effectLst>
        </p:spPr>
        <p:txBody>
          <a:bodyPr/>
          <a:lstStyle/>
          <a:p>
            <a:pPr rtl="1" eaLnBrk="1" hangingPunct="1">
              <a:defRPr/>
            </a:pPr>
            <a:r>
              <a:rPr kumimoji="0" lang="ar-JO" dirty="0">
                <a:latin typeface="Arial" panose="020B0604020202020204" pitchFamily="34" charset="0"/>
                <a:ea typeface="ＭＳ Ｐゴシック" charset="0"/>
                <a:cs typeface="Arial" panose="020B0604020202020204" pitchFamily="34" charset="0"/>
              </a:rPr>
              <a:t>الخطوة </a:t>
            </a:r>
            <a:r>
              <a:rPr kumimoji="0" lang="ar-LB" dirty="0">
                <a:latin typeface="Arial" panose="020B0604020202020204" pitchFamily="34" charset="0"/>
                <a:ea typeface="ＭＳ Ｐゴシック" charset="0"/>
                <a:cs typeface="Arial" panose="020B0604020202020204" pitchFamily="34" charset="0"/>
              </a:rPr>
              <a:t>الرابعة</a:t>
            </a:r>
            <a:r>
              <a:rPr kumimoji="0" lang="ar-JO" dirty="0">
                <a:latin typeface="Arial" panose="020B0604020202020204" pitchFamily="34" charset="0"/>
                <a:ea typeface="ＭＳ Ｐゴシック" charset="0"/>
                <a:cs typeface="Arial" panose="020B0604020202020204" pitchFamily="34" charset="0"/>
              </a:rPr>
              <a:t> في الإسترداد</a:t>
            </a:r>
            <a:br>
              <a:rPr kumimoji="0" lang="en-US" dirty="0">
                <a:latin typeface="Arial" panose="020B0604020202020204" pitchFamily="34" charset="0"/>
                <a:ea typeface="ＭＳ Ｐゴシック" charset="0"/>
                <a:cs typeface="Arial" panose="020B0604020202020204" pitchFamily="34" charset="0"/>
              </a:rPr>
            </a:br>
            <a:r>
              <a:rPr kumimoji="0" lang="ar-JO" sz="3200" dirty="0">
                <a:latin typeface="Arial" panose="020B0604020202020204" pitchFamily="34" charset="0"/>
                <a:ea typeface="ＭＳ Ｐゴシック" charset="0"/>
                <a:cs typeface="Arial" panose="020B0604020202020204" pitchFamily="34" charset="0"/>
              </a:rPr>
              <a:t>عامل الشخص كأنه </a:t>
            </a:r>
            <a:r>
              <a:rPr kumimoji="0" lang="ar-JO" sz="3200" dirty="0">
                <a:solidFill>
                  <a:srgbClr val="FFFF00"/>
                </a:solidFill>
                <a:latin typeface="Arial" panose="020B0604020202020204" pitchFamily="34" charset="0"/>
                <a:ea typeface="ＭＳ Ｐゴシック" charset="0"/>
                <a:cs typeface="Arial" panose="020B0604020202020204" pitchFamily="34" charset="0"/>
              </a:rPr>
              <a:t>غير مؤمن</a:t>
            </a:r>
            <a:endParaRPr kumimoji="0" lang="en-US" sz="3200"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969731"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9732"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خاطئ</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9733"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4"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عضو</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5"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6"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7"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8"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9"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0" name="Text Box 12"/>
          <p:cNvSpPr txBox="1">
            <a:spLocks noChangeArrowheads="1"/>
          </p:cNvSpPr>
          <p:nvPr/>
        </p:nvSpPr>
        <p:spPr bwMode="auto">
          <a:xfrm>
            <a:off x="19050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1"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2"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3"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4"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5" name="Text Box 17"/>
          <p:cNvSpPr txBox="1">
            <a:spLocks noChangeArrowheads="1"/>
          </p:cNvSpPr>
          <p:nvPr/>
        </p:nvSpPr>
        <p:spPr bwMode="auto">
          <a:xfrm>
            <a:off x="27432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6"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7"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8"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9"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0"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1"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2"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3"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4"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5"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6"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7"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8"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9"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60"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65" name="Line 37"/>
          <p:cNvSpPr>
            <a:spLocks noChangeShapeType="1"/>
          </p:cNvSpPr>
          <p:nvPr/>
        </p:nvSpPr>
        <p:spPr bwMode="auto">
          <a:xfrm rot="1841959" flipH="1" flipV="1">
            <a:off x="3235325" y="4775200"/>
            <a:ext cx="2860675" cy="950913"/>
          </a:xfrm>
          <a:prstGeom prst="line">
            <a:avLst/>
          </a:prstGeom>
          <a:noFill/>
          <a:ln w="7620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66" name="Oval 38"/>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67" name="Text Box 39"/>
          <p:cNvSpPr txBox="1">
            <a:spLocks noChangeArrowheads="1"/>
          </p:cNvSpPr>
          <p:nvPr/>
        </p:nvSpPr>
        <p:spPr bwMode="auto">
          <a:xfrm>
            <a:off x="5618163" y="6269038"/>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7841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69765"/>
                                        </p:tgtEl>
                                        <p:attrNameLst>
                                          <p:attrName>style.visibility</p:attrName>
                                        </p:attrNameLst>
                                      </p:cBhvr>
                                      <p:to>
                                        <p:strVal val="visible"/>
                                      </p:to>
                                    </p:set>
                                    <p:animEffect transition="in" filter="wipe(left)">
                                      <p:cBhvr>
                                        <p:cTn id="7" dur="500"/>
                                        <p:tgtEl>
                                          <p:spTgt spid="969765"/>
                                        </p:tgtEl>
                                      </p:cBhvr>
                                    </p:animEffect>
                                  </p:childTnLst>
                                </p:cTn>
                              </p:par>
                            </p:childTnLst>
                          </p:cTn>
                        </p:par>
                        <p:par>
                          <p:cTn id="8" fill="hold" nodeType="afterGroup">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969731"/>
                                        </p:tgtEl>
                                        <p:attrNameLst>
                                          <p:attrName>style.visibility</p:attrName>
                                        </p:attrNameLst>
                                      </p:cBhvr>
                                      <p:to>
                                        <p:strVal val="hidden"/>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969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31" grpId="0"/>
      <p:bldP spid="969767"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8"/>
              </a:schemeClr>
            </a:outerShdw>
          </a:effectLst>
        </p:spPr>
        <p:txBody>
          <a:bodyPr/>
          <a:lstStyle/>
          <a:p>
            <a:pPr eaLnBrk="1" hangingPunct="1">
              <a:defRPr/>
            </a:pPr>
            <a:r>
              <a:rPr lang="en-US" dirty="0">
                <a:ea typeface="ＭＳ Ｐゴシック" charset="0"/>
              </a:rPr>
              <a:t>Sins Worthy of Discipline</a:t>
            </a:r>
          </a:p>
        </p:txBody>
      </p:sp>
      <p:sp>
        <p:nvSpPr>
          <p:cNvPr id="1131524" name="Rectangle 4"/>
          <p:cNvSpPr>
            <a:spLocks noChangeArrowheads="1"/>
          </p:cNvSpPr>
          <p:nvPr/>
        </p:nvSpPr>
        <p:spPr bwMode="auto">
          <a:xfrm>
            <a:off x="0" y="0"/>
            <a:ext cx="7451725" cy="1219200"/>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كيفية التأديب</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31526" name="Text Box 6"/>
          <p:cNvSpPr txBox="1">
            <a:spLocks noChangeArrowheads="1"/>
          </p:cNvSpPr>
          <p:nvPr/>
        </p:nvSpPr>
        <p:spPr bwMode="auto">
          <a:xfrm>
            <a:off x="88900" y="1665288"/>
            <a:ext cx="7454900" cy="224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تدعوه مسيحياً</a:t>
            </a:r>
            <a:endParaRPr kumimoji="0" lang="en-US" altLang="ja-JP"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بشر هذا الشخص</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تدعه يشترك في مائدة الرب</a:t>
            </a:r>
            <a:endParaRPr kumimoji="0" lang="en-US" altLang="ja-JP"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lang="ar-LB" sz="2800" b="1" dirty="0">
                <a:solidFill>
                  <a:srgbClr val="000000"/>
                </a:solidFill>
                <a:latin typeface="Arial" panose="020B0604020202020204" pitchFamily="34" charset="0"/>
                <a:cs typeface="Arial" panose="020B0604020202020204" pitchFamily="34" charset="0"/>
              </a:rPr>
              <a:t>ا</a:t>
            </a:r>
            <a:r>
              <a:rPr kumimoji="0" lang="ar-L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لغي عضوية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هذا الشخص </a:t>
            </a:r>
            <a:endParaRPr kumimoji="0" lang="ar-L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L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الغي أي دور له في</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الكنسية</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1131527" name="Text Box 7"/>
          <p:cNvSpPr txBox="1">
            <a:spLocks noChangeArrowheads="1"/>
          </p:cNvSpPr>
          <p:nvPr/>
        </p:nvSpPr>
        <p:spPr bwMode="auto">
          <a:xfrm>
            <a:off x="88900" y="4494213"/>
            <a:ext cx="7403721"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algn="r" defTabSz="914400" rtl="1" eaLnBrk="0" fontAlgn="base" latinLnBrk="0" hangingPunct="0">
              <a:lnSpc>
                <a:spcPct val="100000"/>
              </a:lnSpc>
              <a:spcBef>
                <a:spcPct val="0"/>
              </a:spcBef>
              <a:spcAft>
                <a:spcPct val="0"/>
              </a:spcAft>
              <a:buClrTx/>
              <a:buSzTx/>
              <a:buFontTx/>
              <a:buChar char="•"/>
              <a:tabLst/>
              <a:defRPr/>
            </a:pPr>
            <a:r>
              <a:rPr lang="ar-JO" altLang="ja-JP" sz="2800" b="1" dirty="0">
                <a:solidFill>
                  <a:srgbClr val="000000"/>
                </a:solidFill>
                <a:latin typeface="Arial" panose="020B0604020202020204" pitchFamily="34" charset="0"/>
                <a:cs typeface="Arial" panose="020B0604020202020204" pitchFamily="34" charset="0"/>
              </a:rPr>
              <a:t>سلمه للشيطان شخص في خطية جنسية (1 كو 5: 5)</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lang="ar-JO" sz="2800" b="1" dirty="0">
                <a:solidFill>
                  <a:srgbClr val="000000"/>
                </a:solidFill>
                <a:latin typeface="Arial" panose="020B0604020202020204" pitchFamily="34" charset="0"/>
                <a:cs typeface="Arial" panose="020B0604020202020204" pitchFamily="34" charset="0"/>
              </a:rPr>
              <a:t>لا تأكل معه (1 كو 5: 11)</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lang="ar-JO" sz="2800" b="1" noProof="0" dirty="0">
                <a:solidFill>
                  <a:srgbClr val="000000"/>
                </a:solidFill>
                <a:latin typeface="Arial" panose="020B0604020202020204" pitchFamily="34" charset="0"/>
                <a:cs typeface="Arial" panose="020B0604020202020204" pitchFamily="34" charset="0"/>
              </a:rPr>
              <a:t>امنعه من حضور الكنيسة؟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12"/>
          <p:cNvGrpSpPr>
            <a:grpSpLocks/>
          </p:cNvGrpSpPr>
          <p:nvPr/>
        </p:nvGrpSpPr>
        <p:grpSpPr bwMode="auto">
          <a:xfrm>
            <a:off x="7189788" y="3771900"/>
            <a:ext cx="1314450" cy="2682875"/>
            <a:chOff x="4529" y="881"/>
            <a:chExt cx="828" cy="1690"/>
          </a:xfrm>
        </p:grpSpPr>
        <p:sp>
          <p:nvSpPr>
            <p:cNvPr id="310282" name="AutoShape 13"/>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0283" name="Text Box 14"/>
            <p:cNvSpPr txBox="1">
              <a:spLocks noChangeArrowheads="1"/>
            </p:cNvSpPr>
            <p:nvPr/>
          </p:nvSpPr>
          <p:spPr bwMode="auto">
            <a:xfrm rot="-5400000">
              <a:off x="4326" y="1547"/>
              <a:ext cx="1690"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000000"/>
                  </a:solidFill>
                  <a:latin typeface="Arial" panose="020B0604020202020204" pitchFamily="34" charset="0"/>
                  <a:cs typeface="Arial" panose="020B0604020202020204" pitchFamily="34" charset="0"/>
                </a:rPr>
                <a:t>أسوأ</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pic>
        <p:nvPicPr>
          <p:cNvPr id="310278" name="Picture 11" descr="excommunicationpuzzl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80288" y="0"/>
            <a:ext cx="1800225" cy="166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11"/>
          <p:cNvGrpSpPr>
            <a:grpSpLocks/>
          </p:cNvGrpSpPr>
          <p:nvPr/>
        </p:nvGrpSpPr>
        <p:grpSpPr bwMode="auto">
          <a:xfrm>
            <a:off x="7189788" y="1409700"/>
            <a:ext cx="1303337" cy="2682875"/>
            <a:chOff x="4529" y="888"/>
            <a:chExt cx="821" cy="1690"/>
          </a:xfrm>
        </p:grpSpPr>
        <p:sp>
          <p:nvSpPr>
            <p:cNvPr id="310280" name="AutoShape 8"/>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0281" name="Text Box 10"/>
            <p:cNvSpPr txBox="1">
              <a:spLocks noChangeArrowheads="1"/>
            </p:cNvSpPr>
            <p:nvPr/>
          </p:nvSpPr>
          <p:spPr bwMode="auto">
            <a:xfrm rot="-5400000">
              <a:off x="4323" y="1554"/>
              <a:ext cx="1690"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غير مؤمن</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1171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31526">
                                            <p:txEl>
                                              <p:pRg st="0" end="0"/>
                                            </p:txEl>
                                          </p:spTgt>
                                        </p:tgtEl>
                                        <p:attrNameLst>
                                          <p:attrName>style.visibility</p:attrName>
                                        </p:attrNameLst>
                                      </p:cBhvr>
                                      <p:to>
                                        <p:strVal val="visible"/>
                                      </p:to>
                                    </p:set>
                                    <p:animEffect transition="in" filter="wipe(left)">
                                      <p:cBhvr>
                                        <p:cTn id="12" dur="500"/>
                                        <p:tgtEl>
                                          <p:spTgt spid="113152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31526">
                                            <p:txEl>
                                              <p:pRg st="1" end="1"/>
                                            </p:txEl>
                                          </p:spTgt>
                                        </p:tgtEl>
                                        <p:attrNameLst>
                                          <p:attrName>style.visibility</p:attrName>
                                        </p:attrNameLst>
                                      </p:cBhvr>
                                      <p:to>
                                        <p:strVal val="visible"/>
                                      </p:to>
                                    </p:set>
                                    <p:animEffect transition="in" filter="wipe(left)">
                                      <p:cBhvr>
                                        <p:cTn id="17" dur="500"/>
                                        <p:tgtEl>
                                          <p:spTgt spid="113152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31526">
                                            <p:txEl>
                                              <p:pRg st="2" end="2"/>
                                            </p:txEl>
                                          </p:spTgt>
                                        </p:tgtEl>
                                        <p:attrNameLst>
                                          <p:attrName>style.visibility</p:attrName>
                                        </p:attrNameLst>
                                      </p:cBhvr>
                                      <p:to>
                                        <p:strVal val="visible"/>
                                      </p:to>
                                    </p:set>
                                    <p:animEffect transition="in" filter="wipe(left)">
                                      <p:cBhvr>
                                        <p:cTn id="22" dur="500"/>
                                        <p:tgtEl>
                                          <p:spTgt spid="113152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31526">
                                            <p:txEl>
                                              <p:pRg st="3" end="3"/>
                                            </p:txEl>
                                          </p:spTgt>
                                        </p:tgtEl>
                                        <p:attrNameLst>
                                          <p:attrName>style.visibility</p:attrName>
                                        </p:attrNameLst>
                                      </p:cBhvr>
                                      <p:to>
                                        <p:strVal val="visible"/>
                                      </p:to>
                                    </p:set>
                                    <p:animEffect transition="in" filter="wipe(left)">
                                      <p:cBhvr>
                                        <p:cTn id="27" dur="500"/>
                                        <p:tgtEl>
                                          <p:spTgt spid="113152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31526">
                                            <p:txEl>
                                              <p:pRg st="4" end="4"/>
                                            </p:txEl>
                                          </p:spTgt>
                                        </p:tgtEl>
                                        <p:attrNameLst>
                                          <p:attrName>style.visibility</p:attrName>
                                        </p:attrNameLst>
                                      </p:cBhvr>
                                      <p:to>
                                        <p:strVal val="visible"/>
                                      </p:to>
                                    </p:set>
                                    <p:animEffect transition="in" filter="wipe(left)">
                                      <p:cBhvr>
                                        <p:cTn id="32" dur="500"/>
                                        <p:tgtEl>
                                          <p:spTgt spid="113152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31527">
                                            <p:txEl>
                                              <p:pRg st="0" end="0"/>
                                            </p:txEl>
                                          </p:spTgt>
                                        </p:tgtEl>
                                        <p:attrNameLst>
                                          <p:attrName>style.visibility</p:attrName>
                                        </p:attrNameLst>
                                      </p:cBhvr>
                                      <p:to>
                                        <p:strVal val="visible"/>
                                      </p:to>
                                    </p:set>
                                    <p:animEffect transition="in" filter="wipe(left)">
                                      <p:cBhvr>
                                        <p:cTn id="42" dur="500"/>
                                        <p:tgtEl>
                                          <p:spTgt spid="113152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31527">
                                            <p:txEl>
                                              <p:pRg st="1" end="1"/>
                                            </p:txEl>
                                          </p:spTgt>
                                        </p:tgtEl>
                                        <p:attrNameLst>
                                          <p:attrName>style.visibility</p:attrName>
                                        </p:attrNameLst>
                                      </p:cBhvr>
                                      <p:to>
                                        <p:strVal val="visible"/>
                                      </p:to>
                                    </p:set>
                                    <p:animEffect transition="in" filter="wipe(left)">
                                      <p:cBhvr>
                                        <p:cTn id="47" dur="500"/>
                                        <p:tgtEl>
                                          <p:spTgt spid="1131527">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31527">
                                            <p:txEl>
                                              <p:pRg st="2" end="2"/>
                                            </p:txEl>
                                          </p:spTgt>
                                        </p:tgtEl>
                                        <p:attrNameLst>
                                          <p:attrName>style.visibility</p:attrName>
                                        </p:attrNameLst>
                                      </p:cBhvr>
                                      <p:to>
                                        <p:strVal val="visible"/>
                                      </p:to>
                                    </p:set>
                                    <p:animEffect transition="in" filter="wipe(left)">
                                      <p:cBhvr>
                                        <p:cTn id="52" dur="500"/>
                                        <p:tgtEl>
                                          <p:spTgt spid="11315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526" grpId="0" build="p" autoUpdateAnimBg="0"/>
      <p:bldP spid="1131527" grpId="0" build="p"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conflicresolution.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88" y="0"/>
            <a:ext cx="9167813" cy="515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6290" name="Rectangle 2"/>
          <p:cNvSpPr>
            <a:spLocks noGrp="1" noChangeArrowheads="1"/>
          </p:cNvSpPr>
          <p:nvPr>
            <p:ph type="title" idx="4294967295"/>
          </p:nvPr>
        </p:nvSpPr>
        <p:spPr>
          <a:xfrm>
            <a:off x="0" y="4343400"/>
            <a:ext cx="9144000" cy="2541588"/>
          </a:xfrm>
          <a:solidFill>
            <a:srgbClr val="000000"/>
          </a:solidFill>
          <a:effectLst>
            <a:outerShdw blurRad="63500" dist="35921" dir="2700000" algn="ctr" rotWithShape="0">
              <a:srgbClr val="000000">
                <a:alpha val="74998"/>
              </a:srgbClr>
            </a:outerShdw>
          </a:effectLst>
        </p:spPr>
        <p:txBody>
          <a:bodyPr/>
          <a:lstStyle/>
          <a:p>
            <a:pPr eaLnBrk="1" hangingPunct="1">
              <a:defRPr/>
            </a:pPr>
            <a:r>
              <a:rPr lang="ar-JO" sz="4000" dirty="0">
                <a:solidFill>
                  <a:schemeClr val="bg1"/>
                </a:solidFill>
                <a:ea typeface="ＭＳ Ｐゴシック" charset="0"/>
              </a:rPr>
              <a:t>سؤالنا الثاني تم الإجابة عليه</a:t>
            </a:r>
            <a:br>
              <a:rPr lang="ar-JO" sz="4000" dirty="0">
                <a:solidFill>
                  <a:schemeClr val="bg1"/>
                </a:solidFill>
                <a:ea typeface="ＭＳ Ｐゴシック" charset="0"/>
              </a:rPr>
            </a:br>
            <a:r>
              <a:rPr lang="ar-JO" sz="4000" dirty="0">
                <a:solidFill>
                  <a:schemeClr val="bg1"/>
                </a:solidFill>
                <a:ea typeface="ＭＳ Ｐゴシック" charset="0"/>
              </a:rPr>
              <a:t> في الأعداد 18-20:</a:t>
            </a:r>
            <a:br>
              <a:rPr lang="en-US" sz="4000" dirty="0">
                <a:solidFill>
                  <a:schemeClr val="bg1"/>
                </a:solidFill>
                <a:ea typeface="ＭＳ Ｐゴシック" charset="0"/>
              </a:rPr>
            </a:br>
            <a:r>
              <a:rPr lang="ar-JO" sz="4000" dirty="0">
                <a:solidFill>
                  <a:srgbClr val="FFFF00"/>
                </a:solidFill>
                <a:ea typeface="ＭＳ Ｐゴシック" charset="0"/>
              </a:rPr>
              <a:t>لماذا</a:t>
            </a:r>
            <a:r>
              <a:rPr lang="ar-JO" sz="4000" dirty="0">
                <a:solidFill>
                  <a:schemeClr val="bg1"/>
                </a:solidFill>
                <a:ea typeface="ＭＳ Ｐゴシック" charset="0"/>
              </a:rPr>
              <a:t> نسترد المؤمنين المخطئين </a:t>
            </a:r>
            <a:br>
              <a:rPr lang="ar-JO" sz="4000" dirty="0">
                <a:solidFill>
                  <a:schemeClr val="bg1"/>
                </a:solidFill>
                <a:ea typeface="ＭＳ Ｐゴシック" charset="0"/>
              </a:rPr>
            </a:br>
            <a:r>
              <a:rPr lang="ar-JO" sz="4000" dirty="0">
                <a:solidFill>
                  <a:schemeClr val="bg1"/>
                </a:solidFill>
                <a:ea typeface="ＭＳ Ｐゴシック" charset="0"/>
              </a:rPr>
              <a:t>بشكل مناسب؟</a:t>
            </a:r>
            <a:endParaRPr lang="en-US" sz="3600" dirty="0">
              <a:solidFill>
                <a:schemeClr val="bg1"/>
              </a:solidFill>
              <a:latin typeface="Times New Roman" charset="0"/>
              <a:ea typeface="ＭＳ Ｐゴシック" charset="0"/>
            </a:endParaRPr>
          </a:p>
        </p:txBody>
      </p:sp>
    </p:spTree>
    <p:extLst>
      <p:ext uri="{BB962C8B-B14F-4D97-AF65-F5344CB8AC3E}">
        <p14:creationId xmlns:p14="http://schemas.microsoft.com/office/powerpoint/2010/main" val="3096805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1" descr="unitycooperation1-300x219.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525" y="0"/>
            <a:ext cx="9153525"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6" name="Rectangle 2"/>
          <p:cNvSpPr>
            <a:spLocks noGrp="1" noChangeArrowheads="1"/>
          </p:cNvSpPr>
          <p:nvPr>
            <p:ph type="title" idx="4294967295"/>
          </p:nvPr>
        </p:nvSpPr>
        <p:spPr>
          <a:xfrm>
            <a:off x="2484438" y="1196975"/>
            <a:ext cx="4770437" cy="1895475"/>
          </a:xfrm>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الفكرة في الأعداد</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18-20</a:t>
            </a:r>
            <a:endParaRPr lang="en-US" dirty="0">
              <a:latin typeface="Arial" panose="020B0604020202020204" pitchFamily="34" charset="0"/>
              <a:ea typeface="ＭＳ Ｐゴシック" charset="0"/>
              <a:cs typeface="Arial" panose="020B0604020202020204" pitchFamily="34" charset="0"/>
            </a:endParaRPr>
          </a:p>
        </p:txBody>
      </p:sp>
      <p:sp>
        <p:nvSpPr>
          <p:cNvPr id="1078275" name="Text Box 3"/>
          <p:cNvSpPr txBox="1">
            <a:spLocks noChangeArrowheads="1"/>
          </p:cNvSpPr>
          <p:nvPr/>
        </p:nvSpPr>
        <p:spPr bwMode="auto">
          <a:xfrm>
            <a:off x="1979613" y="3578225"/>
            <a:ext cx="5832475"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 typeface="Arial" charset="0"/>
              <a:buNone/>
              <a:tabLst/>
              <a:defRPr/>
            </a:pPr>
            <a:r>
              <a:rPr lang="ar-JO" sz="4800" b="1" dirty="0">
                <a:solidFill>
                  <a:srgbClr val="000000"/>
                </a:solidFill>
                <a:latin typeface="Arial" panose="020B0604020202020204" pitchFamily="34" charset="0"/>
                <a:cs typeface="Arial" panose="020B0604020202020204" pitchFamily="34" charset="0"/>
              </a:rPr>
              <a:t>2. كنيستنا </a:t>
            </a:r>
            <a:r>
              <a:rPr lang="ar-LB" sz="4800" b="1" dirty="0">
                <a:solidFill>
                  <a:srgbClr val="000000"/>
                </a:solidFill>
                <a:latin typeface="Arial" panose="020B0604020202020204" pitchFamily="34" charset="0"/>
                <a:cs typeface="Arial" panose="020B0604020202020204" pitchFamily="34" charset="0"/>
              </a:rPr>
              <a:t>تمدد</a:t>
            </a:r>
            <a:r>
              <a:rPr lang="ar-JO" sz="4800" b="1" dirty="0">
                <a:solidFill>
                  <a:srgbClr val="000000"/>
                </a:solidFill>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 typeface="Arial" charset="0"/>
              <a:buNone/>
              <a:tabLst/>
              <a:defRPr/>
            </a:pPr>
            <a:r>
              <a:rPr lang="ar-JO" sz="4800" b="1" u="sng" dirty="0">
                <a:solidFill>
                  <a:srgbClr val="002060"/>
                </a:solidFill>
                <a:latin typeface="Arial" panose="020B0604020202020204" pitchFamily="34" charset="0"/>
                <a:cs typeface="Arial" panose="020B0604020202020204" pitchFamily="34" charset="0"/>
              </a:rPr>
              <a:t>سلط</a:t>
            </a:r>
            <a:r>
              <a:rPr lang="ar-LB" sz="4800" b="1" u="sng" dirty="0">
                <a:solidFill>
                  <a:srgbClr val="002060"/>
                </a:solidFill>
                <a:latin typeface="Arial" panose="020B0604020202020204" pitchFamily="34" charset="0"/>
                <a:cs typeface="Arial" panose="020B0604020202020204" pitchFamily="34" charset="0"/>
              </a:rPr>
              <a:t>ان</a:t>
            </a:r>
            <a:r>
              <a:rPr lang="ar-JO" sz="4800" b="1" dirty="0">
                <a:solidFill>
                  <a:srgbClr val="000000"/>
                </a:solidFill>
                <a:latin typeface="Arial" panose="020B0604020202020204" pitchFamily="34" charset="0"/>
                <a:cs typeface="Arial" panose="020B0604020202020204" pitchFamily="34" charset="0"/>
              </a:rPr>
              <a:t> الله نفسه</a:t>
            </a:r>
            <a:endParaRPr kumimoji="0" lang="en-US" sz="4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1387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1078275">
                                            <p:txEl>
                                              <p:pRg st="0" end="0"/>
                                            </p:txEl>
                                          </p:spTgt>
                                        </p:tgtEl>
                                        <p:attrNameLst>
                                          <p:attrName>style.visibility</p:attrName>
                                        </p:attrNameLst>
                                      </p:cBhvr>
                                      <p:to>
                                        <p:strVal val="visible"/>
                                      </p:to>
                                    </p:set>
                                  </p:childTnLst>
                                </p:cTn>
                              </p:par>
                            </p:childTnLst>
                          </p:cTn>
                        </p:par>
                        <p:par>
                          <p:cTn id="7" fill="hold">
                            <p:stCondLst>
                              <p:cond delay="600"/>
                            </p:stCondLst>
                            <p:childTnLst>
                              <p:par>
                                <p:cTn id="8" presetID="1" presetClass="entr" presetSubtype="0" fill="hold" grpId="0" nodeType="afterEffect">
                                  <p:stCondLst>
                                    <p:cond delay="0"/>
                                  </p:stCondLst>
                                  <p:childTnLst>
                                    <p:set>
                                      <p:cBhvr>
                                        <p:cTn id="9" dur="1" fill="hold">
                                          <p:stCondLst>
                                            <p:cond delay="599"/>
                                          </p:stCondLst>
                                        </p:cTn>
                                        <p:tgtEl>
                                          <p:spTgt spid="107827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75"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5" descr="relationships on b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544"/>
            <a:ext cx="9144000" cy="702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2371" name="Rectangle 3"/>
          <p:cNvSpPr>
            <a:spLocks noGrp="1" noChangeArrowheads="1"/>
          </p:cNvSpPr>
          <p:nvPr>
            <p:ph type="title" idx="4294967295"/>
          </p:nvPr>
        </p:nvSpPr>
        <p:spPr>
          <a:xfrm>
            <a:off x="0" y="228600"/>
            <a:ext cx="9144000" cy="1447800"/>
          </a:xfrm>
          <a:effectLst>
            <a:outerShdw blurRad="63500" dist="35921" dir="2700000" algn="ctr" rotWithShape="0">
              <a:schemeClr val="tx2">
                <a:alpha val="74998"/>
              </a:schemeClr>
            </a:outerShdw>
          </a:effectLst>
        </p:spPr>
        <p:txBody>
          <a:bodyPr/>
          <a:lstStyle/>
          <a:p>
            <a:pPr eaLnBrk="1" hangingPunct="1">
              <a:defRPr/>
            </a:pPr>
            <a:r>
              <a:rPr lang="ar-JO" sz="6600" dirty="0">
                <a:solidFill>
                  <a:srgbClr val="FFFFFF"/>
                </a:solidFill>
                <a:ea typeface="ＭＳ Ｐゴシック" charset="0"/>
              </a:rPr>
              <a:t>لماذا التأديب؟</a:t>
            </a:r>
            <a:br>
              <a:rPr lang="en-US" sz="6000" dirty="0">
                <a:solidFill>
                  <a:srgbClr val="FFFFFF"/>
                </a:solidFill>
                <a:ea typeface="ＭＳ Ｐゴシック" charset="0"/>
              </a:rPr>
            </a:br>
            <a:r>
              <a:rPr lang="ar-JO" sz="4000" dirty="0">
                <a:solidFill>
                  <a:srgbClr val="FFFFFF"/>
                </a:solidFill>
                <a:ea typeface="ＭＳ Ｐゴシック" charset="0"/>
              </a:rPr>
              <a:t>عندما نسعى لاسترداد شخص ما ....</a:t>
            </a:r>
            <a:endParaRPr lang="en-US" sz="4000" dirty="0">
              <a:solidFill>
                <a:srgbClr val="FFFFFF"/>
              </a:solidFill>
              <a:ea typeface="ＭＳ Ｐゴシック" charset="0"/>
            </a:endParaRPr>
          </a:p>
        </p:txBody>
      </p:sp>
      <p:sp>
        <p:nvSpPr>
          <p:cNvPr id="1082372" name="Text Box 4"/>
          <p:cNvSpPr txBox="1">
            <a:spLocks noChangeArrowheads="1"/>
          </p:cNvSpPr>
          <p:nvPr/>
        </p:nvSpPr>
        <p:spPr bwMode="auto">
          <a:xfrm>
            <a:off x="3281921" y="2385239"/>
            <a:ext cx="5862078" cy="3170099"/>
          </a:xfrm>
          <a:prstGeom prst="rect">
            <a:avLst/>
          </a:prstGeom>
          <a:noFill/>
          <a:ln>
            <a:noFill/>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نتصرف</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مكان</a:t>
            </a:r>
            <a: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a:t>
            </a:r>
            <a:b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a:t>
            </a:r>
            <a:r>
              <a:rPr kumimoji="0" lang="ar-JO" sz="4000" b="1"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الآب</a:t>
            </a:r>
            <a:b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b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ar-LB"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r>
              <a:rPr lang="ar-JO" sz="40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18-19</a:t>
            </a:r>
            <a:r>
              <a:rPr kumimoji="0" lang="ar-LB"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endPar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1082373" name="Text Box 5"/>
          <p:cNvSpPr txBox="1">
            <a:spLocks noChangeArrowheads="1"/>
          </p:cNvSpPr>
          <p:nvPr/>
        </p:nvSpPr>
        <p:spPr bwMode="auto">
          <a:xfrm>
            <a:off x="0" y="2342709"/>
            <a:ext cx="6308645" cy="3170099"/>
          </a:xfrm>
          <a:prstGeom prst="rect">
            <a:avLst/>
          </a:prstGeom>
          <a:noFill/>
          <a:ln>
            <a:noFill/>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نتصرف</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في حضور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وسلطة </a:t>
            </a:r>
            <a:r>
              <a:rPr kumimoji="0" lang="ar-JO" sz="4000" b="1"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المسيح</a:t>
            </a:r>
            <a:b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b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ar-LB"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r>
              <a:rPr lang="ar-JO" sz="40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20</a:t>
            </a:r>
            <a:r>
              <a:rPr kumimoji="0" lang="ar-LB"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endPar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2951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2372">
                                            <p:txEl>
                                              <p:pRg st="0" end="0"/>
                                            </p:txEl>
                                          </p:spTgt>
                                        </p:tgtEl>
                                        <p:attrNameLst>
                                          <p:attrName>style.visibility</p:attrName>
                                        </p:attrNameLst>
                                      </p:cBhvr>
                                      <p:to>
                                        <p:strVal val="visible"/>
                                      </p:to>
                                    </p:set>
                                    <p:anim calcmode="lin" valueType="num">
                                      <p:cBhvr additive="base">
                                        <p:cTn id="7" dur="500" fill="hold"/>
                                        <p:tgtEl>
                                          <p:spTgt spid="10823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23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2372">
                                            <p:txEl>
                                              <p:pRg st="1" end="1"/>
                                            </p:txEl>
                                          </p:spTgt>
                                        </p:tgtEl>
                                        <p:attrNameLst>
                                          <p:attrName>style.visibility</p:attrName>
                                        </p:attrNameLst>
                                      </p:cBhvr>
                                      <p:to>
                                        <p:strVal val="visible"/>
                                      </p:to>
                                    </p:set>
                                    <p:anim calcmode="lin" valueType="num">
                                      <p:cBhvr additive="base">
                                        <p:cTn id="13" dur="500" fill="hold"/>
                                        <p:tgtEl>
                                          <p:spTgt spid="108237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237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82373">
                                            <p:txEl>
                                              <p:pRg st="0" end="0"/>
                                            </p:txEl>
                                          </p:spTgt>
                                        </p:tgtEl>
                                        <p:attrNameLst>
                                          <p:attrName>style.visibility</p:attrName>
                                        </p:attrNameLst>
                                      </p:cBhvr>
                                      <p:to>
                                        <p:strVal val="visible"/>
                                      </p:to>
                                    </p:set>
                                    <p:anim calcmode="lin" valueType="num">
                                      <p:cBhvr additive="base">
                                        <p:cTn id="19" dur="500" fill="hold"/>
                                        <p:tgtEl>
                                          <p:spTgt spid="1082373">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8237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82373">
                                            <p:txEl>
                                              <p:pRg st="1" end="1"/>
                                            </p:txEl>
                                          </p:spTgt>
                                        </p:tgtEl>
                                        <p:attrNameLst>
                                          <p:attrName>style.visibility</p:attrName>
                                        </p:attrNameLst>
                                      </p:cBhvr>
                                      <p:to>
                                        <p:strVal val="visible"/>
                                      </p:to>
                                    </p:set>
                                    <p:anim calcmode="lin" valueType="num">
                                      <p:cBhvr additive="base">
                                        <p:cTn id="25" dur="500" fill="hold"/>
                                        <p:tgtEl>
                                          <p:spTgt spid="1082373">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8237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82373">
                                            <p:txEl>
                                              <p:pRg st="2" end="2"/>
                                            </p:txEl>
                                          </p:spTgt>
                                        </p:tgtEl>
                                        <p:attrNameLst>
                                          <p:attrName>style.visibility</p:attrName>
                                        </p:attrNameLst>
                                      </p:cBhvr>
                                      <p:to>
                                        <p:strVal val="visible"/>
                                      </p:to>
                                    </p:set>
                                    <p:anim calcmode="lin" valueType="num">
                                      <p:cBhvr additive="base">
                                        <p:cTn id="31" dur="500" fill="hold"/>
                                        <p:tgtEl>
                                          <p:spTgt spid="1082373">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8237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2" grpId="0" build="p" autoUpdateAnimBg="0"/>
      <p:bldP spid="1082373" grpId="0" build="p"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4F2963-2E3F-46D3-AC31-FE8FFC7BA5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ك. تعليمات بخصوص التلمذة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95</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8: 19-22</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9: 57-62</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290178"/>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يعل</a:t>
            </a:r>
            <a:r>
              <a:rPr kumimoji="0" lang="ar-LB"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م يسوع من خلال ثلاثة رجال أن التلمذة تكلف غالياً</a:t>
            </a:r>
            <a:r>
              <a:rPr kumimoji="0" lang="ar-LB"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a:t>
            </a:r>
            <a:r>
              <a:rPr kumimoji="0" lang="ar-LB"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هؤلاء الرجال </a:t>
            </a:r>
          </a:p>
          <a:p>
            <a:pPr lvl="0" algn="ctr" defTabSz="914400" rtl="1"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يقدرون الراحة، أو مال الأب، أو العائلة أكثر من المسيح</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5815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54056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BAF90A-D135-4478-AF34-A09B230220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ل. تحدي إخوته</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2-9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27223"/>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رفض يسوع مشورة إخوته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الغير النقية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بالكشف عن نفسه في أورشليم للحفاظ على توقيت الله ليكون ملكًا وخروف الفصح.</a:t>
            </a:r>
          </a:p>
        </p:txBody>
      </p:sp>
    </p:spTree>
    <p:extLst>
      <p:ext uri="{BB962C8B-B14F-4D97-AF65-F5344CB8AC3E}">
        <p14:creationId xmlns:p14="http://schemas.microsoft.com/office/powerpoint/2010/main" val="253139215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ched Right Arrow 5">
            <a:extLst>
              <a:ext uri="{FF2B5EF4-FFF2-40B4-BE49-F238E27FC236}">
                <a16:creationId xmlns:a16="http://schemas.microsoft.com/office/drawing/2014/main" id="{87BA09A8-B026-487B-BE36-BFD050FAB08D}"/>
              </a:ext>
            </a:extLst>
          </p:cNvPr>
          <p:cNvSpPr>
            <a:spLocks noChangeArrowheads="1"/>
          </p:cNvSpPr>
          <p:nvPr/>
        </p:nvSpPr>
        <p:spPr bwMode="auto">
          <a:xfrm>
            <a:off x="0" y="3581400"/>
            <a:ext cx="8839200" cy="762000"/>
          </a:xfrm>
          <a:prstGeom prst="notchedRightArrow">
            <a:avLst>
              <a:gd name="adj1" fmla="val 50000"/>
              <a:gd name="adj2" fmla="val 49998"/>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Title 1">
            <a:extLst>
              <a:ext uri="{FF2B5EF4-FFF2-40B4-BE49-F238E27FC236}">
                <a16:creationId xmlns:a16="http://schemas.microsoft.com/office/drawing/2014/main" id="{AE9DA2AF-1393-46D6-828D-CCBC47F8E937}"/>
              </a:ext>
            </a:extLst>
          </p:cNvPr>
          <p:cNvSpPr>
            <a:spLocks noGrp="1"/>
          </p:cNvSpPr>
          <p:nvPr>
            <p:ph type="title" idx="4294967295"/>
          </p:nvPr>
        </p:nvSpPr>
        <p:spPr>
          <a:xfrm>
            <a:off x="0" y="0"/>
            <a:ext cx="9144000" cy="990600"/>
          </a:xfrm>
          <a:gradFill flip="none" rotWithShape="1">
            <a:gsLst>
              <a:gs pos="32000">
                <a:schemeClr val="tx1"/>
              </a:gs>
              <a:gs pos="100000">
                <a:srgbClr val="000090"/>
              </a:gs>
            </a:gsLst>
            <a:path path="circle">
              <a:fillToRect l="100000" t="100000"/>
            </a:path>
            <a:tileRect r="-100000" b="-100000"/>
          </a:gradFill>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ar-JO" altLang="en-US" sz="3600" dirty="0">
                <a:solidFill>
                  <a:srgbClr val="FFFFFF"/>
                </a:solidFill>
                <a:effectLst>
                  <a:outerShdw blurRad="38100" dist="38100" dir="2700000" algn="tl">
                    <a:srgbClr val="808080"/>
                  </a:outerShdw>
                </a:effectLst>
                <a:cs typeface="Arial" panose="020B0604020202020204" pitchFamily="34" charset="0"/>
              </a:rPr>
              <a:t>شخص مثير للجدل في يوحنا 1-6</a:t>
            </a:r>
            <a:endParaRPr lang="en-US" altLang="en-US" sz="3600" dirty="0">
              <a:solidFill>
                <a:srgbClr val="FFFFFF"/>
              </a:solidFill>
              <a:effectLst>
                <a:outerShdw blurRad="38100" dist="38100" dir="2700000" algn="tl">
                  <a:srgbClr val="808080"/>
                </a:outerShdw>
              </a:effectLst>
              <a:cs typeface="Arial" panose="020B0604020202020204" pitchFamily="34" charset="0"/>
            </a:endParaRPr>
          </a:p>
        </p:txBody>
      </p:sp>
      <p:sp>
        <p:nvSpPr>
          <p:cNvPr id="3" name="Title 1">
            <a:extLst>
              <a:ext uri="{FF2B5EF4-FFF2-40B4-BE49-F238E27FC236}">
                <a16:creationId xmlns:a16="http://schemas.microsoft.com/office/drawing/2014/main" id="{98B5CC6A-1B6D-420C-9663-B2650B6A0D09}"/>
              </a:ext>
            </a:extLst>
          </p:cNvPr>
          <p:cNvSpPr txBox="1">
            <a:spLocks/>
          </p:cNvSpPr>
          <p:nvPr/>
        </p:nvSpPr>
        <p:spPr bwMode="auto">
          <a:xfrm>
            <a:off x="0" y="1143000"/>
            <a:ext cx="1905000" cy="838200"/>
          </a:xfrm>
          <a:prstGeom prst="rect">
            <a:avLst/>
          </a:prstGeom>
          <a:noFill/>
          <a:ln w="9525">
            <a:noFill/>
            <a:miter lim="800000"/>
            <a:headEnd/>
            <a:tailEnd/>
          </a:ln>
          <a:effectLst/>
        </p:spPr>
        <p:txBody>
          <a:bodyPr anchor="ct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المؤمنون في</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 يوحنا 1-4</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itle 1">
            <a:extLst>
              <a:ext uri="{FF2B5EF4-FFF2-40B4-BE49-F238E27FC236}">
                <a16:creationId xmlns:a16="http://schemas.microsoft.com/office/drawing/2014/main" id="{C198309C-6770-4BB1-8384-21BEB9BD05FE}"/>
              </a:ext>
            </a:extLst>
          </p:cNvPr>
          <p:cNvSpPr txBox="1">
            <a:spLocks/>
          </p:cNvSpPr>
          <p:nvPr/>
        </p:nvSpPr>
        <p:spPr bwMode="auto">
          <a:xfrm>
            <a:off x="205565" y="3657600"/>
            <a:ext cx="1871332"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خط الإيمان</a:t>
            </a:r>
            <a:endParaRPr kumimoji="0" lang="en-US" sz="2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itle 1">
            <a:extLst>
              <a:ext uri="{FF2B5EF4-FFF2-40B4-BE49-F238E27FC236}">
                <a16:creationId xmlns:a16="http://schemas.microsoft.com/office/drawing/2014/main" id="{B3F79951-6206-49FD-B21C-D14CB1A558E5}"/>
              </a:ext>
            </a:extLst>
          </p:cNvPr>
          <p:cNvSpPr txBox="1">
            <a:spLocks/>
          </p:cNvSpPr>
          <p:nvPr/>
        </p:nvSpPr>
        <p:spPr bwMode="auto">
          <a:xfrm>
            <a:off x="380999" y="3200400"/>
            <a:ext cx="2676099" cy="609600"/>
          </a:xfrm>
          <a:prstGeom prst="rect">
            <a:avLst/>
          </a:prstGeom>
          <a:noFill/>
          <a:ln w="9525">
            <a:noFill/>
            <a:miter lim="800000"/>
            <a:headEnd/>
            <a:tailEnd/>
          </a:ln>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التلاميذ</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 name="Title 1">
            <a:extLst>
              <a:ext uri="{FF2B5EF4-FFF2-40B4-BE49-F238E27FC236}">
                <a16:creationId xmlns:a16="http://schemas.microsoft.com/office/drawing/2014/main" id="{558CB38D-59D0-42C4-8B0B-23D13A071987}"/>
              </a:ext>
            </a:extLst>
          </p:cNvPr>
          <p:cNvSpPr txBox="1">
            <a:spLocks/>
          </p:cNvSpPr>
          <p:nvPr/>
        </p:nvSpPr>
        <p:spPr bwMode="auto">
          <a:xfrm>
            <a:off x="1066800" y="2773363"/>
            <a:ext cx="30480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يهود الفصح</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9" name="Title 1">
            <a:extLst>
              <a:ext uri="{FF2B5EF4-FFF2-40B4-BE49-F238E27FC236}">
                <a16:creationId xmlns:a16="http://schemas.microsoft.com/office/drawing/2014/main" id="{32B7AF40-DE34-45DE-9F5B-B9D59E11FD54}"/>
              </a:ext>
            </a:extLst>
          </p:cNvPr>
          <p:cNvSpPr txBox="1">
            <a:spLocks/>
          </p:cNvSpPr>
          <p:nvPr/>
        </p:nvSpPr>
        <p:spPr bwMode="auto">
          <a:xfrm>
            <a:off x="1524000" y="2346325"/>
            <a:ext cx="25908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نيقوديموس</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0" name="Title 1">
            <a:extLst>
              <a:ext uri="{FF2B5EF4-FFF2-40B4-BE49-F238E27FC236}">
                <a16:creationId xmlns:a16="http://schemas.microsoft.com/office/drawing/2014/main" id="{F2045FDA-F972-4419-8375-DEA1942C649F}"/>
              </a:ext>
            </a:extLst>
          </p:cNvPr>
          <p:cNvSpPr txBox="1">
            <a:spLocks/>
          </p:cNvSpPr>
          <p:nvPr/>
        </p:nvSpPr>
        <p:spPr bwMode="auto">
          <a:xfrm>
            <a:off x="1981200" y="1920875"/>
            <a:ext cx="32766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يوحنا المعمدان</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1" name="Title 1">
            <a:extLst>
              <a:ext uri="{FF2B5EF4-FFF2-40B4-BE49-F238E27FC236}">
                <a16:creationId xmlns:a16="http://schemas.microsoft.com/office/drawing/2014/main" id="{FEEA1DB7-8CCC-4A3C-A82D-364CFA79E92D}"/>
              </a:ext>
            </a:extLst>
          </p:cNvPr>
          <p:cNvSpPr txBox="1">
            <a:spLocks/>
          </p:cNvSpPr>
          <p:nvPr/>
        </p:nvSpPr>
        <p:spPr bwMode="auto">
          <a:xfrm>
            <a:off x="2438400" y="1493838"/>
            <a:ext cx="39624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المرأة السامرية</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2" name="Title 1">
            <a:extLst>
              <a:ext uri="{FF2B5EF4-FFF2-40B4-BE49-F238E27FC236}">
                <a16:creationId xmlns:a16="http://schemas.microsoft.com/office/drawing/2014/main" id="{750E9BA0-79C4-44A7-BA87-A84B1D52BF85}"/>
              </a:ext>
            </a:extLst>
          </p:cNvPr>
          <p:cNvSpPr txBox="1">
            <a:spLocks/>
          </p:cNvSpPr>
          <p:nvPr/>
        </p:nvSpPr>
        <p:spPr bwMode="auto">
          <a:xfrm>
            <a:off x="3048000" y="1066800"/>
            <a:ext cx="19050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الجليليون</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3" name="Title 1">
            <a:extLst>
              <a:ext uri="{FF2B5EF4-FFF2-40B4-BE49-F238E27FC236}">
                <a16:creationId xmlns:a16="http://schemas.microsoft.com/office/drawing/2014/main" id="{7D19F7D4-6CD0-401E-8275-27D05508AAB1}"/>
              </a:ext>
            </a:extLst>
          </p:cNvPr>
          <p:cNvSpPr txBox="1">
            <a:spLocks/>
          </p:cNvSpPr>
          <p:nvPr/>
        </p:nvSpPr>
        <p:spPr bwMode="auto">
          <a:xfrm>
            <a:off x="42532" y="4495800"/>
            <a:ext cx="1981200" cy="8382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غير المؤمنون</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 في يوحنا 5-6</a:t>
            </a:r>
            <a:endParaRPr kumimoji="0" lang="en-US" alt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4" name="Title 1">
            <a:extLst>
              <a:ext uri="{FF2B5EF4-FFF2-40B4-BE49-F238E27FC236}">
                <a16:creationId xmlns:a16="http://schemas.microsoft.com/office/drawing/2014/main" id="{3BC177C3-22C2-4783-BA06-17BF365ACE31}"/>
              </a:ext>
            </a:extLst>
          </p:cNvPr>
          <p:cNvSpPr txBox="1">
            <a:spLocks/>
          </p:cNvSpPr>
          <p:nvPr/>
        </p:nvSpPr>
        <p:spPr bwMode="auto">
          <a:xfrm>
            <a:off x="3810000" y="44196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قادة أورشليم</a:t>
            </a:r>
            <a:endParaRPr kumimoji="0" lang="en-US" sz="2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5" name="Title 1">
            <a:extLst>
              <a:ext uri="{FF2B5EF4-FFF2-40B4-BE49-F238E27FC236}">
                <a16:creationId xmlns:a16="http://schemas.microsoft.com/office/drawing/2014/main" id="{616AC012-8682-40B4-8F43-B5FBA02AA413}"/>
              </a:ext>
            </a:extLst>
          </p:cNvPr>
          <p:cNvSpPr txBox="1">
            <a:spLocks/>
          </p:cNvSpPr>
          <p:nvPr/>
        </p:nvSpPr>
        <p:spPr bwMode="auto">
          <a:xfrm>
            <a:off x="4419600" y="49911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شعب الجليل</a:t>
            </a:r>
            <a:endParaRPr kumimoji="0" lang="en-US" sz="2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6" name="Title 1">
            <a:extLst>
              <a:ext uri="{FF2B5EF4-FFF2-40B4-BE49-F238E27FC236}">
                <a16:creationId xmlns:a16="http://schemas.microsoft.com/office/drawing/2014/main" id="{B8A4A464-1A8C-4C2D-940C-8D2DD0658220}"/>
              </a:ext>
            </a:extLst>
          </p:cNvPr>
          <p:cNvSpPr txBox="1">
            <a:spLocks/>
          </p:cNvSpPr>
          <p:nvPr/>
        </p:nvSpPr>
        <p:spPr bwMode="auto">
          <a:xfrm>
            <a:off x="5029200" y="5509435"/>
            <a:ext cx="4114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تلاميذ هجروا يسوع</a:t>
            </a:r>
            <a:endParaRPr kumimoji="0" lang="en-US" sz="2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7" name="Freeform 16">
            <a:extLst>
              <a:ext uri="{FF2B5EF4-FFF2-40B4-BE49-F238E27FC236}">
                <a16:creationId xmlns:a16="http://schemas.microsoft.com/office/drawing/2014/main" id="{D4885B12-9057-4149-B1A7-3A5A4A463DD4}"/>
              </a:ext>
            </a:extLst>
          </p:cNvPr>
          <p:cNvSpPr>
            <a:spLocks noChangeArrowheads="1"/>
          </p:cNvSpPr>
          <p:nvPr/>
        </p:nvSpPr>
        <p:spPr bwMode="auto">
          <a:xfrm>
            <a:off x="3810000" y="1344613"/>
            <a:ext cx="2543175" cy="3089275"/>
          </a:xfrm>
          <a:custGeom>
            <a:avLst/>
            <a:gdLst>
              <a:gd name="T0" fmla="*/ 1206481 w 2543214"/>
              <a:gd name="T1" fmla="*/ 21160 h 3090334"/>
              <a:gd name="T2" fmla="*/ 1418145 w 2543214"/>
              <a:gd name="T3" fmla="*/ 0 h 3090334"/>
              <a:gd name="T4" fmla="*/ 1820305 w 2543214"/>
              <a:gd name="T5" fmla="*/ 10580 h 3090334"/>
              <a:gd name="T6" fmla="*/ 2180134 w 2543214"/>
              <a:gd name="T7" fmla="*/ 42319 h 3090334"/>
              <a:gd name="T8" fmla="*/ 2317714 w 2543214"/>
              <a:gd name="T9" fmla="*/ 63478 h 3090334"/>
              <a:gd name="T10" fmla="*/ 2402380 w 2543214"/>
              <a:gd name="T11" fmla="*/ 84638 h 3090334"/>
              <a:gd name="T12" fmla="*/ 2444713 w 2543214"/>
              <a:gd name="T13" fmla="*/ 116377 h 3090334"/>
              <a:gd name="T14" fmla="*/ 2476462 w 2543214"/>
              <a:gd name="T15" fmla="*/ 190435 h 3090334"/>
              <a:gd name="T16" fmla="*/ 2508212 w 2543214"/>
              <a:gd name="T17" fmla="*/ 275073 h 3090334"/>
              <a:gd name="T18" fmla="*/ 2497629 w 2543214"/>
              <a:gd name="T19" fmla="*/ 814638 h 3090334"/>
              <a:gd name="T20" fmla="*/ 2476462 w 2543214"/>
              <a:gd name="T21" fmla="*/ 846377 h 3090334"/>
              <a:gd name="T22" fmla="*/ 2423546 w 2543214"/>
              <a:gd name="T23" fmla="*/ 973333 h 3090334"/>
              <a:gd name="T24" fmla="*/ 2391796 w 2543214"/>
              <a:gd name="T25" fmla="*/ 1026232 h 3090334"/>
              <a:gd name="T26" fmla="*/ 2317714 w 2543214"/>
              <a:gd name="T27" fmla="*/ 1174347 h 3090334"/>
              <a:gd name="T28" fmla="*/ 2243633 w 2543214"/>
              <a:gd name="T29" fmla="*/ 1280145 h 3090334"/>
              <a:gd name="T30" fmla="*/ 2211883 w 2543214"/>
              <a:gd name="T31" fmla="*/ 1322464 h 3090334"/>
              <a:gd name="T32" fmla="*/ 2148384 w 2543214"/>
              <a:gd name="T33" fmla="*/ 1407102 h 3090334"/>
              <a:gd name="T34" fmla="*/ 2127217 w 2543214"/>
              <a:gd name="T35" fmla="*/ 1438841 h 3090334"/>
              <a:gd name="T36" fmla="*/ 2053136 w 2543214"/>
              <a:gd name="T37" fmla="*/ 1502319 h 3090334"/>
              <a:gd name="T38" fmla="*/ 1968470 w 2543214"/>
              <a:gd name="T39" fmla="*/ 1597536 h 3090334"/>
              <a:gd name="T40" fmla="*/ 1799139 w 2543214"/>
              <a:gd name="T41" fmla="*/ 1724493 h 3090334"/>
              <a:gd name="T42" fmla="*/ 1619225 w 2543214"/>
              <a:gd name="T43" fmla="*/ 1872608 h 3090334"/>
              <a:gd name="T44" fmla="*/ 1449895 w 2543214"/>
              <a:gd name="T45" fmla="*/ 1967825 h 3090334"/>
              <a:gd name="T46" fmla="*/ 1386396 w 2543214"/>
              <a:gd name="T47" fmla="*/ 1999565 h 3090334"/>
              <a:gd name="T48" fmla="*/ 1333480 w 2543214"/>
              <a:gd name="T49" fmla="*/ 2010145 h 3090334"/>
              <a:gd name="T50" fmla="*/ 1238231 w 2543214"/>
              <a:gd name="T51" fmla="*/ 2041884 h 3090334"/>
              <a:gd name="T52" fmla="*/ 1164149 w 2543214"/>
              <a:gd name="T53" fmla="*/ 2073623 h 3090334"/>
              <a:gd name="T54" fmla="*/ 1058317 w 2543214"/>
              <a:gd name="T55" fmla="*/ 2094782 h 3090334"/>
              <a:gd name="T56" fmla="*/ 1015984 w 2543214"/>
              <a:gd name="T57" fmla="*/ 2105362 h 3090334"/>
              <a:gd name="T58" fmla="*/ 941903 w 2543214"/>
              <a:gd name="T59" fmla="*/ 2137101 h 3090334"/>
              <a:gd name="T60" fmla="*/ 814905 w 2543214"/>
              <a:gd name="T61" fmla="*/ 2200580 h 3090334"/>
              <a:gd name="T62" fmla="*/ 730239 w 2543214"/>
              <a:gd name="T63" fmla="*/ 2242898 h 3090334"/>
              <a:gd name="T64" fmla="*/ 624407 w 2543214"/>
              <a:gd name="T65" fmla="*/ 2295797 h 3090334"/>
              <a:gd name="T66" fmla="*/ 380994 w 2543214"/>
              <a:gd name="T67" fmla="*/ 2380434 h 3090334"/>
              <a:gd name="T68" fmla="*/ 211664 w 2543214"/>
              <a:gd name="T69" fmla="*/ 2486232 h 3090334"/>
              <a:gd name="T70" fmla="*/ 148165 w 2543214"/>
              <a:gd name="T71" fmla="*/ 2528550 h 3090334"/>
              <a:gd name="T72" fmla="*/ 95249 w 2543214"/>
              <a:gd name="T73" fmla="*/ 2592028 h 3090334"/>
              <a:gd name="T74" fmla="*/ 31750 w 2543214"/>
              <a:gd name="T75" fmla="*/ 2655507 h 3090334"/>
              <a:gd name="T76" fmla="*/ 0 w 2543214"/>
              <a:gd name="T77" fmla="*/ 2729564 h 3090334"/>
              <a:gd name="T78" fmla="*/ 21167 w 2543214"/>
              <a:gd name="T79" fmla="*/ 2867101 h 3090334"/>
              <a:gd name="T80" fmla="*/ 52916 w 2543214"/>
              <a:gd name="T81" fmla="*/ 2898840 h 3090334"/>
              <a:gd name="T82" fmla="*/ 63499 w 2543214"/>
              <a:gd name="T83" fmla="*/ 2930579 h 3090334"/>
              <a:gd name="T84" fmla="*/ 158748 w 2543214"/>
              <a:gd name="T85" fmla="*/ 3004637 h 3090334"/>
              <a:gd name="T86" fmla="*/ 190497 w 2543214"/>
              <a:gd name="T87" fmla="*/ 3089275 h 30903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3214"/>
              <a:gd name="T133" fmla="*/ 0 h 3090334"/>
              <a:gd name="T134" fmla="*/ 2543214 w 2543214"/>
              <a:gd name="T135" fmla="*/ 3090334 h 30903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3214" h="3090334">
                <a:moveTo>
                  <a:pt x="1206500" y="21167"/>
                </a:moveTo>
                <a:cubicBezTo>
                  <a:pt x="1278673" y="10857"/>
                  <a:pt x="1343195" y="0"/>
                  <a:pt x="1418167" y="0"/>
                </a:cubicBezTo>
                <a:cubicBezTo>
                  <a:pt x="1552269" y="0"/>
                  <a:pt x="1686278" y="7056"/>
                  <a:pt x="1820333" y="10584"/>
                </a:cubicBezTo>
                <a:cubicBezTo>
                  <a:pt x="2264556" y="59941"/>
                  <a:pt x="1772231" y="8339"/>
                  <a:pt x="2180167" y="42334"/>
                </a:cubicBezTo>
                <a:cubicBezTo>
                  <a:pt x="2227043" y="46240"/>
                  <a:pt x="2272133" y="52973"/>
                  <a:pt x="2317750" y="63500"/>
                </a:cubicBezTo>
                <a:cubicBezTo>
                  <a:pt x="2346096" y="70041"/>
                  <a:pt x="2402417" y="84667"/>
                  <a:pt x="2402417" y="84667"/>
                </a:cubicBezTo>
                <a:cubicBezTo>
                  <a:pt x="2416528" y="95250"/>
                  <a:pt x="2432277" y="103944"/>
                  <a:pt x="2444750" y="116417"/>
                </a:cubicBezTo>
                <a:cubicBezTo>
                  <a:pt x="2472653" y="144320"/>
                  <a:pt x="2464355" y="154065"/>
                  <a:pt x="2476500" y="190500"/>
                </a:cubicBezTo>
                <a:cubicBezTo>
                  <a:pt x="2486031" y="219095"/>
                  <a:pt x="2497667" y="246945"/>
                  <a:pt x="2508250" y="275167"/>
                </a:cubicBezTo>
                <a:cubicBezTo>
                  <a:pt x="2543214" y="484957"/>
                  <a:pt x="2532689" y="394651"/>
                  <a:pt x="2497667" y="814917"/>
                </a:cubicBezTo>
                <a:cubicBezTo>
                  <a:pt x="2496611" y="827593"/>
                  <a:pt x="2481879" y="835141"/>
                  <a:pt x="2476500" y="846667"/>
                </a:cubicBezTo>
                <a:cubicBezTo>
                  <a:pt x="2457106" y="888226"/>
                  <a:pt x="2447178" y="934341"/>
                  <a:pt x="2423583" y="973667"/>
                </a:cubicBezTo>
                <a:cubicBezTo>
                  <a:pt x="2413000" y="991306"/>
                  <a:pt x="2401032" y="1008185"/>
                  <a:pt x="2391833" y="1026584"/>
                </a:cubicBezTo>
                <a:cubicBezTo>
                  <a:pt x="2341041" y="1128168"/>
                  <a:pt x="2381710" y="1075901"/>
                  <a:pt x="2317750" y="1174750"/>
                </a:cubicBezTo>
                <a:cubicBezTo>
                  <a:pt x="2294357" y="1210904"/>
                  <a:pt x="2268696" y="1245543"/>
                  <a:pt x="2243667" y="1280584"/>
                </a:cubicBezTo>
                <a:cubicBezTo>
                  <a:pt x="2233415" y="1294937"/>
                  <a:pt x="2220992" y="1307792"/>
                  <a:pt x="2211917" y="1322917"/>
                </a:cubicBezTo>
                <a:cubicBezTo>
                  <a:pt x="2145200" y="1434113"/>
                  <a:pt x="2214552" y="1328223"/>
                  <a:pt x="2148417" y="1407584"/>
                </a:cubicBezTo>
                <a:cubicBezTo>
                  <a:pt x="2140274" y="1417355"/>
                  <a:pt x="2135393" y="1429563"/>
                  <a:pt x="2127250" y="1439334"/>
                </a:cubicBezTo>
                <a:cubicBezTo>
                  <a:pt x="2069648" y="1508456"/>
                  <a:pt x="2123241" y="1432760"/>
                  <a:pt x="2053167" y="1502834"/>
                </a:cubicBezTo>
                <a:cubicBezTo>
                  <a:pt x="1970933" y="1585068"/>
                  <a:pt x="2084118" y="1504488"/>
                  <a:pt x="1968500" y="1598084"/>
                </a:cubicBezTo>
                <a:cubicBezTo>
                  <a:pt x="1913661" y="1642477"/>
                  <a:pt x="1851901" y="1678210"/>
                  <a:pt x="1799167" y="1725084"/>
                </a:cubicBezTo>
                <a:cubicBezTo>
                  <a:pt x="1745227" y="1773030"/>
                  <a:pt x="1681698" y="1834220"/>
                  <a:pt x="1619250" y="1873250"/>
                </a:cubicBezTo>
                <a:cubicBezTo>
                  <a:pt x="1564333" y="1907573"/>
                  <a:pt x="1507841" y="1939538"/>
                  <a:pt x="1449917" y="1968500"/>
                </a:cubicBezTo>
                <a:cubicBezTo>
                  <a:pt x="1428750" y="1979083"/>
                  <a:pt x="1408657" y="1992163"/>
                  <a:pt x="1386417" y="2000250"/>
                </a:cubicBezTo>
                <a:cubicBezTo>
                  <a:pt x="1369512" y="2006397"/>
                  <a:pt x="1350796" y="2005892"/>
                  <a:pt x="1333500" y="2010834"/>
                </a:cubicBezTo>
                <a:cubicBezTo>
                  <a:pt x="1301320" y="2020028"/>
                  <a:pt x="1269587" y="2030833"/>
                  <a:pt x="1238250" y="2042584"/>
                </a:cubicBezTo>
                <a:cubicBezTo>
                  <a:pt x="1213094" y="2052018"/>
                  <a:pt x="1189942" y="2066753"/>
                  <a:pt x="1164167" y="2074334"/>
                </a:cubicBezTo>
                <a:cubicBezTo>
                  <a:pt x="1129652" y="2084485"/>
                  <a:pt x="1093511" y="2087962"/>
                  <a:pt x="1058333" y="2095500"/>
                </a:cubicBezTo>
                <a:cubicBezTo>
                  <a:pt x="1044111" y="2098548"/>
                  <a:pt x="1029670" y="2101113"/>
                  <a:pt x="1016000" y="2106084"/>
                </a:cubicBezTo>
                <a:cubicBezTo>
                  <a:pt x="990751" y="2115266"/>
                  <a:pt x="966197" y="2126333"/>
                  <a:pt x="941917" y="2137834"/>
                </a:cubicBezTo>
                <a:cubicBezTo>
                  <a:pt x="899143" y="2158095"/>
                  <a:pt x="857250" y="2180167"/>
                  <a:pt x="814917" y="2201334"/>
                </a:cubicBezTo>
                <a:lnTo>
                  <a:pt x="730250" y="2243667"/>
                </a:lnTo>
                <a:cubicBezTo>
                  <a:pt x="694972" y="2261306"/>
                  <a:pt x="662469" y="2286206"/>
                  <a:pt x="624417" y="2296584"/>
                </a:cubicBezTo>
                <a:cubicBezTo>
                  <a:pt x="528921" y="2322628"/>
                  <a:pt x="470829" y="2333127"/>
                  <a:pt x="381000" y="2381250"/>
                </a:cubicBezTo>
                <a:cubicBezTo>
                  <a:pt x="322327" y="2412682"/>
                  <a:pt x="267823" y="2451348"/>
                  <a:pt x="211667" y="2487084"/>
                </a:cubicBezTo>
                <a:cubicBezTo>
                  <a:pt x="190205" y="2500742"/>
                  <a:pt x="164453" y="2509874"/>
                  <a:pt x="148167" y="2529417"/>
                </a:cubicBezTo>
                <a:cubicBezTo>
                  <a:pt x="130528" y="2550584"/>
                  <a:pt x="113868" y="2572606"/>
                  <a:pt x="95250" y="2592917"/>
                </a:cubicBezTo>
                <a:cubicBezTo>
                  <a:pt x="75023" y="2614983"/>
                  <a:pt x="50450" y="2633042"/>
                  <a:pt x="31750" y="2656417"/>
                </a:cubicBezTo>
                <a:cubicBezTo>
                  <a:pt x="16802" y="2675101"/>
                  <a:pt x="7646" y="2707561"/>
                  <a:pt x="0" y="2730500"/>
                </a:cubicBezTo>
                <a:cubicBezTo>
                  <a:pt x="7056" y="2776361"/>
                  <a:pt x="7327" y="2823795"/>
                  <a:pt x="21167" y="2868084"/>
                </a:cubicBezTo>
                <a:cubicBezTo>
                  <a:pt x="25631" y="2882370"/>
                  <a:pt x="44615" y="2887381"/>
                  <a:pt x="52917" y="2899834"/>
                </a:cubicBezTo>
                <a:cubicBezTo>
                  <a:pt x="59105" y="2909116"/>
                  <a:pt x="55612" y="2923696"/>
                  <a:pt x="63500" y="2931584"/>
                </a:cubicBezTo>
                <a:cubicBezTo>
                  <a:pt x="91942" y="2960026"/>
                  <a:pt x="158750" y="3005667"/>
                  <a:pt x="158750" y="3005667"/>
                </a:cubicBezTo>
                <a:cubicBezTo>
                  <a:pt x="182412" y="3076651"/>
                  <a:pt x="169939" y="3049211"/>
                  <a:pt x="190500" y="3090334"/>
                </a:cubicBezTo>
              </a:path>
            </a:pathLst>
          </a:custGeom>
          <a:noFill/>
          <a:ln w="76200">
            <a:solidFill>
              <a:srgbClr val="FF0000"/>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02381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17"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j-cs"/>
              <a:sym typeface="Arial"/>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panose="020B0604020202020204" pitchFamily="34" charset="0"/>
              </a:rPr>
              <a:t>اضطهاد مدينة المسيح له</a:t>
            </a:r>
            <a:endParaRPr kumimoji="1" lang="en-US" sz="3600" dirty="0">
              <a:solidFill>
                <a:schemeClr val="tx1"/>
              </a:solidFill>
              <a:cs typeface="Arial" panose="020B0604020202020204" pitchFamily="34" charset="0"/>
            </a:endParaRPr>
          </a:p>
        </p:txBody>
      </p:sp>
      <p:sp>
        <p:nvSpPr>
          <p:cNvPr id="507922" name="Text Box 18"/>
          <p:cNvSpPr txBox="1">
            <a:spLocks noChangeArrowheads="1"/>
          </p:cNvSpPr>
          <p:nvPr/>
        </p:nvSpPr>
        <p:spPr bwMode="auto">
          <a:xfrm>
            <a:off x="71439" y="4941905"/>
            <a:ext cx="9037637" cy="953928"/>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lvl="0" algn="ctr" defTabSz="914400" rtl="1" eaLnBrk="0" fontAlgn="base" hangingPunct="0">
              <a:spcBef>
                <a:spcPct val="0"/>
              </a:spcBef>
              <a:spcAft>
                <a:spcPct val="0"/>
              </a:spcAft>
              <a:defRPr/>
            </a:pPr>
            <a:r>
              <a:rPr lang="ar-JO" sz="2800" b="1" dirty="0">
                <a:solidFill>
                  <a:srgbClr val="FFFFFF"/>
                </a:solidFill>
                <a:latin typeface="Arial" panose="020B0604020202020204" pitchFamily="34" charset="0"/>
                <a:cs typeface="Arial" panose="020B0604020202020204" pitchFamily="34" charset="0"/>
                <a:sym typeface="Arial"/>
              </a:rPr>
              <a:t> أَلَيْسَ هذَا هُوَ النَّجَّارَ ابْنَ مَرْيَمَ، وَأَخُو يَعْقُوبَ وَيُوسِي وَيَهُوذَا وَسِمْعَانَ؟ </a:t>
            </a:r>
            <a:r>
              <a:rPr lang="ar-JO" sz="2800" b="1" dirty="0" err="1">
                <a:solidFill>
                  <a:srgbClr val="FFFFFF"/>
                </a:solidFill>
                <a:latin typeface="Arial" panose="020B0604020202020204" pitchFamily="34" charset="0"/>
                <a:cs typeface="Arial" panose="020B0604020202020204" pitchFamily="34" charset="0"/>
                <a:sym typeface="Arial"/>
              </a:rPr>
              <a:t>أَوَلَيْسَتْ</a:t>
            </a:r>
            <a:r>
              <a:rPr lang="ar-JO" sz="2800" b="1" dirty="0">
                <a:solidFill>
                  <a:srgbClr val="FFFFFF"/>
                </a:solidFill>
                <a:latin typeface="Arial" panose="020B0604020202020204" pitchFamily="34" charset="0"/>
                <a:cs typeface="Arial" panose="020B0604020202020204" pitchFamily="34" charset="0"/>
                <a:sym typeface="Arial"/>
              </a:rPr>
              <a:t> أَخَوَاتُهُ ههُنَا عِنْدَنَا؟» فَكَانُوا يَعْثُرُونَ بِهِ.</a:t>
            </a:r>
            <a:r>
              <a:rPr lang="ar-LB" sz="2800" b="1" dirty="0">
                <a:solidFill>
                  <a:srgbClr val="FFFFFF"/>
                </a:solidFill>
                <a:latin typeface="Arial" panose="020B0604020202020204" pitchFamily="34" charset="0"/>
                <a:cs typeface="Arial" panose="020B0604020202020204" pitchFamily="34" charset="0"/>
                <a:sym typeface="Arial"/>
              </a:rPr>
              <a:t>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(مرقس 6: 3)</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31" name="Text Box 27"/>
          <p:cNvSpPr txBox="1">
            <a:spLocks noChangeArrowheads="1"/>
          </p:cNvSpPr>
          <p:nvPr/>
        </p:nvSpPr>
        <p:spPr bwMode="auto">
          <a:xfrm>
            <a:off x="5508625" y="1125576"/>
            <a:ext cx="267537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الرجال باللون الأبيض</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32" name="Text Box 28"/>
          <p:cNvSpPr txBox="1">
            <a:spLocks noChangeArrowheads="1"/>
          </p:cNvSpPr>
          <p:nvPr/>
        </p:nvSpPr>
        <p:spPr bwMode="auto">
          <a:xfrm>
            <a:off x="5508663" y="1557376"/>
            <a:ext cx="262728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النساء باللون الأصفر</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يوسف</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يهوذا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يعقوب</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أخت 1</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أخت 2</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سمعان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sp>
        <p:nvSpPr>
          <p:cNvPr id="44" name="Text Box 8"/>
          <p:cNvSpPr txBox="1">
            <a:spLocks noChangeArrowheads="1"/>
          </p:cNvSpPr>
          <p:nvPr/>
        </p:nvSpPr>
        <p:spPr bwMode="auto">
          <a:xfrm>
            <a:off x="1817689" y="1557376"/>
            <a:ext cx="719707" cy="523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مريم</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يوسف</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300043" name="Group 12"/>
          <p:cNvGrpSpPr>
            <a:grpSpLocks/>
          </p:cNvGrpSpPr>
          <p:nvPr/>
        </p:nvGrpSpPr>
        <p:grpSpPr bwMode="auto">
          <a:xfrm>
            <a:off x="34925" y="149799"/>
            <a:ext cx="1657350" cy="1223963"/>
            <a:chOff x="-318282" y="980728"/>
            <a:chExt cx="1800200"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j-cs"/>
                <a:sym typeface="Arial"/>
              </a:endParaRPr>
            </a:p>
          </p:txBody>
        </p:sp>
        <p:sp>
          <p:nvSpPr>
            <p:cNvPr id="300056" name="Text Box 8"/>
            <p:cNvSpPr txBox="1">
              <a:spLocks noChangeArrowheads="1"/>
            </p:cNvSpPr>
            <p:nvPr/>
          </p:nvSpPr>
          <p:spPr bwMode="auto">
            <a:xfrm>
              <a:off x="83882" y="1106741"/>
              <a:ext cx="1181353" cy="954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sym typeface="Arial"/>
                </a:rPr>
                <a:t>الروح القدس</a:t>
              </a:r>
              <a:endParaRPr kumimoji="0" lang="en-US" sz="2000" b="1" i="0"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nvGrpSpPr>
          <p:cNvPr id="11" name="Group 10"/>
          <p:cNvGrpSpPr>
            <a:grpSpLocks/>
          </p:cNvGrpSpPr>
          <p:nvPr/>
        </p:nvGrpSpPr>
        <p:grpSpPr bwMode="auto">
          <a:xfrm>
            <a:off x="144463" y="1229901"/>
            <a:ext cx="2124075" cy="2577858"/>
            <a:chOff x="0" y="1229256"/>
            <a:chExt cx="2123728" cy="2578293"/>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يسوع</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300047" name="Group 7"/>
            <p:cNvGrpSpPr>
              <a:grpSpLocks/>
            </p:cNvGrpSpPr>
            <p:nvPr/>
          </p:nvGrpSpPr>
          <p:grpSpPr bwMode="auto">
            <a:xfrm>
              <a:off x="395222" y="1229256"/>
              <a:ext cx="1728506" cy="2199471"/>
              <a:chOff x="467230" y="1229256"/>
              <a:chExt cx="1728506" cy="2199471"/>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1" name="Line 17"/>
              <p:cNvSpPr>
                <a:spLocks noChangeShapeType="1"/>
              </p:cNvSpPr>
              <p:nvPr/>
            </p:nvSpPr>
            <p:spPr bwMode="auto">
              <a:xfrm>
                <a:off x="467230" y="1229256"/>
                <a:ext cx="0" cy="1335725"/>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spTree>
    <p:extLst>
      <p:ext uri="{BB962C8B-B14F-4D97-AF65-F5344CB8AC3E}">
        <p14:creationId xmlns:p14="http://schemas.microsoft.com/office/powerpoint/2010/main" val="2293820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507931" grpId="0"/>
      <p:bldP spid="44" grpId="0" build="p" autoUpdateAnimBg="0"/>
      <p:bldP spid="45" grpId="0" build="p"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j-cs"/>
              <a:sym typeface="Arial"/>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panose="020B0604020202020204" pitchFamily="34" charset="0"/>
              </a:rPr>
              <a:t>اضطهاد مدينة المسيح له</a:t>
            </a:r>
            <a:endParaRPr kumimoji="1" lang="en-US" sz="3600" dirty="0">
              <a:solidFill>
                <a:schemeClr val="tx1"/>
              </a:solidFill>
              <a:cs typeface="Arial" panose="020B0604020202020204" pitchFamily="34" charset="0"/>
            </a:endParaRPr>
          </a:p>
        </p:txBody>
      </p:sp>
      <p:sp>
        <p:nvSpPr>
          <p:cNvPr id="507922" name="Text Box 18"/>
          <p:cNvSpPr txBox="1">
            <a:spLocks noChangeArrowheads="1"/>
          </p:cNvSpPr>
          <p:nvPr/>
        </p:nvSpPr>
        <p:spPr bwMode="auto">
          <a:xfrm>
            <a:off x="71439" y="5026969"/>
            <a:ext cx="9037637" cy="1569481"/>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فَقَالَ لَهُ إِخْوَتُهُ: «انْتَقِلْ مِنْ هُنَا وَاذْهَبْ إِلَى الْيَهُودِيَّةِ، لِكَيْ يَرَى تَلاَمِيذُكَ أَيْضًا أَعْمَالَكَ الَّتِي تَعْمَلُ، لأَنَّهُ لَيْسَ أَحَدٌ يَعْمَلُ شَيْئًا فِي الْخَفَاءِ وَهُوَ يُرِيدُ أَنْ يَكُونَ عَلاَنِيَةً. إِنْ كُنْتَ تَعْمَلُ هذِهِ الأَشْيَاءَ فَأَظْهِرْ نَفْسَكَ لِلْعَالَمِ». لأَنَّ إِخْوَتَهُ أَيْضًا لَمْ يَكُونُوا يُؤْمِنُونَ بِهِ.</a:t>
            </a:r>
            <a:endParaRPr kumimoji="0" lang="ar-L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LB" b="1" dirty="0">
                <a:solidFill>
                  <a:srgbClr val="FFFFFF"/>
                </a:solidFill>
                <a:latin typeface="Arial" panose="020B0604020202020204" pitchFamily="34" charset="0"/>
                <a:cs typeface="Arial" panose="020B0604020202020204" pitchFamily="34" charset="0"/>
                <a:sym typeface="Arial"/>
              </a:rPr>
              <a:t>يوحنا 7: 3-5</a:t>
            </a:r>
            <a:endPar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31" name="Text Box 27"/>
          <p:cNvSpPr txBox="1">
            <a:spLocks noChangeArrowheads="1"/>
          </p:cNvSpPr>
          <p:nvPr/>
        </p:nvSpPr>
        <p:spPr bwMode="auto">
          <a:xfrm>
            <a:off x="5508625" y="1125576"/>
            <a:ext cx="267537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الرجال باللون الأبيض</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32" name="Text Box 28"/>
          <p:cNvSpPr txBox="1">
            <a:spLocks noChangeArrowheads="1"/>
          </p:cNvSpPr>
          <p:nvPr/>
        </p:nvSpPr>
        <p:spPr bwMode="auto">
          <a:xfrm>
            <a:off x="5508663" y="1557376"/>
            <a:ext cx="262728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النساء باللون الأصفر</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يوسف</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يهوذا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يعقوب</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أخت 1</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أخت 2</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سمعان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sp>
        <p:nvSpPr>
          <p:cNvPr id="44" name="Text Box 8"/>
          <p:cNvSpPr txBox="1">
            <a:spLocks noChangeArrowheads="1"/>
          </p:cNvSpPr>
          <p:nvPr/>
        </p:nvSpPr>
        <p:spPr bwMode="auto">
          <a:xfrm>
            <a:off x="1817689" y="1557376"/>
            <a:ext cx="719707" cy="523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مريم</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يوسف</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300043" name="Group 12"/>
          <p:cNvGrpSpPr>
            <a:grpSpLocks/>
          </p:cNvGrpSpPr>
          <p:nvPr/>
        </p:nvGrpSpPr>
        <p:grpSpPr bwMode="auto">
          <a:xfrm>
            <a:off x="34925" y="149799"/>
            <a:ext cx="1657350" cy="1223963"/>
            <a:chOff x="-318282" y="980728"/>
            <a:chExt cx="1800200"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j-cs"/>
                <a:sym typeface="Arial"/>
              </a:endParaRPr>
            </a:p>
          </p:txBody>
        </p:sp>
        <p:sp>
          <p:nvSpPr>
            <p:cNvPr id="300056" name="Text Box 8"/>
            <p:cNvSpPr txBox="1">
              <a:spLocks noChangeArrowheads="1"/>
            </p:cNvSpPr>
            <p:nvPr/>
          </p:nvSpPr>
          <p:spPr bwMode="auto">
            <a:xfrm>
              <a:off x="83882" y="1106741"/>
              <a:ext cx="1181353" cy="954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sym typeface="Arial"/>
                </a:rPr>
                <a:t>الروح القدس</a:t>
              </a:r>
              <a:endParaRPr kumimoji="0" lang="en-US" sz="2000" b="1" i="0"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nvGrpSpPr>
          <p:cNvPr id="11" name="Group 10"/>
          <p:cNvGrpSpPr>
            <a:grpSpLocks/>
          </p:cNvGrpSpPr>
          <p:nvPr/>
        </p:nvGrpSpPr>
        <p:grpSpPr bwMode="auto">
          <a:xfrm>
            <a:off x="144463" y="1229901"/>
            <a:ext cx="2124075" cy="2577858"/>
            <a:chOff x="0" y="1229256"/>
            <a:chExt cx="2123728" cy="2578293"/>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يسوع</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300047" name="Group 7"/>
            <p:cNvGrpSpPr>
              <a:grpSpLocks/>
            </p:cNvGrpSpPr>
            <p:nvPr/>
          </p:nvGrpSpPr>
          <p:grpSpPr bwMode="auto">
            <a:xfrm>
              <a:off x="395222" y="1229256"/>
              <a:ext cx="1728506" cy="2199471"/>
              <a:chOff x="467230" y="1229256"/>
              <a:chExt cx="1728506" cy="2199471"/>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1" name="Line 17"/>
              <p:cNvSpPr>
                <a:spLocks noChangeShapeType="1"/>
              </p:cNvSpPr>
              <p:nvPr/>
            </p:nvSpPr>
            <p:spPr bwMode="auto">
              <a:xfrm>
                <a:off x="467230" y="1229256"/>
                <a:ext cx="0" cy="1335725"/>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spTree>
    <p:extLst>
      <p:ext uri="{BB962C8B-B14F-4D97-AF65-F5344CB8AC3E}">
        <p14:creationId xmlns:p14="http://schemas.microsoft.com/office/powerpoint/2010/main" val="57952288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BE2EE8-93A8-4AA2-A9E4-80BFA0699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16055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م. الرحلة إلى أورشليم</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981401"/>
            <a:ext cx="9123337"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97</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9: 51-56</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يوحنا 7: 10</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22154"/>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يمر يسوع عبر السامرة غير التائبة </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ليواجه</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مقاومة قادة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أورشليم التي ستنتهي بموته وقيامته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7630131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cs typeface="Arial" panose="020B0604020202020204" pitchFamily="34" charset="0"/>
              </a:rPr>
              <a:t>    حياة المسيح</a:t>
            </a:r>
            <a:r>
              <a:rPr lang="en-US" sz="2800" dirty="0">
                <a:solidFill>
                  <a:srgbClr val="FFFFFF"/>
                </a:solidFill>
                <a:ea typeface="ＭＳ Ｐゴシック" charset="0"/>
                <a:cs typeface="Arial" panose="020B0604020202020204" pitchFamily="34" charset="0"/>
              </a:rPr>
              <a:t>at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a:t>
            </a:r>
            <a:r>
              <a:rPr kumimoji="0" lang="ar-JO" sz="4000" b="1" u="none" strike="noStrike" kern="1200" cap="none" spc="0" normalizeH="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على العرض التقديمي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59350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8744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327555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ar-JO" sz="3600" i="0" dirty="0">
                <a:solidFill>
                  <a:srgbClr val="FFFFFF"/>
                </a:solidFill>
                <a:latin typeface="Arial" charset="0"/>
                <a:cs typeface="Arial" charset="0"/>
              </a:rPr>
              <a:t>فترات عظيمة في حياة المسيح</a:t>
            </a:r>
            <a:endParaRPr lang="en-US" sz="3600" i="0" dirty="0">
              <a:solidFill>
                <a:srgbClr val="FFFFFF"/>
              </a:solidFill>
              <a:latin typeface="Arial" charset="0"/>
              <a:cs typeface="Arial"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محاضرة السير عبر العهد الجديد (استخدمت بإذن)</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التحضير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الأحداث الإفتتاحية</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الجليلي في ذروته</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السامري المبكر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البيري المبكر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اليهودي المبكر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التأكيد</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الأحداث الختامية</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السامري المتأخر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البيري المتأخر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اليهودي المتأخر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1"/>
              <a:ext cx="3657600"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لأن ابن الإنسان أيضاً لم يأت ليُخدم بل ليخدم وليبذل نفسه فدية عن كثيرين (مرقس 10: 45)</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2656552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18310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6028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799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43690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8421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80574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3772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40878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94450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439478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077097"/>
          </a:xfrm>
        </p:spPr>
        <p:txBody>
          <a:bodyPr/>
          <a:lstStyle/>
          <a:p>
            <a:pPr algn="l"/>
            <a:r>
              <a:rPr lang="ar-JO" sz="7200" b="1">
                <a:solidFill>
                  <a:srgbClr val="FFFFFF"/>
                </a:solidFill>
                <a:effectLst>
                  <a:glow rad="228600">
                    <a:srgbClr val="000000"/>
                  </a:glow>
                </a:effectLst>
                <a:latin typeface="Arial"/>
                <a:cs typeface="Arial"/>
              </a:rPr>
              <a:t>تقديم</a:t>
            </a:r>
            <a:r>
              <a:rPr lang="en-US" sz="7200" b="1">
                <a:solidFill>
                  <a:srgbClr val="FFFFFF"/>
                </a:solidFill>
                <a:effectLst>
                  <a:glow rad="228600">
                    <a:srgbClr val="000000"/>
                  </a:glow>
                </a:effectLst>
                <a:latin typeface="Arial"/>
                <a:cs typeface="Arial"/>
              </a:rPr>
              <a:t> </a:t>
            </a:r>
            <a:br>
              <a:rPr lang="en-US" sz="6000" b="1" dirty="0">
                <a:solidFill>
                  <a:srgbClr val="FFFFFF"/>
                </a:solidFill>
                <a:effectLst>
                  <a:glow rad="228600">
                    <a:srgbClr val="000000"/>
                  </a:glow>
                </a:effectLst>
                <a:latin typeface="Arial"/>
                <a:cs typeface="Arial"/>
              </a:rPr>
            </a:br>
            <a:r>
              <a:rPr lang="ar-JO" sz="6000" b="1">
                <a:solidFill>
                  <a:srgbClr val="FFFFFF"/>
                </a:solidFill>
                <a:effectLst>
                  <a:glow rad="228600">
                    <a:srgbClr val="000000"/>
                  </a:glow>
                </a:effectLst>
                <a:latin typeface="Arial"/>
                <a:cs typeface="Arial"/>
              </a:rPr>
              <a:t>الملك</a:t>
            </a:r>
            <a:endParaRPr lang="en-US" sz="6000" b="1" dirty="0">
              <a:solidFill>
                <a:srgbClr val="FFFFFF"/>
              </a:solidFill>
              <a:effectLst>
                <a:glow rad="228600">
                  <a:srgbClr val="000000"/>
                </a:glow>
              </a:effectLst>
              <a:latin typeface="Arial"/>
              <a:cs typeface="Arial"/>
            </a:endParaRP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0" y="1373266"/>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27-1</a:t>
            </a:r>
          </a:p>
        </p:txBody>
      </p:sp>
      <p:grpSp>
        <p:nvGrpSpPr>
          <p:cNvPr id="3" name="Group 2">
            <a:extLst>
              <a:ext uri="{FF2B5EF4-FFF2-40B4-BE49-F238E27FC236}">
                <a16:creationId xmlns:a16="http://schemas.microsoft.com/office/drawing/2014/main" id="{CDF1DF4C-86A5-87D8-6702-70E2D296A4F1}"/>
              </a:ext>
            </a:extLst>
          </p:cNvPr>
          <p:cNvGrpSpPr/>
          <p:nvPr/>
        </p:nvGrpSpPr>
        <p:grpSpPr>
          <a:xfrm>
            <a:off x="5711962" y="2636913"/>
            <a:ext cx="3781028" cy="2736303"/>
            <a:chOff x="-1116" y="2564904"/>
            <a:chExt cx="3781028" cy="2736303"/>
          </a:xfrm>
        </p:grpSpPr>
        <p:sp>
          <p:nvSpPr>
            <p:cNvPr id="9" name="Sun 8">
              <a:extLst>
                <a:ext uri="{FF2B5EF4-FFF2-40B4-BE49-F238E27FC236}">
                  <a16:creationId xmlns:a16="http://schemas.microsoft.com/office/drawing/2014/main" id="{4EB1D195-3A27-8F11-CB48-F261CA27DB7E}"/>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0" name="Rectangle 9">
              <a:extLst>
                <a:ext uri="{FF2B5EF4-FFF2-40B4-BE49-F238E27FC236}">
                  <a16:creationId xmlns:a16="http://schemas.microsoft.com/office/drawing/2014/main" id="{7CAE8EFB-5E47-5CA7-D7BB-4E827A8EDEC7}"/>
                </a:ext>
              </a:extLst>
            </p:cNvPr>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وصول</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sp>
        <p:nvSpPr>
          <p:cNvPr id="11" name="Rectangle 10">
            <a:extLst>
              <a:ext uri="{FF2B5EF4-FFF2-40B4-BE49-F238E27FC236}">
                <a16:creationId xmlns:a16="http://schemas.microsoft.com/office/drawing/2014/main" id="{B246FD4C-1265-2016-D1CC-7144DFEFE893}"/>
              </a:ext>
            </a:extLst>
          </p:cNvPr>
          <p:cNvSpPr>
            <a:spLocks noChangeArrowheads="1"/>
          </p:cNvSpPr>
          <p:nvPr/>
        </p:nvSpPr>
        <p:spPr bwMode="auto">
          <a:xfrm>
            <a:off x="5911668" y="4725144"/>
            <a:ext cx="2664296" cy="2132856"/>
          </a:xfrm>
          <a:prstGeom prst="rect">
            <a:avLst/>
          </a:prstGeom>
          <a:noFill/>
          <a:ln w="9525">
            <a:noFill/>
            <a:miter lim="800000"/>
            <a:headEnd/>
            <a:tailEnd/>
          </a:ln>
          <a:effectLst/>
        </p:spPr>
        <p:txBody>
          <a:bodyPr anchor="ctr"/>
          <a:lstStyle/>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أسلافه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مجيئه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طفولته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nvGrpSpPr>
          <p:cNvPr id="12" name="Group 11">
            <a:extLst>
              <a:ext uri="{FF2B5EF4-FFF2-40B4-BE49-F238E27FC236}">
                <a16:creationId xmlns:a16="http://schemas.microsoft.com/office/drawing/2014/main" id="{0F5B1002-E8D9-1320-03F6-A3977FF6C10A}"/>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2E3F3088-EE51-C8AE-E3B2-6E83871537D3}"/>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4" name="Rectangle 13">
              <a:extLst>
                <a:ext uri="{FF2B5EF4-FFF2-40B4-BE49-F238E27FC236}">
                  <a16:creationId xmlns:a16="http://schemas.microsoft.com/office/drawing/2014/main" id="{8B9B8C38-AF8A-EB03-56A3-DBE8A4BD4D01}"/>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السفير</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grpSp>
        <p:nvGrpSpPr>
          <p:cNvPr id="15" name="Group 14">
            <a:extLst>
              <a:ext uri="{FF2B5EF4-FFF2-40B4-BE49-F238E27FC236}">
                <a16:creationId xmlns:a16="http://schemas.microsoft.com/office/drawing/2014/main" id="{E1334BD6-B6A5-B5CD-F3EA-463066236C7A}"/>
              </a:ext>
            </a:extLst>
          </p:cNvPr>
          <p:cNvGrpSpPr/>
          <p:nvPr/>
        </p:nvGrpSpPr>
        <p:grpSpPr>
          <a:xfrm>
            <a:off x="-97580" y="2082775"/>
            <a:ext cx="3557530" cy="3557530"/>
            <a:chOff x="5909998" y="2052801"/>
            <a:chExt cx="3557530" cy="3557530"/>
          </a:xfrm>
        </p:grpSpPr>
        <p:pic>
          <p:nvPicPr>
            <p:cNvPr id="16" name="Graphic 15" descr="Clapping hands">
              <a:extLst>
                <a:ext uri="{FF2B5EF4-FFF2-40B4-BE49-F238E27FC236}">
                  <a16:creationId xmlns:a16="http://schemas.microsoft.com/office/drawing/2014/main" id="{EC74667D-D575-1785-F7E9-D1A6D1F391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7" name="Rectangle 16">
              <a:extLst>
                <a:ext uri="{FF2B5EF4-FFF2-40B4-BE49-F238E27FC236}">
                  <a16:creationId xmlns:a16="http://schemas.microsoft.com/office/drawing/2014/main" id="{8A04B7B0-D2F7-9426-E1C6-E158912DA1AD}"/>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إثبات</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sp>
        <p:nvSpPr>
          <p:cNvPr id="18" name="Rectangle 17">
            <a:extLst>
              <a:ext uri="{FF2B5EF4-FFF2-40B4-BE49-F238E27FC236}">
                <a16:creationId xmlns:a16="http://schemas.microsoft.com/office/drawing/2014/main" id="{9C433E92-924A-207E-5078-B271857DEE7B}"/>
              </a:ext>
            </a:extLst>
          </p:cNvPr>
          <p:cNvSpPr>
            <a:spLocks noChangeArrowheads="1"/>
          </p:cNvSpPr>
          <p:nvPr/>
        </p:nvSpPr>
        <p:spPr bwMode="auto">
          <a:xfrm>
            <a:off x="0" y="4675605"/>
            <a:ext cx="3070972" cy="2132856"/>
          </a:xfrm>
          <a:prstGeom prst="rect">
            <a:avLst/>
          </a:prstGeom>
          <a:noFill/>
          <a:ln w="9525">
            <a:noFill/>
            <a:miter lim="800000"/>
            <a:headEnd/>
            <a:tailEnd/>
          </a:ln>
          <a:effectLst/>
        </p:spPr>
        <p:txBody>
          <a:bodyPr anchor="ctr"/>
          <a:lstStyle/>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في معموديته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من خلال تجربته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في إعلانه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98086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b="1" spc="-120" dirty="0">
                <a:solidFill>
                  <a:schemeClr val="tx1">
                    <a:lumMod val="50000"/>
                    <a:lumOff val="50000"/>
                  </a:schemeClr>
                </a:solidFill>
                <a:latin typeface="Arial" panose="020B0604020202020204" pitchFamily="34" charset="0"/>
                <a:ea typeface="ＭＳ Ｐゴシック"/>
                <a:cs typeface="Arial" panose="020B0604020202020204" pitchFamily="34" charset="0"/>
              </a:rPr>
              <a:t>الكلمة في صور</a:t>
            </a:r>
            <a:endParaRPr lang="en-US" b="1" spc="-120" dirty="0">
              <a:solidFill>
                <a:schemeClr val="tx1">
                  <a:lumMod val="50000"/>
                  <a:lumOff val="50000"/>
                </a:schemeClr>
              </a:solidFill>
              <a:latin typeface="Arial" panose="020B0604020202020204" pitchFamily="34" charset="0"/>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172942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9" name="image3.jpeg" descr="image3.jpeg"/>
          <p:cNvPicPr>
            <a:picLocks noChangeAspect="1"/>
          </p:cNvPicPr>
          <p:nvPr/>
        </p:nvPicPr>
        <p:blipFill>
          <a:blip r:embed="rId2" cstate="print"/>
          <a:stretch>
            <a:fillRect/>
          </a:stretch>
        </p:blipFill>
        <p:spPr>
          <a:xfrm>
            <a:off x="-596" y="26265"/>
            <a:ext cx="9145117" cy="6859119"/>
          </a:xfrm>
          <a:prstGeom prst="rect">
            <a:avLst/>
          </a:prstGeom>
          <a:ln w="12700">
            <a:miter lim="400000"/>
          </a:ln>
        </p:spPr>
      </p:pic>
      <p:sp>
        <p:nvSpPr>
          <p:cNvPr id="6050" name="Shape 221"/>
          <p:cNvSpPr txBox="1">
            <a:spLocks noGrp="1"/>
          </p:cNvSpPr>
          <p:nvPr>
            <p:ph type="title"/>
          </p:nvPr>
        </p:nvSpPr>
        <p:spPr>
          <a:xfrm>
            <a:off x="-1" y="-3141"/>
            <a:ext cx="5724130" cy="623830"/>
          </a:xfrm>
          <a:prstGeom prst="rect">
            <a:avLst/>
          </a:prstGeom>
        </p:spPr>
        <p:txBody>
          <a:bodyPr lIns="32887" tIns="32887" rIns="32887" bIns="32887"/>
          <a:lstStyle>
            <a:lvl1pPr defTabSz="314884">
              <a:defRPr sz="2400" b="1"/>
            </a:lvl1pPr>
          </a:lstStyle>
          <a:p>
            <a:r>
              <a:rPr>
                <a:latin typeface="Arial" panose="020B0604020202020204" pitchFamily="34" charset="0"/>
                <a:cs typeface="Arial" panose="020B0604020202020204" pitchFamily="34" charset="0"/>
              </a:rPr>
              <a:t>استخدمت بإذن رسمي</a:t>
            </a:r>
          </a:p>
        </p:txBody>
      </p:sp>
      <p:sp>
        <p:nvSpPr>
          <p:cNvPr id="6051" name="Shape 222"/>
          <p:cNvSpPr/>
          <p:nvPr/>
        </p:nvSpPr>
        <p:spPr>
          <a:xfrm>
            <a:off x="395535" y="2448474"/>
            <a:ext cx="4968554" cy="694024"/>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p>
        </p:txBody>
      </p:sp>
      <p:sp>
        <p:nvSpPr>
          <p:cNvPr id="6052" name="Shape 223"/>
          <p:cNvSpPr/>
          <p:nvPr/>
        </p:nvSpPr>
        <p:spPr>
          <a:xfrm>
            <a:off x="1187624" y="1537175"/>
            <a:ext cx="899998" cy="7066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متى</a:t>
            </a:r>
          </a:p>
        </p:txBody>
      </p:sp>
      <p:sp>
        <p:nvSpPr>
          <p:cNvPr id="6053" name="Shape 227"/>
          <p:cNvSpPr/>
          <p:nvPr/>
        </p:nvSpPr>
        <p:spPr>
          <a:xfrm>
            <a:off x="409443" y="3148439"/>
            <a:ext cx="4940739" cy="95410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400" b="1">
                <a:solidFill>
                  <a:srgbClr val="000000"/>
                </a:solidFill>
                <a:latin typeface="Times New Roman"/>
                <a:ea typeface="Times New Roman"/>
                <a:cs typeface="Times New Roman"/>
                <a:sym typeface="Times New Roman"/>
              </a:defRPr>
            </a:pP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هذه الصور غير مرخصة لإعادة استخدامها في الفيديو أو النشر أو الوسائط الأخرى</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لا يمكن إعادة توزيع الصور والملفات التي تم تنزيلها من خلال أي موقع ويب آخر غير </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freebibleimages.org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أو استخدامها في أي سياق تؤدي فيه الرسالة المصاحبة إلى تقويض الإيمان المسيحي والإنجيل</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a:t>
            </a:r>
          </a:p>
        </p:txBody>
      </p:sp>
      <p:sp>
        <p:nvSpPr>
          <p:cNvPr id="6054" name="Shape 228"/>
          <p:cNvSpPr/>
          <p:nvPr/>
        </p:nvSpPr>
        <p:spPr>
          <a:xfrm>
            <a:off x="438919" y="4248515"/>
            <a:ext cx="4881786" cy="69402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p>
        </p:txBody>
      </p:sp>
      <p:grpSp>
        <p:nvGrpSpPr>
          <p:cNvPr id="6057" name="Shape 229"/>
          <p:cNvGrpSpPr/>
          <p:nvPr/>
        </p:nvGrpSpPr>
        <p:grpSpPr>
          <a:xfrm>
            <a:off x="1763688" y="5037421"/>
            <a:ext cx="2212729" cy="623827"/>
            <a:chOff x="0" y="0"/>
            <a:chExt cx="2212727" cy="623826"/>
          </a:xfrm>
        </p:grpSpPr>
        <p:sp>
          <p:nvSpPr>
            <p:cNvPr id="6055" name="Rectangle"/>
            <p:cNvSpPr/>
            <p:nvPr/>
          </p:nvSpPr>
          <p:spPr>
            <a:xfrm>
              <a:off x="0" y="-1"/>
              <a:ext cx="2212728" cy="623828"/>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solidFill>
                    <a:srgbClr val="000000"/>
                  </a:solidFill>
                  <a:latin typeface="Times New Roman"/>
                  <a:ea typeface="Times New Roman"/>
                  <a:cs typeface="Times New Roman"/>
                  <a:sym typeface="Times New Roman"/>
                </a:defRPr>
              </a:pPr>
              <a:endParaRPr kumimoji="0" sz="1000" b="0" i="0" u="none" strike="noStrike" kern="0" cap="none" spc="-10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6056" name="Picture courtesy of BBM © All Rights Reserved.…"/>
            <p:cNvSpPr txBox="1"/>
            <p:nvPr/>
          </p:nvSpPr>
          <p:spPr>
            <a:xfrm>
              <a:off x="0" y="-1"/>
              <a:ext cx="2212728" cy="6238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887" tIns="32887" rIns="32887" bIns="32887" numCol="1"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a:solidFill>
                    <a:srgbClr val="000000"/>
                  </a:solidFill>
                </a:defRPr>
              </a:pP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Picture courtesy of BBM</a:t>
              </a:r>
              <a:b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b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314884" rtl="0" eaLnBrk="1" fontAlgn="auto" latinLnBrk="0" hangingPunct="0">
                <a:lnSpc>
                  <a:spcPct val="100000"/>
                </a:lnSpc>
                <a:spcBef>
                  <a:spcPts val="0"/>
                </a:spcBef>
                <a:spcAft>
                  <a:spcPts val="0"/>
                </a:spcAft>
                <a:buClrTx/>
                <a:buSzTx/>
                <a:buFontTx/>
                <a:buNone/>
                <a:tabLst/>
                <a:defRPr sz="1000">
                  <a:solidFill>
                    <a:srgbClr val="000000"/>
                  </a:solidFill>
                </a:defRPr>
              </a:pP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www.bigbookmedia.com</a:t>
              </a:r>
            </a:p>
          </p:txBody>
        </p:sp>
      </p:grpSp>
      <p:pic>
        <p:nvPicPr>
          <p:cNvPr id="6058" name="Picture 1" descr="Picture 1"/>
          <p:cNvPicPr>
            <a:picLocks noChangeAspect="1"/>
          </p:cNvPicPr>
          <p:nvPr/>
        </p:nvPicPr>
        <p:blipFill>
          <a:blip r:embed="rId2" cstate="print"/>
          <a:stretch>
            <a:fillRect/>
          </a:stretch>
        </p:blipFill>
        <p:spPr>
          <a:xfrm>
            <a:off x="9252519" y="-1117"/>
            <a:ext cx="9145117" cy="6859118"/>
          </a:xfrm>
          <a:prstGeom prst="rect">
            <a:avLst/>
          </a:prstGeom>
          <a:ln w="12700">
            <a:miter lim="400000"/>
          </a:ln>
        </p:spPr>
      </p:pic>
      <p:sp>
        <p:nvSpPr>
          <p:cNvPr id="6059" name="Shape 223"/>
          <p:cNvSpPr/>
          <p:nvPr/>
        </p:nvSpPr>
        <p:spPr>
          <a:xfrm>
            <a:off x="2051719" y="1537175"/>
            <a:ext cx="899998" cy="7066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مرقس</a:t>
            </a:r>
          </a:p>
        </p:txBody>
      </p:sp>
      <p:sp>
        <p:nvSpPr>
          <p:cNvPr id="6060" name="Shape 223"/>
          <p:cNvSpPr/>
          <p:nvPr/>
        </p:nvSpPr>
        <p:spPr>
          <a:xfrm>
            <a:off x="2915816" y="1537175"/>
            <a:ext cx="899998" cy="7066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لوقا</a:t>
            </a:r>
          </a:p>
        </p:txBody>
      </p:sp>
      <p:sp>
        <p:nvSpPr>
          <p:cNvPr id="6061" name="Shape 223"/>
          <p:cNvSpPr/>
          <p:nvPr/>
        </p:nvSpPr>
        <p:spPr>
          <a:xfrm>
            <a:off x="3779911" y="1537175"/>
            <a:ext cx="899998" cy="7066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يوحنا</a:t>
            </a:r>
          </a:p>
        </p:txBody>
      </p:sp>
    </p:spTree>
    <p:extLst>
      <p:ext uri="{BB962C8B-B14F-4D97-AF65-F5344CB8AC3E}">
        <p14:creationId xmlns:p14="http://schemas.microsoft.com/office/powerpoint/2010/main" val="320501471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Slide40">
            <a:extLst>
              <a:ext uri="{FF2B5EF4-FFF2-40B4-BE49-F238E27FC236}">
                <a16:creationId xmlns:a16="http://schemas.microsoft.com/office/drawing/2014/main" id="{A24C7A5F-F906-4B1A-8481-206A7EE30D3C}"/>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6858000"/>
          </a:xfrm>
          <a:solidFill>
            <a:schemeClr val="bg2"/>
          </a:solidFill>
        </p:spPr>
      </p:pic>
      <p:sp>
        <p:nvSpPr>
          <p:cNvPr id="47107" name="Rectangle 4">
            <a:extLst>
              <a:ext uri="{FF2B5EF4-FFF2-40B4-BE49-F238E27FC236}">
                <a16:creationId xmlns:a16="http://schemas.microsoft.com/office/drawing/2014/main" id="{A2F614D8-77FA-4878-A0F6-5D9124BED53F}"/>
              </a:ext>
            </a:extLst>
          </p:cNvPr>
          <p:cNvSpPr>
            <a:spLocks noChangeArrowheads="1"/>
          </p:cNvSpPr>
          <p:nvPr/>
        </p:nvSpPr>
        <p:spPr bwMode="auto">
          <a:xfrm>
            <a:off x="304800" y="228600"/>
            <a:ext cx="5638800" cy="2819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96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47108" name="Rectangle 2">
            <a:extLst>
              <a:ext uri="{FF2B5EF4-FFF2-40B4-BE49-F238E27FC236}">
                <a16:creationId xmlns:a16="http://schemas.microsoft.com/office/drawing/2014/main" id="{E7847CB0-BC8A-4F40-99F1-1BDC3A137816}"/>
              </a:ext>
            </a:extLst>
          </p:cNvPr>
          <p:cNvSpPr>
            <a:spLocks noGrp="1" noChangeArrowheads="1"/>
          </p:cNvSpPr>
          <p:nvPr>
            <p:ph type="title"/>
          </p:nvPr>
        </p:nvSpPr>
        <p:spPr>
          <a:xfrm>
            <a:off x="457200" y="274638"/>
            <a:ext cx="5257800" cy="1706562"/>
          </a:xfrm>
        </p:spPr>
        <p:txBody>
          <a:bodyPr/>
          <a:lstStyle/>
          <a:p>
            <a:pPr eaLnBrk="1" hangingPunct="1"/>
            <a:r>
              <a:rPr lang="ar-JO" altLang="en-US" dirty="0">
                <a:solidFill>
                  <a:schemeClr val="bg1"/>
                </a:solidFill>
                <a:ea typeface="ＭＳ Ｐゴシック" panose="020B0600070205080204" pitchFamily="34" charset="-128"/>
                <a:cs typeface="Arial" panose="020B0604020202020204" pitchFamily="34" charset="0"/>
              </a:rPr>
              <a:t>هل يستطيع يسوع إثبات ذلك؟</a:t>
            </a:r>
            <a:endParaRPr lang="en-US" altLang="en-US" dirty="0">
              <a:solidFill>
                <a:schemeClr val="bg1"/>
              </a:solidFill>
              <a:ea typeface="ＭＳ Ｐゴシック" panose="020B0600070205080204" pitchFamily="34" charset="-128"/>
              <a:cs typeface="Arial" panose="020B0604020202020204" pitchFamily="34" charset="0"/>
            </a:endParaRPr>
          </a:p>
        </p:txBody>
      </p:sp>
      <p:sp>
        <p:nvSpPr>
          <p:cNvPr id="47109" name="WordArt 5">
            <a:extLst>
              <a:ext uri="{FF2B5EF4-FFF2-40B4-BE49-F238E27FC236}">
                <a16:creationId xmlns:a16="http://schemas.microsoft.com/office/drawing/2014/main" id="{85F6B758-E88D-4D32-BDC9-18DDCB6152C5}"/>
              </a:ext>
            </a:extLst>
          </p:cNvPr>
          <p:cNvSpPr>
            <a:spLocks noChangeArrowheads="1" noChangeShapeType="1" noTextEdit="1"/>
          </p:cNvSpPr>
          <p:nvPr/>
        </p:nvSpPr>
        <p:spPr bwMode="auto">
          <a:xfrm>
            <a:off x="1143000" y="2057400"/>
            <a:ext cx="39624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IronMan"/>
                <a:ea typeface="ＭＳ Ｐゴシック" panose="020B0600070205080204" pitchFamily="34" charset="-128"/>
                <a:cs typeface="+mn-cs"/>
              </a:rPr>
              <a:t>يوحنا 6</a:t>
            </a:r>
            <a:endParaRPr kumimoji="0" lang="en-GB" sz="1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IronMan"/>
              <a:ea typeface="ＭＳ Ｐゴシック" panose="020B0600070205080204" pitchFamily="34" charset="-128"/>
              <a:cs typeface="+mn-cs"/>
            </a:endParaRPr>
          </a:p>
        </p:txBody>
      </p:sp>
      <p:pic>
        <p:nvPicPr>
          <p:cNvPr id="252934" name="Picture 6" descr="header">
            <a:extLst>
              <a:ext uri="{FF2B5EF4-FFF2-40B4-BE49-F238E27FC236}">
                <a16:creationId xmlns:a16="http://schemas.microsoft.com/office/drawing/2014/main" id="{8FF3FE67-7963-4C40-8432-76152715AC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3657600"/>
            <a:ext cx="38862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5" name="Picture 7" descr="jesloaves">
            <a:extLst>
              <a:ext uri="{FF2B5EF4-FFF2-40B4-BE49-F238E27FC236}">
                <a16:creationId xmlns:a16="http://schemas.microsoft.com/office/drawing/2014/main" id="{EB771FD7-5645-42B6-9F99-02D42A956F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350520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7" name="Picture 9" descr="jesus_in_distance_slide1">
            <a:extLst>
              <a:ext uri="{FF2B5EF4-FFF2-40B4-BE49-F238E27FC236}">
                <a16:creationId xmlns:a16="http://schemas.microsoft.com/office/drawing/2014/main" id="{31F2EA41-BCF1-4CF7-938A-C9FA645F09A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3200" y="152400"/>
            <a:ext cx="22764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468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252935"/>
                                        </p:tgtEl>
                                        <p:attrNameLst>
                                          <p:attrName>style.visibility</p:attrName>
                                        </p:attrNameLst>
                                      </p:cBhvr>
                                      <p:to>
                                        <p:strVal val="visible"/>
                                      </p:to>
                                    </p:set>
                                    <p:anim calcmode="lin" valueType="num">
                                      <p:cBhvr>
                                        <p:cTn id="7" dur="500" fill="hold"/>
                                        <p:tgtEl>
                                          <p:spTgt spid="252935"/>
                                        </p:tgtEl>
                                        <p:attrNameLst>
                                          <p:attrName>ppt_w</p:attrName>
                                        </p:attrNameLst>
                                      </p:cBhvr>
                                      <p:tavLst>
                                        <p:tav tm="0">
                                          <p:val>
                                            <p:fltVal val="0"/>
                                          </p:val>
                                        </p:tav>
                                        <p:tav tm="100000">
                                          <p:val>
                                            <p:strVal val="#ppt_w"/>
                                          </p:val>
                                        </p:tav>
                                      </p:tavLst>
                                    </p:anim>
                                    <p:anim calcmode="lin" valueType="num">
                                      <p:cBhvr>
                                        <p:cTn id="8" dur="500" fill="hold"/>
                                        <p:tgtEl>
                                          <p:spTgt spid="252935"/>
                                        </p:tgtEl>
                                        <p:attrNameLst>
                                          <p:attrName>ppt_h</p:attrName>
                                        </p:attrNameLst>
                                      </p:cBhvr>
                                      <p:tavLst>
                                        <p:tav tm="0">
                                          <p:val>
                                            <p:fltVal val="0"/>
                                          </p:val>
                                        </p:tav>
                                        <p:tav tm="100000">
                                          <p:val>
                                            <p:strVal val="#ppt_h"/>
                                          </p:val>
                                        </p:tav>
                                      </p:tavLst>
                                    </p:anim>
                                    <p:anim calcmode="lin" valueType="num">
                                      <p:cBhvr>
                                        <p:cTn id="9" dur="500" fill="hold"/>
                                        <p:tgtEl>
                                          <p:spTgt spid="252935"/>
                                        </p:tgtEl>
                                        <p:attrNameLst>
                                          <p:attrName>ppt_x</p:attrName>
                                        </p:attrNameLst>
                                      </p:cBhvr>
                                      <p:tavLst>
                                        <p:tav tm="0">
                                          <p:val>
                                            <p:fltVal val="0.5"/>
                                          </p:val>
                                        </p:tav>
                                        <p:tav tm="100000">
                                          <p:val>
                                            <p:strVal val="#ppt_x"/>
                                          </p:val>
                                        </p:tav>
                                      </p:tavLst>
                                    </p:anim>
                                    <p:anim calcmode="lin" valueType="num">
                                      <p:cBhvr>
                                        <p:cTn id="10" dur="500" fill="hold"/>
                                        <p:tgtEl>
                                          <p:spTgt spid="25293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252937"/>
                                        </p:tgtEl>
                                        <p:attrNameLst>
                                          <p:attrName>style.visibility</p:attrName>
                                        </p:attrNameLst>
                                      </p:cBhvr>
                                      <p:to>
                                        <p:strVal val="visible"/>
                                      </p:to>
                                    </p:set>
                                    <p:anim calcmode="lin" valueType="num">
                                      <p:cBhvr>
                                        <p:cTn id="14" dur="1000" fill="hold"/>
                                        <p:tgtEl>
                                          <p:spTgt spid="252937"/>
                                        </p:tgtEl>
                                        <p:attrNameLst>
                                          <p:attrName>ppt_w</p:attrName>
                                        </p:attrNameLst>
                                      </p:cBhvr>
                                      <p:tavLst>
                                        <p:tav tm="0">
                                          <p:val>
                                            <p:fltVal val="0"/>
                                          </p:val>
                                        </p:tav>
                                        <p:tav tm="100000">
                                          <p:val>
                                            <p:strVal val="#ppt_w"/>
                                          </p:val>
                                        </p:tav>
                                      </p:tavLst>
                                    </p:anim>
                                    <p:anim calcmode="lin" valueType="num">
                                      <p:cBhvr>
                                        <p:cTn id="15" dur="1000" fill="hold"/>
                                        <p:tgtEl>
                                          <p:spTgt spid="252937"/>
                                        </p:tgtEl>
                                        <p:attrNameLst>
                                          <p:attrName>ppt_h</p:attrName>
                                        </p:attrNameLst>
                                      </p:cBhvr>
                                      <p:tavLst>
                                        <p:tav tm="0">
                                          <p:val>
                                            <p:fltVal val="0"/>
                                          </p:val>
                                        </p:tav>
                                        <p:tav tm="100000">
                                          <p:val>
                                            <p:strVal val="#ppt_h"/>
                                          </p:val>
                                        </p:tav>
                                      </p:tavLst>
                                    </p:anim>
                                    <p:anim calcmode="lin" valueType="num">
                                      <p:cBhvr>
                                        <p:cTn id="16" dur="1000" fill="hold"/>
                                        <p:tgtEl>
                                          <p:spTgt spid="252937"/>
                                        </p:tgtEl>
                                        <p:attrNameLst>
                                          <p:attrName>ppt_x</p:attrName>
                                        </p:attrNameLst>
                                      </p:cBhvr>
                                      <p:tavLst>
                                        <p:tav tm="0">
                                          <p:val>
                                            <p:fltVal val="0.5"/>
                                          </p:val>
                                        </p:tav>
                                        <p:tav tm="100000">
                                          <p:val>
                                            <p:strVal val="#ppt_x"/>
                                          </p:val>
                                        </p:tav>
                                      </p:tavLst>
                                    </p:anim>
                                    <p:anim calcmode="lin" valueType="num">
                                      <p:cBhvr>
                                        <p:cTn id="17" dur="1000" fill="hold"/>
                                        <p:tgtEl>
                                          <p:spTgt spid="252937"/>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nodeType="afterEffect">
                                  <p:stCondLst>
                                    <p:cond delay="0"/>
                                  </p:stCondLst>
                                  <p:childTnLst>
                                    <p:set>
                                      <p:cBhvr>
                                        <p:cTn id="20" dur="1" fill="hold">
                                          <p:stCondLst>
                                            <p:cond delay="0"/>
                                          </p:stCondLst>
                                        </p:cTn>
                                        <p:tgtEl>
                                          <p:spTgt spid="252934"/>
                                        </p:tgtEl>
                                        <p:attrNameLst>
                                          <p:attrName>style.visibility</p:attrName>
                                        </p:attrNameLst>
                                      </p:cBhvr>
                                      <p:to>
                                        <p:strVal val="visible"/>
                                      </p:to>
                                    </p:set>
                                    <p:anim calcmode="lin" valueType="num">
                                      <p:cBhvr>
                                        <p:cTn id="21" dur="500" fill="hold"/>
                                        <p:tgtEl>
                                          <p:spTgt spid="252934"/>
                                        </p:tgtEl>
                                        <p:attrNameLst>
                                          <p:attrName>ppt_w</p:attrName>
                                        </p:attrNameLst>
                                      </p:cBhvr>
                                      <p:tavLst>
                                        <p:tav tm="0">
                                          <p:val>
                                            <p:fltVal val="0"/>
                                          </p:val>
                                        </p:tav>
                                        <p:tav tm="100000">
                                          <p:val>
                                            <p:strVal val="#ppt_w"/>
                                          </p:val>
                                        </p:tav>
                                      </p:tavLst>
                                    </p:anim>
                                    <p:anim calcmode="lin" valueType="num">
                                      <p:cBhvr>
                                        <p:cTn id="22" dur="500" fill="hold"/>
                                        <p:tgtEl>
                                          <p:spTgt spid="252934"/>
                                        </p:tgtEl>
                                        <p:attrNameLst>
                                          <p:attrName>ppt_h</p:attrName>
                                        </p:attrNameLst>
                                      </p:cBhvr>
                                      <p:tavLst>
                                        <p:tav tm="0">
                                          <p:val>
                                            <p:fltVal val="0"/>
                                          </p:val>
                                        </p:tav>
                                        <p:tav tm="100000">
                                          <p:val>
                                            <p:strVal val="#ppt_h"/>
                                          </p:val>
                                        </p:tav>
                                      </p:tavLst>
                                    </p:anim>
                                    <p:anim calcmode="lin" valueType="num">
                                      <p:cBhvr>
                                        <p:cTn id="23" dur="500" fill="hold"/>
                                        <p:tgtEl>
                                          <p:spTgt spid="252934"/>
                                        </p:tgtEl>
                                        <p:attrNameLst>
                                          <p:attrName>ppt_x</p:attrName>
                                        </p:attrNameLst>
                                      </p:cBhvr>
                                      <p:tavLst>
                                        <p:tav tm="0">
                                          <p:val>
                                            <p:fltVal val="0.5"/>
                                          </p:val>
                                        </p:tav>
                                        <p:tav tm="100000">
                                          <p:val>
                                            <p:strVal val="#ppt_x"/>
                                          </p:val>
                                        </p:tav>
                                      </p:tavLst>
                                    </p:anim>
                                    <p:anim calcmode="lin" valueType="num">
                                      <p:cBhvr>
                                        <p:cTn id="24" dur="500" fill="hold"/>
                                        <p:tgtEl>
                                          <p:spTgt spid="2529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ve800years.jpg">
            <a:extLst>
              <a:ext uri="{FF2B5EF4-FFF2-40B4-BE49-F238E27FC236}">
                <a16:creationId xmlns:a16="http://schemas.microsoft.com/office/drawing/2014/main" id="{57A4A285-0FC7-4209-9F3F-57EDC470EB86}"/>
              </a:ext>
            </a:extLst>
          </p:cNvPr>
          <p:cNvPicPr>
            <a:picLocks noChangeAspect="1"/>
          </p:cNvPicPr>
          <p:nvPr/>
        </p:nvPicPr>
        <p:blipFill>
          <a:blip r:embed="rId2" cstate="print">
            <a:extLst>
              <a:ext uri="{28A0092B-C50C-407E-A947-70E740481C1C}">
                <a14:useLocalDpi xmlns:a14="http://schemas.microsoft.com/office/drawing/2010/main" val="0"/>
              </a:ext>
            </a:extLst>
          </a:blip>
          <a:srcRect r="31883" b="3488"/>
          <a:stretch>
            <a:fillRect/>
          </a:stretch>
        </p:blipFill>
        <p:spPr bwMode="auto">
          <a:xfrm>
            <a:off x="533400" y="0"/>
            <a:ext cx="71628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itle 1">
            <a:extLst>
              <a:ext uri="{FF2B5EF4-FFF2-40B4-BE49-F238E27FC236}">
                <a16:creationId xmlns:a16="http://schemas.microsoft.com/office/drawing/2014/main" id="{8B168D5D-25CD-4C45-A4D1-54AD43A251FF}"/>
              </a:ext>
            </a:extLst>
          </p:cNvPr>
          <p:cNvSpPr>
            <a:spLocks noGrp="1"/>
          </p:cNvSpPr>
          <p:nvPr>
            <p:ph type="title"/>
          </p:nvPr>
        </p:nvSpPr>
        <p:spPr>
          <a:xfrm>
            <a:off x="2971800" y="563563"/>
            <a:ext cx="6096000" cy="655637"/>
          </a:xfrm>
        </p:spPr>
        <p:txBody>
          <a:bodyPr/>
          <a:lstStyle/>
          <a:p>
            <a:r>
              <a:rPr lang="ar-JO" altLang="en-US" dirty="0">
                <a:ea typeface="ＭＳ Ｐゴシック" panose="020B0600070205080204" pitchFamily="34" charset="-128"/>
                <a:cs typeface="Arial" panose="020B0604020202020204" pitchFamily="34" charset="0"/>
              </a:rPr>
              <a:t>اختراق الحمض النووي</a:t>
            </a:r>
            <a:endParaRPr lang="en-US" altLang="en-US" dirty="0">
              <a:ea typeface="ＭＳ Ｐゴシック" panose="020B0600070205080204" pitchFamily="34" charset="-128"/>
              <a:cs typeface="Arial" panose="020B0604020202020204" pitchFamily="34" charset="0"/>
            </a:endParaRPr>
          </a:p>
        </p:txBody>
      </p:sp>
      <p:sp>
        <p:nvSpPr>
          <p:cNvPr id="5" name="TextBox 4">
            <a:extLst>
              <a:ext uri="{FF2B5EF4-FFF2-40B4-BE49-F238E27FC236}">
                <a16:creationId xmlns:a16="http://schemas.microsoft.com/office/drawing/2014/main" id="{5B8155D2-785F-455B-BDBF-E7F01B3BADCD}"/>
              </a:ext>
            </a:extLst>
          </p:cNvPr>
          <p:cNvSpPr txBox="1">
            <a:spLocks noChangeArrowheads="1"/>
          </p:cNvSpPr>
          <p:nvPr/>
        </p:nvSpPr>
        <p:spPr bwMode="auto">
          <a:xfrm>
            <a:off x="3962400" y="1524000"/>
            <a:ext cx="5181600" cy="70788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000" b="1" dirty="0">
                <a:solidFill>
                  <a:srgbClr val="FFFFFF"/>
                </a:solidFill>
                <a:latin typeface="Arial" panose="020B0604020202020204" pitchFamily="34" charset="0"/>
                <a:cs typeface="Arial" panose="020B0604020202020204" pitchFamily="34" charset="0"/>
              </a:rPr>
              <a:t>ولدت في 1875، ماتت جين كالمنت في 1997 عن عمر 122 عاماً و164 يوم</a:t>
            </a:r>
            <a:endPar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7092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Howtoliveforeveryogajunk.jpg">
            <a:extLst>
              <a:ext uri="{FF2B5EF4-FFF2-40B4-BE49-F238E27FC236}">
                <a16:creationId xmlns:a16="http://schemas.microsoft.com/office/drawing/2014/main" id="{403EEB02-F70A-4479-8425-8EA2B7C6B3F6}"/>
              </a:ext>
            </a:extLst>
          </p:cNvPr>
          <p:cNvPicPr>
            <a:picLocks noChangeAspect="1"/>
          </p:cNvPicPr>
          <p:nvPr/>
        </p:nvPicPr>
        <p:blipFill>
          <a:blip r:embed="rId2" cstate="print">
            <a:extLst>
              <a:ext uri="{28A0092B-C50C-407E-A947-70E740481C1C}">
                <a14:useLocalDpi xmlns:a14="http://schemas.microsoft.com/office/drawing/2010/main" val="0"/>
              </a:ext>
            </a:extLst>
          </a:blip>
          <a:srcRect b="3535"/>
          <a:stretch>
            <a:fillRect/>
          </a:stretch>
        </p:blipFill>
        <p:spPr bwMode="auto">
          <a:xfrm>
            <a:off x="0" y="698500"/>
            <a:ext cx="91440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itle 1">
            <a:extLst>
              <a:ext uri="{FF2B5EF4-FFF2-40B4-BE49-F238E27FC236}">
                <a16:creationId xmlns:a16="http://schemas.microsoft.com/office/drawing/2014/main" id="{36C71242-E4F9-46DA-A077-824CEE3F4094}"/>
              </a:ext>
            </a:extLst>
          </p:cNvPr>
          <p:cNvSpPr>
            <a:spLocks noGrp="1"/>
          </p:cNvSpPr>
          <p:nvPr>
            <p:ph type="title"/>
          </p:nvPr>
        </p:nvSpPr>
        <p:spPr>
          <a:xfrm>
            <a:off x="0" y="0"/>
            <a:ext cx="9144000" cy="715963"/>
          </a:xfrm>
        </p:spPr>
        <p:txBody>
          <a:bodyPr/>
          <a:lstStyle/>
          <a:p>
            <a:r>
              <a:rPr lang="en-US" altLang="en-US" dirty="0" err="1">
                <a:ea typeface="ＭＳ Ｐゴシック" panose="020B0600070205080204" pitchFamily="34" charset="-128"/>
              </a:rPr>
              <a:t>Howtoliveforever.net</a:t>
            </a:r>
            <a:endParaRPr lang="en-US" altLang="en-US" dirty="0">
              <a:ea typeface="ＭＳ Ｐゴシック" panose="020B0600070205080204" pitchFamily="34" charset="-128"/>
            </a:endParaRPr>
          </a:p>
        </p:txBody>
      </p:sp>
      <p:sp>
        <p:nvSpPr>
          <p:cNvPr id="5" name="TextBox 4">
            <a:extLst>
              <a:ext uri="{FF2B5EF4-FFF2-40B4-BE49-F238E27FC236}">
                <a16:creationId xmlns:a16="http://schemas.microsoft.com/office/drawing/2014/main" id="{08F603A9-78B6-4A64-BEE2-A1F915512EC3}"/>
              </a:ext>
            </a:extLst>
          </p:cNvPr>
          <p:cNvSpPr txBox="1">
            <a:spLocks noChangeArrowheads="1"/>
          </p:cNvSpPr>
          <p:nvPr/>
        </p:nvSpPr>
        <p:spPr bwMode="auto">
          <a:xfrm rot="-337097">
            <a:off x="385763" y="1640077"/>
            <a:ext cx="8342312" cy="156966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lvl="0" algn="ctr" defTabSz="914400" rtl="1" eaLnBrk="1" fontAlgn="base" hangingPunct="1">
              <a:spcBef>
                <a:spcPct val="0"/>
              </a:spcBef>
              <a:spcAft>
                <a:spcPct val="0"/>
              </a:spcAft>
              <a:defRPr/>
            </a:pPr>
            <a:r>
              <a:rPr lang="ar-JO" sz="3200" dirty="0">
                <a:solidFill>
                  <a:schemeClr val="bg1"/>
                </a:solidFill>
              </a:rPr>
              <a:t>يمكنك الحصول على "مظهر شبابي، ومظهر محس</a:t>
            </a:r>
            <a:r>
              <a:rPr lang="ar-LB" sz="3200" dirty="0">
                <a:solidFill>
                  <a:schemeClr val="bg1"/>
                </a:solidFill>
              </a:rPr>
              <a:t>ّ</a:t>
            </a:r>
            <a:r>
              <a:rPr lang="ar-JO" sz="3200" dirty="0">
                <a:solidFill>
                  <a:schemeClr val="bg1"/>
                </a:solidFill>
              </a:rPr>
              <a:t>ن وجاذبية، وصحة وحيوية في السبعينيات، والثمانينيات، والتسعينيات، والمئات، والألف. . . طالما أنك تريد."</a:t>
            </a:r>
            <a:endParaRPr kumimoji="0" lang="en-US" altLang="en-US" sz="3200" b="1" u="none" strike="noStrike" kern="120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174981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7348" name="Rectangle 7">
            <a:extLst>
              <a:ext uri="{FF2B5EF4-FFF2-40B4-BE49-F238E27FC236}">
                <a16:creationId xmlns:a16="http://schemas.microsoft.com/office/drawing/2014/main" id="{579C005F-3F9F-4614-AE1E-9BB24A5CAEDF}"/>
              </a:ext>
            </a:extLst>
          </p:cNvPr>
          <p:cNvSpPr>
            <a:spLocks noGrp="1" noChangeArrowheads="1"/>
          </p:cNvSpPr>
          <p:nvPr>
            <p:ph type="title"/>
          </p:nvPr>
        </p:nvSpPr>
        <p:spPr>
          <a:xfrm>
            <a:off x="0" y="0"/>
            <a:ext cx="9144000" cy="1066800"/>
          </a:xfrm>
          <a:solidFill>
            <a:schemeClr val="bg2"/>
          </a:solidFill>
        </p:spPr>
        <p:txBody>
          <a:bodyPr/>
          <a:lstStyle/>
          <a:p>
            <a:pPr eaLnBrk="1" hangingPunct="1"/>
            <a:r>
              <a:rPr lang="ar-JO" altLang="en-US" sz="5400" b="1" dirty="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ادعاء مذهل</a:t>
            </a:r>
            <a:endParaRPr lang="en-US" altLang="en-US" sz="5400" b="1" dirty="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Content Placeholder 2">
            <a:extLst>
              <a:ext uri="{FF2B5EF4-FFF2-40B4-BE49-F238E27FC236}">
                <a16:creationId xmlns:a16="http://schemas.microsoft.com/office/drawing/2014/main" id="{EF60F4BE-CA28-4E4A-9351-9CD19FA29A5D}"/>
              </a:ext>
            </a:extLst>
          </p:cNvPr>
          <p:cNvSpPr txBox="1">
            <a:spLocks/>
          </p:cNvSpPr>
          <p:nvPr/>
        </p:nvSpPr>
        <p:spPr bwMode="auto">
          <a:xfrm>
            <a:off x="457200" y="1600200"/>
            <a:ext cx="8229600" cy="4525963"/>
          </a:xfrm>
          <a:prstGeom prst="rect">
            <a:avLst/>
          </a:prstGeom>
          <a:noFill/>
          <a:ln w="9525">
            <a:noFill/>
            <a:miter lim="800000"/>
            <a:headEnd/>
            <a:tailEnd/>
          </a:ln>
          <a:effectLst/>
        </p:spPr>
        <p:txBody>
          <a:bodyPr/>
          <a:lstStyle>
            <a:lvl1pPr marL="87313" indent="-87313"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lvl="0" algn="r" defTabSz="914400" eaLnBrk="1" fontAlgn="base" hangingPunct="1">
              <a:spcBef>
                <a:spcPct val="0"/>
              </a:spcBef>
              <a:spcAft>
                <a:spcPct val="0"/>
              </a:spcAft>
              <a:defRPr/>
            </a:pP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اَلْحَقَّ </a:t>
            </a:r>
            <a:r>
              <a:rPr lang="ar-JO" altLang="en-US" sz="36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الْحَقَّ</a:t>
            </a: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أَقُولُ لَكُمْ: إِنَّ مَنْ يَسْمَعُ كَلاَمِي وَيُؤْمِنُ بِالَّذِي أَرْسَلَنِي </a:t>
            </a:r>
            <a:r>
              <a:rPr lang="ar-JO" altLang="en-US" sz="3600" b="1" dirty="0">
                <a:solidFill>
                  <a:srgbClr val="FFFC00"/>
                </a:solidFill>
                <a:effectLst>
                  <a:outerShdw blurRad="38100" dist="38100" dir="2700000" algn="tl">
                    <a:srgbClr val="000000"/>
                  </a:outerShdw>
                </a:effectLst>
                <a:latin typeface="Arial" panose="020B0604020202020204" pitchFamily="34" charset="0"/>
                <a:cs typeface="Arial" panose="020B0604020202020204" pitchFamily="34" charset="0"/>
              </a:rPr>
              <a:t>فَلَهُ حَيَاةٌ أَبَدِيَّةٌ</a:t>
            </a: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وَلاَ يَأْتِي إِلَى دَيْنُونَةٍ، بَلْ قَدِ انْتَقَلَ مِنَ الْمَوْتِ إِلَى الْحَيَاةِ.</a:t>
            </a:r>
            <a:endParaRPr lang="ar-LB"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0" algn="r" defTabSz="914400" eaLnBrk="1" fontAlgn="base" hangingPunct="1">
              <a:spcBef>
                <a:spcPct val="0"/>
              </a:spcBef>
              <a:spcAft>
                <a:spcPct val="0"/>
              </a:spcAft>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يوحنا 5: 24</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9852370"/>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818" name="Rectangle 5">
            <a:extLst>
              <a:ext uri="{FF2B5EF4-FFF2-40B4-BE49-F238E27FC236}">
                <a16:creationId xmlns:a16="http://schemas.microsoft.com/office/drawing/2014/main" id="{3A65282D-227E-4389-83D5-4B8D85A4704C}"/>
              </a:ext>
            </a:extLst>
          </p:cNvPr>
          <p:cNvSpPr>
            <a:spLocks noGrp="1" noChangeArrowheads="1"/>
          </p:cNvSpPr>
          <p:nvPr>
            <p:ph type="title"/>
          </p:nvPr>
        </p:nvSpPr>
        <p:spPr>
          <a:xfrm>
            <a:off x="685800" y="0"/>
            <a:ext cx="7772400" cy="1143000"/>
          </a:xfrm>
        </p:spPr>
        <p:txBody>
          <a:bodyPr/>
          <a:lstStyle/>
          <a:p>
            <a:pPr eaLnBrk="1" hangingPunct="1">
              <a:defRPr/>
            </a:pPr>
            <a:r>
              <a:rPr lang="en-US" dirty="0"/>
              <a:t>Subject</a:t>
            </a:r>
          </a:p>
        </p:txBody>
      </p:sp>
      <p:pic>
        <p:nvPicPr>
          <p:cNvPr id="54275" name="Picture 4" descr="ripleys_1280_11">
            <a:extLst>
              <a:ext uri="{FF2B5EF4-FFF2-40B4-BE49-F238E27FC236}">
                <a16:creationId xmlns:a16="http://schemas.microsoft.com/office/drawing/2014/main" id="{30BCCC83-7C9C-4F13-B08E-985E617710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85725"/>
            <a:ext cx="64770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4">
            <a:extLst>
              <a:ext uri="{FF2B5EF4-FFF2-40B4-BE49-F238E27FC236}">
                <a16:creationId xmlns:a16="http://schemas.microsoft.com/office/drawing/2014/main" id="{62F13047-CC2F-4DC4-A119-107E6D370F48}"/>
              </a:ext>
            </a:extLst>
          </p:cNvPr>
          <p:cNvSpPr txBox="1">
            <a:spLocks noChangeArrowheads="1"/>
          </p:cNvSpPr>
          <p:nvPr/>
        </p:nvSpPr>
        <p:spPr bwMode="auto">
          <a:xfrm>
            <a:off x="155575" y="1524000"/>
            <a:ext cx="35782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600" b="1" dirty="0">
                <a:solidFill>
                  <a:srgbClr val="000000"/>
                </a:solidFill>
                <a:latin typeface="Arial" panose="020B0604020202020204" pitchFamily="34" charset="0"/>
                <a:cs typeface="Arial" panose="020B0604020202020204" pitchFamily="34" charset="0"/>
              </a:rPr>
              <a:t>كيف </a:t>
            </a:r>
            <a:r>
              <a:rPr lang="ar-JO" altLang="en-US" sz="3600" b="1" dirty="0">
                <a:solidFill>
                  <a:srgbClr val="7030A0"/>
                </a:solidFill>
                <a:latin typeface="Arial" panose="020B0604020202020204" pitchFamily="34" charset="0"/>
                <a:cs typeface="Arial" panose="020B0604020202020204" pitchFamily="34" charset="0"/>
              </a:rPr>
              <a:t>نعرف</a:t>
            </a:r>
            <a:r>
              <a:rPr lang="ar-JO" altLang="en-US" sz="3600" b="1" dirty="0">
                <a:solidFill>
                  <a:srgbClr val="000000"/>
                </a:solidFill>
                <a:latin typeface="Arial" panose="020B0604020202020204" pitchFamily="34" charset="0"/>
                <a:cs typeface="Arial" panose="020B0604020202020204" pitchFamily="34" charset="0"/>
              </a:rPr>
              <a:t> إن كان بإمكان يسوع منح الحياة الأبدية</a:t>
            </a:r>
            <a:r>
              <a:rPr kumimoji="0" lang="en-US" alt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6" name="Rectangle 3">
            <a:extLst>
              <a:ext uri="{FF2B5EF4-FFF2-40B4-BE49-F238E27FC236}">
                <a16:creationId xmlns:a16="http://schemas.microsoft.com/office/drawing/2014/main" id="{DE29271D-6BAA-4C04-9F72-938A8713E777}"/>
              </a:ext>
            </a:extLst>
          </p:cNvPr>
          <p:cNvSpPr txBox="1">
            <a:spLocks noChangeArrowheads="1"/>
          </p:cNvSpPr>
          <p:nvPr/>
        </p:nvSpPr>
        <p:spPr bwMode="auto">
          <a:xfrm>
            <a:off x="6629400" y="5791200"/>
            <a:ext cx="1600200" cy="609600"/>
          </a:xfrm>
          <a:prstGeom prst="rect">
            <a:avLst/>
          </a:prstGeom>
          <a:solidFill>
            <a:schemeClr val="bg2"/>
          </a:solid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يوحنا 6</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053656490"/>
      </p:ext>
    </p:extLst>
  </p:cSld>
  <p:clrMapOvr>
    <a:masterClrMapping/>
  </p:clrMapOvr>
  <p:transition spd="slow">
    <p:push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01xa">
            <a:extLst>
              <a:ext uri="{FF2B5EF4-FFF2-40B4-BE49-F238E27FC236}">
                <a16:creationId xmlns:a16="http://schemas.microsoft.com/office/drawing/2014/main" id="{49001C5C-8909-4B87-95B7-81E0E3F0B1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10">
            <a:extLst>
              <a:ext uri="{FF2B5EF4-FFF2-40B4-BE49-F238E27FC236}">
                <a16:creationId xmlns:a16="http://schemas.microsoft.com/office/drawing/2014/main" id="{FC15F170-A11D-456B-B1A8-4735EA8E55DF}"/>
              </a:ext>
            </a:extLst>
          </p:cNvPr>
          <p:cNvSpPr>
            <a:spLocks noGrp="1" noChangeArrowheads="1"/>
          </p:cNvSpPr>
          <p:nvPr>
            <p:ph type="title" idx="4294967295"/>
          </p:nvPr>
        </p:nvSpPr>
        <p:spPr>
          <a:xfrm>
            <a:off x="228600" y="609600"/>
            <a:ext cx="7772400" cy="1143000"/>
          </a:xfrm>
        </p:spPr>
        <p:txBody>
          <a:bodyPr/>
          <a:lstStyle/>
          <a:p>
            <a:pPr eaLnBrk="1" hangingPunct="1"/>
            <a:r>
              <a:rPr lang="ar-JO" altLang="en-US" dirty="0">
                <a:solidFill>
                  <a:srgbClr val="000000"/>
                </a:solidFill>
                <a:effectLst>
                  <a:outerShdw blurRad="38100" dist="38100" dir="2700000" algn="tl">
                    <a:srgbClr val="FFFFFF"/>
                  </a:outerShdw>
                </a:effectLst>
                <a:latin typeface="Helvetica" panose="020B0604020202020204" pitchFamily="34" charset="0"/>
                <a:ea typeface="ＭＳ Ｐゴシック" panose="020B0600070205080204" pitchFamily="34" charset="-128"/>
                <a:cs typeface="Helvetica" panose="020B0604020202020204" pitchFamily="34" charset="0"/>
              </a:rPr>
              <a:t>3 تحركات</a:t>
            </a:r>
            <a:endParaRPr lang="en-US" altLang="en-US" sz="9600" dirty="0">
              <a:solidFill>
                <a:srgbClr val="000000"/>
              </a:solidFill>
              <a:effectLst>
                <a:outerShdw blurRad="38100" dist="38100" dir="2700000" algn="tl">
                  <a:srgbClr val="FFFFFF"/>
                </a:outerShdw>
              </a:effectLst>
              <a:latin typeface="Helvetica" panose="020B0604020202020204" pitchFamily="34" charset="0"/>
              <a:ea typeface="ＭＳ Ｐゴシック" panose="020B0600070205080204" pitchFamily="34" charset="-128"/>
              <a:cs typeface="Helvetica" panose="020B0604020202020204" pitchFamily="34" charset="0"/>
            </a:endParaRPr>
          </a:p>
        </p:txBody>
      </p:sp>
      <p:sp>
        <p:nvSpPr>
          <p:cNvPr id="4102" name="Rectangle 6">
            <a:extLst>
              <a:ext uri="{FF2B5EF4-FFF2-40B4-BE49-F238E27FC236}">
                <a16:creationId xmlns:a16="http://schemas.microsoft.com/office/drawing/2014/main" id="{C0BF918A-7725-4FA6-B0F0-0D1AB26585AD}"/>
              </a:ext>
            </a:extLst>
          </p:cNvPr>
          <p:cNvSpPr>
            <a:spLocks noChangeArrowheads="1"/>
          </p:cNvSpPr>
          <p:nvPr/>
        </p:nvSpPr>
        <p:spPr bwMode="auto">
          <a:xfrm>
            <a:off x="0" y="3212812"/>
            <a:ext cx="68648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000000"/>
                </a:solidFill>
                <a:latin typeface="Apple Butter" pitchFamily="2" charset="0"/>
              </a:rPr>
              <a:t>إظهار سلطته (1-21)</a:t>
            </a:r>
            <a:r>
              <a:rPr kumimoji="0" lang="en-US" altLang="en-US" sz="3200" b="1" i="0" u="none" strike="noStrike" kern="1200" cap="none" spc="0" normalizeH="0" baseline="0" noProof="0" dirty="0">
                <a:ln>
                  <a:noFill/>
                </a:ln>
                <a:solidFill>
                  <a:srgbClr val="000000"/>
                </a:solidFill>
                <a:effectLst/>
                <a:uLnTx/>
                <a:uFillTx/>
                <a:latin typeface="Apple Butter" pitchFamily="2" charset="0"/>
                <a:ea typeface="ＭＳ Ｐゴシック" panose="020B0600070205080204" pitchFamily="34" charset="-128"/>
                <a:cs typeface="+mn-cs"/>
              </a:rPr>
              <a:t> </a:t>
            </a:r>
          </a:p>
        </p:txBody>
      </p:sp>
      <p:sp>
        <p:nvSpPr>
          <p:cNvPr id="4103" name="Rectangle 7">
            <a:extLst>
              <a:ext uri="{FF2B5EF4-FFF2-40B4-BE49-F238E27FC236}">
                <a16:creationId xmlns:a16="http://schemas.microsoft.com/office/drawing/2014/main" id="{D4C429CA-037D-4307-A93C-4117199C85BB}"/>
              </a:ext>
            </a:extLst>
          </p:cNvPr>
          <p:cNvSpPr>
            <a:spLocks noChangeArrowheads="1"/>
          </p:cNvSpPr>
          <p:nvPr/>
        </p:nvSpPr>
        <p:spPr bwMode="auto">
          <a:xfrm>
            <a:off x="0" y="4067016"/>
            <a:ext cx="686482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000000"/>
                </a:solidFill>
                <a:latin typeface="Apple Butter" pitchFamily="2" charset="0"/>
              </a:rPr>
              <a:t>خبز الحياة (22-59)</a:t>
            </a:r>
            <a:endParaRPr kumimoji="0" lang="en-US" altLang="en-US" sz="3200" b="1" i="0" u="none" strike="noStrike" kern="1200" cap="none" spc="0" normalizeH="0" baseline="0" noProof="0" dirty="0">
              <a:ln>
                <a:noFill/>
              </a:ln>
              <a:solidFill>
                <a:srgbClr val="000000"/>
              </a:solidFill>
              <a:effectLst/>
              <a:uLnTx/>
              <a:uFillTx/>
              <a:latin typeface="Apple Butter" pitchFamily="2" charset="0"/>
              <a:ea typeface="ＭＳ Ｐゴシック" panose="020B0600070205080204" pitchFamily="34" charset="-128"/>
              <a:cs typeface="+mn-cs"/>
            </a:endParaRPr>
          </a:p>
        </p:txBody>
      </p:sp>
      <p:sp>
        <p:nvSpPr>
          <p:cNvPr id="4104" name="Rectangle 8">
            <a:extLst>
              <a:ext uri="{FF2B5EF4-FFF2-40B4-BE49-F238E27FC236}">
                <a16:creationId xmlns:a16="http://schemas.microsoft.com/office/drawing/2014/main" id="{82E200DA-0C71-4358-8EB2-8AE60575D10A}"/>
              </a:ext>
            </a:extLst>
          </p:cNvPr>
          <p:cNvSpPr>
            <a:spLocks noChangeArrowheads="1"/>
          </p:cNvSpPr>
          <p:nvPr/>
        </p:nvSpPr>
        <p:spPr bwMode="auto">
          <a:xfrm>
            <a:off x="0" y="4828888"/>
            <a:ext cx="68648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000000"/>
                </a:solidFill>
                <a:latin typeface="Apple Butter" pitchFamily="2" charset="0"/>
              </a:rPr>
              <a:t>هجر التلاميذ ليسوع (60-71)</a:t>
            </a:r>
            <a:r>
              <a:rPr kumimoji="0" lang="en-US" altLang="en-US" sz="3200" b="1" i="0" u="none" strike="noStrike" kern="1200" cap="none" spc="0" normalizeH="0" baseline="0" noProof="0" dirty="0">
                <a:ln>
                  <a:noFill/>
                </a:ln>
                <a:solidFill>
                  <a:srgbClr val="000000"/>
                </a:solidFill>
                <a:effectLst/>
                <a:uLnTx/>
                <a:uFillTx/>
                <a:latin typeface="Apple Butter" pitchFamily="2" charset="0"/>
                <a:ea typeface="ＭＳ Ｐゴシック" panose="020B0600070205080204" pitchFamily="34" charset="-128"/>
                <a:cs typeface="+mn-cs"/>
              </a:rPr>
              <a:t> </a:t>
            </a:r>
          </a:p>
        </p:txBody>
      </p:sp>
      <p:cxnSp>
        <p:nvCxnSpPr>
          <p:cNvPr id="56327" name="Straight Connector 9">
            <a:extLst>
              <a:ext uri="{FF2B5EF4-FFF2-40B4-BE49-F238E27FC236}">
                <a16:creationId xmlns:a16="http://schemas.microsoft.com/office/drawing/2014/main" id="{AD9EC337-3BCA-45AB-B524-B34B45A98917}"/>
              </a:ext>
            </a:extLst>
          </p:cNvPr>
          <p:cNvCxnSpPr>
            <a:cxnSpLocks noChangeShapeType="1"/>
          </p:cNvCxnSpPr>
          <p:nvPr/>
        </p:nvCxnSpPr>
        <p:spPr bwMode="auto">
          <a:xfrm>
            <a:off x="381000" y="1981200"/>
            <a:ext cx="5257800" cy="158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73252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4103"/>
                                        </p:tgtEl>
                                        <p:attrNameLst>
                                          <p:attrName>style.visibility</p:attrName>
                                        </p:attrNameLst>
                                      </p:cBhvr>
                                      <p:to>
                                        <p:strVal val="visible"/>
                                      </p:to>
                                    </p:set>
                                    <p:animEffect transition="in" filter="fade">
                                      <p:cBhvr>
                                        <p:cTn id="13" dur="1000"/>
                                        <p:tgtEl>
                                          <p:spTgt spid="4103"/>
                                        </p:tgtEl>
                                      </p:cBhvr>
                                    </p:animEffect>
                                    <p:anim calcmode="lin" valueType="num">
                                      <p:cBhvr>
                                        <p:cTn id="14" dur="1000" fill="hold"/>
                                        <p:tgtEl>
                                          <p:spTgt spid="4103"/>
                                        </p:tgtEl>
                                        <p:attrNameLst>
                                          <p:attrName>ppt_x</p:attrName>
                                        </p:attrNameLst>
                                      </p:cBhvr>
                                      <p:tavLst>
                                        <p:tav tm="0">
                                          <p:val>
                                            <p:strVal val="#ppt_x"/>
                                          </p:val>
                                        </p:tav>
                                        <p:tav tm="100000">
                                          <p:val>
                                            <p:strVal val="#ppt_x"/>
                                          </p:val>
                                        </p:tav>
                                      </p:tavLst>
                                    </p:anim>
                                    <p:anim calcmode="lin" valueType="num">
                                      <p:cBhvr>
                                        <p:cTn id="15" dur="1000" fill="hold"/>
                                        <p:tgtEl>
                                          <p:spTgt spid="4103"/>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4104"/>
                                        </p:tgtEl>
                                        <p:attrNameLst>
                                          <p:attrName>style.visibility</p:attrName>
                                        </p:attrNameLst>
                                      </p:cBhvr>
                                      <p:to>
                                        <p:strVal val="visible"/>
                                      </p:to>
                                    </p:set>
                                    <p:animEffect transition="in" filter="fade">
                                      <p:cBhvr>
                                        <p:cTn id="19" dur="1000"/>
                                        <p:tgtEl>
                                          <p:spTgt spid="4104"/>
                                        </p:tgtEl>
                                      </p:cBhvr>
                                    </p:animEffect>
                                    <p:anim calcmode="lin" valueType="num">
                                      <p:cBhvr>
                                        <p:cTn id="20" dur="1000" fill="hold"/>
                                        <p:tgtEl>
                                          <p:spTgt spid="4104"/>
                                        </p:tgtEl>
                                        <p:attrNameLst>
                                          <p:attrName>ppt_x</p:attrName>
                                        </p:attrNameLst>
                                      </p:cBhvr>
                                      <p:tavLst>
                                        <p:tav tm="0">
                                          <p:val>
                                            <p:strVal val="#ppt_x"/>
                                          </p:val>
                                        </p:tav>
                                        <p:tav tm="100000">
                                          <p:val>
                                            <p:strVal val="#ppt_x"/>
                                          </p:val>
                                        </p:tav>
                                      </p:tavLst>
                                    </p:anim>
                                    <p:anim calcmode="lin" valueType="num">
                                      <p:cBhvr>
                                        <p:cTn id="21"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4103" grpId="0"/>
      <p:bldP spid="410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58370" name="Picture 6" descr="Jesus Very CLose Up.jpg">
            <a:extLst>
              <a:ext uri="{FF2B5EF4-FFF2-40B4-BE49-F238E27FC236}">
                <a16:creationId xmlns:a16="http://schemas.microsoft.com/office/drawing/2014/main" id="{204826DB-AAE4-4782-B02A-7A981D8D9C06}"/>
              </a:ext>
            </a:extLst>
          </p:cNvPr>
          <p:cNvPicPr>
            <a:picLocks noChangeAspect="1"/>
          </p:cNvPicPr>
          <p:nvPr/>
        </p:nvPicPr>
        <p:blipFill>
          <a:blip r:embed="rId4" cstate="print">
            <a:extLst>
              <a:ext uri="{28A0092B-C50C-407E-A947-70E740481C1C}">
                <a14:useLocalDpi xmlns:a14="http://schemas.microsoft.com/office/drawing/2010/main" val="0"/>
              </a:ext>
            </a:extLst>
          </a:blip>
          <a:srcRect l="7777" r="1699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a:extLst>
              <a:ext uri="{FF2B5EF4-FFF2-40B4-BE49-F238E27FC236}">
                <a16:creationId xmlns:a16="http://schemas.microsoft.com/office/drawing/2014/main" id="{D723D4EB-F058-4595-A5F1-E6990D712EBB}"/>
              </a:ext>
            </a:extLst>
          </p:cNvPr>
          <p:cNvGrpSpPr>
            <a:grpSpLocks/>
          </p:cNvGrpSpPr>
          <p:nvPr/>
        </p:nvGrpSpPr>
        <p:grpSpPr bwMode="auto">
          <a:xfrm>
            <a:off x="4836160" y="1600200"/>
            <a:ext cx="3810000" cy="4953000"/>
            <a:chOff x="381000" y="1676400"/>
            <a:chExt cx="3810000" cy="4953000"/>
          </a:xfrm>
        </p:grpSpPr>
        <p:pic>
          <p:nvPicPr>
            <p:cNvPr id="58376" name="Picture 6" descr="5000_loaves_fish_432x432">
              <a:extLst>
                <a:ext uri="{FF2B5EF4-FFF2-40B4-BE49-F238E27FC236}">
                  <a16:creationId xmlns:a16="http://schemas.microsoft.com/office/drawing/2014/main" id="{5FD19575-8950-467C-9F8A-43B92B01A7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1676400"/>
              <a:ext cx="3810000" cy="3810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8377" name="WordArt 8">
              <a:extLst>
                <a:ext uri="{FF2B5EF4-FFF2-40B4-BE49-F238E27FC236}">
                  <a16:creationId xmlns:a16="http://schemas.microsoft.com/office/drawing/2014/main" id="{E87BEFD4-DD51-4297-9F85-BAACBC367278}"/>
                </a:ext>
              </a:extLst>
            </p:cNvPr>
            <p:cNvSpPr>
              <a:spLocks noChangeArrowheads="1" noChangeShapeType="1" noTextEdit="1"/>
            </p:cNvSpPr>
            <p:nvPr/>
          </p:nvSpPr>
          <p:spPr bwMode="auto">
            <a:xfrm>
              <a:off x="1447800" y="5867400"/>
              <a:ext cx="2057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rPr>
                <a:t>1-15</a:t>
              </a:r>
              <a:endParaRPr kumimoji="0" lang="en-GB" sz="3600" b="1"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endParaRPr>
            </a:p>
          </p:txBody>
        </p:sp>
      </p:grpSp>
      <p:sp>
        <p:nvSpPr>
          <p:cNvPr id="6" name="Title 5">
            <a:extLst>
              <a:ext uri="{FF2B5EF4-FFF2-40B4-BE49-F238E27FC236}">
                <a16:creationId xmlns:a16="http://schemas.microsoft.com/office/drawing/2014/main" id="{1C7C0DB8-AEC7-453E-8ABF-1B31A861BC99}"/>
              </a:ext>
            </a:extLst>
          </p:cNvPr>
          <p:cNvSpPr>
            <a:spLocks noGrp="1"/>
          </p:cNvSpPr>
          <p:nvPr>
            <p:ph type="title"/>
          </p:nvPr>
        </p:nvSpPr>
        <p:spPr>
          <a:xfrm>
            <a:off x="0" y="193040"/>
            <a:ext cx="9144000" cy="1143000"/>
          </a:xfrm>
        </p:spPr>
        <p:txBody>
          <a:bodyPr/>
          <a:lstStyle/>
          <a:p>
            <a:r>
              <a:rPr lang="ar-JO" altLang="en-US" dirty="0">
                <a:effectLst>
                  <a:outerShdw blurRad="38100" dist="38100" dir="2700000" algn="tl">
                    <a:srgbClr val="000000"/>
                  </a:outerShdw>
                </a:effectLst>
                <a:ea typeface="ＭＳ Ｐゴシック" panose="020B0600070205080204" pitchFamily="34" charset="-128"/>
              </a:rPr>
              <a:t>أظهر يسوع سلطته فوق </a:t>
            </a:r>
            <a:r>
              <a:rPr lang="ar-JO" altLang="en-US" dirty="0">
                <a:solidFill>
                  <a:srgbClr val="FFFF00"/>
                </a:solidFill>
                <a:effectLst>
                  <a:outerShdw blurRad="38100" dist="38100" dir="2700000" algn="tl">
                    <a:srgbClr val="000000"/>
                  </a:outerShdw>
                </a:effectLst>
                <a:ea typeface="ＭＳ Ｐゴシック" panose="020B0600070205080204" pitchFamily="34" charset="-128"/>
              </a:rPr>
              <a:t>موسى</a:t>
            </a:r>
            <a:r>
              <a:rPr lang="ar-JO" altLang="en-US" dirty="0">
                <a:effectLst>
                  <a:outerShdw blurRad="38100" dist="38100" dir="2700000" algn="tl">
                    <a:srgbClr val="000000"/>
                  </a:outerShdw>
                </a:effectLst>
                <a:ea typeface="ＭＳ Ｐゴシック" panose="020B0600070205080204" pitchFamily="34" charset="-128"/>
              </a:rPr>
              <a:t> و</a:t>
            </a:r>
            <a:r>
              <a:rPr lang="ar-JO" altLang="en-US" dirty="0">
                <a:solidFill>
                  <a:srgbClr val="FFFF00"/>
                </a:solidFill>
                <a:effectLst>
                  <a:outerShdw blurRad="38100" dist="38100" dir="2700000" algn="tl">
                    <a:srgbClr val="000000"/>
                  </a:outerShdw>
                </a:effectLst>
                <a:ea typeface="ＭＳ Ｐゴシック" panose="020B0600070205080204" pitchFamily="34" charset="-128"/>
              </a:rPr>
              <a:t>الخليقة</a:t>
            </a:r>
            <a:br>
              <a:rPr lang="en-US" altLang="en-US" dirty="0">
                <a:effectLst>
                  <a:outerShdw blurRad="38100" dist="38100" dir="2700000" algn="tl">
                    <a:srgbClr val="000000"/>
                  </a:outerShdw>
                </a:effectLst>
                <a:ea typeface="ＭＳ Ｐゴシック" panose="020B0600070205080204" pitchFamily="34" charset="-128"/>
              </a:rPr>
            </a:br>
            <a:r>
              <a:rPr lang="ar-JO" altLang="en-US" dirty="0">
                <a:effectLst>
                  <a:outerShdw blurRad="38100" dist="38100" dir="2700000" algn="tl">
                    <a:srgbClr val="000000"/>
                  </a:outerShdw>
                </a:effectLst>
                <a:ea typeface="ＭＳ Ｐゴシック" panose="020B0600070205080204" pitchFamily="34" charset="-128"/>
              </a:rPr>
              <a:t>(6: 1-21)</a:t>
            </a:r>
            <a:endParaRPr lang="en-US" altLang="en-US" dirty="0">
              <a:effectLst>
                <a:outerShdw blurRad="38100" dist="38100" dir="2700000" algn="tl">
                  <a:srgbClr val="000000"/>
                </a:outerShdw>
              </a:effectLst>
              <a:ea typeface="ＭＳ Ｐゴシック" panose="020B0600070205080204" pitchFamily="34" charset="-128"/>
            </a:endParaRPr>
          </a:p>
        </p:txBody>
      </p:sp>
      <p:grpSp>
        <p:nvGrpSpPr>
          <p:cNvPr id="3" name="Group 9">
            <a:extLst>
              <a:ext uri="{FF2B5EF4-FFF2-40B4-BE49-F238E27FC236}">
                <a16:creationId xmlns:a16="http://schemas.microsoft.com/office/drawing/2014/main" id="{3796DECE-8310-4CFA-BF04-C57DB0D7B845}"/>
              </a:ext>
            </a:extLst>
          </p:cNvPr>
          <p:cNvGrpSpPr>
            <a:grpSpLocks/>
          </p:cNvGrpSpPr>
          <p:nvPr/>
        </p:nvGrpSpPr>
        <p:grpSpPr bwMode="auto">
          <a:xfrm>
            <a:off x="421640" y="1600200"/>
            <a:ext cx="3886200" cy="5029200"/>
            <a:chOff x="4800600" y="1600200"/>
            <a:chExt cx="3886200" cy="5029200"/>
          </a:xfrm>
        </p:grpSpPr>
        <p:sp>
          <p:nvSpPr>
            <p:cNvPr id="58374" name="WordArt 4">
              <a:extLst>
                <a:ext uri="{FF2B5EF4-FFF2-40B4-BE49-F238E27FC236}">
                  <a16:creationId xmlns:a16="http://schemas.microsoft.com/office/drawing/2014/main" id="{B8B99B3A-6D35-4121-AB5A-850E738082A0}"/>
                </a:ext>
              </a:extLst>
            </p:cNvPr>
            <p:cNvSpPr>
              <a:spLocks noChangeArrowheads="1" noChangeShapeType="1" noTextEdit="1"/>
            </p:cNvSpPr>
            <p:nvPr/>
          </p:nvSpPr>
          <p:spPr bwMode="auto">
            <a:xfrm>
              <a:off x="5715001" y="5791200"/>
              <a:ext cx="2057399"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kern="10" dirty="0">
                  <a:ln w="19050">
                    <a:solidFill>
                      <a:srgbClr val="99CCFF"/>
                    </a:solidFill>
                    <a:round/>
                    <a:headEnd/>
                    <a:tailEnd/>
                  </a:ln>
                  <a:solidFill>
                    <a:srgbClr val="FFFF00"/>
                  </a:solidFill>
                  <a:effectLst>
                    <a:outerShdw dist="35921" dir="2700000" algn="ctr" rotWithShape="0">
                      <a:srgbClr val="990000">
                        <a:alpha val="74997"/>
                      </a:srgbClr>
                    </a:outerShdw>
                  </a:effectLst>
                  <a:latin typeface="j.d."/>
                  <a:ea typeface="ＭＳ Ｐゴシック" panose="020B0600070205080204" pitchFamily="34" charset="-128"/>
                </a:rPr>
                <a:t>16-21</a:t>
              </a:r>
              <a:endParaRPr kumimoji="0" lang="en-GB" sz="3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endParaRPr>
            </a:p>
          </p:txBody>
        </p:sp>
        <p:pic>
          <p:nvPicPr>
            <p:cNvPr id="58375" name="Picture 6" descr="jesus_in_distance_slide">
              <a:extLst>
                <a:ext uri="{FF2B5EF4-FFF2-40B4-BE49-F238E27FC236}">
                  <a16:creationId xmlns:a16="http://schemas.microsoft.com/office/drawing/2014/main" id="{D0B2A98B-DBCB-4AA0-AFBF-FE3492C7D7D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3225" t="16418" r="22934" b="7463"/>
            <a:stretch>
              <a:fillRect/>
            </a:stretch>
          </p:blipFill>
          <p:spPr bwMode="auto">
            <a:xfrm>
              <a:off x="4800600" y="1600200"/>
              <a:ext cx="3886200" cy="38862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7059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7269" name="WordArt 5">
            <a:extLst>
              <a:ext uri="{FF2B5EF4-FFF2-40B4-BE49-F238E27FC236}">
                <a16:creationId xmlns:a16="http://schemas.microsoft.com/office/drawing/2014/main" id="{33D984CF-C934-4FAA-9BCB-674381CF0559}"/>
              </a:ext>
            </a:extLst>
          </p:cNvPr>
          <p:cNvSpPr>
            <a:spLocks noChangeArrowheads="1" noChangeShapeType="1" noTextEdit="1"/>
          </p:cNvSpPr>
          <p:nvPr/>
        </p:nvSpPr>
        <p:spPr bwMode="auto">
          <a:xfrm>
            <a:off x="881063" y="304800"/>
            <a:ext cx="7577137" cy="108108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kern="10" dirty="0">
                <a:ln w="19050">
                  <a:solidFill>
                    <a:srgbClr val="99CCFF"/>
                  </a:solidFill>
                  <a:round/>
                  <a:headEnd/>
                  <a:tailEnd/>
                </a:ln>
                <a:solidFill>
                  <a:srgbClr val="FF0000"/>
                </a:solidFill>
                <a:effectLst>
                  <a:outerShdw dist="35921" dir="2700000" algn="ctr" rotWithShape="0">
                    <a:srgbClr val="990000">
                      <a:alpha val="74997"/>
                    </a:srgbClr>
                  </a:outerShdw>
                </a:effectLst>
                <a:latin typeface="Gregs Other Hand"/>
                <a:ea typeface="ＭＳ Ｐゴシック" panose="020B0600070205080204" pitchFamily="34" charset="-128"/>
              </a:rPr>
              <a:t>إطعام 5000</a:t>
            </a:r>
            <a:endParaRPr kumimoji="0" lang="en-GB" sz="3600" b="1"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endParaRPr>
          </a:p>
        </p:txBody>
      </p:sp>
      <p:pic>
        <p:nvPicPr>
          <p:cNvPr id="267270" name="Picture 6" descr="5000_loaves_fish_432x432">
            <a:extLst>
              <a:ext uri="{FF2B5EF4-FFF2-40B4-BE49-F238E27FC236}">
                <a16:creationId xmlns:a16="http://schemas.microsoft.com/office/drawing/2014/main" id="{A9BE93E1-3205-42AC-A15C-B4D1AAF361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1676400"/>
            <a:ext cx="3810000" cy="3810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60420" name="Rectangle 7">
            <a:extLst>
              <a:ext uri="{FF2B5EF4-FFF2-40B4-BE49-F238E27FC236}">
                <a16:creationId xmlns:a16="http://schemas.microsoft.com/office/drawing/2014/main" id="{836C3990-72AD-41DF-847C-3AB36BBF7E4F}"/>
              </a:ext>
            </a:extLst>
          </p:cNvPr>
          <p:cNvSpPr>
            <a:spLocks noGrp="1" noChangeArrowheads="1"/>
          </p:cNvSpPr>
          <p:nvPr>
            <p:ph type="title"/>
          </p:nvPr>
        </p:nvSpPr>
        <p:spPr>
          <a:xfrm>
            <a:off x="7848600" y="6858000"/>
            <a:ext cx="1295400" cy="381000"/>
          </a:xfrm>
        </p:spPr>
        <p:txBody>
          <a:bodyPr/>
          <a:lstStyle/>
          <a:p>
            <a:pPr eaLnBrk="1" hangingPunct="1"/>
            <a:r>
              <a:rPr lang="en-US" altLang="en-US" sz="800">
                <a:ea typeface="ＭＳ Ｐゴシック" panose="020B0600070205080204" pitchFamily="34" charset="-128"/>
              </a:rPr>
              <a:t>Feeding the 5000</a:t>
            </a:r>
          </a:p>
        </p:txBody>
      </p:sp>
      <p:sp>
        <p:nvSpPr>
          <p:cNvPr id="267272" name="WordArt 8">
            <a:extLst>
              <a:ext uri="{FF2B5EF4-FFF2-40B4-BE49-F238E27FC236}">
                <a16:creationId xmlns:a16="http://schemas.microsoft.com/office/drawing/2014/main" id="{FD987B3B-EEB7-45CA-B03B-E9C1E30428C9}"/>
              </a:ext>
            </a:extLst>
          </p:cNvPr>
          <p:cNvSpPr>
            <a:spLocks noChangeArrowheads="1" noChangeShapeType="1" noTextEdit="1"/>
          </p:cNvSpPr>
          <p:nvPr/>
        </p:nvSpPr>
        <p:spPr bwMode="auto">
          <a:xfrm>
            <a:off x="3810000" y="5867400"/>
            <a:ext cx="2057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rPr>
              <a:t>1-15</a:t>
            </a:r>
            <a:endParaRPr kumimoji="0" lang="en-GB" sz="3600" b="1"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endParaRPr>
          </a:p>
        </p:txBody>
      </p:sp>
    </p:spTree>
    <p:extLst>
      <p:ext uri="{BB962C8B-B14F-4D97-AF65-F5344CB8AC3E}">
        <p14:creationId xmlns:p14="http://schemas.microsoft.com/office/powerpoint/2010/main" val="2171816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67269"/>
                                        </p:tgtEl>
                                        <p:attrNameLst>
                                          <p:attrName>style.visibility</p:attrName>
                                        </p:attrNameLst>
                                      </p:cBhvr>
                                      <p:to>
                                        <p:strVal val="visible"/>
                                      </p:to>
                                    </p:set>
                                    <p:anim calcmode="lin" valueType="num">
                                      <p:cBhvr>
                                        <p:cTn id="7" dur="1000" fill="hold"/>
                                        <p:tgtEl>
                                          <p:spTgt spid="267269"/>
                                        </p:tgtEl>
                                        <p:attrNameLst>
                                          <p:attrName>ppt_w</p:attrName>
                                        </p:attrNameLst>
                                      </p:cBhvr>
                                      <p:tavLst>
                                        <p:tav tm="0">
                                          <p:val>
                                            <p:fltVal val="0"/>
                                          </p:val>
                                        </p:tav>
                                        <p:tav tm="100000">
                                          <p:val>
                                            <p:strVal val="#ppt_w"/>
                                          </p:val>
                                        </p:tav>
                                      </p:tavLst>
                                    </p:anim>
                                    <p:anim calcmode="lin" valueType="num">
                                      <p:cBhvr>
                                        <p:cTn id="8" dur="1000" fill="hold"/>
                                        <p:tgtEl>
                                          <p:spTgt spid="267269"/>
                                        </p:tgtEl>
                                        <p:attrNameLst>
                                          <p:attrName>ppt_h</p:attrName>
                                        </p:attrNameLst>
                                      </p:cBhvr>
                                      <p:tavLst>
                                        <p:tav tm="0">
                                          <p:val>
                                            <p:fltVal val="0"/>
                                          </p:val>
                                        </p:tav>
                                        <p:tav tm="100000">
                                          <p:val>
                                            <p:strVal val="#ppt_h"/>
                                          </p:val>
                                        </p:tav>
                                      </p:tavLst>
                                    </p:anim>
                                    <p:anim calcmode="lin" valueType="num">
                                      <p:cBhvr>
                                        <p:cTn id="9" dur="1000" fill="hold"/>
                                        <p:tgtEl>
                                          <p:spTgt spid="26726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726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10" fill="hold" nodeType="afterEffect">
                                  <p:stCondLst>
                                    <p:cond delay="0"/>
                                  </p:stCondLst>
                                  <p:childTnLst>
                                    <p:set>
                                      <p:cBhvr>
                                        <p:cTn id="13" dur="1" fill="hold">
                                          <p:stCondLst>
                                            <p:cond delay="0"/>
                                          </p:stCondLst>
                                        </p:cTn>
                                        <p:tgtEl>
                                          <p:spTgt spid="267270"/>
                                        </p:tgtEl>
                                        <p:attrNameLst>
                                          <p:attrName>style.visibility</p:attrName>
                                        </p:attrNameLst>
                                      </p:cBhvr>
                                      <p:to>
                                        <p:strVal val="visible"/>
                                      </p:to>
                                    </p:set>
                                    <p:anim calcmode="lin" valueType="num">
                                      <p:cBhvr>
                                        <p:cTn id="14" dur="500" fill="hold"/>
                                        <p:tgtEl>
                                          <p:spTgt spid="267270"/>
                                        </p:tgtEl>
                                        <p:attrNameLst>
                                          <p:attrName>ppt_w</p:attrName>
                                        </p:attrNameLst>
                                      </p:cBhvr>
                                      <p:tavLst>
                                        <p:tav tm="0">
                                          <p:val>
                                            <p:fltVal val="0"/>
                                          </p:val>
                                        </p:tav>
                                        <p:tav tm="100000">
                                          <p:val>
                                            <p:strVal val="#ppt_w"/>
                                          </p:val>
                                        </p:tav>
                                      </p:tavLst>
                                    </p:anim>
                                    <p:anim calcmode="lin" valueType="num">
                                      <p:cBhvr>
                                        <p:cTn id="15" dur="500" fill="hold"/>
                                        <p:tgtEl>
                                          <p:spTgt spid="267270"/>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1500"/>
                            </p:stCondLst>
                            <p:childTnLst>
                              <p:par>
                                <p:cTn id="17" presetID="47" presetClass="entr" presetSubtype="0" fill="hold" nodeType="afterEffect">
                                  <p:stCondLst>
                                    <p:cond delay="0"/>
                                  </p:stCondLst>
                                  <p:childTnLst>
                                    <p:set>
                                      <p:cBhvr>
                                        <p:cTn id="18" dur="1" fill="hold">
                                          <p:stCondLst>
                                            <p:cond delay="0"/>
                                          </p:stCondLst>
                                        </p:cTn>
                                        <p:tgtEl>
                                          <p:spTgt spid="267272"/>
                                        </p:tgtEl>
                                        <p:attrNameLst>
                                          <p:attrName>style.visibility</p:attrName>
                                        </p:attrNameLst>
                                      </p:cBhvr>
                                      <p:to>
                                        <p:strVal val="visible"/>
                                      </p:to>
                                    </p:set>
                                    <p:animEffect transition="in" filter="fade">
                                      <p:cBhvr>
                                        <p:cTn id="19" dur="1000"/>
                                        <p:tgtEl>
                                          <p:spTgt spid="267272"/>
                                        </p:tgtEl>
                                      </p:cBhvr>
                                    </p:animEffect>
                                    <p:anim calcmode="lin" valueType="num">
                                      <p:cBhvr>
                                        <p:cTn id="20" dur="1000" fill="hold"/>
                                        <p:tgtEl>
                                          <p:spTgt spid="267272"/>
                                        </p:tgtEl>
                                        <p:attrNameLst>
                                          <p:attrName>ppt_x</p:attrName>
                                        </p:attrNameLst>
                                      </p:cBhvr>
                                      <p:tavLst>
                                        <p:tav tm="0">
                                          <p:val>
                                            <p:strVal val="#ppt_x"/>
                                          </p:val>
                                        </p:tav>
                                        <p:tav tm="100000">
                                          <p:val>
                                            <p:strVal val="#ppt_x"/>
                                          </p:val>
                                        </p:tav>
                                      </p:tavLst>
                                    </p:anim>
                                    <p:anim calcmode="lin" valueType="num">
                                      <p:cBhvr>
                                        <p:cTn id="21" dur="1000" fill="hold"/>
                                        <p:tgtEl>
                                          <p:spTgt spid="2672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أصالة الملك</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28-59</a:t>
            </a:r>
            <a:endPar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Down Arrow 6">
            <a:extLst>
              <a:ext uri="{FF2B5EF4-FFF2-40B4-BE49-F238E27FC236}">
                <a16:creationId xmlns:a16="http://schemas.microsoft.com/office/drawing/2014/main" id="{692EC730-CEDB-B93B-EDA0-4F7D4844AB13}"/>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B7A5D047-80D2-D657-CF7E-D862968155E0}"/>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i="0"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قبول</a:t>
            </a:r>
            <a:r>
              <a:rPr kumimoji="0" lang="ar-SA" sz="4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شخصه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36-28</a:t>
            </a:r>
          </a:p>
        </p:txBody>
      </p:sp>
      <p:sp>
        <p:nvSpPr>
          <p:cNvPr id="10" name="Down Arrow 9">
            <a:extLst>
              <a:ext uri="{FF2B5EF4-FFF2-40B4-BE49-F238E27FC236}">
                <a16:creationId xmlns:a16="http://schemas.microsoft.com/office/drawing/2014/main" id="{B367B3B7-D0E6-3858-83DC-0042D4DDEC14}"/>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595F94CA-0346-9EAB-DC5B-81FD64CCB1D1}"/>
              </a:ext>
            </a:extLst>
          </p:cNvPr>
          <p:cNvSpPr>
            <a:spLocks noChangeArrowheads="1"/>
          </p:cNvSpPr>
          <p:nvPr/>
        </p:nvSpPr>
        <p:spPr bwMode="auto">
          <a:xfrm>
            <a:off x="4851226" y="3472622"/>
            <a:ext cx="3495333" cy="1988685"/>
          </a:xfrm>
          <a:prstGeom prst="rect">
            <a:avLst/>
          </a:prstGeom>
          <a:noFill/>
          <a:ln w="9525">
            <a:noFill/>
            <a:miter lim="800000"/>
            <a:headEnd/>
            <a:tailEnd/>
          </a:ln>
          <a:effectLst/>
        </p:spPr>
        <p:txBody>
          <a:bodyPr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i="0"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سلط</a:t>
            </a:r>
            <a:r>
              <a:rPr kumimoji="0" lang="ar-LB" sz="4400" b="1" i="0"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ان</a:t>
            </a:r>
            <a:r>
              <a:rPr kumimoji="0" lang="ar-SA" sz="4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الملك</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59-37</a:t>
            </a:r>
          </a:p>
        </p:txBody>
      </p:sp>
    </p:spTree>
    <p:extLst>
      <p:ext uri="{BB962C8B-B14F-4D97-AF65-F5344CB8AC3E}">
        <p14:creationId xmlns:p14="http://schemas.microsoft.com/office/powerpoint/2010/main" val="51717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3" name="Picture 5" descr="5000feed_sea">
            <a:extLst>
              <a:ext uri="{FF2B5EF4-FFF2-40B4-BE49-F238E27FC236}">
                <a16:creationId xmlns:a16="http://schemas.microsoft.com/office/drawing/2014/main" id="{93D660B5-31DC-4A7C-A5C4-FCAC931F55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63575"/>
            <a:ext cx="9144000"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5" name="Text Box 7">
            <a:extLst>
              <a:ext uri="{FF2B5EF4-FFF2-40B4-BE49-F238E27FC236}">
                <a16:creationId xmlns:a16="http://schemas.microsoft.com/office/drawing/2014/main" id="{30D14003-953B-4EA9-847D-5C9E2709C4D5}"/>
              </a:ext>
            </a:extLst>
          </p:cNvPr>
          <p:cNvSpPr txBox="1">
            <a:spLocks noChangeArrowheads="1"/>
          </p:cNvSpPr>
          <p:nvPr/>
        </p:nvSpPr>
        <p:spPr bwMode="auto">
          <a:xfrm>
            <a:off x="2057400" y="5257800"/>
            <a:ext cx="284565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4000" b="0" i="0" u="none" strike="noStrike" kern="1200" cap="none" spc="0" normalizeH="0" baseline="0" noProof="0" dirty="0">
                <a:ln>
                  <a:noFill/>
                </a:ln>
                <a:solidFill>
                  <a:srgbClr val="FFFFFF"/>
                </a:solidFill>
                <a:effectLst/>
                <a:uLnTx/>
                <a:uFillTx/>
                <a:latin typeface="Adventure" pitchFamily="82" charset="0"/>
                <a:ea typeface="ＭＳ Ｐゴシック" panose="020B0600070205080204" pitchFamily="34" charset="-128"/>
                <a:cs typeface="+mn-cs"/>
              </a:rPr>
              <a:t>قرب بحر الجليل</a:t>
            </a:r>
            <a:endParaRPr kumimoji="0" lang="en-US" altLang="en-US" sz="4000" b="0" i="0" u="none" strike="noStrike" kern="1200" cap="none" spc="0" normalizeH="0" baseline="0" noProof="0" dirty="0">
              <a:ln>
                <a:noFill/>
              </a:ln>
              <a:solidFill>
                <a:srgbClr val="FFFFFF"/>
              </a:solidFill>
              <a:effectLst/>
              <a:uLnTx/>
              <a:uFillTx/>
              <a:latin typeface="Adventure" pitchFamily="82" charset="0"/>
              <a:ea typeface="ＭＳ Ｐゴシック" panose="020B0600070205080204" pitchFamily="34" charset="-128"/>
              <a:cs typeface="+mn-cs"/>
            </a:endParaRPr>
          </a:p>
        </p:txBody>
      </p:sp>
      <p:sp>
        <p:nvSpPr>
          <p:cNvPr id="9" name="Title 8">
            <a:extLst>
              <a:ext uri="{FF2B5EF4-FFF2-40B4-BE49-F238E27FC236}">
                <a16:creationId xmlns:a16="http://schemas.microsoft.com/office/drawing/2014/main" id="{52BA791F-DF5A-4E79-88DC-F78BBA498F34}"/>
              </a:ext>
            </a:extLst>
          </p:cNvPr>
          <p:cNvSpPr>
            <a:spLocks noGrp="1"/>
          </p:cNvSpPr>
          <p:nvPr>
            <p:ph type="title"/>
          </p:nvPr>
        </p:nvSpPr>
        <p:spPr>
          <a:xfrm>
            <a:off x="0" y="0"/>
            <a:ext cx="9144000" cy="1143000"/>
          </a:xfrm>
          <a:solidFill>
            <a:srgbClr val="000000"/>
          </a:solidFill>
        </p:spPr>
        <p:txBody>
          <a:bodyPr/>
          <a:lstStyle/>
          <a:p>
            <a:r>
              <a:rPr lang="ar-JO" altLang="en-US" dirty="0">
                <a:effectLst>
                  <a:outerShdw blurRad="38100" dist="38100" dir="2700000" algn="tl">
                    <a:srgbClr val="000000"/>
                  </a:outerShdw>
                </a:effectLst>
                <a:ea typeface="ＭＳ Ｐゴシック" panose="020B0600070205080204" pitchFamily="34" charset="-128"/>
              </a:rPr>
              <a:t>الإطار</a:t>
            </a:r>
            <a:endParaRPr lang="en-US" altLang="en-US" dirty="0">
              <a:effectLst>
                <a:outerShdw blurRad="38100" dist="38100" dir="2700000" algn="tl">
                  <a:srgbClr val="000000"/>
                </a:outerShdw>
              </a:effectLst>
              <a:ea typeface="ＭＳ Ｐゴシック" panose="020B0600070205080204" pitchFamily="34" charset="-128"/>
            </a:endParaRPr>
          </a:p>
        </p:txBody>
      </p:sp>
    </p:spTree>
    <p:extLst>
      <p:ext uri="{BB962C8B-B14F-4D97-AF65-F5344CB8AC3E}">
        <p14:creationId xmlns:p14="http://schemas.microsoft.com/office/powerpoint/2010/main" val="3366694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fade">
                                      <p:cBhvr>
                                        <p:cTn id="7" dur="2000"/>
                                        <p:tgtEl>
                                          <p:spTgt spid="273413"/>
                                        </p:tgtEl>
                                      </p:cBhvr>
                                    </p:animEffect>
                                  </p:childTnLst>
                                </p:cTn>
                              </p:par>
                            </p:childTnLst>
                          </p:cTn>
                        </p:par>
                        <p:par>
                          <p:cTn id="8" fill="hold" nodeType="afterGroup">
                            <p:stCondLst>
                              <p:cond delay="2000"/>
                            </p:stCondLst>
                            <p:childTnLst>
                              <p:par>
                                <p:cTn id="9" presetID="29" presetClass="entr" presetSubtype="0" fill="hold" grpId="0" nodeType="afterEffect">
                                  <p:stCondLst>
                                    <p:cond delay="0"/>
                                  </p:stCondLst>
                                  <p:childTnLst>
                                    <p:set>
                                      <p:cBhvr>
                                        <p:cTn id="10" dur="1" fill="hold">
                                          <p:stCondLst>
                                            <p:cond delay="0"/>
                                          </p:stCondLst>
                                        </p:cTn>
                                        <p:tgtEl>
                                          <p:spTgt spid="273415"/>
                                        </p:tgtEl>
                                        <p:attrNameLst>
                                          <p:attrName>style.visibility</p:attrName>
                                        </p:attrNameLst>
                                      </p:cBhvr>
                                      <p:to>
                                        <p:strVal val="visible"/>
                                      </p:to>
                                    </p:set>
                                    <p:anim calcmode="lin" valueType="num">
                                      <p:cBhvr>
                                        <p:cTn id="11" dur="1000" fill="hold"/>
                                        <p:tgtEl>
                                          <p:spTgt spid="273415"/>
                                        </p:tgtEl>
                                        <p:attrNameLst>
                                          <p:attrName>ppt_x</p:attrName>
                                        </p:attrNameLst>
                                      </p:cBhvr>
                                      <p:tavLst>
                                        <p:tav tm="0">
                                          <p:val>
                                            <p:strVal val="#ppt_x-.2"/>
                                          </p:val>
                                        </p:tav>
                                        <p:tav tm="100000">
                                          <p:val>
                                            <p:strVal val="#ppt_x"/>
                                          </p:val>
                                        </p:tav>
                                      </p:tavLst>
                                    </p:anim>
                                    <p:anim calcmode="lin" valueType="num">
                                      <p:cBhvr>
                                        <p:cTn id="12" dur="1000" fill="hold"/>
                                        <p:tgtEl>
                                          <p:spTgt spid="273415"/>
                                        </p:tgtEl>
                                        <p:attrNameLst>
                                          <p:attrName>ppt_y</p:attrName>
                                        </p:attrNameLst>
                                      </p:cBhvr>
                                      <p:tavLst>
                                        <p:tav tm="0">
                                          <p:val>
                                            <p:strVal val="#ppt_y"/>
                                          </p:val>
                                        </p:tav>
                                        <p:tav tm="100000">
                                          <p:val>
                                            <p:strVal val="#ppt_y"/>
                                          </p:val>
                                        </p:tav>
                                      </p:tavLst>
                                    </p:anim>
                                    <p:animEffect transition="in" filter="wipe(right)" prLst="gradientSize: 0.1">
                                      <p:cBhvr>
                                        <p:cTn id="13" dur="1000"/>
                                        <p:tgtEl>
                                          <p:spTgt spid="273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BFA"/>
            </a:gs>
            <a:gs pos="14999">
              <a:srgbClr val="C4D6EB"/>
            </a:gs>
            <a:gs pos="30000">
              <a:srgbClr val="85C2FF"/>
            </a:gs>
            <a:gs pos="50000">
              <a:srgbClr val="5E9EFF"/>
            </a:gs>
            <a:gs pos="70000">
              <a:srgbClr val="85C2FF"/>
            </a:gs>
            <a:gs pos="85001">
              <a:srgbClr val="C4D6EB"/>
            </a:gs>
            <a:gs pos="100000">
              <a:srgbClr val="FFEBFA"/>
            </a:gs>
          </a:gsLst>
          <a:lin ang="18900000" scaled="1"/>
        </a:gradFill>
        <a:effectLst/>
      </p:bgPr>
    </p:bg>
    <p:spTree>
      <p:nvGrpSpPr>
        <p:cNvPr id="1" name=""/>
        <p:cNvGrpSpPr/>
        <p:nvPr/>
      </p:nvGrpSpPr>
      <p:grpSpPr>
        <a:xfrm>
          <a:off x="0" y="0"/>
          <a:ext cx="0" cy="0"/>
          <a:chOff x="0" y="0"/>
          <a:chExt cx="0" cy="0"/>
        </a:xfrm>
      </p:grpSpPr>
      <p:pic>
        <p:nvPicPr>
          <p:cNvPr id="64514" name="Picture 6">
            <a:extLst>
              <a:ext uri="{FF2B5EF4-FFF2-40B4-BE49-F238E27FC236}">
                <a16:creationId xmlns:a16="http://schemas.microsoft.com/office/drawing/2014/main" id="{BD2CB38D-0E99-4DC6-994B-F01A5D0A56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Rectangle 11">
            <a:extLst>
              <a:ext uri="{FF2B5EF4-FFF2-40B4-BE49-F238E27FC236}">
                <a16:creationId xmlns:a16="http://schemas.microsoft.com/office/drawing/2014/main" id="{D412719B-772B-4838-9F6E-3A268FD36C38}"/>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15768543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7" descr="5000 distance.jpg">
            <a:extLst>
              <a:ext uri="{FF2B5EF4-FFF2-40B4-BE49-F238E27FC236}">
                <a16:creationId xmlns:a16="http://schemas.microsoft.com/office/drawing/2014/main" id="{AD72A618-F483-44C3-B41E-87455112BB4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Rectangle 11">
            <a:extLst>
              <a:ext uri="{FF2B5EF4-FFF2-40B4-BE49-F238E27FC236}">
                <a16:creationId xmlns:a16="http://schemas.microsoft.com/office/drawing/2014/main" id="{26D6E80B-7205-4463-B47E-B3D9140950DB}"/>
              </a:ext>
            </a:extLst>
          </p:cNvPr>
          <p:cNvSpPr>
            <a:spLocks noGrp="1" noChangeArrowheads="1"/>
          </p:cNvSpPr>
          <p:nvPr>
            <p:ph type="title"/>
          </p:nvPr>
        </p:nvSpPr>
        <p:spPr>
          <a:xfrm>
            <a:off x="228600" y="457200"/>
            <a:ext cx="8915400" cy="1066800"/>
          </a:xfrm>
        </p:spPr>
        <p:txBody>
          <a:bodyPr/>
          <a:lstStyle/>
          <a:p>
            <a:pPr eaLnBrk="1" hangingPunct="1"/>
            <a:r>
              <a:rPr lang="ar-JO" altLang="en-US" sz="3600" dirty="0">
                <a:effectLst>
                  <a:outerShdw blurRad="38100" dist="38100" dir="2700000" algn="tl">
                    <a:srgbClr val="000000"/>
                  </a:outerShdw>
                </a:effectLst>
                <a:ea typeface="ＭＳ Ｐゴシック" panose="020B0600070205080204" pitchFamily="34" charset="-128"/>
              </a:rPr>
              <a:t>جمع كبير في مكان بعيد</a:t>
            </a:r>
            <a:endParaRPr lang="en-US" altLang="en-US" sz="3600" dirty="0">
              <a:effectLst>
                <a:outerShdw blurRad="38100" dist="38100" dir="2700000" algn="tl">
                  <a:srgbClr val="000000"/>
                </a:outerShdw>
              </a:effectLst>
              <a:ea typeface="ＭＳ Ｐゴシック" panose="020B0600070205080204" pitchFamily="34" charset="-128"/>
            </a:endParaRPr>
          </a:p>
        </p:txBody>
      </p:sp>
    </p:spTree>
    <p:extLst>
      <p:ext uri="{BB962C8B-B14F-4D97-AF65-F5344CB8AC3E}">
        <p14:creationId xmlns:p14="http://schemas.microsoft.com/office/powerpoint/2010/main" val="3941453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5" descr="Jesus with Authority.jpg">
            <a:extLst>
              <a:ext uri="{FF2B5EF4-FFF2-40B4-BE49-F238E27FC236}">
                <a16:creationId xmlns:a16="http://schemas.microsoft.com/office/drawing/2014/main" id="{ED623738-3F9B-4ADC-A370-6FFCF8EEA39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36725"/>
            <a:ext cx="91440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4" name="AutoShape 8">
            <a:extLst>
              <a:ext uri="{FF2B5EF4-FFF2-40B4-BE49-F238E27FC236}">
                <a16:creationId xmlns:a16="http://schemas.microsoft.com/office/drawing/2014/main" id="{D945D566-9C8A-4EBC-8397-96206605CE02}"/>
              </a:ext>
            </a:extLst>
          </p:cNvPr>
          <p:cNvSpPr>
            <a:spLocks noChangeArrowheads="1"/>
          </p:cNvSpPr>
          <p:nvPr/>
        </p:nvSpPr>
        <p:spPr bwMode="auto">
          <a:xfrm>
            <a:off x="5087938" y="152400"/>
            <a:ext cx="4016375" cy="1981200"/>
          </a:xfrm>
          <a:prstGeom prst="wedgeRoundRectCallout">
            <a:avLst>
              <a:gd name="adj1" fmla="val 56"/>
              <a:gd name="adj2" fmla="val 97060"/>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FFFFFF"/>
                </a:solidFill>
                <a:latin typeface="Arial" panose="020B0604020202020204" pitchFamily="34" charset="0"/>
                <a:cs typeface="Arial" panose="020B0604020202020204" pitchFamily="34" charset="0"/>
              </a:rPr>
              <a:t>من أين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FFFFFF"/>
                </a:solidFill>
                <a:latin typeface="Arial" panose="020B0604020202020204" pitchFamily="34" charset="0"/>
                <a:cs typeface="Arial" panose="020B0604020202020204" pitchFamily="34" charset="0"/>
              </a:rPr>
              <a:t>نبتاع خبزاً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FFFFFF"/>
                </a:solidFill>
                <a:latin typeface="Arial" panose="020B0604020202020204" pitchFamily="34" charset="0"/>
                <a:cs typeface="Arial" panose="020B0604020202020204" pitchFamily="34" charset="0"/>
              </a:rPr>
              <a:t>ليأكل هؤلاء؟</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3015" name="Rectangle 11">
            <a:extLst>
              <a:ext uri="{FF2B5EF4-FFF2-40B4-BE49-F238E27FC236}">
                <a16:creationId xmlns:a16="http://schemas.microsoft.com/office/drawing/2014/main" id="{CB7EFF35-53A6-4ECC-B45A-AF365602B76C}"/>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3367639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0584"/>
                                        </p:tgtEl>
                                        <p:attrNameLst>
                                          <p:attrName>style.visibility</p:attrName>
                                        </p:attrNameLst>
                                      </p:cBhvr>
                                      <p:to>
                                        <p:strVal val="visible"/>
                                      </p:to>
                                    </p:set>
                                    <p:animEffect transition="in" filter="fade">
                                      <p:cBhvr>
                                        <p:cTn id="7" dur="2000"/>
                                        <p:tgtEl>
                                          <p:spTgt spid="280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6" descr="Philip not enough money.jpg">
            <a:extLst>
              <a:ext uri="{FF2B5EF4-FFF2-40B4-BE49-F238E27FC236}">
                <a16:creationId xmlns:a16="http://schemas.microsoft.com/office/drawing/2014/main" id="{7F510B1F-1133-413A-AE3B-DCF188A2088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5" name="AutoShape 9">
            <a:extLst>
              <a:ext uri="{FF2B5EF4-FFF2-40B4-BE49-F238E27FC236}">
                <a16:creationId xmlns:a16="http://schemas.microsoft.com/office/drawing/2014/main" id="{A91C155C-C2BA-4CE8-911C-FF03A944632C}"/>
              </a:ext>
            </a:extLst>
          </p:cNvPr>
          <p:cNvSpPr>
            <a:spLocks noChangeArrowheads="1"/>
          </p:cNvSpPr>
          <p:nvPr/>
        </p:nvSpPr>
        <p:spPr bwMode="auto">
          <a:xfrm flipH="1">
            <a:off x="76200" y="152400"/>
            <a:ext cx="4913313" cy="1981200"/>
          </a:xfrm>
          <a:prstGeom prst="wedgeRoundRectCallout">
            <a:avLst>
              <a:gd name="adj1" fmla="val -36773"/>
              <a:gd name="adj2" fmla="val 100875"/>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لا يكفيهم خبز بمئتي دينار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ليأخذ كل واحد منهم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شيئاً يسيراً</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3015" name="Rectangle 11">
            <a:extLst>
              <a:ext uri="{FF2B5EF4-FFF2-40B4-BE49-F238E27FC236}">
                <a16:creationId xmlns:a16="http://schemas.microsoft.com/office/drawing/2014/main" id="{2837034B-9223-467C-9224-EEFDF0DBB979}"/>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3801990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280585"/>
                                        </p:tgtEl>
                                        <p:attrNameLst>
                                          <p:attrName>style.visibility</p:attrName>
                                        </p:attrNameLst>
                                      </p:cBhvr>
                                      <p:to>
                                        <p:strVal val="visible"/>
                                      </p:to>
                                    </p:set>
                                    <p:animEffect transition="in" filter="fade">
                                      <p:cBhvr>
                                        <p:cTn id="7" dur="2000"/>
                                        <p:tgtEl>
                                          <p:spTgt spid="280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descr="Boy with 5 loaves &amp; 2 fishes.jpg">
            <a:extLst>
              <a:ext uri="{FF2B5EF4-FFF2-40B4-BE49-F238E27FC236}">
                <a16:creationId xmlns:a16="http://schemas.microsoft.com/office/drawing/2014/main" id="{D6FFBE37-3BBD-4E34-9649-9B2CAB87F9B2}"/>
              </a:ext>
            </a:extLst>
          </p:cNvPr>
          <p:cNvPicPr>
            <a:picLocks noChangeAspect="1"/>
          </p:cNvPicPr>
          <p:nvPr/>
        </p:nvPicPr>
        <p:blipFill>
          <a:blip r:embed="rId2" cstate="print">
            <a:extLst>
              <a:ext uri="{28A0092B-C50C-407E-A947-70E740481C1C}">
                <a14:useLocalDpi xmlns:a14="http://schemas.microsoft.com/office/drawing/2010/main" val="0"/>
              </a:ext>
            </a:extLst>
          </a:blip>
          <a:srcRect l="18227" r="63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A9D32CD-A819-426B-AD52-8FCFBD87A689}"/>
              </a:ext>
            </a:extLst>
          </p:cNvPr>
          <p:cNvSpPr>
            <a:spLocks noGrp="1"/>
          </p:cNvSpPr>
          <p:nvPr>
            <p:ph type="title"/>
          </p:nvPr>
        </p:nvSpPr>
        <p:spPr>
          <a:xfrm>
            <a:off x="-152400" y="5638800"/>
            <a:ext cx="3962400" cy="990600"/>
          </a:xfrm>
        </p:spPr>
        <p:txBody>
          <a:bodyPr/>
          <a:lstStyle/>
          <a:p>
            <a:r>
              <a:rPr lang="ar-JO" altLang="en-US" sz="3200" dirty="0">
                <a:effectLst>
                  <a:outerShdw blurRad="38100" dist="38100" dir="2700000" algn="tl">
                    <a:srgbClr val="000000"/>
                  </a:outerShdw>
                </a:effectLst>
                <a:ea typeface="ＭＳ Ｐゴシック" panose="020B0600070205080204" pitchFamily="34" charset="-128"/>
              </a:rPr>
              <a:t>أندراوس كان مساعداً</a:t>
            </a:r>
            <a:endParaRPr lang="en-US" altLang="en-US" sz="3200" dirty="0">
              <a:effectLst>
                <a:outerShdw blurRad="38100" dist="38100" dir="2700000" algn="tl">
                  <a:srgbClr val="000000"/>
                </a:outerShdw>
              </a:effectLst>
              <a:ea typeface="ＭＳ Ｐゴシック" panose="020B0600070205080204" pitchFamily="34" charset="-128"/>
            </a:endParaRPr>
          </a:p>
        </p:txBody>
      </p:sp>
      <p:sp>
        <p:nvSpPr>
          <p:cNvPr id="5" name="AutoShape 9">
            <a:extLst>
              <a:ext uri="{FF2B5EF4-FFF2-40B4-BE49-F238E27FC236}">
                <a16:creationId xmlns:a16="http://schemas.microsoft.com/office/drawing/2014/main" id="{F08B64BC-0D34-4913-A47F-3603813F3DCB}"/>
              </a:ext>
            </a:extLst>
          </p:cNvPr>
          <p:cNvSpPr>
            <a:spLocks noChangeArrowheads="1"/>
          </p:cNvSpPr>
          <p:nvPr/>
        </p:nvSpPr>
        <p:spPr bwMode="auto">
          <a:xfrm flipH="1">
            <a:off x="0" y="152400"/>
            <a:ext cx="4989513" cy="2819400"/>
          </a:xfrm>
          <a:prstGeom prst="wedgeRoundRectCallout">
            <a:avLst>
              <a:gd name="adj1" fmla="val -56903"/>
              <a:gd name="adj2" fmla="val 18153"/>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هنا غلام معه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خمسة أرغفة شعير وسمكتان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و لكن ما هذا لمثل هؤلاء؟</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847331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3730" name="Picture 8" descr="Jesus Smiling.jpg">
            <a:extLst>
              <a:ext uri="{FF2B5EF4-FFF2-40B4-BE49-F238E27FC236}">
                <a16:creationId xmlns:a16="http://schemas.microsoft.com/office/drawing/2014/main" id="{787DC607-3C43-4FEE-A166-2A5119CEDAE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73225"/>
            <a:ext cx="91440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4" name="AutoShape 8">
            <a:extLst>
              <a:ext uri="{FF2B5EF4-FFF2-40B4-BE49-F238E27FC236}">
                <a16:creationId xmlns:a16="http://schemas.microsoft.com/office/drawing/2014/main" id="{6837EADC-7908-4D80-84FA-737C836BFD5A}"/>
              </a:ext>
            </a:extLst>
          </p:cNvPr>
          <p:cNvSpPr>
            <a:spLocks noChangeArrowheads="1"/>
          </p:cNvSpPr>
          <p:nvPr/>
        </p:nvSpPr>
        <p:spPr bwMode="auto">
          <a:xfrm flipH="1">
            <a:off x="1752600" y="685800"/>
            <a:ext cx="6934200" cy="838200"/>
          </a:xfrm>
          <a:prstGeom prst="wedgeRoundRectCallout">
            <a:avLst>
              <a:gd name="adj1" fmla="val -431"/>
              <a:gd name="adj2" fmla="val 251097"/>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اجعلوا الناس يتكئون</a:t>
            </a:r>
            <a:endPar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3015" name="Rectangle 11">
            <a:extLst>
              <a:ext uri="{FF2B5EF4-FFF2-40B4-BE49-F238E27FC236}">
                <a16:creationId xmlns:a16="http://schemas.microsoft.com/office/drawing/2014/main" id="{BEAA3CBB-4700-45D9-A466-F6B3D3E51C5D}"/>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3595092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0584"/>
                                        </p:tgtEl>
                                        <p:attrNameLst>
                                          <p:attrName>style.visibility</p:attrName>
                                        </p:attrNameLst>
                                      </p:cBhvr>
                                      <p:to>
                                        <p:strVal val="visible"/>
                                      </p:to>
                                    </p:set>
                                    <p:animEffect transition="in" filter="fade">
                                      <p:cBhvr>
                                        <p:cTn id="7" dur="2000"/>
                                        <p:tgtEl>
                                          <p:spTgt spid="280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1">
            <a:extLst>
              <a:ext uri="{FF2B5EF4-FFF2-40B4-BE49-F238E27FC236}">
                <a16:creationId xmlns:a16="http://schemas.microsoft.com/office/drawing/2014/main" id="{44FB686F-20D3-4C2E-AADD-0194D719A540}"/>
              </a:ext>
            </a:extLst>
          </p:cNvPr>
          <p:cNvSpPr>
            <a:spLocks noChangeArrowheads="1"/>
          </p:cNvSpPr>
          <p:nvPr/>
        </p:nvSpPr>
        <p:spPr bwMode="auto">
          <a:xfrm>
            <a:off x="228600" y="400056"/>
            <a:ext cx="876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أخذ يسوع الأرغفة وشكر</a:t>
            </a:r>
            <a:endPar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5062" name="Rectangle 12">
            <a:extLst>
              <a:ext uri="{FF2B5EF4-FFF2-40B4-BE49-F238E27FC236}">
                <a16:creationId xmlns:a16="http://schemas.microsoft.com/office/drawing/2014/main" id="{6C9F8761-0FF2-4FC9-A796-4A569D82F53A}"/>
              </a:ext>
            </a:extLst>
          </p:cNvPr>
          <p:cNvSpPr>
            <a:spLocks noGrp="1" noChangeArrowheads="1"/>
          </p:cNvSpPr>
          <p:nvPr>
            <p:ph type="title"/>
          </p:nvPr>
        </p:nvSpPr>
        <p:spPr>
          <a:xfrm>
            <a:off x="0" y="6858000"/>
            <a:ext cx="1981200" cy="838200"/>
          </a:xfrm>
        </p:spPr>
        <p:txBody>
          <a:bodyPr/>
          <a:lstStyle/>
          <a:p>
            <a:pPr eaLnBrk="1" hangingPunct="1">
              <a:defRPr/>
            </a:pPr>
            <a:r>
              <a:rPr lang="en-US" sz="1600" dirty="0"/>
              <a:t>Verse 9-11</a:t>
            </a:r>
          </a:p>
        </p:txBody>
      </p:sp>
      <p:pic>
        <p:nvPicPr>
          <p:cNvPr id="75780" name="Picture 7" descr="Jesus Praying over Bread.jpg">
            <a:extLst>
              <a:ext uri="{FF2B5EF4-FFF2-40B4-BE49-F238E27FC236}">
                <a16:creationId xmlns:a16="http://schemas.microsoft.com/office/drawing/2014/main" id="{2AC4ADD7-86D0-41C6-A56D-5D8A88C21F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11325"/>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12833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1">
            <a:extLst>
              <a:ext uri="{FF2B5EF4-FFF2-40B4-BE49-F238E27FC236}">
                <a16:creationId xmlns:a16="http://schemas.microsoft.com/office/drawing/2014/main" id="{4B8E37CC-1FF6-4EDF-9298-9E9F0A678B6E}"/>
              </a:ext>
            </a:extLst>
          </p:cNvPr>
          <p:cNvSpPr>
            <a:spLocks noChangeArrowheads="1"/>
          </p:cNvSpPr>
          <p:nvPr/>
        </p:nvSpPr>
        <p:spPr bwMode="auto">
          <a:xfrm>
            <a:off x="228600" y="457203"/>
            <a:ext cx="876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600" b="1" noProof="0" dirty="0">
                <a:solidFill>
                  <a:srgbClr val="FFFFFF"/>
                </a:solidFill>
                <a:latin typeface="Arial" panose="020B0604020202020204" pitchFamily="34" charset="0"/>
                <a:cs typeface="Arial" panose="020B0604020202020204" pitchFamily="34" charset="0"/>
              </a:rPr>
              <a:t>أخذ يسوع الأرغفة وشكر وأعطوا المتكئين بقدر ما شاؤوا</a:t>
            </a:r>
            <a:endPar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5062" name="Rectangle 12">
            <a:extLst>
              <a:ext uri="{FF2B5EF4-FFF2-40B4-BE49-F238E27FC236}">
                <a16:creationId xmlns:a16="http://schemas.microsoft.com/office/drawing/2014/main" id="{12C05BC9-37CA-47CA-BFBB-0D9F17437189}"/>
              </a:ext>
            </a:extLst>
          </p:cNvPr>
          <p:cNvSpPr>
            <a:spLocks noGrp="1" noChangeArrowheads="1"/>
          </p:cNvSpPr>
          <p:nvPr>
            <p:ph type="title"/>
          </p:nvPr>
        </p:nvSpPr>
        <p:spPr>
          <a:xfrm>
            <a:off x="0" y="6858000"/>
            <a:ext cx="1981200" cy="838200"/>
          </a:xfrm>
        </p:spPr>
        <p:txBody>
          <a:bodyPr/>
          <a:lstStyle/>
          <a:p>
            <a:pPr eaLnBrk="1" hangingPunct="1">
              <a:defRPr/>
            </a:pPr>
            <a:r>
              <a:rPr lang="en-US" sz="1600" dirty="0"/>
              <a:t>Verse 9-11</a:t>
            </a:r>
          </a:p>
        </p:txBody>
      </p:sp>
      <p:pic>
        <p:nvPicPr>
          <p:cNvPr id="77828" name="Picture 8" descr="5 loaves &amp; 2 fish.jpg">
            <a:extLst>
              <a:ext uri="{FF2B5EF4-FFF2-40B4-BE49-F238E27FC236}">
                <a16:creationId xmlns:a16="http://schemas.microsoft.com/office/drawing/2014/main" id="{6E1BB532-336C-4ACD-9B83-F777A070E14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0815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93309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1BF14-52F3-42C4-AA5D-2D08A662BCE5}"/>
              </a:ext>
            </a:extLst>
          </p:cNvPr>
          <p:cNvSpPr>
            <a:spLocks noGrp="1"/>
          </p:cNvSpPr>
          <p:nvPr>
            <p:ph type="title"/>
          </p:nvPr>
        </p:nvSpPr>
        <p:spPr>
          <a:xfrm>
            <a:off x="0" y="0"/>
            <a:ext cx="9144000" cy="990600"/>
          </a:xfrm>
        </p:spPr>
        <p:txBody>
          <a:bodyPr/>
          <a:lstStyle/>
          <a:p>
            <a:r>
              <a:rPr lang="ar-JO" altLang="en-US" sz="3600" dirty="0">
                <a:effectLst>
                  <a:outerShdw blurRad="38100" dist="38100" dir="2700000" algn="tl">
                    <a:srgbClr val="000000"/>
                  </a:outerShdw>
                </a:effectLst>
                <a:ea typeface="ＭＳ Ｐゴシック" panose="020B0600070205080204" pitchFamily="34" charset="-128"/>
              </a:rPr>
              <a:t>تضاعف الخبز</a:t>
            </a:r>
            <a:endParaRPr lang="en-US" altLang="en-US" sz="3600" dirty="0">
              <a:effectLst>
                <a:outerShdw blurRad="38100" dist="38100" dir="2700000" algn="tl">
                  <a:srgbClr val="000000"/>
                </a:outerShdw>
              </a:effectLst>
              <a:ea typeface="ＭＳ Ｐゴシック" panose="020B0600070205080204" pitchFamily="34" charset="-128"/>
            </a:endParaRPr>
          </a:p>
        </p:txBody>
      </p:sp>
      <p:pic>
        <p:nvPicPr>
          <p:cNvPr id="79875" name="Picture 3" descr="Bread Multiplied.jpg">
            <a:extLst>
              <a:ext uri="{FF2B5EF4-FFF2-40B4-BE49-F238E27FC236}">
                <a16:creationId xmlns:a16="http://schemas.microsoft.com/office/drawing/2014/main" id="{7F1703AB-858E-48DB-8AF2-BDEE960F6749}"/>
              </a:ext>
            </a:extLst>
          </p:cNvPr>
          <p:cNvPicPr>
            <a:picLocks noChangeAspect="1"/>
          </p:cNvPicPr>
          <p:nvPr/>
        </p:nvPicPr>
        <p:blipFill>
          <a:blip r:embed="rId2" cstate="print">
            <a:extLst>
              <a:ext uri="{28A0092B-C50C-407E-A947-70E740481C1C}">
                <a14:useLocalDpi xmlns:a14="http://schemas.microsoft.com/office/drawing/2010/main" val="0"/>
              </a:ext>
            </a:extLst>
          </a:blip>
          <a:srcRect l="12122"/>
          <a:stretch>
            <a:fillRect/>
          </a:stretch>
        </p:blipFill>
        <p:spPr bwMode="auto">
          <a:xfrm>
            <a:off x="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3952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8568952"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جدل حول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C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 الإثني عشر من قبل الملك</a:t>
            </a:r>
            <a:endParaRPr kumimoji="0" lang="en-US" sz="3200" b="1" i="0" u="none" strike="noStrike" kern="0" cap="none" spc="0" normalizeH="0" baseline="0" noProof="0" dirty="0">
              <a:ln>
                <a:noFill/>
              </a:ln>
              <a:solidFill>
                <a:srgbClr val="FFFC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 التلاميذ من قبل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 الرسمي للملك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 لموت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رفض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قيامة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079177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5000 close-up.jpg">
            <a:extLst>
              <a:ext uri="{FF2B5EF4-FFF2-40B4-BE49-F238E27FC236}">
                <a16:creationId xmlns:a16="http://schemas.microsoft.com/office/drawing/2014/main" id="{683FDCED-6424-4651-9CCA-27E60308533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D4D677-EFEC-4AA7-BFBE-A0CA65783772}"/>
              </a:ext>
            </a:extLst>
          </p:cNvPr>
          <p:cNvSpPr>
            <a:spLocks noGrp="1"/>
          </p:cNvSpPr>
          <p:nvPr>
            <p:ph type="title"/>
          </p:nvPr>
        </p:nvSpPr>
        <p:spPr>
          <a:xfrm>
            <a:off x="0" y="0"/>
            <a:ext cx="9144000" cy="1676400"/>
          </a:xfrm>
        </p:spPr>
        <p:txBody>
          <a:bodyPr/>
          <a:lstStyle/>
          <a:p>
            <a:r>
              <a:rPr lang="ar-JO" altLang="en-US" dirty="0">
                <a:effectLst>
                  <a:outerShdw blurRad="38100" dist="38100" dir="2700000" algn="tl">
                    <a:srgbClr val="000000"/>
                  </a:outerShdw>
                </a:effectLst>
                <a:ea typeface="ＭＳ Ｐゴシック" panose="020B0600070205080204" pitchFamily="34" charset="-128"/>
              </a:rPr>
              <a:t>الجمع هو المفتاح</a:t>
            </a:r>
            <a:endParaRPr lang="en-US" altLang="en-US" dirty="0">
              <a:effectLst>
                <a:outerShdw blurRad="38100" dist="38100" dir="2700000" algn="tl">
                  <a:srgbClr val="000000"/>
                </a:outerShdw>
              </a:effectLst>
              <a:ea typeface="ＭＳ Ｐゴシック" panose="020B0600070205080204" pitchFamily="34" charset="-128"/>
            </a:endParaRPr>
          </a:p>
        </p:txBody>
      </p:sp>
    </p:spTree>
    <p:extLst>
      <p:ext uri="{BB962C8B-B14F-4D97-AF65-F5344CB8AC3E}">
        <p14:creationId xmlns:p14="http://schemas.microsoft.com/office/powerpoint/2010/main" val="24774656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05308-C606-4D47-8247-4E19C82076F0}"/>
              </a:ext>
            </a:extLst>
          </p:cNvPr>
          <p:cNvSpPr>
            <a:spLocks noGrp="1"/>
          </p:cNvSpPr>
          <p:nvPr>
            <p:ph type="title"/>
          </p:nvPr>
        </p:nvSpPr>
        <p:spPr>
          <a:xfrm>
            <a:off x="0" y="0"/>
            <a:ext cx="9144000" cy="1752600"/>
          </a:xfrm>
        </p:spPr>
        <p:txBody>
          <a:bodyPr/>
          <a:lstStyle/>
          <a:p>
            <a:r>
              <a:rPr lang="ar-JO" altLang="en-US" sz="3600" dirty="0">
                <a:effectLst>
                  <a:outerShdw blurRad="38100" dist="38100" dir="2700000" algn="tl">
                    <a:srgbClr val="000000"/>
                  </a:outerShdw>
                </a:effectLst>
                <a:ea typeface="ＭＳ Ｐゴシック" panose="020B0600070205080204" pitchFamily="34" charset="-128"/>
              </a:rPr>
              <a:t>فلما رأى الناس الآية التي صنعها يسوع قالوا</a:t>
            </a:r>
            <a:endParaRPr lang="en-US" altLang="en-US" sz="3600" dirty="0">
              <a:effectLst>
                <a:outerShdw blurRad="38100" dist="38100" dir="2700000" algn="tl">
                  <a:srgbClr val="000000"/>
                </a:outerShdw>
              </a:effectLst>
              <a:ea typeface="ＭＳ Ｐゴシック" panose="020B0600070205080204" pitchFamily="34" charset="-128"/>
            </a:endParaRPr>
          </a:p>
        </p:txBody>
      </p:sp>
      <p:pic>
        <p:nvPicPr>
          <p:cNvPr id="81923" name="Picture 3" descr="5000 say be our king.jpg">
            <a:extLst>
              <a:ext uri="{FF2B5EF4-FFF2-40B4-BE49-F238E27FC236}">
                <a16:creationId xmlns:a16="http://schemas.microsoft.com/office/drawing/2014/main" id="{E2639463-7496-4555-AF78-D07B8C8352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8">
            <a:extLst>
              <a:ext uri="{FF2B5EF4-FFF2-40B4-BE49-F238E27FC236}">
                <a16:creationId xmlns:a16="http://schemas.microsoft.com/office/drawing/2014/main" id="{4F2FC613-C0D8-4DF0-B032-BFAE3445982A}"/>
              </a:ext>
            </a:extLst>
          </p:cNvPr>
          <p:cNvSpPr>
            <a:spLocks noChangeArrowheads="1"/>
          </p:cNvSpPr>
          <p:nvPr/>
        </p:nvSpPr>
        <p:spPr bwMode="auto">
          <a:xfrm>
            <a:off x="5562600" y="1524000"/>
            <a:ext cx="3581400" cy="3124200"/>
          </a:xfrm>
          <a:prstGeom prst="wedgeRoundRectCallout">
            <a:avLst>
              <a:gd name="adj1" fmla="val -65889"/>
              <a:gd name="adj2" fmla="val 83690"/>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إن هذا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هو بالحقيقة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النبي الآتي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إلى العالم</a:t>
            </a:r>
            <a:br>
              <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r>
              <a:rPr lang="ar-JO" altLang="en-US" sz="3600" b="1" dirty="0">
                <a:solidFill>
                  <a:srgbClr val="FFFFFF"/>
                </a:solidFill>
                <a:latin typeface="Arial" panose="020B0604020202020204" pitchFamily="34" charset="0"/>
                <a:cs typeface="Arial" panose="020B0604020202020204" pitchFamily="34" charset="0"/>
              </a:rPr>
              <a:t>6: 24</a:t>
            </a:r>
            <a:r>
              <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p:txBody>
      </p:sp>
    </p:spTree>
    <p:extLst>
      <p:ext uri="{BB962C8B-B14F-4D97-AF65-F5344CB8AC3E}">
        <p14:creationId xmlns:p14="http://schemas.microsoft.com/office/powerpoint/2010/main" val="1843708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5">
            <a:extLst>
              <a:ext uri="{FF2B5EF4-FFF2-40B4-BE49-F238E27FC236}">
                <a16:creationId xmlns:a16="http://schemas.microsoft.com/office/drawing/2014/main" id="{6F95158C-89BB-4FFC-BEAE-7D8A79BA7CB7}"/>
              </a:ext>
            </a:extLst>
          </p:cNvPr>
          <p:cNvGrpSpPr>
            <a:grpSpLocks/>
          </p:cNvGrpSpPr>
          <p:nvPr/>
        </p:nvGrpSpPr>
        <p:grpSpPr bwMode="auto">
          <a:xfrm>
            <a:off x="152400" y="304800"/>
            <a:ext cx="4514850" cy="4572000"/>
            <a:chOff x="96" y="192"/>
            <a:chExt cx="2844" cy="2880"/>
          </a:xfrm>
        </p:grpSpPr>
        <p:pic>
          <p:nvPicPr>
            <p:cNvPr id="82949" name="Picture 2">
              <a:extLst>
                <a:ext uri="{FF2B5EF4-FFF2-40B4-BE49-F238E27FC236}">
                  <a16:creationId xmlns:a16="http://schemas.microsoft.com/office/drawing/2014/main" id="{894B83F9-B61D-4539-90F9-0770973CB7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 y="192"/>
              <a:ext cx="2844"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Rectangle 4">
              <a:extLst>
                <a:ext uri="{FF2B5EF4-FFF2-40B4-BE49-F238E27FC236}">
                  <a16:creationId xmlns:a16="http://schemas.microsoft.com/office/drawing/2014/main" id="{2D508237-B7FB-4037-8167-A96C2F926A7F}"/>
                </a:ext>
              </a:extLst>
            </p:cNvPr>
            <p:cNvSpPr>
              <a:spLocks noChangeArrowheads="1"/>
            </p:cNvSpPr>
            <p:nvPr/>
          </p:nvSpPr>
          <p:spPr bwMode="auto">
            <a:xfrm>
              <a:off x="336" y="912"/>
              <a:ext cx="576" cy="4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82947" name="Rectangle 3">
            <a:extLst>
              <a:ext uri="{FF2B5EF4-FFF2-40B4-BE49-F238E27FC236}">
                <a16:creationId xmlns:a16="http://schemas.microsoft.com/office/drawing/2014/main" id="{F129F9DC-00B1-480D-B719-B079185CDF9D}"/>
              </a:ext>
            </a:extLst>
          </p:cNvPr>
          <p:cNvSpPr>
            <a:spLocks noGrp="1" noChangeArrowheads="1"/>
          </p:cNvSpPr>
          <p:nvPr>
            <p:ph type="ctrTitle"/>
          </p:nvPr>
        </p:nvSpPr>
        <p:spPr>
          <a:xfrm>
            <a:off x="3200400" y="251516"/>
            <a:ext cx="5943600" cy="1169551"/>
          </a:xfrm>
        </p:spPr>
        <p:txBody>
          <a:bodyPr/>
          <a:lstStyle/>
          <a:p>
            <a:pPr rtl="1" eaLnBrk="1" hangingPunct="1"/>
            <a:r>
              <a:rPr lang="ar-JO" altLang="en-US" sz="3500" b="1" dirty="0">
                <a:latin typeface="Arial" panose="020B0604020202020204" pitchFamily="34" charset="0"/>
                <a:ea typeface="ＭＳ Ｐゴシック" panose="020B0600070205080204" pitchFamily="34" charset="-128"/>
                <a:cs typeface="Arial" panose="020B0604020202020204" pitchFamily="34" charset="0"/>
              </a:rPr>
              <a:t>نبوة عن نبي </a:t>
            </a:r>
            <a:r>
              <a:rPr lang="ar-LB" altLang="en-US" sz="3500" b="1" dirty="0">
                <a:latin typeface="Arial" panose="020B0604020202020204" pitchFamily="34" charset="0"/>
                <a:ea typeface="ＭＳ Ｐゴシック" panose="020B0600070205080204" pitchFamily="34" charset="-128"/>
                <a:cs typeface="Arial" panose="020B0604020202020204" pitchFamily="34" charset="0"/>
              </a:rPr>
              <a:t>اُعطيت من خلال </a:t>
            </a:r>
            <a:r>
              <a:rPr lang="ar-JO" altLang="en-US" sz="3500" b="1" dirty="0">
                <a:latin typeface="Arial" panose="020B0604020202020204" pitchFamily="34" charset="0"/>
                <a:ea typeface="ＭＳ Ｐゴシック" panose="020B0600070205080204" pitchFamily="34" charset="-128"/>
                <a:cs typeface="Arial" panose="020B0604020202020204" pitchFamily="34" charset="0"/>
              </a:rPr>
              <a:t>موسى</a:t>
            </a:r>
            <a:br>
              <a:rPr lang="ar-JO" altLang="en-US" sz="3500" b="1" dirty="0">
                <a:latin typeface="Arial" panose="020B0604020202020204" pitchFamily="34" charset="0"/>
                <a:ea typeface="ＭＳ Ｐゴシック" panose="020B0600070205080204" pitchFamily="34" charset="-128"/>
                <a:cs typeface="Arial" panose="020B0604020202020204" pitchFamily="34" charset="0"/>
              </a:rPr>
            </a:br>
            <a:r>
              <a:rPr lang="ar-LB" altLang="en-US" sz="3500" b="1" dirty="0">
                <a:latin typeface="Arial" panose="020B0604020202020204" pitchFamily="34" charset="0"/>
                <a:ea typeface="ＭＳ Ｐゴシック" panose="020B0600070205080204" pitchFamily="34" charset="-128"/>
                <a:cs typeface="Arial" panose="020B0604020202020204" pitchFamily="34" charset="0"/>
              </a:rPr>
              <a:t>(</a:t>
            </a:r>
            <a:r>
              <a:rPr lang="ar-JO" altLang="en-US" sz="3500" b="1" dirty="0">
                <a:latin typeface="Arial" panose="020B0604020202020204" pitchFamily="34" charset="0"/>
                <a:ea typeface="ＭＳ Ｐゴシック" panose="020B0600070205080204" pitchFamily="34" charset="-128"/>
                <a:cs typeface="Arial" panose="020B0604020202020204" pitchFamily="34" charset="0"/>
              </a:rPr>
              <a:t>تث 18: 15</a:t>
            </a:r>
            <a:r>
              <a:rPr lang="ar-LB" altLang="en-US" sz="3500" b="1" dirty="0">
                <a:latin typeface="Arial" panose="020B0604020202020204" pitchFamily="34" charset="0"/>
                <a:ea typeface="ＭＳ Ｐゴシック" panose="020B0600070205080204" pitchFamily="34" charset="-128"/>
                <a:cs typeface="Arial" panose="020B0604020202020204" pitchFamily="34" charset="0"/>
              </a:rPr>
              <a:t>)</a:t>
            </a:r>
            <a:endParaRPr lang="en-US" altLang="en-US" sz="35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89094" name="Text Box 6">
            <a:extLst>
              <a:ext uri="{FF2B5EF4-FFF2-40B4-BE49-F238E27FC236}">
                <a16:creationId xmlns:a16="http://schemas.microsoft.com/office/drawing/2014/main" id="{4731E5EC-9964-470F-85A8-F1A853D2E324}"/>
              </a:ext>
            </a:extLst>
          </p:cNvPr>
          <p:cNvSpPr txBox="1">
            <a:spLocks noChangeArrowheads="1"/>
          </p:cNvSpPr>
          <p:nvPr/>
        </p:nvSpPr>
        <p:spPr bwMode="auto">
          <a:xfrm>
            <a:off x="5165725" y="1828800"/>
            <a:ext cx="359727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أقيم لهم نبياً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وسط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إخوتهم مثلك</a:t>
            </a:r>
            <a:r>
              <a:rPr kumimoji="0" lang="ar-JO" altLang="en-US" sz="32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و أجعل كلامي في فمه فيكلمهم بكل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ما أوصيه به</a:t>
            </a:r>
            <a:endPar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439759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89094">
                                            <p:txEl>
                                              <p:pRg st="0" end="0"/>
                                            </p:txEl>
                                          </p:spTgt>
                                        </p:tgtEl>
                                        <p:attrNameLst>
                                          <p:attrName>style.visibility</p:attrName>
                                        </p:attrNameLst>
                                      </p:cBhvr>
                                      <p:to>
                                        <p:strVal val="visible"/>
                                      </p:to>
                                    </p:set>
                                    <p:anim calcmode="lin" valueType="num">
                                      <p:cBhvr>
                                        <p:cTn id="7" dur="1000" fill="hold"/>
                                        <p:tgtEl>
                                          <p:spTgt spid="8909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909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909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9094">
                                            <p:txEl>
                                              <p:pRg st="0" end="0"/>
                                            </p:txEl>
                                          </p:spTgt>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89094">
                                            <p:txEl>
                                              <p:pRg st="1" end="1"/>
                                            </p:txEl>
                                          </p:spTgt>
                                        </p:tgtEl>
                                        <p:attrNameLst>
                                          <p:attrName>style.visibility</p:attrName>
                                        </p:attrNameLst>
                                      </p:cBhvr>
                                      <p:to>
                                        <p:strVal val="visible"/>
                                      </p:to>
                                    </p:set>
                                    <p:anim calcmode="lin" valueType="num">
                                      <p:cBhvr>
                                        <p:cTn id="13" dur="1000" fill="hold"/>
                                        <p:tgtEl>
                                          <p:spTgt spid="89094">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89094">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89094">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89094">
                                            <p:txEl>
                                              <p:pRg st="1" end="1"/>
                                            </p:txEl>
                                          </p:spTgt>
                                        </p:tgtEl>
                                      </p:cBhvr>
                                    </p:animEffect>
                                  </p:childTnLst>
                                </p:cTn>
                              </p:par>
                              <p:par>
                                <p:cTn id="17" presetID="31" presetClass="entr" presetSubtype="0" fill="hold" grpId="0" nodeType="withEffect">
                                  <p:stCondLst>
                                    <p:cond delay="0"/>
                                  </p:stCondLst>
                                  <p:iterate type="lt">
                                    <p:tmPct val="5000"/>
                                  </p:iterate>
                                  <p:childTnLst>
                                    <p:set>
                                      <p:cBhvr>
                                        <p:cTn id="18" dur="1" fill="hold">
                                          <p:stCondLst>
                                            <p:cond delay="0"/>
                                          </p:stCondLst>
                                        </p:cTn>
                                        <p:tgtEl>
                                          <p:spTgt spid="89094">
                                            <p:txEl>
                                              <p:pRg st="2" end="2"/>
                                            </p:txEl>
                                          </p:spTgt>
                                        </p:tgtEl>
                                        <p:attrNameLst>
                                          <p:attrName>style.visibility</p:attrName>
                                        </p:attrNameLst>
                                      </p:cBhvr>
                                      <p:to>
                                        <p:strVal val="visible"/>
                                      </p:to>
                                    </p:set>
                                    <p:anim calcmode="lin" valueType="num">
                                      <p:cBhvr>
                                        <p:cTn id="19" dur="1000" fill="hold"/>
                                        <p:tgtEl>
                                          <p:spTgt spid="89094">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89094">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89094">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89094">
                                            <p:txEl>
                                              <p:pRg st="2" end="2"/>
                                            </p:txEl>
                                          </p:spTgt>
                                        </p:tgtEl>
                                      </p:cBhvr>
                                    </p:animEffect>
                                  </p:childTnLst>
                                </p:cTn>
                              </p:par>
                              <p:par>
                                <p:cTn id="23" presetID="31" presetClass="entr" presetSubtype="0" fill="hold" grpId="0" nodeType="withEffect">
                                  <p:stCondLst>
                                    <p:cond delay="0"/>
                                  </p:stCondLst>
                                  <p:iterate type="lt">
                                    <p:tmPct val="5000"/>
                                  </p:iterate>
                                  <p:childTnLst>
                                    <p:set>
                                      <p:cBhvr>
                                        <p:cTn id="24" dur="1" fill="hold">
                                          <p:stCondLst>
                                            <p:cond delay="0"/>
                                          </p:stCondLst>
                                        </p:cTn>
                                        <p:tgtEl>
                                          <p:spTgt spid="89094">
                                            <p:txEl>
                                              <p:pRg st="3" end="3"/>
                                            </p:txEl>
                                          </p:spTgt>
                                        </p:tgtEl>
                                        <p:attrNameLst>
                                          <p:attrName>style.visibility</p:attrName>
                                        </p:attrNameLst>
                                      </p:cBhvr>
                                      <p:to>
                                        <p:strVal val="visible"/>
                                      </p:to>
                                    </p:set>
                                    <p:anim calcmode="lin" valueType="num">
                                      <p:cBhvr>
                                        <p:cTn id="25" dur="1000" fill="hold"/>
                                        <p:tgtEl>
                                          <p:spTgt spid="89094">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89094">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89094">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89094">
                                            <p:txEl>
                                              <p:pRg st="3" end="3"/>
                                            </p:txEl>
                                          </p:spTgt>
                                        </p:tgtEl>
                                      </p:cBhvr>
                                    </p:animEffect>
                                  </p:childTnLst>
                                </p:cTn>
                              </p:par>
                              <p:par>
                                <p:cTn id="29" presetID="31" presetClass="entr" presetSubtype="0" fill="hold" grpId="0" nodeType="withEffect">
                                  <p:stCondLst>
                                    <p:cond delay="0"/>
                                  </p:stCondLst>
                                  <p:iterate type="lt">
                                    <p:tmPct val="5000"/>
                                  </p:iterate>
                                  <p:childTnLst>
                                    <p:set>
                                      <p:cBhvr>
                                        <p:cTn id="30" dur="1" fill="hold">
                                          <p:stCondLst>
                                            <p:cond delay="0"/>
                                          </p:stCondLst>
                                        </p:cTn>
                                        <p:tgtEl>
                                          <p:spTgt spid="89094">
                                            <p:txEl>
                                              <p:pRg st="4" end="4"/>
                                            </p:txEl>
                                          </p:spTgt>
                                        </p:tgtEl>
                                        <p:attrNameLst>
                                          <p:attrName>style.visibility</p:attrName>
                                        </p:attrNameLst>
                                      </p:cBhvr>
                                      <p:to>
                                        <p:strVal val="visible"/>
                                      </p:to>
                                    </p:set>
                                    <p:anim calcmode="lin" valueType="num">
                                      <p:cBhvr>
                                        <p:cTn id="31" dur="1000" fill="hold"/>
                                        <p:tgtEl>
                                          <p:spTgt spid="89094">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89094">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89094">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8909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4" grpId="0" uiExpand="1" build="allAtOnce"/>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8" descr="signs.jpg">
            <a:extLst>
              <a:ext uri="{FF2B5EF4-FFF2-40B4-BE49-F238E27FC236}">
                <a16:creationId xmlns:a16="http://schemas.microsoft.com/office/drawing/2014/main" id="{CFD6D06C-092C-4E40-870A-F3BCAC6C3C86}"/>
              </a:ext>
            </a:extLst>
          </p:cNvPr>
          <p:cNvPicPr>
            <a:picLocks noChangeAspect="1"/>
          </p:cNvPicPr>
          <p:nvPr/>
        </p:nvPicPr>
        <p:blipFill>
          <a:blip r:embed="rId3" cstate="print">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lack cross.jpg">
            <a:extLst>
              <a:ext uri="{FF2B5EF4-FFF2-40B4-BE49-F238E27FC236}">
                <a16:creationId xmlns:a16="http://schemas.microsoft.com/office/drawing/2014/main" id="{72F9A028-7F1D-4901-814A-F801D45FD5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3">
            <a:extLst>
              <a:ext uri="{FF2B5EF4-FFF2-40B4-BE49-F238E27FC236}">
                <a16:creationId xmlns:a16="http://schemas.microsoft.com/office/drawing/2014/main" id="{14DEC226-2B19-4B36-BD00-04AF4915A97E}"/>
              </a:ext>
            </a:extLst>
          </p:cNvPr>
          <p:cNvSpPr txBox="1">
            <a:spLocks noChangeArrowheads="1"/>
          </p:cNvSpPr>
          <p:nvPr/>
        </p:nvSpPr>
        <p:spPr bwMode="auto">
          <a:xfrm>
            <a:off x="8458200" y="0"/>
            <a:ext cx="6639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111</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721B2820-73D1-49D6-9233-931DCF98AD12}"/>
              </a:ext>
            </a:extLst>
          </p:cNvPr>
          <p:cNvSpPr>
            <a:spLocks noGrp="1"/>
          </p:cNvSpPr>
          <p:nvPr>
            <p:ph type="title" idx="4294967295"/>
          </p:nvPr>
        </p:nvSpPr>
        <p:spPr>
          <a:xfrm>
            <a:off x="685800" y="0"/>
            <a:ext cx="7772400" cy="838200"/>
          </a:xfrm>
        </p:spPr>
        <p:txBody>
          <a:bodyPr/>
          <a:lstStyle/>
          <a:p>
            <a:r>
              <a:rPr lang="ar-JO" altLang="en-US" dirty="0">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rPr>
              <a:t>معجزات إنجيل يوحنا</a:t>
            </a:r>
            <a:endParaRPr lang="en-US" altLang="en-US" dirty="0">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endParaRPr>
          </a:p>
        </p:txBody>
      </p:sp>
      <p:sp>
        <p:nvSpPr>
          <p:cNvPr id="84998" name="TextBox 5">
            <a:extLst>
              <a:ext uri="{FF2B5EF4-FFF2-40B4-BE49-F238E27FC236}">
                <a16:creationId xmlns:a16="http://schemas.microsoft.com/office/drawing/2014/main" id="{4A3395D7-C91A-4677-AFDD-6DFF903B2A57}"/>
              </a:ext>
            </a:extLst>
          </p:cNvPr>
          <p:cNvSpPr txBox="1">
            <a:spLocks noChangeArrowheads="1"/>
          </p:cNvSpPr>
          <p:nvPr/>
        </p:nvSpPr>
        <p:spPr bwMode="auto">
          <a:xfrm>
            <a:off x="0" y="6858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معجزات فريدة في إنجيل يوحنا باللون الأصفر (6 من 9 معجزات)</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Diamond 8">
            <a:extLst>
              <a:ext uri="{FF2B5EF4-FFF2-40B4-BE49-F238E27FC236}">
                <a16:creationId xmlns:a16="http://schemas.microsoft.com/office/drawing/2014/main" id="{E8D5DA17-92B6-4519-82FB-0ACFDF448248}"/>
              </a:ext>
            </a:extLst>
          </p:cNvPr>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الماء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إلى خمر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1-11)</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Diamond 9">
            <a:extLst>
              <a:ext uri="{FF2B5EF4-FFF2-40B4-BE49-F238E27FC236}">
                <a16:creationId xmlns:a16="http://schemas.microsoft.com/office/drawing/2014/main" id="{E6B6E740-735F-4BF2-92BC-896EE582B8F4}"/>
              </a:ext>
            </a:extLst>
          </p:cNvPr>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شفاء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ابن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قائد المئة</a:t>
            </a:r>
            <a:b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46-54</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Diamond 10">
            <a:extLst>
              <a:ext uri="{FF2B5EF4-FFF2-40B4-BE49-F238E27FC236}">
                <a16:creationId xmlns:a16="http://schemas.microsoft.com/office/drawing/2014/main" id="{BF4131AF-2922-4A74-82EF-313528998BCB}"/>
              </a:ext>
            </a:extLst>
          </p:cNvPr>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شفاء</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المشلول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1-18</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Diamond 11">
            <a:extLst>
              <a:ext uri="{FF2B5EF4-FFF2-40B4-BE49-F238E27FC236}">
                <a16:creationId xmlns:a16="http://schemas.microsoft.com/office/drawing/2014/main" id="{D1F2C5DE-DC95-4392-9754-D87053D5B4FB}"/>
              </a:ext>
            </a:extLst>
          </p:cNvPr>
          <p:cNvSpPr/>
          <p:nvPr/>
        </p:nvSpPr>
        <p:spPr bwMode="auto">
          <a:xfrm>
            <a:off x="-304800" y="2743200"/>
            <a:ext cx="2743200" cy="25908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إطعام</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5000</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6: 1-15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3" name="Diamond 12">
            <a:extLst>
              <a:ext uri="{FF2B5EF4-FFF2-40B4-BE49-F238E27FC236}">
                <a16:creationId xmlns:a16="http://schemas.microsoft.com/office/drawing/2014/main" id="{BF72DB27-7A33-44EC-ABCD-BC4D0FE1FA06}"/>
              </a:ext>
            </a:extLst>
          </p:cNvPr>
          <p:cNvSpPr/>
          <p:nvPr/>
        </p:nvSpPr>
        <p:spPr bwMode="auto">
          <a:xfrm>
            <a:off x="2133600" y="2743200"/>
            <a:ext cx="2743200" cy="25908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المشي</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على الماء</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6: 16-24</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4" name="Diamond 13">
            <a:extLst>
              <a:ext uri="{FF2B5EF4-FFF2-40B4-BE49-F238E27FC236}">
                <a16:creationId xmlns:a16="http://schemas.microsoft.com/office/drawing/2014/main" id="{6EA88440-1B75-44D8-8829-1A922B2A30DA}"/>
              </a:ext>
            </a:extLst>
          </p:cNvPr>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شفاء</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الرجل الأعمى</a:t>
            </a:r>
            <a:b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 1-7</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Diamond 15">
            <a:extLst>
              <a:ext uri="{FF2B5EF4-FFF2-40B4-BE49-F238E27FC236}">
                <a16:creationId xmlns:a16="http://schemas.microsoft.com/office/drawing/2014/main" id="{91634E82-FCB2-4782-B419-5850B8C00145}"/>
              </a:ext>
            </a:extLst>
          </p:cNvPr>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إقامة</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لعازر</a:t>
            </a:r>
            <a:b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 1-45</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Diamond 16">
            <a:extLst>
              <a:ext uri="{FF2B5EF4-FFF2-40B4-BE49-F238E27FC236}">
                <a16:creationId xmlns:a16="http://schemas.microsoft.com/office/drawing/2014/main" id="{2B8B9C58-17FA-4D38-B0CA-098970738FCF}"/>
              </a:ext>
            </a:extLst>
          </p:cNvPr>
          <p:cNvSpPr>
            <a:spLocks noChangeArrowheads="1"/>
          </p:cNvSpPr>
          <p:nvPr/>
        </p:nvSpPr>
        <p:spPr bwMode="auto">
          <a:xfrm>
            <a:off x="3276600" y="4419600"/>
            <a:ext cx="2743200" cy="2590800"/>
          </a:xfrm>
          <a:prstGeom prst="diamond">
            <a:avLst/>
          </a:prstGeom>
          <a:solidFill>
            <a:srgbClr val="FFAE0D"/>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قيامة</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المسيح</a:t>
            </a:r>
            <a:b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 1-31</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Diamond 17">
            <a:extLst>
              <a:ext uri="{FF2B5EF4-FFF2-40B4-BE49-F238E27FC236}">
                <a16:creationId xmlns:a16="http://schemas.microsoft.com/office/drawing/2014/main" id="{AD7E0E82-F1C8-45B5-9F58-7129F0790BEF}"/>
              </a:ext>
            </a:extLst>
          </p:cNvPr>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صيد</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السمك</a:t>
            </a:r>
            <a:b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 1-3</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4585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7" descr="Synagogue eat my flesh.jpg">
            <a:extLst>
              <a:ext uri="{FF2B5EF4-FFF2-40B4-BE49-F238E27FC236}">
                <a16:creationId xmlns:a16="http://schemas.microsoft.com/office/drawing/2014/main" id="{0892B070-8CDC-41E3-BC68-8BA174CA14E9}"/>
              </a:ext>
            </a:extLst>
          </p:cNvPr>
          <p:cNvPicPr>
            <a:picLocks noChangeAspect="1"/>
          </p:cNvPicPr>
          <p:nvPr/>
        </p:nvPicPr>
        <p:blipFill>
          <a:blip r:embed="rId3" cstate="print">
            <a:extLst>
              <a:ext uri="{28A0092B-C50C-407E-A947-70E740481C1C}">
                <a14:useLocalDpi xmlns:a14="http://schemas.microsoft.com/office/drawing/2010/main" val="0"/>
              </a:ext>
            </a:extLst>
          </a:blip>
          <a:srcRect l="25310" b="2081"/>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 Box 3">
            <a:extLst>
              <a:ext uri="{FF2B5EF4-FFF2-40B4-BE49-F238E27FC236}">
                <a16:creationId xmlns:a16="http://schemas.microsoft.com/office/drawing/2014/main" id="{D3CAB9AE-2FCB-44DA-BF97-D094B1606855}"/>
              </a:ext>
            </a:extLst>
          </p:cNvPr>
          <p:cNvSpPr txBox="1">
            <a:spLocks noChangeArrowheads="1"/>
          </p:cNvSpPr>
          <p:nvPr/>
        </p:nvSpPr>
        <p:spPr bwMode="auto">
          <a:xfrm>
            <a:off x="228600" y="76200"/>
            <a:ext cx="1219200" cy="52387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يوحنا</a:t>
            </a:r>
            <a:endParaRPr kumimoji="0" lang="en-US"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462" name="Text Box 6">
            <a:extLst>
              <a:ext uri="{FF2B5EF4-FFF2-40B4-BE49-F238E27FC236}">
                <a16:creationId xmlns:a16="http://schemas.microsoft.com/office/drawing/2014/main" id="{E55A87E9-ACB7-46D6-9ACC-6D22239EA8A4}"/>
              </a:ext>
            </a:extLst>
          </p:cNvPr>
          <p:cNvSpPr txBox="1">
            <a:spLocks noChangeArrowheads="1"/>
          </p:cNvSpPr>
          <p:nvPr/>
        </p:nvSpPr>
        <p:spPr bwMode="auto">
          <a:xfrm>
            <a:off x="0" y="3352800"/>
            <a:ext cx="9144000" cy="3046988"/>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zh-CN" sz="3200" b="1" u="sng"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الآية المفتاحية</a:t>
            </a:r>
            <a:endParaRPr kumimoji="0" lang="en-US" altLang="zh-CN"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lvl="0" algn="ctr" defTabSz="914400" rtl="1" fontAlgn="base">
              <a:spcBef>
                <a:spcPct val="0"/>
              </a:spcBef>
              <a:spcAft>
                <a:spcPct val="0"/>
              </a:spcAft>
              <a:defRPr/>
            </a:pPr>
            <a:r>
              <a:rPr lang="ar-LB"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وَآيَاتٍ أُخَرَ كَثِيرَةً صَنَعَ يَسُوعُ قُدَّامَ تَلاَمِيذِهِ لَمْ تُكْتَبْ فِي هذَا الْكِتَابِ. وَأَمَّا هذِهِ فَقَدْ كُتِبَتْ لِتُؤْمِنُوا أَنَّ يَسُوعَ هُوَ الْمَسِيحُ ابْنُ اللهِ، وَلِكَيْ تَكُونَ لَكُمْ إِذَا آمَنْتُمْ حَيَاةٌ بِاسْمِهِ. </a:t>
            </a: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JO" altLang="zh-CN" sz="3200" b="1" u="none" strike="noStrike" kern="120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baseline="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(يوحنا</a:t>
            </a:r>
            <a:r>
              <a:rPr lang="ar-JO"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20: 30-31)</a:t>
            </a:r>
            <a:endParaRPr kumimoji="0" lang="en-US" alt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7765" name="Rectangle 1031">
            <a:extLst>
              <a:ext uri="{FF2B5EF4-FFF2-40B4-BE49-F238E27FC236}">
                <a16:creationId xmlns:a16="http://schemas.microsoft.com/office/drawing/2014/main" id="{95ED56F0-9E1E-418C-ABDE-40D8368762DC}"/>
              </a:ext>
            </a:extLst>
          </p:cNvPr>
          <p:cNvSpPr>
            <a:spLocks noGrp="1" noChangeArrowheads="1"/>
          </p:cNvSpPr>
          <p:nvPr>
            <p:ph type="title" idx="4294967295"/>
          </p:nvPr>
        </p:nvSpPr>
        <p:spPr>
          <a:xfrm>
            <a:off x="2805113" y="533400"/>
            <a:ext cx="3533775" cy="1200329"/>
          </a:xfrm>
        </p:spPr>
        <p:txBody>
          <a:bodyPr lIns="91440" tIns="45720" rIns="91440" bIns="45720" anchor="t">
            <a:spAutoFit/>
          </a:bodyPr>
          <a:lstStyle/>
          <a:p>
            <a:pPr eaLnBrk="1" hangingPunct="1"/>
            <a:r>
              <a:rPr lang="ar-JO" altLang="zh-CN" sz="3600" u="sng" dirty="0">
                <a:solidFill>
                  <a:srgbClr val="FFFF00"/>
                </a:solidFill>
                <a:ea typeface="ＭＳ Ｐゴシック" panose="020B0600070205080204" pitchFamily="34" charset="-128"/>
                <a:cs typeface="Arial" panose="020B0604020202020204" pitchFamily="34" charset="0"/>
              </a:rPr>
              <a:t>الكلمة المفتاحية</a:t>
            </a:r>
            <a:br>
              <a:rPr lang="ar-JO" altLang="zh-CN" sz="3600" u="sng" dirty="0">
                <a:solidFill>
                  <a:srgbClr val="FFFF00"/>
                </a:solidFill>
                <a:ea typeface="ＭＳ Ｐゴシック" panose="020B0600070205080204" pitchFamily="34" charset="-128"/>
                <a:cs typeface="Arial" panose="020B0604020202020204" pitchFamily="34" charset="0"/>
              </a:rPr>
            </a:br>
            <a:r>
              <a:rPr lang="ar-JO" altLang="zh-CN" sz="3600" dirty="0">
                <a:solidFill>
                  <a:schemeClr val="tx1"/>
                </a:solidFill>
                <a:ea typeface="ＭＳ Ｐゴシック" panose="020B0600070205080204" pitchFamily="34" charset="-128"/>
                <a:cs typeface="Arial" panose="020B0604020202020204" pitchFamily="34" charset="0"/>
              </a:rPr>
              <a:t>الإيمان</a:t>
            </a:r>
            <a:endParaRPr lang="en-US" altLang="en-US" sz="3600" u="sng" dirty="0">
              <a:solidFill>
                <a:schemeClr val="tx1"/>
              </a:solidFill>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078801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9" descr="5000_crowd1">
            <a:extLst>
              <a:ext uri="{FF2B5EF4-FFF2-40B4-BE49-F238E27FC236}">
                <a16:creationId xmlns:a16="http://schemas.microsoft.com/office/drawing/2014/main" id="{0B1B2295-2221-428B-853A-8D389A6EB1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2895600"/>
            <a:ext cx="7848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AutoShape 10">
            <a:extLst>
              <a:ext uri="{FF2B5EF4-FFF2-40B4-BE49-F238E27FC236}">
                <a16:creationId xmlns:a16="http://schemas.microsoft.com/office/drawing/2014/main" id="{4380070C-5249-461C-B85D-37B71DBC56E9}"/>
              </a:ext>
            </a:extLst>
          </p:cNvPr>
          <p:cNvSpPr>
            <a:spLocks noChangeArrowheads="1"/>
          </p:cNvSpPr>
          <p:nvPr/>
        </p:nvSpPr>
        <p:spPr bwMode="auto">
          <a:xfrm>
            <a:off x="2286000" y="0"/>
            <a:ext cx="4648200" cy="3657600"/>
          </a:xfrm>
          <a:prstGeom prst="cloudCallout">
            <a:avLst>
              <a:gd name="adj1" fmla="val -39889"/>
              <a:gd name="adj2" fmla="val 67667"/>
            </a:avLst>
          </a:prstGeom>
          <a:solidFill>
            <a:srgbClr val="FFFF00"/>
          </a:solidFill>
          <a:ln w="9525">
            <a:solidFill>
              <a:schemeClr val="tx1"/>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pic>
        <p:nvPicPr>
          <p:cNvPr id="281608" name="Picture 8" descr="King">
            <a:extLst>
              <a:ext uri="{FF2B5EF4-FFF2-40B4-BE49-F238E27FC236}">
                <a16:creationId xmlns:a16="http://schemas.microsoft.com/office/drawing/2014/main" id="{E6AA5286-F593-44A2-BCEB-DDEBA8DD67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0" y="533400"/>
            <a:ext cx="36576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Oval 12">
            <a:extLst>
              <a:ext uri="{FF2B5EF4-FFF2-40B4-BE49-F238E27FC236}">
                <a16:creationId xmlns:a16="http://schemas.microsoft.com/office/drawing/2014/main" id="{97CE4D0E-63C5-4618-83BC-0450B726CB71}"/>
              </a:ext>
            </a:extLst>
          </p:cNvPr>
          <p:cNvSpPr>
            <a:spLocks noChangeArrowheads="1"/>
          </p:cNvSpPr>
          <p:nvPr/>
        </p:nvSpPr>
        <p:spPr bwMode="auto">
          <a:xfrm>
            <a:off x="5257800" y="3200400"/>
            <a:ext cx="533400" cy="4572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4" name="Oval 13">
            <a:extLst>
              <a:ext uri="{FF2B5EF4-FFF2-40B4-BE49-F238E27FC236}">
                <a16:creationId xmlns:a16="http://schemas.microsoft.com/office/drawing/2014/main" id="{2464EC13-6FC4-4ED9-B9F4-74811689EDB4}"/>
              </a:ext>
            </a:extLst>
          </p:cNvPr>
          <p:cNvSpPr>
            <a:spLocks noChangeArrowheads="1"/>
          </p:cNvSpPr>
          <p:nvPr/>
        </p:nvSpPr>
        <p:spPr bwMode="auto">
          <a:xfrm>
            <a:off x="5715000" y="3505200"/>
            <a:ext cx="304800" cy="3048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5" name="Oval 14">
            <a:extLst>
              <a:ext uri="{FF2B5EF4-FFF2-40B4-BE49-F238E27FC236}">
                <a16:creationId xmlns:a16="http://schemas.microsoft.com/office/drawing/2014/main" id="{6179D53B-6757-47B9-975D-A32DC9ABDEF0}"/>
              </a:ext>
            </a:extLst>
          </p:cNvPr>
          <p:cNvSpPr>
            <a:spLocks noChangeArrowheads="1"/>
          </p:cNvSpPr>
          <p:nvPr/>
        </p:nvSpPr>
        <p:spPr bwMode="auto">
          <a:xfrm>
            <a:off x="6705600" y="2971800"/>
            <a:ext cx="533400" cy="4572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6" name="Oval 15">
            <a:extLst>
              <a:ext uri="{FF2B5EF4-FFF2-40B4-BE49-F238E27FC236}">
                <a16:creationId xmlns:a16="http://schemas.microsoft.com/office/drawing/2014/main" id="{96C459D3-753F-4F5B-99F2-C7CDA1998B7D}"/>
              </a:ext>
            </a:extLst>
          </p:cNvPr>
          <p:cNvSpPr>
            <a:spLocks noChangeArrowheads="1"/>
          </p:cNvSpPr>
          <p:nvPr/>
        </p:nvSpPr>
        <p:spPr bwMode="auto">
          <a:xfrm>
            <a:off x="7162800" y="3276600"/>
            <a:ext cx="304800" cy="3048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7" name="Oval 17">
            <a:extLst>
              <a:ext uri="{FF2B5EF4-FFF2-40B4-BE49-F238E27FC236}">
                <a16:creationId xmlns:a16="http://schemas.microsoft.com/office/drawing/2014/main" id="{12A6AADA-9B4A-4470-840E-B3E299AFF0BA}"/>
              </a:ext>
            </a:extLst>
          </p:cNvPr>
          <p:cNvSpPr>
            <a:spLocks noChangeArrowheads="1"/>
          </p:cNvSpPr>
          <p:nvPr/>
        </p:nvSpPr>
        <p:spPr bwMode="auto">
          <a:xfrm>
            <a:off x="6172200" y="2667000"/>
            <a:ext cx="685800" cy="6096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47114" name="Rectangle 18">
            <a:extLst>
              <a:ext uri="{FF2B5EF4-FFF2-40B4-BE49-F238E27FC236}">
                <a16:creationId xmlns:a16="http://schemas.microsoft.com/office/drawing/2014/main" id="{10C1C47F-7C56-42AD-983C-4ED394B30539}"/>
              </a:ext>
            </a:extLst>
          </p:cNvPr>
          <p:cNvSpPr>
            <a:spLocks noGrp="1" noChangeArrowheads="1"/>
          </p:cNvSpPr>
          <p:nvPr>
            <p:ph type="title"/>
          </p:nvPr>
        </p:nvSpPr>
        <p:spPr>
          <a:xfrm>
            <a:off x="0" y="6858000"/>
            <a:ext cx="2209800" cy="914400"/>
          </a:xfrm>
        </p:spPr>
        <p:txBody>
          <a:bodyPr/>
          <a:lstStyle/>
          <a:p>
            <a:pPr eaLnBrk="1" hangingPunct="1">
              <a:defRPr/>
            </a:pPr>
            <a:r>
              <a:rPr lang="en-US" sz="1600" dirty="0"/>
              <a:t>Verse 15</a:t>
            </a:r>
          </a:p>
        </p:txBody>
      </p:sp>
    </p:spTree>
    <p:extLst>
      <p:ext uri="{BB962C8B-B14F-4D97-AF65-F5344CB8AC3E}">
        <p14:creationId xmlns:p14="http://schemas.microsoft.com/office/powerpoint/2010/main" val="256295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000"/>
                                  </p:stCondLst>
                                  <p:childTnLst>
                                    <p:set>
                                      <p:cBhvr>
                                        <p:cTn id="6" dur="1" fill="hold">
                                          <p:stCondLst>
                                            <p:cond delay="0"/>
                                          </p:stCondLst>
                                        </p:cTn>
                                        <p:tgtEl>
                                          <p:spTgt spid="281608"/>
                                        </p:tgtEl>
                                        <p:attrNameLst>
                                          <p:attrName>style.visibility</p:attrName>
                                        </p:attrNameLst>
                                      </p:cBhvr>
                                      <p:to>
                                        <p:strVal val="visible"/>
                                      </p:to>
                                    </p:set>
                                    <p:animEffect transition="in" filter="fade">
                                      <p:cBhvr>
                                        <p:cTn id="7" dur="2000"/>
                                        <p:tgtEl>
                                          <p:spTgt spid="281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I am the bread of life.jpg">
            <a:extLst>
              <a:ext uri="{FF2B5EF4-FFF2-40B4-BE49-F238E27FC236}">
                <a16:creationId xmlns:a16="http://schemas.microsoft.com/office/drawing/2014/main" id="{982D3CBC-219E-4D00-A5E7-7CF5A527EC2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92300"/>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0A4C194-C2BA-4D9A-8DC3-427E5B66D582}"/>
              </a:ext>
            </a:extLst>
          </p:cNvPr>
          <p:cNvSpPr>
            <a:spLocks noGrp="1"/>
          </p:cNvSpPr>
          <p:nvPr>
            <p:ph type="title"/>
          </p:nvPr>
        </p:nvSpPr>
        <p:spPr>
          <a:xfrm>
            <a:off x="0" y="-152400"/>
            <a:ext cx="9144000" cy="1143000"/>
          </a:xfrm>
        </p:spPr>
        <p:txBody>
          <a:bodyPr/>
          <a:lstStyle/>
          <a:p>
            <a:pPr algn="r"/>
            <a:r>
              <a:rPr lang="ar-JO" altLang="en-US" dirty="0">
                <a:effectLst>
                  <a:outerShdw blurRad="38100" dist="38100" dir="2700000" algn="tl">
                    <a:srgbClr val="000000"/>
                  </a:outerShdw>
                </a:effectLst>
                <a:ea typeface="ＭＳ Ｐゴシック" panose="020B0600070205080204" pitchFamily="34" charset="-128"/>
              </a:rPr>
              <a:t>ما الأمر؟</a:t>
            </a:r>
            <a:endParaRPr lang="en-US" altLang="en-US" dirty="0">
              <a:effectLst>
                <a:outerShdw blurRad="38100" dist="38100" dir="2700000" algn="tl">
                  <a:srgbClr val="000000"/>
                </a:outerShdw>
              </a:effectLst>
              <a:ea typeface="ＭＳ Ｐゴシック" panose="020B0600070205080204" pitchFamily="34" charset="-128"/>
            </a:endParaRPr>
          </a:p>
        </p:txBody>
      </p:sp>
      <p:sp>
        <p:nvSpPr>
          <p:cNvPr id="8" name="Content Placeholder 7">
            <a:extLst>
              <a:ext uri="{FF2B5EF4-FFF2-40B4-BE49-F238E27FC236}">
                <a16:creationId xmlns:a16="http://schemas.microsoft.com/office/drawing/2014/main" id="{625EA02A-2508-4E6E-AFB9-200144D1DB25}"/>
              </a:ext>
            </a:extLst>
          </p:cNvPr>
          <p:cNvSpPr>
            <a:spLocks noGrp="1"/>
          </p:cNvSpPr>
          <p:nvPr>
            <p:ph sz="half" idx="1"/>
          </p:nvPr>
        </p:nvSpPr>
        <p:spPr>
          <a:xfrm>
            <a:off x="76200" y="1981200"/>
            <a:ext cx="4267200" cy="5257800"/>
          </a:xfrm>
        </p:spPr>
        <p:txBody>
          <a:bodyPr/>
          <a:lstStyle/>
          <a:p>
            <a:pPr algn="ctr" rtl="1">
              <a:buFontTx/>
              <a:buNone/>
            </a:pPr>
            <a:endParaRPr lang="ar-LB" altLang="en-US" sz="3200" dirty="0">
              <a:effectLst>
                <a:glow rad="228600">
                  <a:schemeClr val="bg1">
                    <a:alpha val="40000"/>
                  </a:schemeClr>
                </a:glow>
              </a:effectLst>
              <a:ea typeface="ＭＳ Ｐゴシック" panose="020B0600070205080204" pitchFamily="34" charset="-128"/>
            </a:endParaRPr>
          </a:p>
          <a:p>
            <a:pPr algn="ctr" rtl="1">
              <a:buFontTx/>
              <a:buNone/>
            </a:pPr>
            <a:r>
              <a:rPr lang="ar-JO" altLang="en-US" sz="3200" dirty="0">
                <a:effectLst>
                  <a:glow rad="228600">
                    <a:schemeClr val="bg1">
                      <a:alpha val="40000"/>
                    </a:schemeClr>
                  </a:glow>
                </a:effectLst>
                <a:ea typeface="ＭＳ Ｐゴシック" panose="020B0600070205080204" pitchFamily="34" charset="-128"/>
              </a:rPr>
              <a:t>موسى</a:t>
            </a:r>
            <a:endParaRPr lang="en-US" altLang="en-US" sz="3200" dirty="0">
              <a:effectLst>
                <a:glow rad="228600">
                  <a:schemeClr val="bg1">
                    <a:alpha val="40000"/>
                  </a:schemeClr>
                </a:glow>
              </a:effectLst>
              <a:ea typeface="ＭＳ Ｐゴシック" panose="020B0600070205080204" pitchFamily="34" charset="-128"/>
            </a:endParaRPr>
          </a:p>
          <a:p>
            <a:pPr algn="r" rtl="1"/>
            <a:r>
              <a:rPr lang="ar-JO" altLang="en-US" sz="3200" dirty="0">
                <a:effectLst>
                  <a:glow rad="228600">
                    <a:schemeClr val="bg1">
                      <a:alpha val="40000"/>
                    </a:schemeClr>
                  </a:glow>
                </a:effectLst>
                <a:ea typeface="ＭＳ Ｐゴシック" panose="020B0600070205080204" pitchFamily="34" charset="-128"/>
              </a:rPr>
              <a:t>تنبأ عن نبي</a:t>
            </a:r>
            <a:endParaRPr lang="en-US" altLang="en-US" sz="3200" dirty="0">
              <a:effectLst>
                <a:glow rad="228600">
                  <a:schemeClr val="bg1">
                    <a:alpha val="40000"/>
                  </a:schemeClr>
                </a:glow>
              </a:effectLst>
              <a:ea typeface="ＭＳ Ｐゴシック" panose="020B0600070205080204" pitchFamily="34" charset="-128"/>
            </a:endParaRPr>
          </a:p>
          <a:p>
            <a:pPr algn="r" rtl="1"/>
            <a:r>
              <a:rPr lang="ar-JO" altLang="en-US" sz="3200" dirty="0">
                <a:effectLst>
                  <a:glow rad="228600">
                    <a:schemeClr val="bg1">
                      <a:alpha val="40000"/>
                    </a:schemeClr>
                  </a:glow>
                </a:effectLst>
                <a:ea typeface="ＭＳ Ｐゴシック" panose="020B0600070205080204" pitchFamily="34" charset="-128"/>
              </a:rPr>
              <a:t>أعطى المن من الله</a:t>
            </a:r>
            <a:endParaRPr lang="en-US" altLang="en-US" sz="3200" dirty="0">
              <a:effectLst>
                <a:glow rad="228600">
                  <a:schemeClr val="bg1">
                    <a:alpha val="40000"/>
                  </a:schemeClr>
                </a:glow>
              </a:effectLst>
              <a:ea typeface="ＭＳ Ｐゴシック" panose="020B0600070205080204" pitchFamily="34" charset="-128"/>
            </a:endParaRPr>
          </a:p>
          <a:p>
            <a:pPr algn="r" rtl="1"/>
            <a:r>
              <a:rPr lang="ar-JO" altLang="en-US" sz="3200" dirty="0">
                <a:effectLst>
                  <a:glow rad="228600">
                    <a:schemeClr val="bg1">
                      <a:alpha val="40000"/>
                    </a:schemeClr>
                  </a:glow>
                </a:effectLst>
                <a:ea typeface="ＭＳ Ｐゴシック" panose="020B0600070205080204" pitchFamily="34" charset="-128"/>
              </a:rPr>
              <a:t>حياة جسدية مستدامة</a:t>
            </a:r>
            <a:endParaRPr lang="en-US" altLang="en-US" sz="3200" dirty="0">
              <a:effectLst>
                <a:glow rad="228600">
                  <a:schemeClr val="bg1">
                    <a:alpha val="40000"/>
                  </a:schemeClr>
                </a:glow>
              </a:effectLst>
              <a:ea typeface="ＭＳ Ｐゴシック" panose="020B0600070205080204" pitchFamily="34" charset="-128"/>
            </a:endParaRPr>
          </a:p>
          <a:p>
            <a:pPr algn="r" rtl="1"/>
            <a:endParaRPr lang="en-US" altLang="en-US" sz="3200" dirty="0">
              <a:effectLst>
                <a:glow rad="228600">
                  <a:schemeClr val="bg1">
                    <a:alpha val="40000"/>
                  </a:schemeClr>
                </a:glow>
              </a:effectLst>
              <a:ea typeface="ＭＳ Ｐゴシック" panose="020B0600070205080204" pitchFamily="34" charset="-128"/>
            </a:endParaRPr>
          </a:p>
        </p:txBody>
      </p:sp>
      <p:sp>
        <p:nvSpPr>
          <p:cNvPr id="9" name="Content Placeholder 8">
            <a:extLst>
              <a:ext uri="{FF2B5EF4-FFF2-40B4-BE49-F238E27FC236}">
                <a16:creationId xmlns:a16="http://schemas.microsoft.com/office/drawing/2014/main" id="{08EB9AFD-98A6-41AC-9B80-E80552C99C8A}"/>
              </a:ext>
            </a:extLst>
          </p:cNvPr>
          <p:cNvSpPr>
            <a:spLocks noGrp="1"/>
          </p:cNvSpPr>
          <p:nvPr>
            <p:ph sz="half" idx="2"/>
          </p:nvPr>
        </p:nvSpPr>
        <p:spPr>
          <a:xfrm>
            <a:off x="4800600" y="1981200"/>
            <a:ext cx="3705447" cy="5105400"/>
          </a:xfrm>
        </p:spPr>
        <p:txBody>
          <a:bodyPr/>
          <a:lstStyle/>
          <a:p>
            <a:pPr algn="ctr" rtl="1">
              <a:buFontTx/>
              <a:buNone/>
            </a:pPr>
            <a:endParaRPr lang="ar-LB" altLang="en-US" sz="3200" dirty="0">
              <a:effectLst>
                <a:glow rad="228600">
                  <a:schemeClr val="bg1">
                    <a:alpha val="40000"/>
                  </a:schemeClr>
                </a:glow>
              </a:effectLst>
              <a:ea typeface="ＭＳ Ｐゴシック" panose="020B0600070205080204" pitchFamily="34" charset="-128"/>
            </a:endParaRPr>
          </a:p>
          <a:p>
            <a:pPr algn="ctr" rtl="1">
              <a:buFontTx/>
              <a:buNone/>
            </a:pPr>
            <a:r>
              <a:rPr lang="ar-JO" altLang="en-US" sz="3200" dirty="0">
                <a:effectLst>
                  <a:glow rad="228600">
                    <a:schemeClr val="bg1">
                      <a:alpha val="40000"/>
                    </a:schemeClr>
                  </a:glow>
                </a:effectLst>
                <a:ea typeface="ＭＳ Ｐゴシック" panose="020B0600070205080204" pitchFamily="34" charset="-128"/>
              </a:rPr>
              <a:t>يسوع</a:t>
            </a:r>
            <a:endParaRPr lang="en-US" altLang="en-US" sz="3200" dirty="0">
              <a:effectLst>
                <a:glow rad="228600">
                  <a:schemeClr val="bg1">
                    <a:alpha val="40000"/>
                  </a:schemeClr>
                </a:glow>
              </a:effectLst>
              <a:ea typeface="ＭＳ Ｐゴシック" panose="020B0600070205080204" pitchFamily="34" charset="-128"/>
            </a:endParaRPr>
          </a:p>
          <a:p>
            <a:pPr algn="r" rtl="1"/>
            <a:r>
              <a:rPr lang="ar-JO" altLang="en-US" sz="3200" dirty="0">
                <a:effectLst>
                  <a:glow rad="228600">
                    <a:schemeClr val="bg1">
                      <a:alpha val="40000"/>
                    </a:schemeClr>
                  </a:glow>
                </a:effectLst>
                <a:ea typeface="ＭＳ Ｐゴシック" panose="020B0600070205080204" pitchFamily="34" charset="-128"/>
              </a:rPr>
              <a:t>تمم النبوة</a:t>
            </a:r>
            <a:endParaRPr lang="en-US" altLang="en-US" sz="3200" dirty="0">
              <a:effectLst>
                <a:glow rad="228600">
                  <a:schemeClr val="bg1">
                    <a:alpha val="40000"/>
                  </a:schemeClr>
                </a:glow>
              </a:effectLst>
              <a:ea typeface="ＭＳ Ｐゴシック" panose="020B0600070205080204" pitchFamily="34" charset="-128"/>
            </a:endParaRPr>
          </a:p>
          <a:p>
            <a:pPr algn="r" rtl="1"/>
            <a:r>
              <a:rPr lang="ar-JO" altLang="en-US" sz="3200" dirty="0">
                <a:effectLst>
                  <a:glow rad="228600">
                    <a:schemeClr val="bg1">
                      <a:alpha val="40000"/>
                    </a:schemeClr>
                  </a:glow>
                </a:effectLst>
                <a:ea typeface="ＭＳ Ｐゴシック" panose="020B0600070205080204" pitchFamily="34" charset="-128"/>
              </a:rPr>
              <a:t>هو المن أي الله</a:t>
            </a:r>
            <a:endParaRPr lang="en-US" altLang="en-US" sz="3200" dirty="0">
              <a:effectLst>
                <a:glow rad="228600">
                  <a:schemeClr val="bg1">
                    <a:alpha val="40000"/>
                  </a:schemeClr>
                </a:glow>
              </a:effectLst>
              <a:ea typeface="ＭＳ Ｐゴシック" panose="020B0600070205080204" pitchFamily="34" charset="-128"/>
            </a:endParaRPr>
          </a:p>
          <a:p>
            <a:pPr algn="r" rtl="1"/>
            <a:r>
              <a:rPr lang="ar-JO" altLang="en-US" sz="3200" dirty="0">
                <a:effectLst>
                  <a:glow rad="228600">
                    <a:schemeClr val="bg1">
                      <a:alpha val="40000"/>
                    </a:schemeClr>
                  </a:glow>
                </a:effectLst>
                <a:ea typeface="ＭＳ Ｐゴシック" panose="020B0600070205080204" pitchFamily="34" charset="-128"/>
              </a:rPr>
              <a:t>يعطي حياة أبدية</a:t>
            </a:r>
            <a:endParaRPr lang="en-US" altLang="en-US" sz="3200" dirty="0">
              <a:effectLst>
                <a:glow rad="228600">
                  <a:schemeClr val="bg1">
                    <a:alpha val="40000"/>
                  </a:schemeClr>
                </a:glow>
              </a:effectLst>
              <a:ea typeface="ＭＳ Ｐゴシック" panose="020B0600070205080204" pitchFamily="34" charset="-128"/>
            </a:endParaRPr>
          </a:p>
          <a:p>
            <a:pPr algn="r" rtl="1"/>
            <a:endParaRPr lang="en-US" altLang="en-US" sz="3200" dirty="0">
              <a:effectLst>
                <a:glow rad="228600">
                  <a:schemeClr val="bg1">
                    <a:alpha val="40000"/>
                  </a:schemeClr>
                </a:glow>
              </a:effectLst>
              <a:ea typeface="ＭＳ Ｐゴシック" panose="020B0600070205080204" pitchFamily="34" charset="-128"/>
            </a:endParaRPr>
          </a:p>
        </p:txBody>
      </p:sp>
      <p:sp>
        <p:nvSpPr>
          <p:cNvPr id="6" name="Content Placeholder 2">
            <a:extLst>
              <a:ext uri="{FF2B5EF4-FFF2-40B4-BE49-F238E27FC236}">
                <a16:creationId xmlns:a16="http://schemas.microsoft.com/office/drawing/2014/main" id="{B1BAE2A8-2734-4360-95D6-D00C7BD22637}"/>
              </a:ext>
            </a:extLst>
          </p:cNvPr>
          <p:cNvSpPr txBox="1">
            <a:spLocks/>
          </p:cNvSpPr>
          <p:nvPr/>
        </p:nvSpPr>
        <p:spPr bwMode="auto">
          <a:xfrm>
            <a:off x="90361" y="666303"/>
            <a:ext cx="7490653" cy="1143000"/>
          </a:xfrm>
          <a:prstGeom prst="rect">
            <a:avLst/>
          </a:prstGeom>
          <a:noFill/>
          <a:ln w="9525">
            <a:noFill/>
            <a:miter lim="800000"/>
            <a:headEnd/>
            <a:tailEnd/>
          </a:ln>
        </p:spPr>
        <p:txBody>
          <a:bodyPr/>
          <a:lstStyle/>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32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يسوع هو موسى الجديد</a:t>
            </a:r>
            <a:endParaRPr kumimoji="0" lang="en-US" sz="32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32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يسوع أعظم من موسى</a:t>
            </a:r>
            <a:endParaRPr kumimoji="0" lang="en-US" sz="32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7637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6"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5" descr="Jesus with Head Covering.jpg">
            <a:extLst>
              <a:ext uri="{FF2B5EF4-FFF2-40B4-BE49-F238E27FC236}">
                <a16:creationId xmlns:a16="http://schemas.microsoft.com/office/drawing/2014/main" id="{623C508C-6491-4291-80C9-D4EE1CB3F67F}"/>
              </a:ext>
            </a:extLst>
          </p:cNvPr>
          <p:cNvPicPr>
            <a:picLocks noChangeAspect="1"/>
          </p:cNvPicPr>
          <p:nvPr/>
        </p:nvPicPr>
        <p:blipFill>
          <a:blip r:embed="rId2" cstate="print">
            <a:extLst>
              <a:ext uri="{28A0092B-C50C-407E-A947-70E740481C1C}">
                <a14:useLocalDpi xmlns:a14="http://schemas.microsoft.com/office/drawing/2010/main" val="0"/>
              </a:ext>
            </a:extLst>
          </a:blip>
          <a:srcRect r="24525"/>
          <a:stretch>
            <a:fillRect/>
          </a:stretch>
        </p:blipFill>
        <p:spPr bwMode="auto">
          <a:xfrm>
            <a:off x="-1588" y="0"/>
            <a:ext cx="914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0997AF8-9EB9-4345-897E-D0EA47069AC1}"/>
              </a:ext>
            </a:extLst>
          </p:cNvPr>
          <p:cNvSpPr>
            <a:spLocks noGrp="1"/>
          </p:cNvSpPr>
          <p:nvPr>
            <p:ph type="title"/>
          </p:nvPr>
        </p:nvSpPr>
        <p:spPr>
          <a:xfrm>
            <a:off x="152400" y="76200"/>
            <a:ext cx="4038600" cy="6629400"/>
          </a:xfrm>
        </p:spPr>
        <p:txBody>
          <a:bodyPr/>
          <a:lstStyle/>
          <a:p>
            <a:pPr rtl="1"/>
            <a:br>
              <a:rPr lang="en-US" altLang="en-US" dirty="0">
                <a:effectLst>
                  <a:glow rad="228600">
                    <a:schemeClr val="bg1">
                      <a:alpha val="40000"/>
                    </a:schemeClr>
                  </a:glow>
                </a:effectLst>
                <a:ea typeface="ＭＳ Ｐゴシック" panose="020B0600070205080204" pitchFamily="34" charset="-128"/>
              </a:rPr>
            </a:br>
            <a:r>
              <a:rPr lang="ar-JO" altLang="en-US" dirty="0">
                <a:effectLst>
                  <a:glow rad="228600">
                    <a:schemeClr val="bg1">
                      <a:alpha val="40000"/>
                    </a:schemeClr>
                  </a:glow>
                </a:effectLst>
                <a:ea typeface="ＭＳ Ｐゴシック" panose="020B0600070205080204" pitchFamily="34" charset="-128"/>
              </a:rPr>
              <a:t>أثبت يسوع نفسه </a:t>
            </a:r>
            <a:br>
              <a:rPr lang="ar-JO" altLang="en-US" dirty="0">
                <a:effectLst>
                  <a:glow rad="228600">
                    <a:schemeClr val="bg1">
                      <a:alpha val="40000"/>
                    </a:schemeClr>
                  </a:glow>
                </a:effectLst>
                <a:ea typeface="ＭＳ Ｐゴシック" panose="020B0600070205080204" pitchFamily="34" charset="-128"/>
              </a:rPr>
            </a:br>
            <a:r>
              <a:rPr lang="ar-JO" altLang="en-US" dirty="0">
                <a:effectLst>
                  <a:glow rad="228600">
                    <a:schemeClr val="bg1">
                      <a:alpha val="40000"/>
                    </a:schemeClr>
                  </a:glow>
                </a:effectLst>
                <a:ea typeface="ＭＳ Ｐゴシック" panose="020B0600070205080204" pitchFamily="34" charset="-128"/>
              </a:rPr>
              <a:t>أنه </a:t>
            </a:r>
            <a:r>
              <a:rPr lang="ar-JO" altLang="en-US" dirty="0">
                <a:solidFill>
                  <a:srgbClr val="FFFF00"/>
                </a:solidFill>
                <a:effectLst>
                  <a:glow rad="228600">
                    <a:schemeClr val="bg1">
                      <a:alpha val="40000"/>
                    </a:schemeClr>
                  </a:glow>
                </a:effectLst>
                <a:ea typeface="ＭＳ Ｐゴシック" panose="020B0600070205080204" pitchFamily="34" charset="-128"/>
              </a:rPr>
              <a:t>أعظم من موسى كونه معطي </a:t>
            </a:r>
            <a:br>
              <a:rPr lang="ar-JO" altLang="en-US" dirty="0">
                <a:solidFill>
                  <a:srgbClr val="FFFF00"/>
                </a:solidFill>
                <a:effectLst>
                  <a:glow rad="228600">
                    <a:schemeClr val="bg1">
                      <a:alpha val="40000"/>
                    </a:schemeClr>
                  </a:glow>
                </a:effectLst>
                <a:ea typeface="ＭＳ Ｐゴシック" panose="020B0600070205080204" pitchFamily="34" charset="-128"/>
              </a:rPr>
            </a:br>
            <a:r>
              <a:rPr lang="ar-JO" altLang="en-US" dirty="0">
                <a:solidFill>
                  <a:srgbClr val="FFFF00"/>
                </a:solidFill>
                <a:effectLst>
                  <a:glow rad="228600">
                    <a:schemeClr val="bg1">
                      <a:alpha val="40000"/>
                    </a:schemeClr>
                  </a:glow>
                </a:effectLst>
                <a:ea typeface="ＭＳ Ｐゴシック" panose="020B0600070205080204" pitchFamily="34" charset="-128"/>
              </a:rPr>
              <a:t>الحياة الأبدية</a:t>
            </a:r>
            <a:r>
              <a:rPr lang="ar-JO" altLang="en-US" dirty="0">
                <a:effectLst>
                  <a:glow rad="228600">
                    <a:schemeClr val="bg1">
                      <a:alpha val="40000"/>
                    </a:schemeClr>
                  </a:glow>
                </a:effectLst>
                <a:ea typeface="ＭＳ Ｐゴシック" panose="020B0600070205080204" pitchFamily="34" charset="-128"/>
              </a:rPr>
              <a:t> </a:t>
            </a:r>
            <a:br>
              <a:rPr lang="ar-JO" altLang="en-US" dirty="0">
                <a:effectLst>
                  <a:glow rad="228600">
                    <a:schemeClr val="bg1">
                      <a:alpha val="40000"/>
                    </a:schemeClr>
                  </a:glow>
                </a:effectLst>
                <a:ea typeface="ＭＳ Ｐゴシック" panose="020B0600070205080204" pitchFamily="34" charset="-128"/>
              </a:rPr>
            </a:br>
            <a:r>
              <a:rPr lang="ar-JO" altLang="en-US" dirty="0">
                <a:effectLst>
                  <a:glow rad="228600">
                    <a:schemeClr val="bg1">
                      <a:alpha val="40000"/>
                    </a:schemeClr>
                  </a:glow>
                </a:effectLst>
                <a:ea typeface="ＭＳ Ｐゴシック" panose="020B0600070205080204" pitchFamily="34" charset="-128"/>
              </a:rPr>
              <a:t>من خلال إطعام 5</a:t>
            </a:r>
            <a:r>
              <a:rPr lang="ar-LB" altLang="en-US" dirty="0">
                <a:effectLst>
                  <a:glow rad="228600">
                    <a:schemeClr val="bg1">
                      <a:alpha val="40000"/>
                    </a:schemeClr>
                  </a:glow>
                </a:effectLst>
                <a:ea typeface="ＭＳ Ｐゴシック" panose="020B0600070205080204" pitchFamily="34" charset="-128"/>
              </a:rPr>
              <a:t>,</a:t>
            </a:r>
            <a:r>
              <a:rPr lang="ar-JO" altLang="en-US" dirty="0">
                <a:effectLst>
                  <a:glow rad="228600">
                    <a:schemeClr val="bg1">
                      <a:alpha val="40000"/>
                    </a:schemeClr>
                  </a:glow>
                </a:effectLst>
                <a:ea typeface="ＭＳ Ｐゴシック" panose="020B0600070205080204" pitchFamily="34" charset="-128"/>
              </a:rPr>
              <a:t>000 يهودي بطريقة معجزية </a:t>
            </a:r>
            <a:br>
              <a:rPr lang="ar-JO" altLang="en-US" dirty="0">
                <a:effectLst>
                  <a:glow rad="228600">
                    <a:schemeClr val="bg1">
                      <a:alpha val="40000"/>
                    </a:schemeClr>
                  </a:glow>
                </a:effectLst>
                <a:ea typeface="ＭＳ Ｐゴシック" panose="020B0600070205080204" pitchFamily="34" charset="-128"/>
              </a:rPr>
            </a:br>
            <a:r>
              <a:rPr lang="ar-JO" altLang="en-US" dirty="0">
                <a:effectLst>
                  <a:glow rad="228600">
                    <a:schemeClr val="bg1">
                      <a:alpha val="40000"/>
                    </a:schemeClr>
                  </a:glow>
                </a:effectLst>
                <a:ea typeface="ＭＳ Ｐゴシック" panose="020B0600070205080204" pitchFamily="34" charset="-128"/>
              </a:rPr>
              <a:t>(6: 1-15)</a:t>
            </a:r>
            <a:endParaRPr lang="en-US" altLang="en-US" dirty="0">
              <a:effectLst>
                <a:glow rad="228600">
                  <a:schemeClr val="bg1">
                    <a:alpha val="40000"/>
                  </a:schemeClr>
                </a:glow>
              </a:effectLst>
              <a:ea typeface="ＭＳ Ｐゴシック" panose="020B0600070205080204" pitchFamily="34" charset="-128"/>
            </a:endParaRPr>
          </a:p>
        </p:txBody>
      </p:sp>
    </p:spTree>
    <p:extLst>
      <p:ext uri="{BB962C8B-B14F-4D97-AF65-F5344CB8AC3E}">
        <p14:creationId xmlns:p14="http://schemas.microsoft.com/office/powerpoint/2010/main" val="5991696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F91440-5CBE-4165-BC37-27EC8A4704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ب. رفض عرض جعل المسيح ملكاً</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906969"/>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75</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14: 22-23</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6: 45-46</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يوحنا 6: 14-15</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59114"/>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يرفض يسوع أن يحكم على الخمسة آلاف في الجليل</a:t>
            </a:r>
            <a:r>
              <a:rPr lang="ar-LB"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كون </a:t>
            </a: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موسى الجديد </a:t>
            </a:r>
            <a:r>
              <a:rPr lang="ar-LB"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تثنية 18: 15</a:t>
            </a:r>
            <a:r>
              <a:rPr lang="ar-LB"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يجب </a:t>
            </a: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أن يحكم على كل إسرائيل، لكن القادة لم يصدقوا ذلك.</a:t>
            </a:r>
            <a:endParaRPr kumimoji="0" lang="en-US" sz="24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59862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3341D3-CF06-48C2-87F2-4E1CD8598D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ت. تعليمات خلال العاصفة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76</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14: 24-33</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6: 47-52</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يوحنا 6: 16-21</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57086"/>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ينقذ يسوع تلاميذه بالمشي على المياه ال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هائجة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ليعلمهم أنه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يمكنهم أن يثقوا به للتغلب على العقبات بالإيمان</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3163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92096" y="142790"/>
            <a:ext cx="7993478" cy="792088"/>
          </a:xfrm>
          <a:gradFill flip="none" rotWithShape="1">
            <a:gsLst>
              <a:gs pos="0">
                <a:srgbClr val="000000"/>
              </a:gs>
              <a:gs pos="100000">
                <a:srgbClr val="002060"/>
              </a:gs>
            </a:gsLst>
            <a:path path="circle">
              <a:fillToRect l="50000" t="50000" r="50000" b="50000"/>
            </a:path>
            <a:tileRect/>
          </a:gradFill>
        </p:spPr>
        <p:txBody>
          <a:bodyPr/>
          <a:lstStyle/>
          <a:p>
            <a:pPr rtl="1"/>
            <a:r>
              <a:rPr lang="ar-SA" sz="4000" b="1" dirty="0">
                <a:solidFill>
                  <a:srgbClr val="FFFFFF"/>
                </a:solidFill>
                <a:latin typeface="Arial" panose="020B0604020202020204" pitchFamily="34" charset="0"/>
                <a:cs typeface="Arial" panose="020B0604020202020204" pitchFamily="34" charset="0"/>
              </a:rPr>
              <a:t>زيادة الاستقطاب</a:t>
            </a:r>
            <a:endParaRPr lang="en-US" sz="4000" b="1" dirty="0">
              <a:solidFill>
                <a:srgbClr val="FFFFFF"/>
              </a:solidFill>
              <a:latin typeface="Arial" panose="020B0604020202020204" pitchFamily="34" charset="0"/>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53339" y="-51381"/>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7111970" y="4060404"/>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5738785" y="339863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5529382" y="460123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chemeClr val="accent3">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الجدل </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4088656" y="2977471"/>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FFFC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a:t>
            </a:r>
            <a:endParaRPr kumimoji="0" lang="en-US" sz="2400" b="1" i="0" u="none" strike="noStrike" kern="0" cap="none" spc="0" normalizeH="0" baseline="0" noProof="0" dirty="0">
              <a:ln>
                <a:noFill/>
              </a:ln>
              <a:solidFill>
                <a:srgbClr val="FFFC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725977" y="5030504"/>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2575483" y="2182430"/>
            <a:ext cx="2852262" cy="7920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التلاميذ </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1995558" y="5612826"/>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863649" y="1461297"/>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لموت </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584080" y="610987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الرفض</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150705" y="1022932"/>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القيامة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19" name="Straight Arrow Connector 18">
            <a:extLst>
              <a:ext uri="{FF2B5EF4-FFF2-40B4-BE49-F238E27FC236}">
                <a16:creationId xmlns:a16="http://schemas.microsoft.com/office/drawing/2014/main" id="{A07C0B38-64DF-3DD7-0C17-11EF81E09448}"/>
              </a:ext>
            </a:extLst>
          </p:cNvPr>
          <p:cNvCxnSpPr>
            <a:cxnSpLocks/>
          </p:cNvCxnSpPr>
          <p:nvPr/>
        </p:nvCxnSpPr>
        <p:spPr bwMode="auto">
          <a:xfrm flipH="1" flipV="1">
            <a:off x="7265866" y="3867115"/>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H="1" flipV="1">
            <a:off x="5676897" y="3429000"/>
            <a:ext cx="648775" cy="117769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H="1" flipV="1">
            <a:off x="4151649" y="3132627"/>
            <a:ext cx="569078" cy="1875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H="1" flipV="1">
            <a:off x="2324715" y="2429380"/>
            <a:ext cx="458402" cy="321425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H="1" flipV="1">
            <a:off x="1009479" y="1461297"/>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flipH="1">
            <a:off x="6725445" y="3867115"/>
            <a:ext cx="243788" cy="73172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flipH="1">
            <a:off x="4872084" y="3446479"/>
            <a:ext cx="516729" cy="156153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flipH="1">
            <a:off x="3093895" y="3149787"/>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flipH="1">
            <a:off x="1619447" y="2429380"/>
            <a:ext cx="358415" cy="3424499"/>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25996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up)">
                                      <p:cBhvr>
                                        <p:cTn id="54" dur="500"/>
                                        <p:tgtEl>
                                          <p:spTgt spid="31"/>
                                        </p:tgtEl>
                                      </p:cBhvr>
                                    </p:animEffec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par>
                          <p:cTn id="63" fill="hold">
                            <p:stCondLst>
                              <p:cond delay="500"/>
                            </p:stCondLst>
                            <p:childTnLst>
                              <p:par>
                                <p:cTn id="64" presetID="1" presetClass="entr" presetSubtype="0" fill="hold" nodeType="afterEffect">
                                  <p:stCondLst>
                                    <p:cond delay="0"/>
                                  </p:stCondLst>
                                  <p:childTnLst>
                                    <p:set>
                                      <p:cBhvr>
                                        <p:cTn id="65" dur="1" fill="hold">
                                          <p:stCondLst>
                                            <p:cond delay="0"/>
                                          </p:stCondLst>
                                        </p:cTn>
                                        <p:tgtEl>
                                          <p:spTgt spid="15">
                                            <p:txEl>
                                              <p:pRg st="0" end="0"/>
                                            </p:txEl>
                                          </p:spTgt>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up)">
                                      <p:cBhvr>
                                        <p:cTn id="73" dur="500"/>
                                        <p:tgtEl>
                                          <p:spTgt spid="32"/>
                                        </p:tgtEl>
                                      </p:cBhvr>
                                    </p:animEffect>
                                  </p:childTnLst>
                                </p:cTn>
                              </p:par>
                            </p:childTnLst>
                          </p:cTn>
                        </p:par>
                        <p:par>
                          <p:cTn id="74" fill="hold">
                            <p:stCondLst>
                              <p:cond delay="500"/>
                            </p:stCondLst>
                            <p:childTnLst>
                              <p:par>
                                <p:cTn id="75" presetID="1" presetClass="entr" presetSubtype="0" fill="hold" nodeType="after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down)">
                                      <p:cBhvr>
                                        <p:cTn id="81" dur="500"/>
                                        <p:tgtEl>
                                          <p:spTgt spid="27"/>
                                        </p:tgtEl>
                                      </p:cBhvr>
                                    </p:animEffect>
                                  </p:childTnLst>
                                </p:cTn>
                              </p:par>
                            </p:childTnLst>
                          </p:cTn>
                        </p:par>
                        <p:par>
                          <p:cTn id="82" fill="hold">
                            <p:stCondLst>
                              <p:cond delay="500"/>
                            </p:stCondLst>
                            <p:childTnLst>
                              <p:par>
                                <p:cTn id="83" presetID="1" presetClass="entr" presetSubtype="0" fill="hold" nodeType="afterEffect">
                                  <p:stCondLst>
                                    <p:cond delay="0"/>
                                  </p:stCondLst>
                                  <p:childTnLst>
                                    <p:set>
                                      <p:cBhvr>
                                        <p:cTn id="8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9316" name="WordArt 4">
            <a:extLst>
              <a:ext uri="{FF2B5EF4-FFF2-40B4-BE49-F238E27FC236}">
                <a16:creationId xmlns:a16="http://schemas.microsoft.com/office/drawing/2014/main" id="{259D0B16-63B2-4B15-BDC4-DA7F37C52DFE}"/>
              </a:ext>
            </a:extLst>
          </p:cNvPr>
          <p:cNvSpPr>
            <a:spLocks noChangeArrowheads="1" noChangeShapeType="1" noTextEdit="1"/>
          </p:cNvSpPr>
          <p:nvPr/>
        </p:nvSpPr>
        <p:spPr bwMode="auto">
          <a:xfrm>
            <a:off x="3200400" y="5334000"/>
            <a:ext cx="2895600" cy="108108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rPr>
              <a:t>16-21</a:t>
            </a:r>
            <a:endParaRPr kumimoji="0" lang="en-GB" sz="3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endParaRPr>
          </a:p>
        </p:txBody>
      </p:sp>
      <p:pic>
        <p:nvPicPr>
          <p:cNvPr id="269318" name="Picture 6" descr="jesus_in_distance_slide">
            <a:extLst>
              <a:ext uri="{FF2B5EF4-FFF2-40B4-BE49-F238E27FC236}">
                <a16:creationId xmlns:a16="http://schemas.microsoft.com/office/drawing/2014/main" id="{7EA3582D-C94B-4182-9AC8-046AA5C30E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762000"/>
            <a:ext cx="6248400" cy="44196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69321" name="WordArt 9">
            <a:extLst>
              <a:ext uri="{FF2B5EF4-FFF2-40B4-BE49-F238E27FC236}">
                <a16:creationId xmlns:a16="http://schemas.microsoft.com/office/drawing/2014/main" id="{CAB441B3-030A-423F-9149-033594FE8C91}"/>
              </a:ext>
            </a:extLst>
          </p:cNvPr>
          <p:cNvSpPr>
            <a:spLocks noChangeArrowheads="1" noChangeShapeType="1" noTextEdit="1"/>
          </p:cNvSpPr>
          <p:nvPr/>
        </p:nvSpPr>
        <p:spPr bwMode="auto">
          <a:xfrm>
            <a:off x="838200" y="381000"/>
            <a:ext cx="7577138" cy="1371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rPr>
              <a:t>المشي على الماء</a:t>
            </a:r>
            <a:endParaRPr kumimoji="0" lang="en-GB" sz="3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endParaRPr>
          </a:p>
        </p:txBody>
      </p:sp>
      <p:sp>
        <p:nvSpPr>
          <p:cNvPr id="49157" name="Rectangle 10">
            <a:extLst>
              <a:ext uri="{FF2B5EF4-FFF2-40B4-BE49-F238E27FC236}">
                <a16:creationId xmlns:a16="http://schemas.microsoft.com/office/drawing/2014/main" id="{B40F38CF-2CA4-4716-861D-8021CB674A13}"/>
              </a:ext>
            </a:extLst>
          </p:cNvPr>
          <p:cNvSpPr>
            <a:spLocks noGrp="1" noChangeArrowheads="1"/>
          </p:cNvSpPr>
          <p:nvPr>
            <p:ph type="title"/>
          </p:nvPr>
        </p:nvSpPr>
        <p:spPr>
          <a:xfrm>
            <a:off x="304800" y="7086600"/>
            <a:ext cx="2133600" cy="457200"/>
          </a:xfrm>
        </p:spPr>
        <p:txBody>
          <a:bodyPr/>
          <a:lstStyle/>
          <a:p>
            <a:pPr eaLnBrk="1" hangingPunct="1">
              <a:defRPr/>
            </a:pPr>
            <a:r>
              <a:rPr lang="en-US" sz="1400" dirty="0"/>
              <a:t>Walking on Water (16-24)</a:t>
            </a:r>
          </a:p>
        </p:txBody>
      </p:sp>
    </p:spTree>
    <p:extLst>
      <p:ext uri="{BB962C8B-B14F-4D97-AF65-F5344CB8AC3E}">
        <p14:creationId xmlns:p14="http://schemas.microsoft.com/office/powerpoint/2010/main" val="1397519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269321"/>
                                        </p:tgtEl>
                                        <p:attrNameLst>
                                          <p:attrName>style.visibility</p:attrName>
                                        </p:attrNameLst>
                                      </p:cBhvr>
                                      <p:to>
                                        <p:strVal val="visible"/>
                                      </p:to>
                                    </p:set>
                                    <p:animEffect transition="in" filter="fade">
                                      <p:cBhvr>
                                        <p:cTn id="7" dur="770" decel="100000"/>
                                        <p:tgtEl>
                                          <p:spTgt spid="269321"/>
                                        </p:tgtEl>
                                      </p:cBhvr>
                                    </p:animEffect>
                                    <p:animScale>
                                      <p:cBhvr>
                                        <p:cTn id="8" dur="770" decel="100000"/>
                                        <p:tgtEl>
                                          <p:spTgt spid="269321"/>
                                        </p:tgtEl>
                                      </p:cBhvr>
                                      <p:from x="10000" y="10000"/>
                                      <p:to x="200000" y="450000"/>
                                    </p:animScale>
                                    <p:animScale>
                                      <p:cBhvr>
                                        <p:cTn id="9" dur="1230" accel="100000" fill="hold">
                                          <p:stCondLst>
                                            <p:cond delay="770"/>
                                          </p:stCondLst>
                                        </p:cTn>
                                        <p:tgtEl>
                                          <p:spTgt spid="269321"/>
                                        </p:tgtEl>
                                      </p:cBhvr>
                                      <p:from x="200000" y="450000"/>
                                      <p:to x="100000" y="100000"/>
                                    </p:animScale>
                                    <p:set>
                                      <p:cBhvr>
                                        <p:cTn id="10" dur="770" fill="hold"/>
                                        <p:tgtEl>
                                          <p:spTgt spid="269321"/>
                                        </p:tgtEl>
                                        <p:attrNameLst>
                                          <p:attrName>ppt_x</p:attrName>
                                        </p:attrNameLst>
                                      </p:cBhvr>
                                      <p:to>
                                        <p:strVal val="(0.5)"/>
                                      </p:to>
                                    </p:set>
                                    <p:anim from="(0.5)" to="(#ppt_x)" calcmode="lin" valueType="num">
                                      <p:cBhvr>
                                        <p:cTn id="11" dur="1230" accel="100000" fill="hold">
                                          <p:stCondLst>
                                            <p:cond delay="770"/>
                                          </p:stCondLst>
                                        </p:cTn>
                                        <p:tgtEl>
                                          <p:spTgt spid="269321"/>
                                        </p:tgtEl>
                                        <p:attrNameLst>
                                          <p:attrName>ppt_x</p:attrName>
                                        </p:attrNameLst>
                                      </p:cBhvr>
                                    </p:anim>
                                    <p:set>
                                      <p:cBhvr>
                                        <p:cTn id="12" dur="770" fill="hold"/>
                                        <p:tgtEl>
                                          <p:spTgt spid="269321"/>
                                        </p:tgtEl>
                                        <p:attrNameLst>
                                          <p:attrName>ppt_y</p:attrName>
                                        </p:attrNameLst>
                                      </p:cBhvr>
                                      <p:to>
                                        <p:strVal val="(#ppt_y+0.4)"/>
                                      </p:to>
                                    </p:set>
                                    <p:anim from="(#ppt_y+0.4)" to="(#ppt_y)" calcmode="lin" valueType="num">
                                      <p:cBhvr>
                                        <p:cTn id="13" dur="1230" accel="100000" fill="hold">
                                          <p:stCondLst>
                                            <p:cond delay="770"/>
                                          </p:stCondLst>
                                        </p:cTn>
                                        <p:tgtEl>
                                          <p:spTgt spid="269321"/>
                                        </p:tgtEl>
                                        <p:attrNameLst>
                                          <p:attrName>ppt_y</p:attrName>
                                        </p:attrNameLst>
                                      </p:cBhvr>
                                    </p:anim>
                                  </p:childTnLst>
                                </p:cTn>
                              </p:par>
                            </p:childTnLst>
                          </p:cTn>
                        </p:par>
                        <p:par>
                          <p:cTn id="14" fill="hold" nodeType="afterGroup">
                            <p:stCondLst>
                              <p:cond delay="2000"/>
                            </p:stCondLst>
                            <p:childTnLst>
                              <p:par>
                                <p:cTn id="15" presetID="10" presetClass="entr" presetSubtype="0" fill="hold" nodeType="afterEffect">
                                  <p:stCondLst>
                                    <p:cond delay="0"/>
                                  </p:stCondLst>
                                  <p:childTnLst>
                                    <p:set>
                                      <p:cBhvr>
                                        <p:cTn id="16" dur="1" fill="hold">
                                          <p:stCondLst>
                                            <p:cond delay="0"/>
                                          </p:stCondLst>
                                        </p:cTn>
                                        <p:tgtEl>
                                          <p:spTgt spid="269318"/>
                                        </p:tgtEl>
                                        <p:attrNameLst>
                                          <p:attrName>style.visibility</p:attrName>
                                        </p:attrNameLst>
                                      </p:cBhvr>
                                      <p:to>
                                        <p:strVal val="visible"/>
                                      </p:to>
                                    </p:set>
                                    <p:animEffect transition="in" filter="fade">
                                      <p:cBhvr>
                                        <p:cTn id="17" dur="2000"/>
                                        <p:tgtEl>
                                          <p:spTgt spid="269318"/>
                                        </p:tgtEl>
                                      </p:cBhvr>
                                    </p:animEffect>
                                  </p:childTnLst>
                                </p:cTn>
                              </p:par>
                            </p:childTnLst>
                          </p:cTn>
                        </p:par>
                        <p:par>
                          <p:cTn id="18" fill="hold" nodeType="afterGroup">
                            <p:stCondLst>
                              <p:cond delay="4000"/>
                            </p:stCondLst>
                            <p:childTnLst>
                              <p:par>
                                <p:cTn id="19" presetID="47" presetClass="entr" presetSubtype="0" fill="hold" nodeType="afterEffect">
                                  <p:stCondLst>
                                    <p:cond delay="0"/>
                                  </p:stCondLst>
                                  <p:childTnLst>
                                    <p:set>
                                      <p:cBhvr>
                                        <p:cTn id="20" dur="1" fill="hold">
                                          <p:stCondLst>
                                            <p:cond delay="0"/>
                                          </p:stCondLst>
                                        </p:cTn>
                                        <p:tgtEl>
                                          <p:spTgt spid="269316"/>
                                        </p:tgtEl>
                                        <p:attrNameLst>
                                          <p:attrName>style.visibility</p:attrName>
                                        </p:attrNameLst>
                                      </p:cBhvr>
                                      <p:to>
                                        <p:strVal val="visible"/>
                                      </p:to>
                                    </p:set>
                                    <p:animEffect transition="in" filter="fade">
                                      <p:cBhvr>
                                        <p:cTn id="21" dur="1000"/>
                                        <p:tgtEl>
                                          <p:spTgt spid="269316"/>
                                        </p:tgtEl>
                                      </p:cBhvr>
                                    </p:animEffect>
                                    <p:anim calcmode="lin" valueType="num">
                                      <p:cBhvr>
                                        <p:cTn id="22" dur="1000" fill="hold"/>
                                        <p:tgtEl>
                                          <p:spTgt spid="269316"/>
                                        </p:tgtEl>
                                        <p:attrNameLst>
                                          <p:attrName>ppt_x</p:attrName>
                                        </p:attrNameLst>
                                      </p:cBhvr>
                                      <p:tavLst>
                                        <p:tav tm="0">
                                          <p:val>
                                            <p:strVal val="#ppt_x"/>
                                          </p:val>
                                        </p:tav>
                                        <p:tav tm="100000">
                                          <p:val>
                                            <p:strVal val="#ppt_x"/>
                                          </p:val>
                                        </p:tav>
                                      </p:tavLst>
                                    </p:anim>
                                    <p:anim calcmode="lin" valueType="num">
                                      <p:cBhvr>
                                        <p:cTn id="23" dur="1000" fill="hold"/>
                                        <p:tgtEl>
                                          <p:spTgt spid="2693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3" descr="moses-parting-the-red-sea.jpg">
            <a:extLst>
              <a:ext uri="{FF2B5EF4-FFF2-40B4-BE49-F238E27FC236}">
                <a16:creationId xmlns:a16="http://schemas.microsoft.com/office/drawing/2014/main" id="{8AB3052E-50AA-4966-8C1E-FA13485E4635}"/>
              </a:ext>
            </a:extLst>
          </p:cNvPr>
          <p:cNvPicPr>
            <a:picLocks noChangeAspect="1"/>
          </p:cNvPicPr>
          <p:nvPr/>
        </p:nvPicPr>
        <p:blipFill>
          <a:blip r:embed="rId2" cstate="print">
            <a:extLst>
              <a:ext uri="{28A0092B-C50C-407E-A947-70E740481C1C}">
                <a14:useLocalDpi xmlns:a14="http://schemas.microsoft.com/office/drawing/2010/main" val="0"/>
              </a:ext>
            </a:extLst>
          </a:blip>
          <a:srcRect l="466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4" descr="Moses exodus.jpg">
            <a:extLst>
              <a:ext uri="{FF2B5EF4-FFF2-40B4-BE49-F238E27FC236}">
                <a16:creationId xmlns:a16="http://schemas.microsoft.com/office/drawing/2014/main" id="{E411123B-663C-475C-9B45-C2D45125294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724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BB68E7F-DF5D-4CE7-9734-7EDE17C0A354}"/>
              </a:ext>
            </a:extLst>
          </p:cNvPr>
          <p:cNvSpPr>
            <a:spLocks noGrp="1"/>
          </p:cNvSpPr>
          <p:nvPr>
            <p:ph type="title"/>
          </p:nvPr>
        </p:nvSpPr>
        <p:spPr>
          <a:xfrm>
            <a:off x="0" y="0"/>
            <a:ext cx="8991600" cy="838200"/>
          </a:xfrm>
        </p:spPr>
        <p:txBody>
          <a:bodyPr/>
          <a:lstStyle/>
          <a:p>
            <a:pPr algn="r"/>
            <a:r>
              <a:rPr lang="ar-JO" altLang="en-US" dirty="0">
                <a:effectLst/>
                <a:ea typeface="ＭＳ Ｐゴシック" panose="020B0600070205080204" pitchFamily="34" charset="-128"/>
              </a:rPr>
              <a:t>شق موسى البحر</a:t>
            </a:r>
            <a:endParaRPr lang="en-US" altLang="en-US" dirty="0">
              <a:effectLst/>
              <a:ea typeface="ＭＳ Ｐゴシック" panose="020B0600070205080204" pitchFamily="34" charset="-128"/>
            </a:endParaRPr>
          </a:p>
        </p:txBody>
      </p:sp>
    </p:spTree>
    <p:extLst>
      <p:ext uri="{BB962C8B-B14F-4D97-AF65-F5344CB8AC3E}">
        <p14:creationId xmlns:p14="http://schemas.microsoft.com/office/powerpoint/2010/main" val="40429613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3DEAE-FFB4-48BB-AB79-AC85416523BD}"/>
              </a:ext>
            </a:extLst>
          </p:cNvPr>
          <p:cNvSpPr>
            <a:spLocks noGrp="1"/>
          </p:cNvSpPr>
          <p:nvPr>
            <p:ph type="title"/>
          </p:nvPr>
        </p:nvSpPr>
        <p:spPr>
          <a:xfrm>
            <a:off x="0" y="0"/>
            <a:ext cx="9144000" cy="1371600"/>
          </a:xfrm>
        </p:spPr>
        <p:txBody>
          <a:bodyPr/>
          <a:lstStyle/>
          <a:p>
            <a:r>
              <a:rPr lang="ar-JO" altLang="en-US" dirty="0">
                <a:effectLst>
                  <a:outerShdw blurRad="38100" dist="38100" dir="2700000" algn="tl">
                    <a:srgbClr val="000000"/>
                  </a:outerShdw>
                </a:effectLst>
                <a:ea typeface="ＭＳ Ｐゴシック" panose="020B0600070205080204" pitchFamily="34" charset="-128"/>
              </a:rPr>
              <a:t>مشى يسوع على البحر</a:t>
            </a:r>
            <a:endParaRPr lang="en-US" altLang="en-US" dirty="0">
              <a:effectLst>
                <a:outerShdw blurRad="38100" dist="38100" dir="2700000" algn="tl">
                  <a:srgbClr val="000000"/>
                </a:outerShdw>
              </a:effectLst>
              <a:ea typeface="ＭＳ Ｐゴシック" panose="020B0600070205080204" pitchFamily="34" charset="-128"/>
            </a:endParaRPr>
          </a:p>
        </p:txBody>
      </p:sp>
      <p:pic>
        <p:nvPicPr>
          <p:cNvPr id="96259" name="Picture 4" descr="Walking on water closer.jpg">
            <a:extLst>
              <a:ext uri="{FF2B5EF4-FFF2-40B4-BE49-F238E27FC236}">
                <a16:creationId xmlns:a16="http://schemas.microsoft.com/office/drawing/2014/main" id="{1D2B1B02-E7E8-4839-9E39-965613C09F1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82750"/>
            <a:ext cx="9144000"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12103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3" descr="Matt 14 Walk on water.jpg">
            <a:extLst>
              <a:ext uri="{FF2B5EF4-FFF2-40B4-BE49-F238E27FC236}">
                <a16:creationId xmlns:a16="http://schemas.microsoft.com/office/drawing/2014/main" id="{AFC1C6E4-4D88-430B-95BE-7BA90FDFD2B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400"/>
            <a:ext cx="9174163"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0542BD2-119D-4B04-9EE0-A9D5C54FE3F3}"/>
              </a:ext>
            </a:extLst>
          </p:cNvPr>
          <p:cNvSpPr>
            <a:spLocks noGrp="1"/>
          </p:cNvSpPr>
          <p:nvPr>
            <p:ph type="title"/>
          </p:nvPr>
        </p:nvSpPr>
        <p:spPr>
          <a:xfrm>
            <a:off x="0" y="435429"/>
            <a:ext cx="6066971" cy="1473200"/>
          </a:xfrm>
          <a:solidFill>
            <a:schemeClr val="bg1"/>
          </a:solidFill>
        </p:spPr>
        <p:txBody>
          <a:bodyPr/>
          <a:lstStyle/>
          <a:p>
            <a:pPr rtl="1"/>
            <a:r>
              <a:rPr lang="ar-JO" sz="2400" dirty="0"/>
              <a:t>على الرغم من أنه تم استبعاده لاحقًا، </a:t>
            </a:r>
            <a:br>
              <a:rPr lang="ar-LB" sz="2400" dirty="0"/>
            </a:br>
            <a:r>
              <a:rPr lang="ar-JO" sz="2400" dirty="0"/>
              <a:t>إلا أن يسوع كان رائعًا في الفوز بأول </a:t>
            </a:r>
            <a:br>
              <a:rPr lang="ar-LB" sz="2400" dirty="0"/>
            </a:br>
            <a:r>
              <a:rPr lang="ar-JO" sz="2400" dirty="0"/>
              <a:t>سباق للسباحة في مدرسته.</a:t>
            </a:r>
            <a:endParaRPr lang="en-US" altLang="en-US" sz="2400" dirty="0">
              <a:effectLst>
                <a:outerShdw blurRad="38100" dist="38100" dir="2700000" algn="tl">
                  <a:srgbClr val="000000"/>
                </a:outerShdw>
              </a:effectLst>
              <a:ea typeface="ＭＳ Ｐゴシック" panose="020B0600070205080204" pitchFamily="34" charset="-128"/>
            </a:endParaRPr>
          </a:p>
        </p:txBody>
      </p:sp>
    </p:spTree>
    <p:extLst>
      <p:ext uri="{BB962C8B-B14F-4D97-AF65-F5344CB8AC3E}">
        <p14:creationId xmlns:p14="http://schemas.microsoft.com/office/powerpoint/2010/main" val="6013210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1B224-AD24-4BF4-8057-82D5A80D443B}"/>
              </a:ext>
            </a:extLst>
          </p:cNvPr>
          <p:cNvSpPr>
            <a:spLocks noGrp="1"/>
          </p:cNvSpPr>
          <p:nvPr>
            <p:ph type="title"/>
          </p:nvPr>
        </p:nvSpPr>
        <p:spPr>
          <a:xfrm>
            <a:off x="0" y="0"/>
            <a:ext cx="9144000" cy="1371600"/>
          </a:xfrm>
        </p:spPr>
        <p:txBody>
          <a:bodyPr/>
          <a:lstStyle/>
          <a:p>
            <a:r>
              <a:rPr lang="ar-JO" altLang="en-US" sz="4000" dirty="0">
                <a:effectLst>
                  <a:outerShdw blurRad="38100" dist="38100" dir="2700000" algn="tl">
                    <a:srgbClr val="000000"/>
                  </a:outerShdw>
                </a:effectLst>
                <a:ea typeface="ＭＳ Ｐゴシック" panose="020B0600070205080204" pitchFamily="34" charset="-128"/>
              </a:rPr>
              <a:t>يسوع: لا تخافوا </a:t>
            </a:r>
            <a:r>
              <a:rPr lang="ar-JO" altLang="en-US" sz="4000" dirty="0">
                <a:solidFill>
                  <a:srgbClr val="FFFF00"/>
                </a:solidFill>
                <a:effectLst>
                  <a:outerShdw blurRad="38100" dist="38100" dir="2700000" algn="tl">
                    <a:srgbClr val="000000"/>
                  </a:outerShdw>
                </a:effectLst>
                <a:ea typeface="ＭＳ Ｐゴシック" panose="020B0600070205080204" pitchFamily="34" charset="-128"/>
              </a:rPr>
              <a:t>أنا هو</a:t>
            </a:r>
            <a:endParaRPr lang="en-US" altLang="en-US" sz="4000" dirty="0">
              <a:solidFill>
                <a:srgbClr val="FFFF00"/>
              </a:solidFill>
              <a:effectLst>
                <a:outerShdw blurRad="38100" dist="38100" dir="2700000" algn="tl">
                  <a:srgbClr val="000000"/>
                </a:outerShdw>
              </a:effectLst>
              <a:ea typeface="ＭＳ Ｐゴシック" panose="020B0600070205080204" pitchFamily="34" charset="-128"/>
            </a:endParaRPr>
          </a:p>
        </p:txBody>
      </p:sp>
      <p:pic>
        <p:nvPicPr>
          <p:cNvPr id="98307" name="Picture 3" descr="Walking on water I AM close-up.jpg">
            <a:extLst>
              <a:ext uri="{FF2B5EF4-FFF2-40B4-BE49-F238E27FC236}">
                <a16:creationId xmlns:a16="http://schemas.microsoft.com/office/drawing/2014/main" id="{4864E109-AEED-4127-8E83-258191EC947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9725"/>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4CCE1B92-0103-46A6-A634-6F5F76A25712}"/>
              </a:ext>
            </a:extLst>
          </p:cNvPr>
          <p:cNvSpPr txBox="1">
            <a:spLocks/>
          </p:cNvSpPr>
          <p:nvPr/>
        </p:nvSpPr>
        <p:spPr bwMode="auto">
          <a:xfrm>
            <a:off x="6248400" y="1447800"/>
            <a:ext cx="2895600" cy="5181600"/>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KJV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NAS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NCV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NIV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NKJV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NRSV</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8409134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7C4FA-5CBB-4D5C-91F4-0CEDB65354F9}"/>
              </a:ext>
            </a:extLst>
          </p:cNvPr>
          <p:cNvSpPr>
            <a:spLocks noGrp="1"/>
          </p:cNvSpPr>
          <p:nvPr>
            <p:ph type="title"/>
          </p:nvPr>
        </p:nvSpPr>
        <p:spPr>
          <a:xfrm>
            <a:off x="0" y="0"/>
            <a:ext cx="9144000" cy="1371600"/>
          </a:xfrm>
        </p:spPr>
        <p:txBody>
          <a:bodyPr/>
          <a:lstStyle/>
          <a:p>
            <a:r>
              <a:rPr lang="ar-JO" altLang="en-US" sz="4000" dirty="0">
                <a:effectLst>
                  <a:outerShdw blurRad="38100" dist="38100" dir="2700000" algn="tl">
                    <a:srgbClr val="000000"/>
                  </a:outerShdw>
                </a:effectLst>
                <a:ea typeface="ＭＳ Ｐゴシック" panose="020B0600070205080204" pitchFamily="34" charset="-128"/>
              </a:rPr>
              <a:t>لا تخافوا </a:t>
            </a:r>
            <a:r>
              <a:rPr lang="ar-JO" altLang="en-US" sz="4000" dirty="0">
                <a:solidFill>
                  <a:srgbClr val="FFFF00"/>
                </a:solidFill>
                <a:effectLst>
                  <a:outerShdw blurRad="38100" dist="38100" dir="2700000" algn="tl">
                    <a:srgbClr val="000000"/>
                  </a:outerShdw>
                </a:effectLst>
                <a:ea typeface="ＭＳ Ｐゴシック" panose="020B0600070205080204" pitchFamily="34" charset="-128"/>
              </a:rPr>
              <a:t>أنا هنا </a:t>
            </a:r>
            <a:r>
              <a:rPr lang="ar-JO" altLang="en-US" sz="4000" dirty="0">
                <a:effectLst>
                  <a:outerShdw blurRad="38100" dist="38100" dir="2700000" algn="tl">
                    <a:srgbClr val="000000"/>
                  </a:outerShdw>
                </a:effectLst>
                <a:ea typeface="ＭＳ Ｐゴシック" panose="020B0600070205080204" pitchFamily="34" charset="-128"/>
              </a:rPr>
              <a:t>(6: 20)</a:t>
            </a:r>
            <a:endParaRPr lang="en-US" altLang="en-US" sz="4000" dirty="0">
              <a:effectLst>
                <a:outerShdw blurRad="38100" dist="38100" dir="2700000" algn="tl">
                  <a:srgbClr val="000000"/>
                </a:outerShdw>
              </a:effectLst>
              <a:ea typeface="ＭＳ Ｐゴシック" panose="020B0600070205080204" pitchFamily="34" charset="-128"/>
            </a:endParaRPr>
          </a:p>
        </p:txBody>
      </p:sp>
      <p:pic>
        <p:nvPicPr>
          <p:cNvPr id="99331" name="Picture 3" descr="Walking on water I AM close-up.jpg">
            <a:extLst>
              <a:ext uri="{FF2B5EF4-FFF2-40B4-BE49-F238E27FC236}">
                <a16:creationId xmlns:a16="http://schemas.microsoft.com/office/drawing/2014/main" id="{9BADB33E-CD4D-4596-94FE-12B0D2AF7C9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9725"/>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757B2B9D-5AA4-458B-A406-C206B0A752D8}"/>
              </a:ext>
            </a:extLst>
          </p:cNvPr>
          <p:cNvSpPr txBox="1">
            <a:spLocks/>
          </p:cNvSpPr>
          <p:nvPr/>
        </p:nvSpPr>
        <p:spPr bwMode="auto">
          <a:xfrm>
            <a:off x="6248400" y="1447800"/>
            <a:ext cx="2895600" cy="12954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NLT</a:t>
            </a:r>
          </a:p>
        </p:txBody>
      </p:sp>
    </p:spTree>
    <p:extLst>
      <p:ext uri="{BB962C8B-B14F-4D97-AF65-F5344CB8AC3E}">
        <p14:creationId xmlns:p14="http://schemas.microsoft.com/office/powerpoint/2010/main" val="965850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EB9B-5A2F-4B0E-94F9-B12EDA6052A2}"/>
              </a:ext>
            </a:extLst>
          </p:cNvPr>
          <p:cNvSpPr>
            <a:spLocks noGrp="1"/>
          </p:cNvSpPr>
          <p:nvPr>
            <p:ph type="title"/>
          </p:nvPr>
        </p:nvSpPr>
        <p:spPr>
          <a:xfrm>
            <a:off x="0" y="0"/>
            <a:ext cx="9144000" cy="1371600"/>
          </a:xfrm>
          <a:effectLst/>
        </p:spPr>
        <p:txBody>
          <a:bodyPr/>
          <a:lstStyle/>
          <a:p>
            <a:r>
              <a:rPr lang="ar-JO" altLang="en-US" sz="4000" dirty="0">
                <a:effectLst/>
                <a:ea typeface="ＭＳ Ｐゴシック" panose="020B0600070205080204" pitchFamily="34" charset="-128"/>
              </a:rPr>
              <a:t>لا تخافوا </a:t>
            </a:r>
            <a:r>
              <a:rPr lang="ar-JO" altLang="en-US" sz="4000" dirty="0">
                <a:solidFill>
                  <a:srgbClr val="FFFF00"/>
                </a:solidFill>
                <a:effectLst/>
                <a:ea typeface="ＭＳ Ｐゴシック" panose="020B0600070205080204" pitchFamily="34" charset="-128"/>
              </a:rPr>
              <a:t>أنا هو </a:t>
            </a:r>
            <a:r>
              <a:rPr lang="ar-JO" altLang="en-US" sz="4000" dirty="0">
                <a:effectLst/>
                <a:ea typeface="ＭＳ Ｐゴシック" panose="020B0600070205080204" pitchFamily="34" charset="-128"/>
              </a:rPr>
              <a:t>(6: 20)</a:t>
            </a:r>
            <a:endParaRPr lang="en-US" altLang="en-US" sz="4000" dirty="0">
              <a:effectLst/>
              <a:ea typeface="ＭＳ Ｐゴシック" panose="020B0600070205080204" pitchFamily="34" charset="-128"/>
            </a:endParaRPr>
          </a:p>
        </p:txBody>
      </p:sp>
      <p:pic>
        <p:nvPicPr>
          <p:cNvPr id="100355" name="Picture 3" descr="Walking on water I AM close-up.jpg">
            <a:extLst>
              <a:ext uri="{FF2B5EF4-FFF2-40B4-BE49-F238E27FC236}">
                <a16:creationId xmlns:a16="http://schemas.microsoft.com/office/drawing/2014/main" id="{4FFC210F-B094-4A28-B8D0-44CD714498F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9725"/>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500B4B38-94B5-4EFC-978E-26AC1B75D33B}"/>
              </a:ext>
            </a:extLst>
          </p:cNvPr>
          <p:cNvSpPr txBox="1">
            <a:spLocks/>
          </p:cNvSpPr>
          <p:nvPr/>
        </p:nvSpPr>
        <p:spPr bwMode="auto">
          <a:xfrm>
            <a:off x="5638800" y="1641624"/>
            <a:ext cx="3505200" cy="682625"/>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اليونانية:</a:t>
            </a:r>
            <a:endPar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wgrki" charset="0"/>
              <a:ea typeface="ＭＳ Ｐゴシック" panose="020B0600070205080204" pitchFamily="34" charset="-128"/>
              <a:cs typeface="Bwgrki" charset="0"/>
            </a:endParaRPr>
          </a:p>
        </p:txBody>
      </p:sp>
      <p:pic>
        <p:nvPicPr>
          <p:cNvPr id="4" name="Picture 3">
            <a:extLst>
              <a:ext uri="{FF2B5EF4-FFF2-40B4-BE49-F238E27FC236}">
                <a16:creationId xmlns:a16="http://schemas.microsoft.com/office/drawing/2014/main" id="{87F37C6C-C551-2340-65A5-F7D9CDDA5E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5173" y="2358865"/>
            <a:ext cx="3913239" cy="2615348"/>
          </a:xfrm>
          <a:prstGeom prst="rect">
            <a:avLst/>
          </a:prstGeom>
        </p:spPr>
      </p:pic>
    </p:spTree>
    <p:extLst>
      <p:ext uri="{BB962C8B-B14F-4D97-AF65-F5344CB8AC3E}">
        <p14:creationId xmlns:p14="http://schemas.microsoft.com/office/powerpoint/2010/main" val="35608543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
            <a:extLst>
              <a:ext uri="{FF2B5EF4-FFF2-40B4-BE49-F238E27FC236}">
                <a16:creationId xmlns:a16="http://schemas.microsoft.com/office/drawing/2014/main" id="{3C33C76A-3D96-4C97-B316-EFFE100309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cstate="print"/>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101379" name="Rectangle 2">
            <a:extLst>
              <a:ext uri="{FF2B5EF4-FFF2-40B4-BE49-F238E27FC236}">
                <a16:creationId xmlns:a16="http://schemas.microsoft.com/office/drawing/2014/main" id="{F601D9E0-DCE3-4374-9DAF-B026DA14D722}"/>
              </a:ext>
            </a:extLst>
          </p:cNvPr>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101380" name="Rectangle 3">
            <a:extLst>
              <a:ext uri="{FF2B5EF4-FFF2-40B4-BE49-F238E27FC236}">
                <a16:creationId xmlns:a16="http://schemas.microsoft.com/office/drawing/2014/main" id="{FC3C3EE3-40CA-4370-9EBD-401E9F011488}"/>
              </a:ext>
            </a:extLst>
          </p:cNvPr>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24580" name="AutoShape 4">
            <a:extLst>
              <a:ext uri="{FF2B5EF4-FFF2-40B4-BE49-F238E27FC236}">
                <a16:creationId xmlns:a16="http://schemas.microsoft.com/office/drawing/2014/main" id="{2FC093B2-41AF-4724-9DF4-F2A8E14C6A47}"/>
              </a:ext>
            </a:extLst>
          </p:cNvPr>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24581" name="AutoShape 5">
            <a:extLst>
              <a:ext uri="{FF2B5EF4-FFF2-40B4-BE49-F238E27FC236}">
                <a16:creationId xmlns:a16="http://schemas.microsoft.com/office/drawing/2014/main" id="{FD272E32-666A-488C-84C2-F66756C945AC}"/>
              </a:ext>
            </a:extLst>
          </p:cNvPr>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24583" name="AutoShape 7">
            <a:extLst>
              <a:ext uri="{FF2B5EF4-FFF2-40B4-BE49-F238E27FC236}">
                <a16:creationId xmlns:a16="http://schemas.microsoft.com/office/drawing/2014/main" id="{B3AB7BB9-191E-4D1A-B008-7A2A6514895D}"/>
              </a:ext>
            </a:extLst>
          </p:cNvPr>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101384" name="Rectangle 8">
            <a:extLst>
              <a:ext uri="{FF2B5EF4-FFF2-40B4-BE49-F238E27FC236}">
                <a16:creationId xmlns:a16="http://schemas.microsoft.com/office/drawing/2014/main" id="{31AC3944-D121-4B90-AD6A-40B3F8597A23}"/>
              </a:ext>
            </a:extLst>
          </p:cNvPr>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6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2</a:t>
            </a:r>
          </a:p>
        </p:txBody>
      </p:sp>
      <p:sp>
        <p:nvSpPr>
          <p:cNvPr id="101385" name="Rectangle 9">
            <a:extLst>
              <a:ext uri="{FF2B5EF4-FFF2-40B4-BE49-F238E27FC236}">
                <a16:creationId xmlns:a16="http://schemas.microsoft.com/office/drawing/2014/main" id="{48B9A3EA-46A9-4A99-917E-FC9E373E958C}"/>
              </a:ext>
            </a:extLst>
          </p:cNvPr>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6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3</a:t>
            </a:r>
          </a:p>
        </p:txBody>
      </p:sp>
      <p:sp>
        <p:nvSpPr>
          <p:cNvPr id="101386" name="Rectangle 11">
            <a:extLst>
              <a:ext uri="{FF2B5EF4-FFF2-40B4-BE49-F238E27FC236}">
                <a16:creationId xmlns:a16="http://schemas.microsoft.com/office/drawing/2014/main" id="{C834DEF9-DC3E-4650-A3CF-E77B89D4C80A}"/>
              </a:ext>
            </a:extLst>
          </p:cNvPr>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6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1</a:t>
            </a:r>
          </a:p>
        </p:txBody>
      </p:sp>
      <p:grpSp>
        <p:nvGrpSpPr>
          <p:cNvPr id="101387" name="Group 12">
            <a:extLst>
              <a:ext uri="{FF2B5EF4-FFF2-40B4-BE49-F238E27FC236}">
                <a16:creationId xmlns:a16="http://schemas.microsoft.com/office/drawing/2014/main" id="{D502E1A3-827C-48ED-86C2-758F0B500634}"/>
              </a:ext>
            </a:extLst>
          </p:cNvPr>
          <p:cNvGrpSpPr>
            <a:grpSpLocks/>
          </p:cNvGrpSpPr>
          <p:nvPr/>
        </p:nvGrpSpPr>
        <p:grpSpPr bwMode="auto">
          <a:xfrm>
            <a:off x="1652588" y="1647826"/>
            <a:ext cx="890587" cy="1374188"/>
            <a:chOff x="1145" y="1176"/>
            <a:chExt cx="617" cy="982"/>
          </a:xfrm>
        </p:grpSpPr>
        <p:sp>
          <p:nvSpPr>
            <p:cNvPr id="101413" name="Rectangle 13">
              <a:extLst>
                <a:ext uri="{FF2B5EF4-FFF2-40B4-BE49-F238E27FC236}">
                  <a16:creationId xmlns:a16="http://schemas.microsoft.com/office/drawing/2014/main" id="{3D403DA6-EA3F-40CC-A668-20297A3E83FE}"/>
                </a:ext>
              </a:extLst>
            </p:cNvPr>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TO:</a:t>
              </a:r>
            </a:p>
          </p:txBody>
        </p:sp>
        <p:sp>
          <p:nvSpPr>
            <p:cNvPr id="101414" name="Rectangle 14">
              <a:extLst>
                <a:ext uri="{FF2B5EF4-FFF2-40B4-BE49-F238E27FC236}">
                  <a16:creationId xmlns:a16="http://schemas.microsoft.com/office/drawing/2014/main" id="{AD088B35-F6E0-4738-9099-65D3775A6AF5}"/>
                </a:ext>
              </a:extLst>
            </p:cNvPr>
            <p:cNvSpPr>
              <a:spLocks noChangeArrowheads="1"/>
            </p:cNvSpPr>
            <p:nvPr/>
          </p:nvSpPr>
          <p:spPr bwMode="auto">
            <a:xfrm>
              <a:off x="1145" y="1530"/>
              <a:ext cx="58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AS:</a:t>
              </a:r>
            </a:p>
          </p:txBody>
        </p:sp>
        <p:sp>
          <p:nvSpPr>
            <p:cNvPr id="101415" name="Rectangle 15">
              <a:extLst>
                <a:ext uri="{FF2B5EF4-FFF2-40B4-BE49-F238E27FC236}">
                  <a16:creationId xmlns:a16="http://schemas.microsoft.com/office/drawing/2014/main" id="{114B37FD-51E8-4A23-9059-F315EF6ACA1E}"/>
                </a:ext>
              </a:extLst>
            </p:cNvPr>
            <p:cNvSpPr>
              <a:spLocks noChangeArrowheads="1"/>
            </p:cNvSpPr>
            <p:nvPr/>
          </p:nvSpPr>
          <p:spPr bwMode="auto">
            <a:xfrm>
              <a:off x="1145" y="1834"/>
              <a:ext cx="617"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HE:</a:t>
              </a:r>
            </a:p>
          </p:txBody>
        </p:sp>
      </p:grpSp>
      <p:grpSp>
        <p:nvGrpSpPr>
          <p:cNvPr id="101388" name="Group 16">
            <a:extLst>
              <a:ext uri="{FF2B5EF4-FFF2-40B4-BE49-F238E27FC236}">
                <a16:creationId xmlns:a16="http://schemas.microsoft.com/office/drawing/2014/main" id="{461C2709-4939-4914-AF02-7ADEE0E805EA}"/>
              </a:ext>
            </a:extLst>
          </p:cNvPr>
          <p:cNvGrpSpPr>
            <a:grpSpLocks/>
          </p:cNvGrpSpPr>
          <p:nvPr/>
        </p:nvGrpSpPr>
        <p:grpSpPr bwMode="auto">
          <a:xfrm>
            <a:off x="5070475" y="1658939"/>
            <a:ext cx="890588" cy="1374188"/>
            <a:chOff x="3513" y="1184"/>
            <a:chExt cx="617" cy="982"/>
          </a:xfrm>
        </p:grpSpPr>
        <p:sp>
          <p:nvSpPr>
            <p:cNvPr id="101410" name="Rectangle 17">
              <a:extLst>
                <a:ext uri="{FF2B5EF4-FFF2-40B4-BE49-F238E27FC236}">
                  <a16:creationId xmlns:a16="http://schemas.microsoft.com/office/drawing/2014/main" id="{DA13DBD0-C7D2-4E58-B0FF-97C318B1B3AF}"/>
                </a:ext>
              </a:extLst>
            </p:cNvPr>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TO:</a:t>
              </a:r>
            </a:p>
          </p:txBody>
        </p:sp>
        <p:sp>
          <p:nvSpPr>
            <p:cNvPr id="101411" name="Rectangle 18">
              <a:extLst>
                <a:ext uri="{FF2B5EF4-FFF2-40B4-BE49-F238E27FC236}">
                  <a16:creationId xmlns:a16="http://schemas.microsoft.com/office/drawing/2014/main" id="{19D8C9D7-66D1-4AFF-A1F5-EBC868F93BAC}"/>
                </a:ext>
              </a:extLst>
            </p:cNvPr>
            <p:cNvSpPr>
              <a:spLocks noChangeArrowheads="1"/>
            </p:cNvSpPr>
            <p:nvPr/>
          </p:nvSpPr>
          <p:spPr bwMode="auto">
            <a:xfrm>
              <a:off x="3513" y="1538"/>
              <a:ext cx="58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AS:</a:t>
              </a:r>
            </a:p>
          </p:txBody>
        </p:sp>
        <p:sp>
          <p:nvSpPr>
            <p:cNvPr id="101412" name="Rectangle 19">
              <a:extLst>
                <a:ext uri="{FF2B5EF4-FFF2-40B4-BE49-F238E27FC236}">
                  <a16:creationId xmlns:a16="http://schemas.microsoft.com/office/drawing/2014/main" id="{F0387305-5F32-4BE6-B315-8C03AF597B62}"/>
                </a:ext>
              </a:extLst>
            </p:cNvPr>
            <p:cNvSpPr>
              <a:spLocks noChangeArrowheads="1"/>
            </p:cNvSpPr>
            <p:nvPr/>
          </p:nvSpPr>
          <p:spPr bwMode="auto">
            <a:xfrm>
              <a:off x="3513" y="1842"/>
              <a:ext cx="617"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HE:</a:t>
              </a:r>
            </a:p>
          </p:txBody>
        </p:sp>
      </p:grpSp>
      <p:grpSp>
        <p:nvGrpSpPr>
          <p:cNvPr id="101389" name="Group 20">
            <a:extLst>
              <a:ext uri="{FF2B5EF4-FFF2-40B4-BE49-F238E27FC236}">
                <a16:creationId xmlns:a16="http://schemas.microsoft.com/office/drawing/2014/main" id="{EA16BF34-711E-4380-A293-39C9180F4002}"/>
              </a:ext>
            </a:extLst>
          </p:cNvPr>
          <p:cNvGrpSpPr>
            <a:grpSpLocks/>
          </p:cNvGrpSpPr>
          <p:nvPr/>
        </p:nvGrpSpPr>
        <p:grpSpPr bwMode="auto">
          <a:xfrm>
            <a:off x="1674813" y="4325939"/>
            <a:ext cx="890587" cy="1374188"/>
            <a:chOff x="1161" y="3088"/>
            <a:chExt cx="617" cy="982"/>
          </a:xfrm>
        </p:grpSpPr>
        <p:sp>
          <p:nvSpPr>
            <p:cNvPr id="101407" name="Rectangle 21">
              <a:extLst>
                <a:ext uri="{FF2B5EF4-FFF2-40B4-BE49-F238E27FC236}">
                  <a16:creationId xmlns:a16="http://schemas.microsoft.com/office/drawing/2014/main" id="{CB3A8D36-35FD-41F0-901C-7B17E8D85C48}"/>
                </a:ext>
              </a:extLst>
            </p:cNvPr>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TO:</a:t>
              </a:r>
            </a:p>
          </p:txBody>
        </p:sp>
        <p:sp>
          <p:nvSpPr>
            <p:cNvPr id="101408" name="Rectangle 22">
              <a:extLst>
                <a:ext uri="{FF2B5EF4-FFF2-40B4-BE49-F238E27FC236}">
                  <a16:creationId xmlns:a16="http://schemas.microsoft.com/office/drawing/2014/main" id="{FCC3F492-3F23-4067-996E-357DA51C5E60}"/>
                </a:ext>
              </a:extLst>
            </p:cNvPr>
            <p:cNvSpPr>
              <a:spLocks noChangeArrowheads="1"/>
            </p:cNvSpPr>
            <p:nvPr/>
          </p:nvSpPr>
          <p:spPr bwMode="auto">
            <a:xfrm>
              <a:off x="1161" y="3442"/>
              <a:ext cx="58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AS:</a:t>
              </a:r>
            </a:p>
          </p:txBody>
        </p:sp>
        <p:sp>
          <p:nvSpPr>
            <p:cNvPr id="101409" name="Rectangle 23">
              <a:extLst>
                <a:ext uri="{FF2B5EF4-FFF2-40B4-BE49-F238E27FC236}">
                  <a16:creationId xmlns:a16="http://schemas.microsoft.com/office/drawing/2014/main" id="{559BBB3D-2424-43A0-B5F5-5758FF007803}"/>
                </a:ext>
              </a:extLst>
            </p:cNvPr>
            <p:cNvSpPr>
              <a:spLocks noChangeArrowheads="1"/>
            </p:cNvSpPr>
            <p:nvPr/>
          </p:nvSpPr>
          <p:spPr bwMode="auto">
            <a:xfrm>
              <a:off x="1161" y="3746"/>
              <a:ext cx="617"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HE:</a:t>
              </a:r>
            </a:p>
          </p:txBody>
        </p:sp>
      </p:grpSp>
      <p:sp>
        <p:nvSpPr>
          <p:cNvPr id="101390" name="Rectangle 28">
            <a:extLst>
              <a:ext uri="{FF2B5EF4-FFF2-40B4-BE49-F238E27FC236}">
                <a16:creationId xmlns:a16="http://schemas.microsoft.com/office/drawing/2014/main" id="{867CB7AB-B24E-4896-A1FD-E6663943A789}"/>
              </a:ext>
            </a:extLst>
          </p:cNvPr>
          <p:cNvSpPr>
            <a:spLocks noChangeArrowheads="1"/>
          </p:cNvSpPr>
          <p:nvPr/>
        </p:nvSpPr>
        <p:spPr bwMode="auto">
          <a:xfrm>
            <a:off x="1757363" y="1004888"/>
            <a:ext cx="2355850"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2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MATTHEW</a:t>
            </a:r>
          </a:p>
        </p:txBody>
      </p:sp>
      <p:sp>
        <p:nvSpPr>
          <p:cNvPr id="101391" name="Rectangle 29">
            <a:extLst>
              <a:ext uri="{FF2B5EF4-FFF2-40B4-BE49-F238E27FC236}">
                <a16:creationId xmlns:a16="http://schemas.microsoft.com/office/drawing/2014/main" id="{AA4D1259-E4EB-46EF-8B8B-F4A39BF18C0B}"/>
              </a:ext>
            </a:extLst>
          </p:cNvPr>
          <p:cNvSpPr>
            <a:spLocks noChangeArrowheads="1"/>
          </p:cNvSpPr>
          <p:nvPr/>
        </p:nvSpPr>
        <p:spPr bwMode="auto">
          <a:xfrm>
            <a:off x="5588000" y="1025525"/>
            <a:ext cx="2036763"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2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MARK</a:t>
            </a:r>
          </a:p>
        </p:txBody>
      </p:sp>
      <p:sp>
        <p:nvSpPr>
          <p:cNvPr id="101392" name="Rectangle 30">
            <a:extLst>
              <a:ext uri="{FF2B5EF4-FFF2-40B4-BE49-F238E27FC236}">
                <a16:creationId xmlns:a16="http://schemas.microsoft.com/office/drawing/2014/main" id="{BB745314-7D4E-477E-89CF-EE385E00804D}"/>
              </a:ext>
            </a:extLst>
          </p:cNvPr>
          <p:cNvSpPr>
            <a:spLocks noChangeArrowheads="1"/>
          </p:cNvSpPr>
          <p:nvPr/>
        </p:nvSpPr>
        <p:spPr bwMode="auto">
          <a:xfrm>
            <a:off x="2149475" y="3692525"/>
            <a:ext cx="2035175"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2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LUKE</a:t>
            </a:r>
          </a:p>
        </p:txBody>
      </p:sp>
      <p:sp>
        <p:nvSpPr>
          <p:cNvPr id="101393" name="Rectangle 32">
            <a:extLst>
              <a:ext uri="{FF2B5EF4-FFF2-40B4-BE49-F238E27FC236}">
                <a16:creationId xmlns:a16="http://schemas.microsoft.com/office/drawing/2014/main" id="{6195CDB6-867A-4D42-986F-F64D71C80CEE}"/>
              </a:ext>
            </a:extLst>
          </p:cNvPr>
          <p:cNvSpPr>
            <a:spLocks noChangeArrowheads="1"/>
          </p:cNvSpPr>
          <p:nvPr/>
        </p:nvSpPr>
        <p:spPr bwMode="auto">
          <a:xfrm>
            <a:off x="2159000" y="1560513"/>
            <a:ext cx="1766888"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   JEWS</a:t>
            </a:r>
          </a:p>
        </p:txBody>
      </p:sp>
      <p:sp>
        <p:nvSpPr>
          <p:cNvPr id="101394" name="Rectangle 33">
            <a:extLst>
              <a:ext uri="{FF2B5EF4-FFF2-40B4-BE49-F238E27FC236}">
                <a16:creationId xmlns:a16="http://schemas.microsoft.com/office/drawing/2014/main" id="{DA8FFBCD-79D1-4177-A70B-7C77F95FCEB6}"/>
              </a:ext>
            </a:extLst>
          </p:cNvPr>
          <p:cNvSpPr>
            <a:spLocks noChangeArrowheads="1"/>
          </p:cNvSpPr>
          <p:nvPr/>
        </p:nvSpPr>
        <p:spPr bwMode="auto">
          <a:xfrm>
            <a:off x="5899150" y="1570038"/>
            <a:ext cx="1766888"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ROMANS</a:t>
            </a:r>
          </a:p>
        </p:txBody>
      </p:sp>
      <p:sp>
        <p:nvSpPr>
          <p:cNvPr id="101395" name="Rectangle 34">
            <a:extLst>
              <a:ext uri="{FF2B5EF4-FFF2-40B4-BE49-F238E27FC236}">
                <a16:creationId xmlns:a16="http://schemas.microsoft.com/office/drawing/2014/main" id="{09850E03-563D-480E-8116-BB134FD35120}"/>
              </a:ext>
            </a:extLst>
          </p:cNvPr>
          <p:cNvSpPr>
            <a:spLocks noChangeArrowheads="1"/>
          </p:cNvSpPr>
          <p:nvPr/>
        </p:nvSpPr>
        <p:spPr bwMode="auto">
          <a:xfrm>
            <a:off x="2462213" y="4237038"/>
            <a:ext cx="1766887"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GREEKS</a:t>
            </a:r>
          </a:p>
        </p:txBody>
      </p:sp>
      <p:sp>
        <p:nvSpPr>
          <p:cNvPr id="101396" name="Rectangle 36">
            <a:extLst>
              <a:ext uri="{FF2B5EF4-FFF2-40B4-BE49-F238E27FC236}">
                <a16:creationId xmlns:a16="http://schemas.microsoft.com/office/drawing/2014/main" id="{A99A10E9-A664-4A40-A761-ABC2072F0E18}"/>
              </a:ext>
            </a:extLst>
          </p:cNvPr>
          <p:cNvSpPr>
            <a:spLocks noChangeArrowheads="1"/>
          </p:cNvSpPr>
          <p:nvPr/>
        </p:nvSpPr>
        <p:spPr bwMode="auto">
          <a:xfrm>
            <a:off x="2424113" y="2070100"/>
            <a:ext cx="1766887"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KING</a:t>
            </a:r>
          </a:p>
        </p:txBody>
      </p:sp>
      <p:sp>
        <p:nvSpPr>
          <p:cNvPr id="101397" name="Rectangle 37">
            <a:extLst>
              <a:ext uri="{FF2B5EF4-FFF2-40B4-BE49-F238E27FC236}">
                <a16:creationId xmlns:a16="http://schemas.microsoft.com/office/drawing/2014/main" id="{33B30EF8-2D8F-493F-983A-2798C88559E2}"/>
              </a:ext>
            </a:extLst>
          </p:cNvPr>
          <p:cNvSpPr>
            <a:spLocks noChangeArrowheads="1"/>
          </p:cNvSpPr>
          <p:nvPr/>
        </p:nvSpPr>
        <p:spPr bwMode="auto">
          <a:xfrm>
            <a:off x="5881688" y="2065338"/>
            <a:ext cx="1766887"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SERVANT</a:t>
            </a:r>
          </a:p>
        </p:txBody>
      </p:sp>
      <p:sp>
        <p:nvSpPr>
          <p:cNvPr id="101398" name="Rectangle 38">
            <a:extLst>
              <a:ext uri="{FF2B5EF4-FFF2-40B4-BE49-F238E27FC236}">
                <a16:creationId xmlns:a16="http://schemas.microsoft.com/office/drawing/2014/main" id="{1FA961D0-C520-4218-A0C7-9B4EE27C1744}"/>
              </a:ext>
            </a:extLst>
          </p:cNvPr>
          <p:cNvSpPr>
            <a:spLocks noChangeArrowheads="1"/>
          </p:cNvSpPr>
          <p:nvPr/>
        </p:nvSpPr>
        <p:spPr bwMode="auto">
          <a:xfrm>
            <a:off x="2439988" y="4735513"/>
            <a:ext cx="1766887"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GOD/MAN</a:t>
            </a:r>
          </a:p>
        </p:txBody>
      </p:sp>
      <p:sp>
        <p:nvSpPr>
          <p:cNvPr id="101399" name="Rectangle 40">
            <a:extLst>
              <a:ext uri="{FF2B5EF4-FFF2-40B4-BE49-F238E27FC236}">
                <a16:creationId xmlns:a16="http://schemas.microsoft.com/office/drawing/2014/main" id="{79F5CBD8-97D5-4998-9199-42D2D9596003}"/>
              </a:ext>
            </a:extLst>
          </p:cNvPr>
          <p:cNvSpPr>
            <a:spLocks noChangeArrowheads="1"/>
          </p:cNvSpPr>
          <p:nvPr/>
        </p:nvSpPr>
        <p:spPr bwMode="auto">
          <a:xfrm>
            <a:off x="2427288" y="2574925"/>
            <a:ext cx="1766887"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SAID</a:t>
            </a:r>
          </a:p>
        </p:txBody>
      </p:sp>
      <p:sp>
        <p:nvSpPr>
          <p:cNvPr id="101400" name="Rectangle 41">
            <a:extLst>
              <a:ext uri="{FF2B5EF4-FFF2-40B4-BE49-F238E27FC236}">
                <a16:creationId xmlns:a16="http://schemas.microsoft.com/office/drawing/2014/main" id="{B1C4E3A9-0FAA-49FB-B6E8-5636596AF6DE}"/>
              </a:ext>
            </a:extLst>
          </p:cNvPr>
          <p:cNvSpPr>
            <a:spLocks noChangeArrowheads="1"/>
          </p:cNvSpPr>
          <p:nvPr/>
        </p:nvSpPr>
        <p:spPr bwMode="auto">
          <a:xfrm>
            <a:off x="5905500" y="2584450"/>
            <a:ext cx="1154113"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DID</a:t>
            </a:r>
          </a:p>
        </p:txBody>
      </p:sp>
      <p:sp>
        <p:nvSpPr>
          <p:cNvPr id="101401" name="Rectangle 43">
            <a:extLst>
              <a:ext uri="{FF2B5EF4-FFF2-40B4-BE49-F238E27FC236}">
                <a16:creationId xmlns:a16="http://schemas.microsoft.com/office/drawing/2014/main" id="{7E830C70-83B7-45E2-A322-99714D21D7EB}"/>
              </a:ext>
            </a:extLst>
          </p:cNvPr>
          <p:cNvSpPr>
            <a:spLocks noChangeArrowheads="1"/>
          </p:cNvSpPr>
          <p:nvPr/>
        </p:nvSpPr>
        <p:spPr bwMode="auto">
          <a:xfrm>
            <a:off x="2439988" y="5251450"/>
            <a:ext cx="1247775"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FELT</a:t>
            </a:r>
          </a:p>
        </p:txBody>
      </p:sp>
      <p:sp>
        <p:nvSpPr>
          <p:cNvPr id="101402" name="Text Box 45">
            <a:extLst>
              <a:ext uri="{FF2B5EF4-FFF2-40B4-BE49-F238E27FC236}">
                <a16:creationId xmlns:a16="http://schemas.microsoft.com/office/drawing/2014/main" id="{CF53750E-83D5-4BF8-934A-2D1D73204BB6}"/>
              </a:ext>
            </a:extLst>
          </p:cNvPr>
          <p:cNvSpPr txBox="1">
            <a:spLocks noChangeArrowheads="1"/>
          </p:cNvSpPr>
          <p:nvPr/>
        </p:nvSpPr>
        <p:spPr bwMode="auto">
          <a:xfrm>
            <a:off x="8748614" y="4042"/>
            <a:ext cx="227209" cy="36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ts val="1125"/>
              </a:spcBef>
              <a:spcAft>
                <a:spcPct val="0"/>
              </a:spcAft>
              <a:buClr>
                <a:srgbClr val="FFA27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0" i="0" u="none" strike="noStrike" kern="1200" cap="none" spc="0" normalizeH="0" baseline="0" noProof="0">
                <a:ln>
                  <a:noFill/>
                </a:ln>
                <a:solidFill>
                  <a:srgbClr val="FFA27C"/>
                </a:solidFill>
                <a:effectLst/>
                <a:uLnTx/>
                <a:uFillTx/>
                <a:latin typeface="Arial" panose="020B0604020202020204" pitchFamily="34" charset="0"/>
                <a:ea typeface="MS Gothic" panose="020B0609070205080204" pitchFamily="49" charset="-128"/>
                <a:cs typeface="Arial" panose="020B0604020202020204" pitchFamily="34" charset="0"/>
              </a:rPr>
              <a:t> </a:t>
            </a:r>
          </a:p>
        </p:txBody>
      </p:sp>
      <p:sp>
        <p:nvSpPr>
          <p:cNvPr id="24582" name="AutoShape 6">
            <a:extLst>
              <a:ext uri="{FF2B5EF4-FFF2-40B4-BE49-F238E27FC236}">
                <a16:creationId xmlns:a16="http://schemas.microsoft.com/office/drawing/2014/main" id="{6D9CCB8E-4E1B-4A7E-9122-F2E13BDD570F}"/>
              </a:ext>
            </a:extLst>
          </p:cNvPr>
          <p:cNvSpPr>
            <a:spLocks noChangeArrowheads="1"/>
          </p:cNvSpPr>
          <p:nvPr/>
        </p:nvSpPr>
        <p:spPr bwMode="auto">
          <a:xfrm>
            <a:off x="1143000" y="762000"/>
            <a:ext cx="6584950" cy="52689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41" name="TextBox 40">
            <a:extLst>
              <a:ext uri="{FF2B5EF4-FFF2-40B4-BE49-F238E27FC236}">
                <a16:creationId xmlns:a16="http://schemas.microsoft.com/office/drawing/2014/main" id="{7EF38EDC-5D20-4AB3-8090-F2630FC1F269}"/>
              </a:ext>
            </a:extLst>
          </p:cNvPr>
          <p:cNvSpPr txBox="1"/>
          <p:nvPr/>
        </p:nvSpPr>
        <p:spPr>
          <a:xfrm>
            <a:off x="8458200" y="0"/>
            <a:ext cx="663964" cy="46166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a:cs typeface="Arial" panose="020B0604020202020204" pitchFamily="34" charset="0"/>
              </a:rPr>
              <a:t>111</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a:cs typeface="Arial" panose="020B0604020202020204" pitchFamily="34" charset="0"/>
            </a:endParaRPr>
          </a:p>
        </p:txBody>
      </p:sp>
      <p:sp>
        <p:nvSpPr>
          <p:cNvPr id="50" name="Title 49">
            <a:extLst>
              <a:ext uri="{FF2B5EF4-FFF2-40B4-BE49-F238E27FC236}">
                <a16:creationId xmlns:a16="http://schemas.microsoft.com/office/drawing/2014/main" id="{72B93A41-E7B5-44E7-80A7-CED01BE77D66}"/>
              </a:ext>
            </a:extLst>
          </p:cNvPr>
          <p:cNvSpPr>
            <a:spLocks noGrp="1"/>
          </p:cNvSpPr>
          <p:nvPr>
            <p:ph type="title" idx="4294967295"/>
          </p:nvPr>
        </p:nvSpPr>
        <p:spPr>
          <a:xfrm>
            <a:off x="381000" y="1023938"/>
            <a:ext cx="8153400" cy="609600"/>
          </a:xfrm>
          <a:prstGeom prst="rect">
            <a:avLst/>
          </a:prstGeom>
        </p:spPr>
        <p:txBody>
          <a:bodyPr/>
          <a:lstStyle/>
          <a:p>
            <a:r>
              <a:rPr lang="ar-JO" altLang="en-US" sz="2900" b="1" dirty="0">
                <a:solidFill>
                  <a:srgbClr val="FAFD00"/>
                </a:solidFill>
                <a:effectLst>
                  <a:outerShdw blurRad="38100" dist="38100" dir="2700000" algn="tl">
                    <a:srgbClr val="C0C0C0"/>
                  </a:outerShdw>
                </a:effectLst>
                <a:latin typeface="Arial" panose="020B0604020202020204" pitchFamily="34" charset="0"/>
                <a:cs typeface="Arial" panose="020B0604020202020204" pitchFamily="34" charset="0"/>
              </a:rPr>
              <a:t>عبارات أنا هو في يوحنا</a:t>
            </a:r>
            <a:endParaRPr lang="en-US" altLang="en-US" b="1" dirty="0">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223243" name="Rectangle 10">
            <a:extLst>
              <a:ext uri="{FF2B5EF4-FFF2-40B4-BE49-F238E27FC236}">
                <a16:creationId xmlns:a16="http://schemas.microsoft.com/office/drawing/2014/main" id="{0BD5D09D-CEDA-498B-BBA9-5369616A74A8}"/>
              </a:ext>
            </a:extLst>
          </p:cNvPr>
          <p:cNvSpPr>
            <a:spLocks noChangeArrowheads="1"/>
          </p:cNvSpPr>
          <p:nvPr/>
        </p:nvSpPr>
        <p:spPr bwMode="auto">
          <a:xfrm>
            <a:off x="1066800" y="1636713"/>
            <a:ext cx="6685128" cy="3773559"/>
          </a:xfrm>
          <a:prstGeom prst="rect">
            <a:avLst/>
          </a:prstGeom>
          <a:noFill/>
          <a:ln w="9525">
            <a:noFill/>
            <a:round/>
            <a:headEnd/>
            <a:tailEnd/>
          </a:ln>
        </p:spPr>
        <p:txBody>
          <a:bodyPr wrap="square" lIns="81079" tIns="39732" rIns="81079" bIns="39732">
            <a:spAutoFit/>
          </a:bodyPr>
          <a:lstStyle>
            <a:lvl1pPr marL="514350" indent="-514350"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514350" marR="0" lvl="0" indent="-514350" algn="r" defTabSz="914400" rtl="0" eaLnBrk="1" fontAlgn="base" latinLnBrk="0" hangingPunct="1">
              <a:lnSpc>
                <a:spcPct val="100000"/>
              </a:lnSpc>
              <a:spcBef>
                <a:spcPts val="2250"/>
              </a:spcBef>
              <a:spcAft>
                <a:spcPct val="0"/>
              </a:spcAft>
              <a:buClr>
                <a:srgbClr val="FAFD00"/>
              </a:buClr>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noProof="0"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1.أنا هو </a:t>
            </a:r>
            <a:r>
              <a:rPr lang="ar-JO" altLang="en-US" b="1" noProof="0"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المسيا</a:t>
            </a:r>
            <a:r>
              <a:rPr lang="ar-JO" altLang="en-US" b="1" noProof="0"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(4: 26)</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2.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لا تخافوا </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أنا هو (6: 20)</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3. أنا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خبز</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الحياة (6: 35)</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4. أنا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نور</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العالم (8: 12)</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5.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قبل أن يكون إبراهيم </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أنا كائن (8: 58)</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6. أنا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باب</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الخراف (10: 7)</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7. أنا الراعي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الصالح</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(10: 11، 14)</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8. أنا هو ال</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قيامة</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وال</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حياة</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(11: 25)</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9. أنا هو ال</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طريق</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وال</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حق</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وال</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حياة</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(14: 6)</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10. أنا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الكرمة الحقيقية </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(15: 1)</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p:txBody>
      </p:sp>
    </p:spTree>
    <p:extLst>
      <p:ext uri="{BB962C8B-B14F-4D97-AF65-F5344CB8AC3E}">
        <p14:creationId xmlns:p14="http://schemas.microsoft.com/office/powerpoint/2010/main" val="11713588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324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324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324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3243">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3243">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23243">
                                            <p:txEl>
                                              <p:pRg st="5" end="5"/>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23243">
                                            <p:txEl>
                                              <p:pRg st="6" end="6"/>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23243">
                                            <p:txEl>
                                              <p:pRg st="7" end="7"/>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23243">
                                            <p:txEl>
                                              <p:pRg st="8" end="8"/>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2324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2324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E1CC03-2F56-75AF-BFCE-CC40EE8E31C9}"/>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3" name="Text Box 5">
            <a:extLst>
              <a:ext uri="{FF2B5EF4-FFF2-40B4-BE49-F238E27FC236}">
                <a16:creationId xmlns:a16="http://schemas.microsoft.com/office/drawing/2014/main" id="{0D69E75C-36A0-417B-A921-502C4E237EBF}"/>
              </a:ext>
            </a:extLst>
          </p:cNvPr>
          <p:cNvSpPr txBox="1">
            <a:spLocks noChangeArrowheads="1"/>
          </p:cNvSpPr>
          <p:nvPr/>
        </p:nvSpPr>
        <p:spPr bwMode="auto">
          <a:xfrm>
            <a:off x="5334000" y="1554163"/>
            <a:ext cx="3810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3200" b="1" dirty="0">
                <a:solidFill>
                  <a:srgbClr val="F1F7E9"/>
                </a:solidFill>
                <a:latin typeface="Arial" panose="020B0604020202020204" pitchFamily="34" charset="0"/>
                <a:ea typeface="ＭＳ Ｐゴシック" panose="020B0600070205080204" pitchFamily="34" charset="-128"/>
                <a:cs typeface="Arial" panose="020B0604020202020204" pitchFamily="34" charset="0"/>
              </a:rPr>
              <a:t>خروج 3: 1-4: 17</a:t>
            </a:r>
            <a:endParaRPr kumimoji="0" lang="en-US" sz="32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81254" name="Rectangle 6">
            <a:extLst>
              <a:ext uri="{FF2B5EF4-FFF2-40B4-BE49-F238E27FC236}">
                <a16:creationId xmlns:a16="http://schemas.microsoft.com/office/drawing/2014/main" id="{650E132E-594D-4941-9D80-8FAC9B3E7571}"/>
              </a:ext>
            </a:extLst>
          </p:cNvPr>
          <p:cNvSpPr>
            <a:spLocks noGrp="1" noChangeArrowheads="1"/>
          </p:cNvSpPr>
          <p:nvPr>
            <p:ph type="title" idx="4294967295"/>
          </p:nvPr>
        </p:nvSpPr>
        <p:spPr>
          <a:xfrm>
            <a:off x="5334000" y="304800"/>
            <a:ext cx="3810000" cy="1200329"/>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pPr>
            <a:r>
              <a:rPr kumimoji="0" lang="ar-JO" altLang="en-US" sz="3600" dirty="0">
                <a:solidFill>
                  <a:schemeClr val="bg1"/>
                </a:solidFill>
                <a:effectLst/>
                <a:ea typeface="ＭＳ Ｐゴシック" panose="020B0600070205080204" pitchFamily="34" charset="-128"/>
              </a:rPr>
              <a:t>العليقة</a:t>
            </a:r>
            <a:br>
              <a:rPr kumimoji="0" lang="ar-JO" altLang="en-US" sz="3600" dirty="0">
                <a:solidFill>
                  <a:schemeClr val="bg1"/>
                </a:solidFill>
                <a:effectLst/>
                <a:ea typeface="ＭＳ Ｐゴシック" panose="020B0600070205080204" pitchFamily="34" charset="-128"/>
              </a:rPr>
            </a:br>
            <a:r>
              <a:rPr kumimoji="0" lang="ar-JO" altLang="en-US" sz="3600" dirty="0">
                <a:solidFill>
                  <a:schemeClr val="bg1"/>
                </a:solidFill>
                <a:effectLst/>
                <a:ea typeface="ＭＳ Ｐゴシック" panose="020B0600070205080204" pitchFamily="34" charset="-128"/>
              </a:rPr>
              <a:t>الملتهبة</a:t>
            </a:r>
            <a:endParaRPr kumimoji="0" lang="en-US" altLang="en-US" sz="4000" dirty="0">
              <a:solidFill>
                <a:schemeClr val="bg1"/>
              </a:solidFill>
              <a:effectLst/>
              <a:ea typeface="ＭＳ Ｐゴシック" panose="020B0600070205080204" pitchFamily="34" charset="-128"/>
            </a:endParaRPr>
          </a:p>
        </p:txBody>
      </p:sp>
    </p:spTree>
    <p:extLst>
      <p:ext uri="{BB962C8B-B14F-4D97-AF65-F5344CB8AC3E}">
        <p14:creationId xmlns:p14="http://schemas.microsoft.com/office/powerpoint/2010/main" val="154311603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descr="Brown marble">
            <a:extLst>
              <a:ext uri="{FF2B5EF4-FFF2-40B4-BE49-F238E27FC236}">
                <a16:creationId xmlns:a16="http://schemas.microsoft.com/office/drawing/2014/main" id="{EA44E8F4-845B-42BA-B166-B8AFBA03B381}"/>
              </a:ext>
            </a:extLst>
          </p:cNvPr>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p:txBody>
      </p:sp>
      <p:pic>
        <p:nvPicPr>
          <p:cNvPr id="105475" name="Picture 3" descr="OMSSO085">
            <a:extLst>
              <a:ext uri="{FF2B5EF4-FFF2-40B4-BE49-F238E27FC236}">
                <a16:creationId xmlns:a16="http://schemas.microsoft.com/office/drawing/2014/main" id="{02ADC67A-7578-4A5E-A2C4-8F46A9E16BDD}"/>
              </a:ext>
            </a:extLst>
          </p:cNvPr>
          <p:cNvPicPr>
            <a:picLocks noChangeAspect="1" noChangeArrowheads="1"/>
          </p:cNvPicPr>
          <p:nvPr/>
        </p:nvPicPr>
        <p:blipFill>
          <a:blip r:embed="rId4" cstate="print">
            <a:lum bright="-24000"/>
            <a:extLst>
              <a:ext uri="{28A0092B-C50C-407E-A947-70E740481C1C}">
                <a14:useLocalDpi xmlns:a14="http://schemas.microsoft.com/office/drawing/2010/main" val="0"/>
              </a:ext>
            </a:extLst>
          </a:blip>
          <a:srcRect/>
          <a:stretch>
            <a:fillRect/>
          </a:stretch>
        </p:blipFill>
        <p:spPr bwMode="auto">
          <a:xfrm>
            <a:off x="0" y="0"/>
            <a:ext cx="5365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0F20B1BC-9833-4628-91C3-86CD8C5F4A2D}"/>
              </a:ext>
            </a:extLst>
          </p:cNvPr>
          <p:cNvSpPr txBox="1">
            <a:spLocks noChangeArrowheads="1"/>
          </p:cNvSpPr>
          <p:nvPr/>
        </p:nvSpPr>
        <p:spPr bwMode="auto">
          <a:xfrm>
            <a:off x="117144" y="2209522"/>
            <a:ext cx="5273722"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rPr>
              <a:t>1. من أنا (3: 11)؟</a:t>
            </a:r>
            <a:endParaRPr kumimoji="0" lang="en-US" sz="40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82277" name="Text Box 5">
            <a:extLst>
              <a:ext uri="{FF2B5EF4-FFF2-40B4-BE49-F238E27FC236}">
                <a16:creationId xmlns:a16="http://schemas.microsoft.com/office/drawing/2014/main" id="{E882B4A1-5842-401F-B003-13117C110260}"/>
              </a:ext>
            </a:extLst>
          </p:cNvPr>
          <p:cNvSpPr txBox="1">
            <a:spLocks noChangeArrowheads="1"/>
          </p:cNvSpPr>
          <p:nvPr/>
        </p:nvSpPr>
        <p:spPr bwMode="auto">
          <a:xfrm>
            <a:off x="89848" y="2896081"/>
            <a:ext cx="530101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rPr>
              <a:t>2. من أنت (3: 13)</a:t>
            </a:r>
            <a:r>
              <a:rPr kumimoji="0" lang="ar-JO" sz="4000" b="1" u="none" strike="noStrike" kern="1200" cap="none" spc="0" normalizeH="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rPr>
              <a:t>؟</a:t>
            </a:r>
            <a:endParaRPr kumimoji="0" lang="en-US" sz="40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82278" name="Text Box 6">
            <a:extLst>
              <a:ext uri="{FF2B5EF4-FFF2-40B4-BE49-F238E27FC236}">
                <a16:creationId xmlns:a16="http://schemas.microsoft.com/office/drawing/2014/main" id="{CA462AEB-B3F0-4531-8E08-81443A9C7695}"/>
              </a:ext>
            </a:extLst>
          </p:cNvPr>
          <p:cNvSpPr txBox="1">
            <a:spLocks noChangeArrowheads="1"/>
          </p:cNvSpPr>
          <p:nvPr/>
        </p:nvSpPr>
        <p:spPr bwMode="auto">
          <a:xfrm>
            <a:off x="89848" y="3576429"/>
            <a:ext cx="530101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rPr>
              <a:t>3. ماذا لو فشلت (4: 1)؟</a:t>
            </a:r>
            <a:endParaRPr kumimoji="0" lang="en-US" sz="40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82279" name="Text Box 7">
            <a:extLst>
              <a:ext uri="{FF2B5EF4-FFF2-40B4-BE49-F238E27FC236}">
                <a16:creationId xmlns:a16="http://schemas.microsoft.com/office/drawing/2014/main" id="{7792284E-76B4-4B50-95DB-5EEC90773E94}"/>
              </a:ext>
            </a:extLst>
          </p:cNvPr>
          <p:cNvSpPr txBox="1">
            <a:spLocks noChangeArrowheads="1"/>
          </p:cNvSpPr>
          <p:nvPr/>
        </p:nvSpPr>
        <p:spPr bwMode="auto">
          <a:xfrm>
            <a:off x="89848" y="4256777"/>
            <a:ext cx="530101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4000" b="1"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4. لست موهوباً (4: 10)؟</a:t>
            </a:r>
            <a:endParaRPr kumimoji="0" lang="en-US" altLang="en-US" sz="4000" b="1"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sp>
        <p:nvSpPr>
          <p:cNvPr id="182280" name="Text Box 8">
            <a:extLst>
              <a:ext uri="{FF2B5EF4-FFF2-40B4-BE49-F238E27FC236}">
                <a16:creationId xmlns:a16="http://schemas.microsoft.com/office/drawing/2014/main" id="{E22B1213-2493-437B-814D-315C9E84ACA5}"/>
              </a:ext>
            </a:extLst>
          </p:cNvPr>
          <p:cNvSpPr txBox="1">
            <a:spLocks noChangeArrowheads="1"/>
          </p:cNvSpPr>
          <p:nvPr/>
        </p:nvSpPr>
        <p:spPr bwMode="auto">
          <a:xfrm>
            <a:off x="76200" y="4937125"/>
            <a:ext cx="5314666"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23925" indent="-92392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923925" marR="0" lvl="0" indent="-923925" algn="r" defTabSz="914400" rtl="0" eaLnBrk="1" fontAlgn="base" latinLnBrk="0" hangingPunct="1">
              <a:lnSpc>
                <a:spcPct val="100000"/>
              </a:lnSpc>
              <a:spcBef>
                <a:spcPct val="50000"/>
              </a:spcBef>
              <a:spcAft>
                <a:spcPct val="0"/>
              </a:spcAft>
              <a:buClrTx/>
              <a:buSzTx/>
              <a:buFontTx/>
              <a:buNone/>
              <a:tabLst/>
              <a:defRPr/>
            </a:pPr>
            <a:r>
              <a:rPr kumimoji="0" lang="ar-JO" altLang="en-US" sz="4000" b="1"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5. لا أريد أن أنضم (4: 13)؟</a:t>
            </a:r>
            <a:endParaRPr kumimoji="0" lang="en-US" altLang="en-US" sz="4000" b="1"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sp>
        <p:nvSpPr>
          <p:cNvPr id="182285" name="Rectangle 13">
            <a:extLst>
              <a:ext uri="{FF2B5EF4-FFF2-40B4-BE49-F238E27FC236}">
                <a16:creationId xmlns:a16="http://schemas.microsoft.com/office/drawing/2014/main" id="{4FBB68C8-058B-4944-B53F-2D0839F40C3B}"/>
              </a:ext>
            </a:extLst>
          </p:cNvPr>
          <p:cNvSpPr>
            <a:spLocks noGrp="1" noChangeArrowheads="1"/>
          </p:cNvSpPr>
          <p:nvPr>
            <p:ph type="title" idx="4294967295"/>
          </p:nvPr>
        </p:nvSpPr>
        <p:spPr>
          <a:xfrm>
            <a:off x="-152400" y="304800"/>
            <a:ext cx="8636000" cy="762000"/>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defRPr/>
            </a:pPr>
            <a:r>
              <a:rPr kumimoji="0" lang="ar-JO" dirty="0">
                <a:solidFill>
                  <a:schemeClr val="bg1"/>
                </a:solidFill>
                <a:effectLst/>
                <a:ea typeface="ＭＳ Ｐゴシック" pitchFamily="-112" charset="-128"/>
              </a:rPr>
              <a:t>أعذار</a:t>
            </a:r>
            <a:endParaRPr kumimoji="0" lang="en-US" dirty="0">
              <a:solidFill>
                <a:schemeClr val="bg1"/>
              </a:solidFill>
              <a:effectLst/>
              <a:ea typeface="ＭＳ Ｐゴシック" pitchFamily="-112" charset="-128"/>
            </a:endParaRPr>
          </a:p>
        </p:txBody>
      </p:sp>
      <p:sp>
        <p:nvSpPr>
          <p:cNvPr id="10" name="TextBox 9">
            <a:extLst>
              <a:ext uri="{FF2B5EF4-FFF2-40B4-BE49-F238E27FC236}">
                <a16:creationId xmlns:a16="http://schemas.microsoft.com/office/drawing/2014/main" id="{30708DC0-6EFF-4399-9E4A-7EAD294E2E2B}"/>
              </a:ext>
            </a:extLst>
          </p:cNvPr>
          <p:cNvSpPr txBox="1">
            <a:spLocks noChangeArrowheads="1"/>
          </p:cNvSpPr>
          <p:nvPr/>
        </p:nvSpPr>
        <p:spPr bwMode="auto">
          <a:xfrm rot="-717050">
            <a:off x="221651" y="1545944"/>
            <a:ext cx="8881436" cy="1938992"/>
          </a:xfrm>
          <a:prstGeom prst="rect">
            <a:avLst/>
          </a:prstGeom>
          <a:solidFill>
            <a:srgbClr val="0200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altLang="en-US" sz="4000" b="1" dirty="0">
                <a:solidFill>
                  <a:srgbClr val="FFFFFF"/>
                </a:solidFill>
                <a:latin typeface="Arial" panose="020B0604020202020204" pitchFamily="34" charset="0"/>
                <a:cs typeface="Arial" panose="020B0604020202020204" pitchFamily="34" charset="0"/>
              </a:rPr>
              <a:t>أجاب الرب موسى </a:t>
            </a:r>
            <a:r>
              <a:rPr lang="ar-JO" altLang="en-US" sz="4000" b="1" dirty="0">
                <a:solidFill>
                  <a:srgbClr val="FFFF00"/>
                </a:solidFill>
                <a:latin typeface="Arial" panose="020B0604020202020204" pitchFamily="34" charset="0"/>
                <a:cs typeface="Arial" panose="020B0604020202020204" pitchFamily="34" charset="0"/>
              </a:rPr>
              <a:t>أنا هو الذي أنا هو </a:t>
            </a:r>
            <a:r>
              <a:rPr lang="ar-JO" altLang="en-US" sz="4000" b="1" dirty="0">
                <a:solidFill>
                  <a:srgbClr val="FFFFFF"/>
                </a:solidFill>
                <a:latin typeface="Arial" panose="020B0604020202020204" pitchFamily="34" charset="0"/>
                <a:cs typeface="Arial" panose="020B0604020202020204" pitchFamily="34" charset="0"/>
              </a:rPr>
              <a:t>أخبر شعب إسرائيل </a:t>
            </a:r>
            <a:r>
              <a:rPr lang="ar-JO" altLang="en-US" sz="4000" b="1" dirty="0">
                <a:solidFill>
                  <a:srgbClr val="FFFF00"/>
                </a:solidFill>
                <a:latin typeface="Arial" panose="020B0604020202020204" pitchFamily="34" charset="0"/>
                <a:cs typeface="Arial" panose="020B0604020202020204" pitchFamily="34" charset="0"/>
              </a:rPr>
              <a:t>أنا</a:t>
            </a:r>
            <a:r>
              <a:rPr lang="ar-JO" altLang="en-US" sz="4000" b="1" dirty="0">
                <a:solidFill>
                  <a:srgbClr val="FFFFFF"/>
                </a:solidFill>
                <a:latin typeface="Arial" panose="020B0604020202020204" pitchFamily="34" charset="0"/>
                <a:cs typeface="Arial" panose="020B0604020202020204" pitchFamily="34" charset="0"/>
              </a:rPr>
              <a:t> مرسلك إليهم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(خروج 4: 13)</a:t>
            </a:r>
            <a:endParaRPr kumimoji="0" lang="en-US" alt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97719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dissolve">
                                      <p:cBhvr>
                                        <p:cTn id="7" dur="500"/>
                                        <p:tgtEl>
                                          <p:spTgt spid="182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2277"/>
                                        </p:tgtEl>
                                        <p:attrNameLst>
                                          <p:attrName>style.visibility</p:attrName>
                                        </p:attrNameLst>
                                      </p:cBhvr>
                                      <p:to>
                                        <p:strVal val="visible"/>
                                      </p:to>
                                    </p:set>
                                    <p:animEffect transition="in" filter="dissolve">
                                      <p:cBhvr>
                                        <p:cTn id="12" dur="500"/>
                                        <p:tgtEl>
                                          <p:spTgt spid="1822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2278"/>
                                        </p:tgtEl>
                                        <p:attrNameLst>
                                          <p:attrName>style.visibility</p:attrName>
                                        </p:attrNameLst>
                                      </p:cBhvr>
                                      <p:to>
                                        <p:strVal val="visible"/>
                                      </p:to>
                                    </p:set>
                                    <p:animEffect transition="in" filter="dissolve">
                                      <p:cBhvr>
                                        <p:cTn id="17" dur="500"/>
                                        <p:tgtEl>
                                          <p:spTgt spid="1822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2279"/>
                                        </p:tgtEl>
                                        <p:attrNameLst>
                                          <p:attrName>style.visibility</p:attrName>
                                        </p:attrNameLst>
                                      </p:cBhvr>
                                      <p:to>
                                        <p:strVal val="visible"/>
                                      </p:to>
                                    </p:set>
                                    <p:animEffect transition="in" filter="dissolve">
                                      <p:cBhvr>
                                        <p:cTn id="22" dur="500"/>
                                        <p:tgtEl>
                                          <p:spTgt spid="18227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2280"/>
                                        </p:tgtEl>
                                        <p:attrNameLst>
                                          <p:attrName>style.visibility</p:attrName>
                                        </p:attrNameLst>
                                      </p:cBhvr>
                                      <p:to>
                                        <p:strVal val="visible"/>
                                      </p:to>
                                    </p:set>
                                    <p:animEffect transition="in" filter="dissolve">
                                      <p:cBhvr>
                                        <p:cTn id="27" dur="500"/>
                                        <p:tgtEl>
                                          <p:spTgt spid="18228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accel="50000" decel="5000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autoUpdateAnimBg="0"/>
      <p:bldP spid="182277" grpId="0" autoUpdateAnimBg="0"/>
      <p:bldP spid="182278" grpId="0" autoUpdateAnimBg="0"/>
      <p:bldP spid="182279" grpId="0" autoUpdateAnimBg="0"/>
      <p:bldP spid="182280" grpId="0" autoUpdateAnimBg="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D467B5-20CD-46AB-BD74-D71945B04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75671"/>
            <a:ext cx="9144000" cy="99650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جدل حول الملك</a:t>
            </a:r>
            <a:endParaRPr kumimoji="0" lang="en-US" sz="48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102664" y="1368756"/>
            <a:ext cx="3091251" cy="703831"/>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1" eaLnBrk="1" fontAlgn="base" latinLnBrk="0" hangingPunct="1">
              <a:lnSpc>
                <a:spcPct val="100000"/>
              </a:lnSpc>
              <a:spcBef>
                <a:spcPct val="20000"/>
              </a:spcBef>
              <a:spcAft>
                <a:spcPts val="0"/>
              </a:spcAft>
              <a:buClr>
                <a:srgbClr val="FFCC00"/>
              </a:buClr>
              <a:buSzPct val="70000"/>
              <a:buFontTx/>
              <a:buNone/>
              <a:tabLst/>
              <a:defRPr/>
            </a:pPr>
            <a:r>
              <a:rPr kumimoji="0" lang="ar-JO"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رفض</a:t>
            </a:r>
            <a:endParaRPr kumimoji="0" lang="en-US" sz="36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60792" y="2188213"/>
            <a:ext cx="3799268" cy="4413166"/>
          </a:xfrm>
          <a:prstGeom prst="rect">
            <a:avLst/>
          </a:prstGeom>
          <a:noFill/>
          <a:ln w="9525">
            <a:noFill/>
            <a:miter lim="800000"/>
            <a:headEnd/>
            <a:tailEnd/>
          </a:ln>
          <a:effectLst/>
        </p:spPr>
        <p:txBody>
          <a:bodyPr anchor="t"/>
          <a:lstStyle/>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هيرودس </a:t>
            </a:r>
            <a:r>
              <a:rPr kumimoji="0" lang="ar-SA" sz="3200" b="1" i="0" u="none" strike="noStrike" kern="0" cap="none" spc="0" normalizeH="0" baseline="0" noProof="0" dirty="0" err="1">
                <a:ln>
                  <a:noFill/>
                </a:ln>
                <a:solidFill>
                  <a:srgbClr val="FFFFFF"/>
                </a:solidFill>
                <a:effectLst>
                  <a:glow rad="228600">
                    <a:srgbClr val="220011"/>
                  </a:glow>
                </a:effectLst>
                <a:uLnTx/>
                <a:uFillTx/>
                <a:latin typeface="Arial"/>
                <a:ea typeface="ＭＳ Ｐゴシック" charset="0"/>
                <a:cs typeface="Arial"/>
              </a:rPr>
              <a:t>أنتيباس</a:t>
            </a:r>
            <a:endPar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مدن الجليل</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الفريسيين</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أمة إسرائيل</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الناصرة</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2" name="Rectangle 1">
            <a:extLst>
              <a:ext uri="{FF2B5EF4-FFF2-40B4-BE49-F238E27FC236}">
                <a16:creationId xmlns:a16="http://schemas.microsoft.com/office/drawing/2014/main" id="{1D35ED2E-9861-59A0-D85A-C322CE8A69D0}"/>
              </a:ext>
            </a:extLst>
          </p:cNvPr>
          <p:cNvSpPr>
            <a:spLocks noChangeArrowheads="1"/>
          </p:cNvSpPr>
          <p:nvPr/>
        </p:nvSpPr>
        <p:spPr bwMode="auto">
          <a:xfrm>
            <a:off x="5275993" y="1368756"/>
            <a:ext cx="3271557" cy="703831"/>
          </a:xfrm>
          <a:prstGeom prst="rect">
            <a:avLst/>
          </a:prstGeom>
          <a:gradFill flip="none" rotWithShape="1">
            <a:gsLst>
              <a:gs pos="0">
                <a:schemeClr val="tx1"/>
              </a:gs>
              <a:gs pos="100000">
                <a:srgbClr val="0070C0"/>
              </a:gs>
            </a:gsLst>
            <a:lin ang="0" scaled="1"/>
            <a:tileRect/>
          </a:gra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1" eaLnBrk="1" fontAlgn="base" latinLnBrk="0" hangingPunct="1">
              <a:lnSpc>
                <a:spcPct val="100000"/>
              </a:lnSpc>
              <a:spcBef>
                <a:spcPct val="20000"/>
              </a:spcBef>
              <a:spcAft>
                <a:spcPts val="0"/>
              </a:spcAft>
              <a:buClr>
                <a:srgbClr val="FFCC00"/>
              </a:buClr>
              <a:buSzPct val="70000"/>
              <a:buFontTx/>
              <a:buNone/>
              <a:tabLst/>
              <a:defRPr/>
            </a:pPr>
            <a:r>
              <a:rPr kumimoji="0" lang="ar-SA"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قبول</a:t>
            </a:r>
            <a:endParaRPr kumimoji="0" lang="en-US" sz="3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3" name="Rectangle 2">
            <a:extLst>
              <a:ext uri="{FF2B5EF4-FFF2-40B4-BE49-F238E27FC236}">
                <a16:creationId xmlns:a16="http://schemas.microsoft.com/office/drawing/2014/main" id="{C51A5A3D-87AD-3739-B150-027CF0AC16C0}"/>
              </a:ext>
            </a:extLst>
          </p:cNvPr>
          <p:cNvSpPr>
            <a:spLocks noChangeArrowheads="1"/>
          </p:cNvSpPr>
          <p:nvPr/>
        </p:nvSpPr>
        <p:spPr bwMode="auto">
          <a:xfrm>
            <a:off x="4060060" y="2188213"/>
            <a:ext cx="4687910" cy="3841112"/>
          </a:xfrm>
          <a:prstGeom prst="rect">
            <a:avLst/>
          </a:prstGeom>
          <a:noFill/>
          <a:ln w="9525">
            <a:noFill/>
            <a:miter lim="800000"/>
            <a:headEnd/>
            <a:tailEnd/>
          </a:ln>
          <a:effectLst/>
        </p:spPr>
        <p:txBody>
          <a:bodyPr anchor="t"/>
          <a:lstStyle/>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امرأة في بيت سمعان</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نساء ثريات يدعمن يسوع</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إسرائيل بعد فترة ما بين </a:t>
            </a:r>
            <a:r>
              <a:rPr lang="ar-LB" sz="3200" b="1" kern="0" dirty="0">
                <a:solidFill>
                  <a:srgbClr val="FFFFFF"/>
                </a:solidFill>
                <a:effectLst>
                  <a:glow rad="228600">
                    <a:srgbClr val="220011"/>
                  </a:glow>
                </a:effectLst>
                <a:latin typeface="Arial"/>
                <a:ea typeface="ＭＳ Ｐゴシック" charset="0"/>
                <a:cs typeface="Arial"/>
              </a:rPr>
              <a:t>المجيئين</a:t>
            </a:r>
            <a:endPar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العالم، البحر، المرض، الموت، والعمى</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3215130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1286AF-785A-4CE5-9C3B-57558B438A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ث. استقبال في جنيسارت</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77</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14: 34-36</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6: 53-56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275218"/>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a:t>
            </a: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 المسيح من خلال الشفاء الجسدي أنه يستطيع أن يفعل الشيء </a:t>
            </a:r>
            <a:endPar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نفسه في العالم الروحي إذا وثقوا به بالإيمان</a:t>
            </a:r>
          </a:p>
        </p:txBody>
      </p:sp>
    </p:spTree>
    <p:extLst>
      <p:ext uri="{BB962C8B-B14F-4D97-AF65-F5344CB8AC3E}">
        <p14:creationId xmlns:p14="http://schemas.microsoft.com/office/powerpoint/2010/main" val="10929196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19A3C8-F2D4-4B13-BEA4-97C65B1131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ج. تعليمات بخصوص خبز الحياة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78</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6: 22-71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5711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كونه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الخبز الحقيقي النازل من السماء، يعل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 يسوع أنه جاء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لا ليعطي خبزًا ماديًا، بل الخبز السماوي الجديد للحياة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72697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58370" name="Picture 6" descr="Jesus Very CLose Up.jpg">
            <a:extLst>
              <a:ext uri="{FF2B5EF4-FFF2-40B4-BE49-F238E27FC236}">
                <a16:creationId xmlns:a16="http://schemas.microsoft.com/office/drawing/2014/main" id="{204826DB-AAE4-4782-B02A-7A981D8D9C06}"/>
              </a:ext>
            </a:extLst>
          </p:cNvPr>
          <p:cNvPicPr>
            <a:picLocks noChangeAspect="1"/>
          </p:cNvPicPr>
          <p:nvPr/>
        </p:nvPicPr>
        <p:blipFill>
          <a:blip r:embed="rId4" cstate="print">
            <a:extLst>
              <a:ext uri="{28A0092B-C50C-407E-A947-70E740481C1C}">
                <a14:useLocalDpi xmlns:a14="http://schemas.microsoft.com/office/drawing/2010/main" val="0"/>
              </a:ext>
            </a:extLst>
          </a:blip>
          <a:srcRect l="7777" r="1699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a:extLst>
              <a:ext uri="{FF2B5EF4-FFF2-40B4-BE49-F238E27FC236}">
                <a16:creationId xmlns:a16="http://schemas.microsoft.com/office/drawing/2014/main" id="{D723D4EB-F058-4595-A5F1-E6990D712EBB}"/>
              </a:ext>
            </a:extLst>
          </p:cNvPr>
          <p:cNvGrpSpPr>
            <a:grpSpLocks/>
          </p:cNvGrpSpPr>
          <p:nvPr/>
        </p:nvGrpSpPr>
        <p:grpSpPr bwMode="auto">
          <a:xfrm>
            <a:off x="381000" y="1676400"/>
            <a:ext cx="3810000" cy="4953000"/>
            <a:chOff x="381000" y="1676400"/>
            <a:chExt cx="3810000" cy="4953000"/>
          </a:xfrm>
        </p:grpSpPr>
        <p:pic>
          <p:nvPicPr>
            <p:cNvPr id="58376" name="Picture 6" descr="5000_loaves_fish_432x432">
              <a:extLst>
                <a:ext uri="{FF2B5EF4-FFF2-40B4-BE49-F238E27FC236}">
                  <a16:creationId xmlns:a16="http://schemas.microsoft.com/office/drawing/2014/main" id="{5FD19575-8950-467C-9F8A-43B92B01A7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1676400"/>
              <a:ext cx="3810000" cy="3810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8377" name="WordArt 8">
              <a:extLst>
                <a:ext uri="{FF2B5EF4-FFF2-40B4-BE49-F238E27FC236}">
                  <a16:creationId xmlns:a16="http://schemas.microsoft.com/office/drawing/2014/main" id="{E87BEFD4-DD51-4297-9F85-BAACBC367278}"/>
                </a:ext>
              </a:extLst>
            </p:cNvPr>
            <p:cNvSpPr>
              <a:spLocks noChangeArrowheads="1" noChangeShapeType="1" noTextEdit="1"/>
            </p:cNvSpPr>
            <p:nvPr/>
          </p:nvSpPr>
          <p:spPr bwMode="auto">
            <a:xfrm>
              <a:off x="1447800" y="5867400"/>
              <a:ext cx="2057400" cy="7620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defRPr/>
              </a:pPr>
              <a:r>
                <a:rPr lang="ar-JO" sz="3600" b="1" kern="10" dirty="0">
                  <a:ln w="19050">
                    <a:solidFill>
                      <a:srgbClr val="99CCFF"/>
                    </a:solidFill>
                    <a:round/>
                    <a:headEnd/>
                    <a:tailEnd/>
                  </a:ln>
                  <a:solidFill>
                    <a:srgbClr val="FF0000"/>
                  </a:solidFill>
                  <a:effectLst>
                    <a:outerShdw dist="35921" dir="2700000" algn="ctr" rotWithShape="0">
                      <a:srgbClr val="990000">
                        <a:alpha val="74997"/>
                      </a:srgbClr>
                    </a:outerShdw>
                  </a:effectLst>
                  <a:latin typeface="Gregs Other Hand"/>
                  <a:ea typeface="ＭＳ Ｐゴシック" panose="020B0600070205080204" pitchFamily="34" charset="-128"/>
                </a:rPr>
                <a:t>1-15</a:t>
              </a:r>
              <a:endParaRPr lang="en-GB" sz="3600" b="1" kern="10" dirty="0">
                <a:ln w="19050">
                  <a:solidFill>
                    <a:srgbClr val="99CCFF"/>
                  </a:solidFill>
                  <a:round/>
                  <a:headEnd/>
                  <a:tailEnd/>
                </a:ln>
                <a:solidFill>
                  <a:srgbClr val="FF0000"/>
                </a:solidFill>
                <a:effectLst>
                  <a:outerShdw dist="35921" dir="2700000" algn="ctr" rotWithShape="0">
                    <a:srgbClr val="990000">
                      <a:alpha val="74997"/>
                    </a:srgbClr>
                  </a:outerShdw>
                </a:effectLst>
                <a:latin typeface="Gregs Other Hand"/>
                <a:ea typeface="ＭＳ Ｐゴシック" panose="020B0600070205080204" pitchFamily="34" charset="-128"/>
              </a:endParaRPr>
            </a:p>
          </p:txBody>
        </p:sp>
      </p:grpSp>
      <p:sp>
        <p:nvSpPr>
          <p:cNvPr id="6" name="Title 5">
            <a:extLst>
              <a:ext uri="{FF2B5EF4-FFF2-40B4-BE49-F238E27FC236}">
                <a16:creationId xmlns:a16="http://schemas.microsoft.com/office/drawing/2014/main" id="{1C7C0DB8-AEC7-453E-8ABF-1B31A861BC99}"/>
              </a:ext>
            </a:extLst>
          </p:cNvPr>
          <p:cNvSpPr>
            <a:spLocks noGrp="1"/>
          </p:cNvSpPr>
          <p:nvPr>
            <p:ph type="title"/>
          </p:nvPr>
        </p:nvSpPr>
        <p:spPr>
          <a:xfrm>
            <a:off x="0" y="152400"/>
            <a:ext cx="9144000" cy="1143000"/>
          </a:xfrm>
        </p:spPr>
        <p:txBody>
          <a:bodyPr/>
          <a:lstStyle/>
          <a:p>
            <a:r>
              <a:rPr lang="ar-JO" altLang="en-US" dirty="0">
                <a:effectLst>
                  <a:outerShdw blurRad="38100" dist="38100" dir="2700000" algn="tl">
                    <a:srgbClr val="000000"/>
                  </a:outerShdw>
                </a:effectLst>
                <a:ea typeface="ＭＳ Ｐゴシック" panose="020B0600070205080204" pitchFamily="34" charset="-128"/>
              </a:rPr>
              <a:t>أظهر يسوع سلط</a:t>
            </a:r>
            <a:r>
              <a:rPr lang="ar-LB" altLang="en-US" dirty="0">
                <a:effectLst>
                  <a:outerShdw blurRad="38100" dist="38100" dir="2700000" algn="tl">
                    <a:srgbClr val="000000"/>
                  </a:outerShdw>
                </a:effectLst>
                <a:ea typeface="ＭＳ Ｐゴシック" panose="020B0600070205080204" pitchFamily="34" charset="-128"/>
              </a:rPr>
              <a:t>انه</a:t>
            </a:r>
            <a:r>
              <a:rPr lang="ar-JO" altLang="en-US" dirty="0">
                <a:effectLst>
                  <a:outerShdw blurRad="38100" dist="38100" dir="2700000" algn="tl">
                    <a:srgbClr val="000000"/>
                  </a:outerShdw>
                </a:effectLst>
                <a:ea typeface="ＭＳ Ｐゴシック" panose="020B0600070205080204" pitchFamily="34" charset="-128"/>
              </a:rPr>
              <a:t> فوق </a:t>
            </a:r>
            <a:r>
              <a:rPr lang="ar-JO" altLang="en-US" dirty="0">
                <a:solidFill>
                  <a:srgbClr val="FFFF00"/>
                </a:solidFill>
                <a:effectLst>
                  <a:outerShdw blurRad="38100" dist="38100" dir="2700000" algn="tl">
                    <a:srgbClr val="000000"/>
                  </a:outerShdw>
                </a:effectLst>
                <a:ea typeface="ＭＳ Ｐゴシック" panose="020B0600070205080204" pitchFamily="34" charset="-128"/>
              </a:rPr>
              <a:t>موسى</a:t>
            </a:r>
            <a:r>
              <a:rPr lang="ar-JO" altLang="en-US" dirty="0">
                <a:effectLst>
                  <a:outerShdw blurRad="38100" dist="38100" dir="2700000" algn="tl">
                    <a:srgbClr val="000000"/>
                  </a:outerShdw>
                </a:effectLst>
                <a:ea typeface="ＭＳ Ｐゴシック" panose="020B0600070205080204" pitchFamily="34" charset="-128"/>
              </a:rPr>
              <a:t> و</a:t>
            </a:r>
            <a:r>
              <a:rPr lang="ar-JO" altLang="en-US" dirty="0">
                <a:solidFill>
                  <a:srgbClr val="FFFF00"/>
                </a:solidFill>
                <a:effectLst>
                  <a:outerShdw blurRad="38100" dist="38100" dir="2700000" algn="tl">
                    <a:srgbClr val="000000"/>
                  </a:outerShdw>
                </a:effectLst>
                <a:ea typeface="ＭＳ Ｐゴシック" panose="020B0600070205080204" pitchFamily="34" charset="-128"/>
              </a:rPr>
              <a:t>الخليقة</a:t>
            </a:r>
            <a:r>
              <a:rPr lang="ar-JO" altLang="en-US" dirty="0">
                <a:effectLst>
                  <a:outerShdw blurRad="38100" dist="38100" dir="2700000" algn="tl">
                    <a:srgbClr val="000000"/>
                  </a:outerShdw>
                </a:effectLst>
                <a:ea typeface="ＭＳ Ｐゴシック" panose="020B0600070205080204" pitchFamily="34" charset="-128"/>
              </a:rPr>
              <a:t>      (6: 1-21)</a:t>
            </a:r>
            <a:endParaRPr lang="en-US" altLang="en-US" dirty="0">
              <a:effectLst>
                <a:outerShdw blurRad="38100" dist="38100" dir="2700000" algn="tl">
                  <a:srgbClr val="000000"/>
                </a:outerShdw>
              </a:effectLst>
              <a:ea typeface="ＭＳ Ｐゴシック" panose="020B0600070205080204" pitchFamily="34" charset="-128"/>
            </a:endParaRPr>
          </a:p>
        </p:txBody>
      </p:sp>
      <p:grpSp>
        <p:nvGrpSpPr>
          <p:cNvPr id="3" name="Group 9">
            <a:extLst>
              <a:ext uri="{FF2B5EF4-FFF2-40B4-BE49-F238E27FC236}">
                <a16:creationId xmlns:a16="http://schemas.microsoft.com/office/drawing/2014/main" id="{3796DECE-8310-4CFA-BF04-C57DB0D7B845}"/>
              </a:ext>
            </a:extLst>
          </p:cNvPr>
          <p:cNvGrpSpPr>
            <a:grpSpLocks/>
          </p:cNvGrpSpPr>
          <p:nvPr/>
        </p:nvGrpSpPr>
        <p:grpSpPr bwMode="auto">
          <a:xfrm>
            <a:off x="4800600" y="1600200"/>
            <a:ext cx="3886200" cy="5029200"/>
            <a:chOff x="4800600" y="1600200"/>
            <a:chExt cx="3886200" cy="5029200"/>
          </a:xfrm>
        </p:grpSpPr>
        <p:sp>
          <p:nvSpPr>
            <p:cNvPr id="58374" name="WordArt 4">
              <a:extLst>
                <a:ext uri="{FF2B5EF4-FFF2-40B4-BE49-F238E27FC236}">
                  <a16:creationId xmlns:a16="http://schemas.microsoft.com/office/drawing/2014/main" id="{B8B99B3A-6D35-4121-AB5A-850E738082A0}"/>
                </a:ext>
              </a:extLst>
            </p:cNvPr>
            <p:cNvSpPr>
              <a:spLocks noChangeArrowheads="1" noChangeShapeType="1" noTextEdit="1"/>
            </p:cNvSpPr>
            <p:nvPr/>
          </p:nvSpPr>
          <p:spPr bwMode="auto">
            <a:xfrm>
              <a:off x="5715001" y="5791200"/>
              <a:ext cx="2057399" cy="8382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defRPr/>
              </a:pPr>
              <a:r>
                <a:rPr lang="ar-JO" sz="3600" b="1" kern="10" dirty="0">
                  <a:ln w="19050">
                    <a:solidFill>
                      <a:srgbClr val="99CCFF"/>
                    </a:solidFill>
                    <a:round/>
                    <a:headEnd/>
                    <a:tailEnd/>
                  </a:ln>
                  <a:solidFill>
                    <a:srgbClr val="FFFF00"/>
                  </a:solidFill>
                  <a:effectLst>
                    <a:outerShdw dist="35921" dir="2700000" algn="ctr" rotWithShape="0">
                      <a:srgbClr val="990000">
                        <a:alpha val="74997"/>
                      </a:srgbClr>
                    </a:outerShdw>
                  </a:effectLst>
                  <a:latin typeface="j.d."/>
                  <a:ea typeface="ＭＳ Ｐゴシック" panose="020B0600070205080204" pitchFamily="34" charset="-128"/>
                </a:rPr>
                <a:t>16-21</a:t>
              </a:r>
              <a:endParaRPr lang="en-GB" sz="3600" b="1" kern="10" dirty="0">
                <a:ln w="19050">
                  <a:solidFill>
                    <a:srgbClr val="99CCFF"/>
                  </a:solidFill>
                  <a:round/>
                  <a:headEnd/>
                  <a:tailEnd/>
                </a:ln>
                <a:solidFill>
                  <a:srgbClr val="FFFF00"/>
                </a:solidFill>
                <a:effectLst>
                  <a:outerShdw dist="35921" dir="2700000" algn="ctr" rotWithShape="0">
                    <a:srgbClr val="990000">
                      <a:alpha val="74997"/>
                    </a:srgbClr>
                  </a:outerShdw>
                </a:effectLst>
                <a:latin typeface="j.d."/>
                <a:ea typeface="ＭＳ Ｐゴシック" panose="020B0600070205080204" pitchFamily="34" charset="-128"/>
              </a:endParaRPr>
            </a:p>
          </p:txBody>
        </p:sp>
        <p:pic>
          <p:nvPicPr>
            <p:cNvPr id="58375" name="Picture 6" descr="jesus_in_distance_slide">
              <a:extLst>
                <a:ext uri="{FF2B5EF4-FFF2-40B4-BE49-F238E27FC236}">
                  <a16:creationId xmlns:a16="http://schemas.microsoft.com/office/drawing/2014/main" id="{D0B2A98B-DBCB-4AA0-AFBF-FE3492C7D7D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3225" t="16418" r="22934" b="7463"/>
            <a:stretch>
              <a:fillRect/>
            </a:stretch>
          </p:blipFill>
          <p:spPr bwMode="auto">
            <a:xfrm>
              <a:off x="4800600" y="1600200"/>
              <a:ext cx="3886200" cy="38862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7059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0820" name="Picture 4" descr="bread_of_life">
            <a:extLst>
              <a:ext uri="{FF2B5EF4-FFF2-40B4-BE49-F238E27FC236}">
                <a16:creationId xmlns:a16="http://schemas.microsoft.com/office/drawing/2014/main" id="{99A67B40-86DA-484D-A04D-060EEB026E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2286000"/>
            <a:ext cx="36544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8" name="Rectangle 2">
            <a:extLst>
              <a:ext uri="{FF2B5EF4-FFF2-40B4-BE49-F238E27FC236}">
                <a16:creationId xmlns:a16="http://schemas.microsoft.com/office/drawing/2014/main" id="{AC9DDD90-ED44-4B89-AAC8-233AD70A235B}"/>
              </a:ext>
            </a:extLst>
          </p:cNvPr>
          <p:cNvSpPr>
            <a:spLocks noGrp="1" noChangeArrowheads="1"/>
          </p:cNvSpPr>
          <p:nvPr>
            <p:ph type="title"/>
          </p:nvPr>
        </p:nvSpPr>
        <p:spPr>
          <a:xfrm>
            <a:off x="0" y="31899"/>
            <a:ext cx="9144000" cy="1981200"/>
          </a:xfrm>
        </p:spPr>
        <p:txBody>
          <a:bodyPr/>
          <a:lstStyle/>
          <a:p>
            <a:pPr rtl="1" eaLnBrk="1" hangingPunct="1"/>
            <a:r>
              <a:rPr lang="ar-JO" altLang="en-US" sz="4000" dirty="0">
                <a:solidFill>
                  <a:srgbClr val="7F4D00"/>
                </a:solidFill>
                <a:effectLst>
                  <a:outerShdw blurRad="38100" dist="38100" dir="2700000" algn="tl">
                    <a:srgbClr val="C0C0C0"/>
                  </a:outerShdw>
                </a:effectLst>
                <a:ea typeface="ＭＳ Ｐゴシック" panose="020B0600070205080204" pitchFamily="34" charset="-128"/>
              </a:rPr>
              <a:t>2. يشبع يسوع جوعنا </a:t>
            </a:r>
            <a:r>
              <a:rPr lang="ar-JO" altLang="en-US" sz="4000" dirty="0">
                <a:solidFill>
                  <a:schemeClr val="accent2"/>
                </a:solidFill>
                <a:effectLst>
                  <a:outerShdw blurRad="38100" dist="38100" dir="2700000" algn="tl">
                    <a:srgbClr val="C0C0C0"/>
                  </a:outerShdw>
                </a:effectLst>
                <a:ea typeface="ＭＳ Ｐゴシック" panose="020B0600070205080204" pitchFamily="34" charset="-128"/>
              </a:rPr>
              <a:t>الروحي</a:t>
            </a:r>
            <a:r>
              <a:rPr lang="ar-JO" altLang="en-US" sz="4000" dirty="0">
                <a:solidFill>
                  <a:srgbClr val="7F4D00"/>
                </a:solidFill>
                <a:effectLst>
                  <a:outerShdw blurRad="38100" dist="38100" dir="2700000" algn="tl">
                    <a:srgbClr val="C0C0C0"/>
                  </a:outerShdw>
                </a:effectLst>
                <a:ea typeface="ＭＳ Ｐゴシック" panose="020B0600070205080204" pitchFamily="34" charset="-128"/>
              </a:rPr>
              <a:t> من خلال منحنا </a:t>
            </a:r>
            <a:br>
              <a:rPr lang="ar-LB" altLang="en-US" sz="4000" dirty="0">
                <a:solidFill>
                  <a:srgbClr val="7F4D00"/>
                </a:solidFill>
                <a:effectLst>
                  <a:outerShdw blurRad="38100" dist="38100" dir="2700000" algn="tl">
                    <a:srgbClr val="C0C0C0"/>
                  </a:outerShdw>
                </a:effectLst>
                <a:ea typeface="ＭＳ Ｐゴシック" panose="020B0600070205080204" pitchFamily="34" charset="-128"/>
              </a:rPr>
            </a:br>
            <a:r>
              <a:rPr lang="ar-JO" altLang="en-US" sz="4000" dirty="0">
                <a:solidFill>
                  <a:srgbClr val="7F4D00"/>
                </a:solidFill>
                <a:effectLst>
                  <a:outerShdw blurRad="38100" dist="38100" dir="2700000" algn="tl">
                    <a:srgbClr val="C0C0C0"/>
                  </a:outerShdw>
                </a:effectLst>
                <a:ea typeface="ＭＳ Ｐゴシック" panose="020B0600070205080204" pitchFamily="34" charset="-128"/>
              </a:rPr>
              <a:t>حياة أبدية (6: 22-59)</a:t>
            </a:r>
            <a:r>
              <a:rPr lang="ar-SA" altLang="en-US" sz="4000" dirty="0">
                <a:solidFill>
                  <a:srgbClr val="7F4D00"/>
                </a:solidFill>
                <a:effectLst>
                  <a:outerShdw blurRad="38100" dist="38100" dir="2700000" algn="tl">
                    <a:srgbClr val="C0C0C0"/>
                  </a:outerShdw>
                </a:effectLst>
                <a:latin typeface="Gill Sans Ultra Bold" panose="020B0A02020104020203" pitchFamily="34" charset="0"/>
                <a:ea typeface="ＭＳ Ｐゴシック" panose="020B0600070205080204" pitchFamily="34" charset="-128"/>
              </a:rPr>
              <a:t>.</a:t>
            </a:r>
            <a:endParaRPr lang="en-US" altLang="en-US" sz="4000" dirty="0">
              <a:solidFill>
                <a:srgbClr val="7F4D00"/>
              </a:solidFill>
              <a:effectLst>
                <a:outerShdw blurRad="38100" dist="38100" dir="2700000" algn="tl">
                  <a:srgbClr val="C0C0C0"/>
                </a:outerShdw>
              </a:effectLst>
              <a:latin typeface="Gill Sans Ultra Bold" panose="020B0A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2503267200"/>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290818"/>
                                        </p:tgtEl>
                                        <p:attrNameLst>
                                          <p:attrName>style.visibility</p:attrName>
                                        </p:attrNameLst>
                                      </p:cBhvr>
                                      <p:to>
                                        <p:strVal val="visible"/>
                                      </p:to>
                                    </p:set>
                                    <p:animEffect transition="in" filter="fade">
                                      <p:cBhvr>
                                        <p:cTn id="7" dur="1000"/>
                                        <p:tgtEl>
                                          <p:spTgt spid="290818"/>
                                        </p:tgtEl>
                                      </p:cBhvr>
                                    </p:animEffect>
                                    <p:anim calcmode="lin" valueType="num">
                                      <p:cBhvr>
                                        <p:cTn id="8" dur="1000" fill="hold"/>
                                        <p:tgtEl>
                                          <p:spTgt spid="290818"/>
                                        </p:tgtEl>
                                        <p:attrNameLst>
                                          <p:attrName>ppt_w</p:attrName>
                                        </p:attrNameLst>
                                      </p:cBhvr>
                                      <p:tavLst>
                                        <p:tav tm="0" fmla="#ppt_w*sin(2.5*pi*$)">
                                          <p:val>
                                            <p:fltVal val="0"/>
                                          </p:val>
                                        </p:tav>
                                        <p:tav tm="100000">
                                          <p:val>
                                            <p:fltVal val="1"/>
                                          </p:val>
                                        </p:tav>
                                      </p:tavLst>
                                    </p:anim>
                                    <p:anim calcmode="lin" valueType="num">
                                      <p:cBhvr>
                                        <p:cTn id="9" dur="1000" fill="hold"/>
                                        <p:tgtEl>
                                          <p:spTgt spid="290818"/>
                                        </p:tgtEl>
                                        <p:attrNameLst>
                                          <p:attrName>ppt_h</p:attrName>
                                        </p:attrNameLst>
                                      </p:cBhvr>
                                      <p:tavLst>
                                        <p:tav tm="0">
                                          <p:val>
                                            <p:strVal val="#ppt_h"/>
                                          </p:val>
                                        </p:tav>
                                        <p:tav tm="100000">
                                          <p:val>
                                            <p:strVal val="#ppt_h"/>
                                          </p:val>
                                        </p:tav>
                                      </p:tavLst>
                                    </p:anim>
                                  </p:childTnLst>
                                </p:cTn>
                              </p:par>
                            </p:childTnLst>
                          </p:cTn>
                        </p:par>
                        <p:par>
                          <p:cTn id="10" fill="hold" nodeType="afterGroup">
                            <p:stCondLst>
                              <p:cond delay="6000"/>
                            </p:stCondLst>
                            <p:childTnLst>
                              <p:par>
                                <p:cTn id="11" presetID="42" presetClass="entr" presetSubtype="0" fill="hold" nodeType="afterEffect">
                                  <p:stCondLst>
                                    <p:cond delay="0"/>
                                  </p:stCondLst>
                                  <p:childTnLst>
                                    <p:set>
                                      <p:cBhvr>
                                        <p:cTn id="12" dur="1" fill="hold">
                                          <p:stCondLst>
                                            <p:cond delay="0"/>
                                          </p:stCondLst>
                                        </p:cTn>
                                        <p:tgtEl>
                                          <p:spTgt spid="290820"/>
                                        </p:tgtEl>
                                        <p:attrNameLst>
                                          <p:attrName>style.visibility</p:attrName>
                                        </p:attrNameLst>
                                      </p:cBhvr>
                                      <p:to>
                                        <p:strVal val="visible"/>
                                      </p:to>
                                    </p:set>
                                    <p:animEffect transition="in" filter="fade">
                                      <p:cBhvr>
                                        <p:cTn id="13" dur="1000"/>
                                        <p:tgtEl>
                                          <p:spTgt spid="290820"/>
                                        </p:tgtEl>
                                      </p:cBhvr>
                                    </p:animEffect>
                                    <p:anim calcmode="lin" valueType="num">
                                      <p:cBhvr>
                                        <p:cTn id="14" dur="1000" fill="hold"/>
                                        <p:tgtEl>
                                          <p:spTgt spid="290820"/>
                                        </p:tgtEl>
                                        <p:attrNameLst>
                                          <p:attrName>ppt_x</p:attrName>
                                        </p:attrNameLst>
                                      </p:cBhvr>
                                      <p:tavLst>
                                        <p:tav tm="0">
                                          <p:val>
                                            <p:strVal val="#ppt_x"/>
                                          </p:val>
                                        </p:tav>
                                        <p:tav tm="100000">
                                          <p:val>
                                            <p:strVal val="#ppt_x"/>
                                          </p:val>
                                        </p:tav>
                                      </p:tavLst>
                                    </p:anim>
                                    <p:anim calcmode="lin" valueType="num">
                                      <p:cBhvr>
                                        <p:cTn id="15" dur="1000" fill="hold"/>
                                        <p:tgtEl>
                                          <p:spTgt spid="2908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5" descr="You only want bread.jpg">
            <a:extLst>
              <a:ext uri="{FF2B5EF4-FFF2-40B4-BE49-F238E27FC236}">
                <a16:creationId xmlns:a16="http://schemas.microsoft.com/office/drawing/2014/main" id="{9286E8E2-E1CA-4EC2-ABB0-439FA50D1F8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52625"/>
            <a:ext cx="9144000"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C8060F9-4A91-4F86-B37F-75810B1BFB97}"/>
              </a:ext>
            </a:extLst>
          </p:cNvPr>
          <p:cNvSpPr>
            <a:spLocks noGrp="1"/>
          </p:cNvSpPr>
          <p:nvPr>
            <p:ph type="title"/>
          </p:nvPr>
        </p:nvSpPr>
        <p:spPr>
          <a:xfrm>
            <a:off x="0" y="0"/>
            <a:ext cx="9144000" cy="838200"/>
          </a:xfrm>
          <a:gradFill flip="none" rotWithShape="1">
            <a:gsLst>
              <a:gs pos="0">
                <a:srgbClr val="000090"/>
              </a:gs>
              <a:gs pos="100000">
                <a:schemeClr val="bg2"/>
              </a:gs>
            </a:gsLst>
            <a:lin ang="0" scaled="1"/>
            <a:tileRect/>
          </a:gradFill>
        </p:spPr>
        <p:txBody>
          <a:bodyPr/>
          <a:lstStyle/>
          <a:p>
            <a:r>
              <a:rPr lang="ar-JO" altLang="en-US" dirty="0">
                <a:effectLst>
                  <a:outerShdw blurRad="38100" dist="38100" dir="2700000" algn="tl">
                    <a:srgbClr val="000000"/>
                  </a:outerShdw>
                </a:effectLst>
                <a:ea typeface="ＭＳ Ｐゴシック" panose="020B0600070205080204" pitchFamily="34" charset="-128"/>
              </a:rPr>
              <a:t>طعامين</a:t>
            </a:r>
            <a:endParaRPr lang="en-US" altLang="en-US" dirty="0">
              <a:effectLst>
                <a:outerShdw blurRad="38100" dist="38100" dir="2700000" algn="tl">
                  <a:srgbClr val="000000"/>
                </a:outerShdw>
              </a:effectLst>
              <a:ea typeface="ＭＳ Ｐゴシック" panose="020B0600070205080204" pitchFamily="34" charset="-128"/>
            </a:endParaRPr>
          </a:p>
        </p:txBody>
      </p:sp>
      <p:sp>
        <p:nvSpPr>
          <p:cNvPr id="4" name="Content Placeholder 2">
            <a:extLst>
              <a:ext uri="{FF2B5EF4-FFF2-40B4-BE49-F238E27FC236}">
                <a16:creationId xmlns:a16="http://schemas.microsoft.com/office/drawing/2014/main" id="{22E50D2A-1A9C-42A3-BB21-A3068CC6EC95}"/>
              </a:ext>
            </a:extLst>
          </p:cNvPr>
          <p:cNvSpPr txBox="1">
            <a:spLocks/>
          </p:cNvSpPr>
          <p:nvPr/>
        </p:nvSpPr>
        <p:spPr bwMode="auto">
          <a:xfrm>
            <a:off x="685800" y="838200"/>
            <a:ext cx="7772400" cy="1143000"/>
          </a:xfrm>
          <a:prstGeom prst="rect">
            <a:avLst/>
          </a:prstGeom>
          <a:noFill/>
          <a:ln w="9525">
            <a:noFill/>
            <a:miter lim="800000"/>
            <a:headEnd/>
            <a:tailEnd/>
          </a:ln>
        </p:spPr>
        <p:txBody>
          <a:bodyPr/>
          <a:lstStyle/>
          <a:p>
            <a:pPr marL="0" marR="0" lvl="0" indent="0" algn="ctr" defTabSz="914400" rtl="1" eaLnBrk="0" fontAlgn="base" latinLnBrk="0" hangingPunct="0">
              <a:lnSpc>
                <a:spcPct val="100000"/>
              </a:lnSpc>
              <a:spcBef>
                <a:spcPct val="20000"/>
              </a:spcBef>
              <a:spcAft>
                <a:spcPct val="0"/>
              </a:spcAft>
              <a:buClrTx/>
              <a:buSzTx/>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ليس</a:t>
            </a:r>
            <a:r>
              <a:rPr kumimoji="0" lang="ar-JO" sz="3200" b="1" u="none" strike="noStrike" kern="0" cap="none" spc="0" normalizeH="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كالطعام الذي يفسد</a:t>
            </a:r>
            <a:r>
              <a:rPr kumimoji="0" lang="ar-LB" sz="3200" b="1" u="none" strike="noStrike" kern="0" cap="none" spc="0" normalizeH="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a:t>
            </a:r>
            <a:b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يعطي</a:t>
            </a:r>
            <a:r>
              <a:rPr kumimoji="0" lang="ar-JO" sz="3200" b="1" u="none" strike="noStrike" kern="0" cap="none" spc="0" normalizeH="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يسوع حياة أبدية (6: 22-27)</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9680616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4197" name="Rectangle 5">
            <a:extLst>
              <a:ext uri="{FF2B5EF4-FFF2-40B4-BE49-F238E27FC236}">
                <a16:creationId xmlns:a16="http://schemas.microsoft.com/office/drawing/2014/main" id="{AEB0D575-1CF8-4191-A6E0-171F65B809F3}"/>
              </a:ext>
            </a:extLst>
          </p:cNvPr>
          <p:cNvSpPr>
            <a:spLocks noChangeArrowheads="1"/>
          </p:cNvSpPr>
          <p:nvPr/>
        </p:nvSpPr>
        <p:spPr bwMode="auto">
          <a:xfrm>
            <a:off x="304800" y="4419600"/>
            <a:ext cx="8458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lvl="0" algn="ctr" defTabSz="914400" rtl="1" eaLnBrk="1" fontAlgn="base" hangingPunct="1">
              <a:spcBef>
                <a:spcPct val="0"/>
              </a:spcBef>
              <a:spcAft>
                <a:spcPct val="0"/>
              </a:spcAft>
              <a:defRPr/>
            </a:pPr>
            <a:r>
              <a:rPr lang="ar-JO" altLang="en-US" sz="3200" b="1" dirty="0">
                <a:solidFill>
                  <a:srgbClr val="FFFFFF"/>
                </a:solidFill>
                <a:latin typeface="Arial" panose="020B0604020202020204" pitchFamily="34" charset="0"/>
                <a:cs typeface="Arial" panose="020B0604020202020204" pitchFamily="34" charset="0"/>
              </a:rPr>
              <a:t>أَجَابَهُمْ يَسُوعُ وَقَالَ: «الْحَقَّ </a:t>
            </a:r>
            <a:r>
              <a:rPr lang="ar-JO" altLang="en-US" sz="3200" b="1" dirty="0" err="1">
                <a:solidFill>
                  <a:srgbClr val="FFFFFF"/>
                </a:solidFill>
                <a:latin typeface="Arial" panose="020B0604020202020204" pitchFamily="34" charset="0"/>
                <a:cs typeface="Arial" panose="020B0604020202020204" pitchFamily="34" charset="0"/>
              </a:rPr>
              <a:t>الْحَقَّ</a:t>
            </a:r>
            <a:r>
              <a:rPr lang="ar-JO" altLang="en-US" sz="3200" b="1" dirty="0">
                <a:solidFill>
                  <a:srgbClr val="FFFFFF"/>
                </a:solidFill>
                <a:latin typeface="Arial" panose="020B0604020202020204" pitchFamily="34" charset="0"/>
                <a:cs typeface="Arial" panose="020B0604020202020204" pitchFamily="34" charset="0"/>
              </a:rPr>
              <a:t> أَقُولُ لَكُمْ: أَنْتُمْ تَطْلُبُونَنِي لَيْسَ لأَنَّكُمْ رَأَيْتُمْ آيَاتٍ، بَلْ لأَنَّكُمْ أَكَلْتُمْ مِنَ الْخُبْزِ فَشَبِعْتُمْ.</a:t>
            </a:r>
            <a:endParaRPr lang="ar-LB" altLang="en-US" sz="3200" b="1" dirty="0">
              <a:solidFill>
                <a:srgbClr val="FFFFFF"/>
              </a:solidFill>
              <a:latin typeface="Arial" panose="020B0604020202020204" pitchFamily="34" charset="0"/>
              <a:cs typeface="Arial" panose="020B0604020202020204" pitchFamily="34" charset="0"/>
            </a:endParaRPr>
          </a:p>
          <a:p>
            <a:pPr lvl="0" algn="ctr" defTabSz="914400" rtl="1" eaLnBrk="1" fontAlgn="base" hangingPunct="1">
              <a:spcBef>
                <a:spcPct val="0"/>
              </a:spcBef>
              <a:spcAft>
                <a:spcPct val="0"/>
              </a:spcAft>
              <a:defRPr/>
            </a:pPr>
            <a:r>
              <a:rPr lang="ar-JO" altLang="en-US" sz="3200" b="1" dirty="0">
                <a:solidFill>
                  <a:srgbClr val="FFFFFF"/>
                </a:solidFill>
                <a:latin typeface="Arial" panose="020B0604020202020204" pitchFamily="34" charset="0"/>
                <a:cs typeface="Arial" panose="020B0604020202020204" pitchFamily="34" charset="0"/>
              </a:rPr>
              <a:t>(يوحنا 6: 26)</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264198" name="Picture 6" descr="5000_full_up">
            <a:extLst>
              <a:ext uri="{FF2B5EF4-FFF2-40B4-BE49-F238E27FC236}">
                <a16:creationId xmlns:a16="http://schemas.microsoft.com/office/drawing/2014/main" id="{FD196A81-F0FC-4596-B466-CF55445FFE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152400"/>
            <a:ext cx="5638800" cy="42291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3492" name="Rectangle 7">
            <a:extLst>
              <a:ext uri="{FF2B5EF4-FFF2-40B4-BE49-F238E27FC236}">
                <a16:creationId xmlns:a16="http://schemas.microsoft.com/office/drawing/2014/main" id="{005ED8D7-C901-4229-82A9-E1AE1E2C629F}"/>
              </a:ext>
            </a:extLst>
          </p:cNvPr>
          <p:cNvSpPr>
            <a:spLocks noGrp="1" noChangeArrowheads="1"/>
          </p:cNvSpPr>
          <p:nvPr>
            <p:ph type="title"/>
          </p:nvPr>
        </p:nvSpPr>
        <p:spPr>
          <a:xfrm>
            <a:off x="381000" y="6858000"/>
            <a:ext cx="1981200" cy="533400"/>
          </a:xfrm>
        </p:spPr>
        <p:txBody>
          <a:bodyPr/>
          <a:lstStyle/>
          <a:p>
            <a:pPr eaLnBrk="1" hangingPunct="1">
              <a:defRPr/>
            </a:pPr>
            <a:r>
              <a:rPr lang="en-US" sz="1600" dirty="0"/>
              <a:t>Verse 26</a:t>
            </a:r>
          </a:p>
        </p:txBody>
      </p:sp>
    </p:spTree>
    <p:extLst>
      <p:ext uri="{BB962C8B-B14F-4D97-AF65-F5344CB8AC3E}">
        <p14:creationId xmlns:p14="http://schemas.microsoft.com/office/powerpoint/2010/main" val="3827526154"/>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iterate type="wd">
                                    <p:tmPct val="10000"/>
                                  </p:iterate>
                                  <p:childTnLst>
                                    <p:set>
                                      <p:cBhvr>
                                        <p:cTn id="6" dur="1" fill="hold">
                                          <p:stCondLst>
                                            <p:cond delay="0"/>
                                          </p:stCondLst>
                                        </p:cTn>
                                        <p:tgtEl>
                                          <p:spTgt spid="264197"/>
                                        </p:tgtEl>
                                        <p:attrNameLst>
                                          <p:attrName>style.visibility</p:attrName>
                                        </p:attrNameLst>
                                      </p:cBhvr>
                                      <p:to>
                                        <p:strVal val="visible"/>
                                      </p:to>
                                    </p:set>
                                    <p:animEffect transition="in" filter="fade">
                                      <p:cBhvr>
                                        <p:cTn id="7" dur="1000"/>
                                        <p:tgtEl>
                                          <p:spTgt spid="264197"/>
                                        </p:tgtEl>
                                      </p:cBhvr>
                                    </p:animEffect>
                                    <p:anim calcmode="lin" valueType="num">
                                      <p:cBhvr>
                                        <p:cTn id="8" dur="1000" fill="hold"/>
                                        <p:tgtEl>
                                          <p:spTgt spid="264197"/>
                                        </p:tgtEl>
                                        <p:attrNameLst>
                                          <p:attrName>ppt_x</p:attrName>
                                        </p:attrNameLst>
                                      </p:cBhvr>
                                      <p:tavLst>
                                        <p:tav tm="0">
                                          <p:val>
                                            <p:strVal val="#ppt_x"/>
                                          </p:val>
                                        </p:tav>
                                        <p:tav tm="100000">
                                          <p:val>
                                            <p:strVal val="#ppt_x"/>
                                          </p:val>
                                        </p:tav>
                                      </p:tavLst>
                                    </p:anim>
                                    <p:anim calcmode="lin" valueType="num">
                                      <p:cBhvr>
                                        <p:cTn id="9" dur="1000" fill="hold"/>
                                        <p:tgtEl>
                                          <p:spTgt spid="26419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3900"/>
                            </p:stCondLst>
                            <p:childTnLst>
                              <p:par>
                                <p:cTn id="11" presetID="51" presetClass="entr" presetSubtype="0" fill="hold" nodeType="afterEffect">
                                  <p:stCondLst>
                                    <p:cond delay="0"/>
                                  </p:stCondLst>
                                  <p:childTnLst>
                                    <p:set>
                                      <p:cBhvr>
                                        <p:cTn id="12" dur="1" fill="hold">
                                          <p:stCondLst>
                                            <p:cond delay="0"/>
                                          </p:stCondLst>
                                        </p:cTn>
                                        <p:tgtEl>
                                          <p:spTgt spid="264198"/>
                                        </p:tgtEl>
                                        <p:attrNameLst>
                                          <p:attrName>style.visibility</p:attrName>
                                        </p:attrNameLst>
                                      </p:cBhvr>
                                      <p:to>
                                        <p:strVal val="visible"/>
                                      </p:to>
                                    </p:set>
                                    <p:animEffect transition="in" filter="fade">
                                      <p:cBhvr>
                                        <p:cTn id="13" dur="770" decel="100000"/>
                                        <p:tgtEl>
                                          <p:spTgt spid="264198"/>
                                        </p:tgtEl>
                                      </p:cBhvr>
                                    </p:animEffect>
                                    <p:animScale>
                                      <p:cBhvr>
                                        <p:cTn id="14" dur="770" decel="100000"/>
                                        <p:tgtEl>
                                          <p:spTgt spid="264198"/>
                                        </p:tgtEl>
                                      </p:cBhvr>
                                      <p:from x="10000" y="10000"/>
                                      <p:to x="200000" y="450000"/>
                                    </p:animScale>
                                    <p:animScale>
                                      <p:cBhvr>
                                        <p:cTn id="15" dur="1230" accel="100000" fill="hold">
                                          <p:stCondLst>
                                            <p:cond delay="770"/>
                                          </p:stCondLst>
                                        </p:cTn>
                                        <p:tgtEl>
                                          <p:spTgt spid="264198"/>
                                        </p:tgtEl>
                                      </p:cBhvr>
                                      <p:from x="200000" y="450000"/>
                                      <p:to x="100000" y="100000"/>
                                    </p:animScale>
                                    <p:set>
                                      <p:cBhvr>
                                        <p:cTn id="16" dur="770" fill="hold"/>
                                        <p:tgtEl>
                                          <p:spTgt spid="264198"/>
                                        </p:tgtEl>
                                        <p:attrNameLst>
                                          <p:attrName>ppt_x</p:attrName>
                                        </p:attrNameLst>
                                      </p:cBhvr>
                                      <p:to>
                                        <p:strVal val="(0.5)"/>
                                      </p:to>
                                    </p:set>
                                    <p:anim from="(0.5)" to="(#ppt_x)" calcmode="lin" valueType="num">
                                      <p:cBhvr>
                                        <p:cTn id="17" dur="1230" accel="100000" fill="hold">
                                          <p:stCondLst>
                                            <p:cond delay="770"/>
                                          </p:stCondLst>
                                        </p:cTn>
                                        <p:tgtEl>
                                          <p:spTgt spid="264198"/>
                                        </p:tgtEl>
                                        <p:attrNameLst>
                                          <p:attrName>ppt_x</p:attrName>
                                        </p:attrNameLst>
                                      </p:cBhvr>
                                    </p:anim>
                                    <p:set>
                                      <p:cBhvr>
                                        <p:cTn id="18" dur="770" fill="hold"/>
                                        <p:tgtEl>
                                          <p:spTgt spid="264198"/>
                                        </p:tgtEl>
                                        <p:attrNameLst>
                                          <p:attrName>ppt_y</p:attrName>
                                        </p:attrNameLst>
                                      </p:cBhvr>
                                      <p:to>
                                        <p:strVal val="(#ppt_y+0.4)"/>
                                      </p:to>
                                    </p:set>
                                    <p:anim from="(#ppt_y+0.4)" to="(#ppt_y)" calcmode="lin" valueType="num">
                                      <p:cBhvr>
                                        <p:cTn id="19" dur="1230" accel="100000" fill="hold">
                                          <p:stCondLst>
                                            <p:cond delay="770"/>
                                          </p:stCondLst>
                                        </p:cTn>
                                        <p:tgtEl>
                                          <p:spTgt spid="26419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5" name="Picture 5" descr="rotten food">
            <a:extLst>
              <a:ext uri="{FF2B5EF4-FFF2-40B4-BE49-F238E27FC236}">
                <a16:creationId xmlns:a16="http://schemas.microsoft.com/office/drawing/2014/main" id="{A07AFCA6-C59C-4648-A6D6-C60118B405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3398293"/>
            <a:ext cx="7543800" cy="297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7" name="Rectangle 7">
            <a:extLst>
              <a:ext uri="{FF2B5EF4-FFF2-40B4-BE49-F238E27FC236}">
                <a16:creationId xmlns:a16="http://schemas.microsoft.com/office/drawing/2014/main" id="{3AAF5F5A-9166-4A7C-9B1D-FC893A3B0EEA}"/>
              </a:ext>
            </a:extLst>
          </p:cNvPr>
          <p:cNvSpPr>
            <a:spLocks noChangeArrowheads="1"/>
          </p:cNvSpPr>
          <p:nvPr/>
        </p:nvSpPr>
        <p:spPr bwMode="auto">
          <a:xfrm>
            <a:off x="685800" y="272955"/>
            <a:ext cx="8229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lvl="0" algn="ctr" defTabSz="914400" rtl="1" eaLnBrk="1" fontAlgn="base" hangingPunct="1">
              <a:spcBef>
                <a:spcPct val="0"/>
              </a:spcBef>
              <a:spcAft>
                <a:spcPct val="0"/>
              </a:spcAft>
              <a:defRPr/>
            </a:pPr>
            <a:r>
              <a:rPr lang="ar-JO" altLang="en-US" sz="3200" b="1" dirty="0">
                <a:solidFill>
                  <a:srgbClr val="FFFF00"/>
                </a:solidFill>
                <a:latin typeface="Arial" panose="020B0604020202020204" pitchFamily="34" charset="0"/>
                <a:cs typeface="Arial" panose="020B0604020202020204" pitchFamily="34" charset="0"/>
              </a:rPr>
              <a:t> اِعْمَلُوا لاَ لِلطَّعَامِ الْبَائِدِ، بَلْ لِلطَّعَامِ الْبَاقِي لِلْحَيَاةِ الأَبَدِيَّةِ الَّذِي يُعْطِيكُمُ ابْنُ الإِنْسَانِ </a:t>
            </a:r>
          </a:p>
        </p:txBody>
      </p:sp>
      <p:pic>
        <p:nvPicPr>
          <p:cNvPr id="291848" name="Picture 8" descr="breadoflife">
            <a:extLst>
              <a:ext uri="{FF2B5EF4-FFF2-40B4-BE49-F238E27FC236}">
                <a16:creationId xmlns:a16="http://schemas.microsoft.com/office/drawing/2014/main" id="{41727A91-698E-44A8-B964-56B3F7B913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1364776"/>
            <a:ext cx="7239000" cy="521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Rectangle 9">
            <a:extLst>
              <a:ext uri="{FF2B5EF4-FFF2-40B4-BE49-F238E27FC236}">
                <a16:creationId xmlns:a16="http://schemas.microsoft.com/office/drawing/2014/main" id="{7C79B308-014A-4C58-AC1D-9F4B8368C917}"/>
              </a:ext>
            </a:extLst>
          </p:cNvPr>
          <p:cNvSpPr>
            <a:spLocks noGrp="1" noChangeArrowheads="1"/>
          </p:cNvSpPr>
          <p:nvPr>
            <p:ph type="title"/>
          </p:nvPr>
        </p:nvSpPr>
        <p:spPr>
          <a:xfrm>
            <a:off x="685800" y="6858000"/>
            <a:ext cx="7772400" cy="1143000"/>
          </a:xfrm>
        </p:spPr>
        <p:txBody>
          <a:bodyPr/>
          <a:lstStyle/>
          <a:p>
            <a:pPr eaLnBrk="1" hangingPunct="1">
              <a:defRPr/>
            </a:pPr>
            <a:r>
              <a:rPr lang="en-US" sz="1600" dirty="0"/>
              <a:t>Verse 27</a:t>
            </a:r>
          </a:p>
        </p:txBody>
      </p:sp>
    </p:spTree>
    <p:extLst>
      <p:ext uri="{BB962C8B-B14F-4D97-AF65-F5344CB8AC3E}">
        <p14:creationId xmlns:p14="http://schemas.microsoft.com/office/powerpoint/2010/main" val="2888331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91845"/>
                                        </p:tgtEl>
                                        <p:attrNameLst>
                                          <p:attrName>style.visibility</p:attrName>
                                        </p:attrNameLst>
                                      </p:cBhvr>
                                      <p:to>
                                        <p:strVal val="visible"/>
                                      </p:to>
                                    </p:set>
                                    <p:anim calcmode="lin" valueType="num">
                                      <p:cBhvr>
                                        <p:cTn id="7" dur="1000" fill="hold"/>
                                        <p:tgtEl>
                                          <p:spTgt spid="291845"/>
                                        </p:tgtEl>
                                        <p:attrNameLst>
                                          <p:attrName>ppt_w</p:attrName>
                                        </p:attrNameLst>
                                      </p:cBhvr>
                                      <p:tavLst>
                                        <p:tav tm="0">
                                          <p:val>
                                            <p:fltVal val="0"/>
                                          </p:val>
                                        </p:tav>
                                        <p:tav tm="100000">
                                          <p:val>
                                            <p:strVal val="#ppt_w"/>
                                          </p:val>
                                        </p:tav>
                                      </p:tavLst>
                                    </p:anim>
                                    <p:anim calcmode="lin" valueType="num">
                                      <p:cBhvr>
                                        <p:cTn id="8" dur="1000" fill="hold"/>
                                        <p:tgtEl>
                                          <p:spTgt spid="291845"/>
                                        </p:tgtEl>
                                        <p:attrNameLst>
                                          <p:attrName>ppt_h</p:attrName>
                                        </p:attrNameLst>
                                      </p:cBhvr>
                                      <p:tavLst>
                                        <p:tav tm="0">
                                          <p:val>
                                            <p:fltVal val="0"/>
                                          </p:val>
                                        </p:tav>
                                        <p:tav tm="100000">
                                          <p:val>
                                            <p:strVal val="#ppt_h"/>
                                          </p:val>
                                        </p:tav>
                                      </p:tavLst>
                                    </p:anim>
                                    <p:anim calcmode="lin" valueType="num">
                                      <p:cBhvr>
                                        <p:cTn id="9" dur="1000" fill="hold"/>
                                        <p:tgtEl>
                                          <p:spTgt spid="291845"/>
                                        </p:tgtEl>
                                        <p:attrNameLst>
                                          <p:attrName>style.rotation</p:attrName>
                                        </p:attrNameLst>
                                      </p:cBhvr>
                                      <p:tavLst>
                                        <p:tav tm="0">
                                          <p:val>
                                            <p:fltVal val="90"/>
                                          </p:val>
                                        </p:tav>
                                        <p:tav tm="100000">
                                          <p:val>
                                            <p:fltVal val="0"/>
                                          </p:val>
                                        </p:tav>
                                      </p:tavLst>
                                    </p:anim>
                                    <p:animEffect transition="in" filter="fade">
                                      <p:cBhvr>
                                        <p:cTn id="10" dur="1000"/>
                                        <p:tgtEl>
                                          <p:spTgt spid="291845"/>
                                        </p:tgtEl>
                                      </p:cBhvr>
                                    </p:animEffect>
                                  </p:childTnLst>
                                  <p:subTnLst>
                                    <p:set>
                                      <p:cBhvr override="childStyle">
                                        <p:cTn dur="1" fill="hold" display="0" masterRel="nextClick" afterEffect="1"/>
                                        <p:tgtEl>
                                          <p:spTgt spid="291845"/>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1847"/>
                                        </p:tgtEl>
                                        <p:attrNameLst>
                                          <p:attrName>style.visibility</p:attrName>
                                        </p:attrNameLst>
                                      </p:cBhvr>
                                      <p:to>
                                        <p:strVal val="visible"/>
                                      </p:to>
                                    </p:set>
                                    <p:animEffect transition="in" filter="fade">
                                      <p:cBhvr>
                                        <p:cTn id="15" dur="2000"/>
                                        <p:tgtEl>
                                          <p:spTgt spid="291847"/>
                                        </p:tgtEl>
                                      </p:cBhvr>
                                    </p:animEffect>
                                  </p:childTnLst>
                                </p:cTn>
                              </p:par>
                            </p:childTnLst>
                          </p:cTn>
                        </p:par>
                        <p:par>
                          <p:cTn id="16" fill="hold" nodeType="afterGroup">
                            <p:stCondLst>
                              <p:cond delay="2000"/>
                            </p:stCondLst>
                            <p:childTnLst>
                              <p:par>
                                <p:cTn id="17" presetID="30" presetClass="entr" presetSubtype="0" fill="hold" nodeType="afterEffect">
                                  <p:stCondLst>
                                    <p:cond delay="0"/>
                                  </p:stCondLst>
                                  <p:childTnLst>
                                    <p:set>
                                      <p:cBhvr>
                                        <p:cTn id="18" dur="1" fill="hold">
                                          <p:stCondLst>
                                            <p:cond delay="0"/>
                                          </p:stCondLst>
                                        </p:cTn>
                                        <p:tgtEl>
                                          <p:spTgt spid="291848"/>
                                        </p:tgtEl>
                                        <p:attrNameLst>
                                          <p:attrName>style.visibility</p:attrName>
                                        </p:attrNameLst>
                                      </p:cBhvr>
                                      <p:to>
                                        <p:strVal val="visible"/>
                                      </p:to>
                                    </p:set>
                                    <p:animEffect transition="in" filter="fade">
                                      <p:cBhvr>
                                        <p:cTn id="19" dur="800" decel="100000"/>
                                        <p:tgtEl>
                                          <p:spTgt spid="291848"/>
                                        </p:tgtEl>
                                      </p:cBhvr>
                                    </p:animEffect>
                                    <p:anim calcmode="lin" valueType="num">
                                      <p:cBhvr>
                                        <p:cTn id="20" dur="800" decel="100000" fill="hold"/>
                                        <p:tgtEl>
                                          <p:spTgt spid="291848"/>
                                        </p:tgtEl>
                                        <p:attrNameLst>
                                          <p:attrName>style.rotation</p:attrName>
                                        </p:attrNameLst>
                                      </p:cBhvr>
                                      <p:tavLst>
                                        <p:tav tm="0">
                                          <p:val>
                                            <p:fltVal val="-90"/>
                                          </p:val>
                                        </p:tav>
                                        <p:tav tm="100000">
                                          <p:val>
                                            <p:fltVal val="0"/>
                                          </p:val>
                                        </p:tav>
                                      </p:tavLst>
                                    </p:anim>
                                    <p:anim calcmode="lin" valueType="num">
                                      <p:cBhvr>
                                        <p:cTn id="21" dur="800" decel="100000" fill="hold"/>
                                        <p:tgtEl>
                                          <p:spTgt spid="291848"/>
                                        </p:tgtEl>
                                        <p:attrNameLst>
                                          <p:attrName>ppt_x</p:attrName>
                                        </p:attrNameLst>
                                      </p:cBhvr>
                                      <p:tavLst>
                                        <p:tav tm="0">
                                          <p:val>
                                            <p:strVal val="#ppt_x+0.4"/>
                                          </p:val>
                                        </p:tav>
                                        <p:tav tm="100000">
                                          <p:val>
                                            <p:strVal val="#ppt_x-0.05"/>
                                          </p:val>
                                        </p:tav>
                                      </p:tavLst>
                                    </p:anim>
                                    <p:anim calcmode="lin" valueType="num">
                                      <p:cBhvr>
                                        <p:cTn id="22" dur="800" decel="100000" fill="hold"/>
                                        <p:tgtEl>
                                          <p:spTgt spid="291848"/>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291848"/>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29184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82328-95EA-4ACE-BDF5-13BA26825BAE}"/>
              </a:ext>
            </a:extLst>
          </p:cNvPr>
          <p:cNvSpPr>
            <a:spLocks noGrp="1"/>
          </p:cNvSpPr>
          <p:nvPr>
            <p:ph type="title"/>
          </p:nvPr>
        </p:nvSpPr>
        <p:spPr>
          <a:xfrm>
            <a:off x="0" y="304800"/>
            <a:ext cx="9144000" cy="1143000"/>
          </a:xfrm>
          <a:gradFill flip="none" rotWithShape="1">
            <a:gsLst>
              <a:gs pos="0">
                <a:srgbClr val="008000"/>
              </a:gs>
              <a:gs pos="100000">
                <a:schemeClr val="bg2"/>
              </a:gs>
            </a:gsLst>
            <a:lin ang="0" scaled="1"/>
            <a:tileRect/>
          </a:gradFill>
        </p:spPr>
        <p:txBody>
          <a:bodyPr/>
          <a:lstStyle/>
          <a:p>
            <a:pPr rtl="1"/>
            <a:r>
              <a:rPr lang="ar-JO" altLang="en-US" dirty="0">
                <a:effectLst>
                  <a:outerShdw blurRad="38100" dist="38100" dir="2700000" algn="tl">
                    <a:srgbClr val="000000"/>
                  </a:outerShdw>
                </a:effectLst>
                <a:ea typeface="ＭＳ Ｐゴシック" panose="020B0600070205080204" pitchFamily="34" charset="-128"/>
              </a:rPr>
              <a:t>عملين</a:t>
            </a:r>
            <a:endParaRPr lang="en-US" altLang="en-US" dirty="0">
              <a:effectLst>
                <a:outerShdw blurRad="38100" dist="38100" dir="2700000" algn="tl">
                  <a:srgbClr val="000000"/>
                </a:outerShdw>
              </a:effectLst>
              <a:ea typeface="ＭＳ Ｐゴシック" panose="020B0600070205080204" pitchFamily="34" charset="-128"/>
            </a:endParaRPr>
          </a:p>
        </p:txBody>
      </p:sp>
      <p:sp>
        <p:nvSpPr>
          <p:cNvPr id="5" name="Title 1">
            <a:extLst>
              <a:ext uri="{FF2B5EF4-FFF2-40B4-BE49-F238E27FC236}">
                <a16:creationId xmlns:a16="http://schemas.microsoft.com/office/drawing/2014/main" id="{A4817E64-1DF0-40E6-A832-F2285B2E47A1}"/>
              </a:ext>
            </a:extLst>
          </p:cNvPr>
          <p:cNvSpPr txBox="1">
            <a:spLocks/>
          </p:cNvSpPr>
          <p:nvPr/>
        </p:nvSpPr>
        <p:spPr bwMode="auto">
          <a:xfrm>
            <a:off x="2590800" y="1219200"/>
            <a:ext cx="6553200" cy="3657600"/>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وعلى عكس ال</a:t>
            </a:r>
            <a:r>
              <a:rPr lang="ar-LB"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a:t>
            </a:r>
            <a:r>
              <a:rPr lang="ar-JO"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جه</a:t>
            </a:r>
            <a:r>
              <a:rPr lang="ar-LB"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a:t>
            </a:r>
            <a:r>
              <a:rPr lang="ar-JO"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البشري، </a:t>
            </a:r>
            <a:endParaRPr lang="ar-LB"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يسوع يمكّننا من القيام بعمل الله بالإيمان به (6: 28-29).</a:t>
            </a:r>
            <a:endPar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116740" name="Picture 3" descr="Good Works.jpg">
            <a:extLst>
              <a:ext uri="{FF2B5EF4-FFF2-40B4-BE49-F238E27FC236}">
                <a16:creationId xmlns:a16="http://schemas.microsoft.com/office/drawing/2014/main" id="{9E13998E-260D-473A-B9A8-47B6E6D3318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8194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1571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04519-5792-4088-997F-BEE2B0FFD9B0}"/>
              </a:ext>
            </a:extLst>
          </p:cNvPr>
          <p:cNvSpPr>
            <a:spLocks noGrp="1"/>
          </p:cNvSpPr>
          <p:nvPr>
            <p:ph type="title"/>
          </p:nvPr>
        </p:nvSpPr>
        <p:spPr>
          <a:xfrm>
            <a:off x="0" y="304800"/>
            <a:ext cx="9144000" cy="1143000"/>
          </a:xfrm>
          <a:gradFill flip="none" rotWithShape="1">
            <a:gsLst>
              <a:gs pos="0">
                <a:schemeClr val="tx2">
                  <a:lumMod val="50000"/>
                </a:schemeClr>
              </a:gs>
              <a:gs pos="100000">
                <a:schemeClr val="bg2"/>
              </a:gs>
            </a:gsLst>
            <a:lin ang="0" scaled="1"/>
            <a:tileRect/>
          </a:gradFill>
        </p:spPr>
        <p:txBody>
          <a:bodyPr/>
          <a:lstStyle/>
          <a:p>
            <a:pPr rtl="1"/>
            <a:r>
              <a:rPr lang="ar-JO" altLang="en-US" dirty="0">
                <a:effectLst>
                  <a:outerShdw blurRad="38100" dist="38100" dir="2700000" algn="tl">
                    <a:srgbClr val="000000"/>
                  </a:outerShdw>
                </a:effectLst>
                <a:ea typeface="ＭＳ Ｐゴシック" panose="020B0600070205080204" pitchFamily="34" charset="-128"/>
              </a:rPr>
              <a:t>خبزين</a:t>
            </a:r>
            <a:endParaRPr lang="en-US" altLang="en-US" dirty="0">
              <a:effectLst>
                <a:outerShdw blurRad="38100" dist="38100" dir="2700000" algn="tl">
                  <a:srgbClr val="000000"/>
                </a:outerShdw>
              </a:effectLst>
              <a:ea typeface="ＭＳ Ｐゴシック" panose="020B0600070205080204" pitchFamily="34" charset="-128"/>
            </a:endParaRPr>
          </a:p>
        </p:txBody>
      </p:sp>
      <p:pic>
        <p:nvPicPr>
          <p:cNvPr id="118787" name="Picture 6" descr="bread loaf.jpg">
            <a:extLst>
              <a:ext uri="{FF2B5EF4-FFF2-40B4-BE49-F238E27FC236}">
                <a16:creationId xmlns:a16="http://schemas.microsoft.com/office/drawing/2014/main" id="{45642203-4117-4DF2-915E-806423A4A2E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251321">
            <a:off x="-165100" y="242888"/>
            <a:ext cx="2890838"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7" descr="I am the bread of life.jpg">
            <a:extLst>
              <a:ext uri="{FF2B5EF4-FFF2-40B4-BE49-F238E27FC236}">
                <a16:creationId xmlns:a16="http://schemas.microsoft.com/office/drawing/2014/main" id="{08014D7C-A2C7-439A-B606-EB40B7D369C9}"/>
              </a:ext>
            </a:extLst>
          </p:cNvPr>
          <p:cNvPicPr>
            <a:picLocks noChangeAspect="1"/>
          </p:cNvPicPr>
          <p:nvPr/>
        </p:nvPicPr>
        <p:blipFill>
          <a:blip r:embed="rId3" cstate="print">
            <a:extLst>
              <a:ext uri="{28A0092B-C50C-407E-A947-70E740481C1C}">
                <a14:useLocalDpi xmlns:a14="http://schemas.microsoft.com/office/drawing/2010/main" val="0"/>
              </a:ext>
            </a:extLst>
          </a:blip>
          <a:srcRect l="29167" r="25000"/>
          <a:stretch>
            <a:fillRect/>
          </a:stretch>
        </p:blipFill>
        <p:spPr bwMode="auto">
          <a:xfrm>
            <a:off x="6691313" y="0"/>
            <a:ext cx="2224087"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D659B00F-8E48-4298-BE43-26799F4E2AA4}"/>
              </a:ext>
            </a:extLst>
          </p:cNvPr>
          <p:cNvSpPr txBox="1">
            <a:spLocks/>
          </p:cNvSpPr>
          <p:nvPr/>
        </p:nvSpPr>
        <p:spPr bwMode="auto">
          <a:xfrm>
            <a:off x="0" y="1676400"/>
            <a:ext cx="9144000" cy="3048000"/>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lang="en-US"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lang="en-US"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على عكس المن</a:t>
            </a:r>
            <a:r>
              <a:rPr lang="ar-LB"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ar-JO"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الذي أعطاه الله عن طريق موسى، </a:t>
            </a:r>
            <a:endParaRPr lang="ar-LB"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فإن يسوع هو "الخبز" الحقيقي من السماء الذي </a:t>
            </a:r>
            <a:endParaRPr lang="ar-LB"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يعطي الحياة الأبدية (6: 30-33).</a:t>
            </a: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24670220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5" descr="Jesus in Synagogue.jpg">
            <a:extLst>
              <a:ext uri="{FF2B5EF4-FFF2-40B4-BE49-F238E27FC236}">
                <a16:creationId xmlns:a16="http://schemas.microsoft.com/office/drawing/2014/main" id="{229ACF85-541D-4FF2-8FAC-31BAEF9B9D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63700"/>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AC5161E-46AC-4B97-A879-DF5C30003A0B}"/>
              </a:ext>
            </a:extLst>
          </p:cNvPr>
          <p:cNvSpPr>
            <a:spLocks noGrp="1"/>
          </p:cNvSpPr>
          <p:nvPr>
            <p:ph type="title"/>
          </p:nvPr>
        </p:nvSpPr>
        <p:spPr>
          <a:xfrm>
            <a:off x="0" y="304800"/>
            <a:ext cx="9144000" cy="1143000"/>
          </a:xfrm>
          <a:gradFill flip="none" rotWithShape="1">
            <a:gsLst>
              <a:gs pos="0">
                <a:srgbClr val="660066"/>
              </a:gs>
              <a:gs pos="100000">
                <a:schemeClr val="bg2"/>
              </a:gs>
            </a:gsLst>
            <a:lin ang="0" scaled="1"/>
            <a:tileRect/>
          </a:gradFill>
        </p:spPr>
        <p:txBody>
          <a:bodyPr/>
          <a:lstStyle/>
          <a:p>
            <a:pPr rtl="1"/>
            <a:r>
              <a:rPr lang="ar-JO" altLang="en-US" dirty="0">
                <a:effectLst>
                  <a:outerShdw blurRad="38100" dist="38100" dir="2700000" algn="tl">
                    <a:srgbClr val="000000"/>
                  </a:outerShdw>
                </a:effectLst>
                <a:ea typeface="ＭＳ Ｐゴシック" panose="020B0600070205080204" pitchFamily="34" charset="-128"/>
              </a:rPr>
              <a:t>نتيجتين</a:t>
            </a:r>
            <a:endParaRPr lang="en-US" altLang="en-US" dirty="0">
              <a:effectLst>
                <a:outerShdw blurRad="38100" dist="38100" dir="2700000" algn="tl">
                  <a:srgbClr val="000000"/>
                </a:outerShdw>
              </a:effectLst>
              <a:ea typeface="ＭＳ Ｐゴシック" panose="020B0600070205080204" pitchFamily="34" charset="-128"/>
            </a:endParaRPr>
          </a:p>
        </p:txBody>
      </p:sp>
      <p:sp>
        <p:nvSpPr>
          <p:cNvPr id="5" name="Title 1">
            <a:extLst>
              <a:ext uri="{FF2B5EF4-FFF2-40B4-BE49-F238E27FC236}">
                <a16:creationId xmlns:a16="http://schemas.microsoft.com/office/drawing/2014/main" id="{7D73E505-E80A-4BD2-85DC-477F00C7955E}"/>
              </a:ext>
            </a:extLst>
          </p:cNvPr>
          <p:cNvSpPr txBox="1">
            <a:spLocks/>
          </p:cNvSpPr>
          <p:nvPr/>
        </p:nvSpPr>
        <p:spPr bwMode="auto">
          <a:xfrm>
            <a:off x="0" y="3962400"/>
            <a:ext cx="9144000" cy="1828800"/>
          </a:xfrm>
          <a:prstGeom prst="rect">
            <a:avLst/>
          </a:prstGeom>
          <a:noFill/>
          <a:ln w="9525">
            <a:noFill/>
            <a:miter lim="800000"/>
            <a:headEnd/>
            <a:tailEnd/>
          </a:ln>
        </p:spPr>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sz="4000" b="1"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rPr>
              <a:t>وعلى عكس الخبز الذي </a:t>
            </a:r>
            <a:r>
              <a:rPr lang="ar-LB" sz="4000" b="1"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rPr>
              <a:t>يغذي</a:t>
            </a:r>
            <a:r>
              <a:rPr lang="ar-JO" sz="4000" b="1"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rPr>
              <a:t> الحياة الجسدية فقط، </a:t>
            </a:r>
            <a:endParaRPr lang="ar-LB" sz="4000" b="1"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sz="4000" b="1"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rPr>
              <a:t>فإن الإيمان بالمسيح يعطي الحياة الأبدية </a:t>
            </a:r>
            <a:endParaRPr lang="ar-LB" sz="4000" b="1"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sz="4000" b="1"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rPr>
              <a:t>(34:6-59).</a:t>
            </a:r>
            <a:endParaRPr kumimoji="0" lang="en-US" sz="40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080459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AB38B-DBF5-494B-9DDE-C1905F79D6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أ. إطعام الخمسة آلاف</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17698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74</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14: 13-21</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6: 30-44</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9: 10-17</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يوحنا 6: 1-13</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623"/>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المسيح يطعم </a:t>
            </a:r>
            <a:r>
              <a:rPr lang="ar-LB"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5,000</a:t>
            </a: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كموسى الجديد في تثنية </a:t>
            </a:r>
            <a:r>
              <a:rPr lang="ar-LB"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18</a:t>
            </a: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15، ويعلم المؤمنين الاكتفاء </a:t>
            </a:r>
            <a:endParaRPr lang="ar-LB"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به </a:t>
            </a:r>
            <a:r>
              <a:rPr lang="ar-LB"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وحده، </a:t>
            </a: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LB"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يُظهر ل</a:t>
            </a: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غير المؤمنين عماهم الروحي.</a:t>
            </a:r>
            <a:endParaRPr kumimoji="0" lang="en-US" sz="24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21544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3" descr="I am the bread of life in synagogue.jpg">
            <a:extLst>
              <a:ext uri="{FF2B5EF4-FFF2-40B4-BE49-F238E27FC236}">
                <a16:creationId xmlns:a16="http://schemas.microsoft.com/office/drawing/2014/main" id="{C2BF3449-7626-43E2-99A4-B272790B3467}"/>
              </a:ext>
            </a:extLst>
          </p:cNvPr>
          <p:cNvPicPr>
            <a:picLocks noChangeAspect="1"/>
          </p:cNvPicPr>
          <p:nvPr/>
        </p:nvPicPr>
        <p:blipFill>
          <a:blip r:embed="rId2" cstate="print">
            <a:extLst>
              <a:ext uri="{28A0092B-C50C-407E-A947-70E740481C1C}">
                <a14:useLocalDpi xmlns:a14="http://schemas.microsoft.com/office/drawing/2010/main" val="0"/>
              </a:ext>
            </a:extLst>
          </a:blip>
          <a:srcRect l="24028"/>
          <a:stretch>
            <a:fillRect/>
          </a:stretch>
        </p:blipFill>
        <p:spPr bwMode="auto">
          <a:xfrm>
            <a:off x="0" y="0"/>
            <a:ext cx="9212826" cy="690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753A0C5-C3EC-45CA-B5F2-C63F1C5BCD99}"/>
              </a:ext>
            </a:extLst>
          </p:cNvPr>
          <p:cNvSpPr>
            <a:spLocks noGrp="1"/>
          </p:cNvSpPr>
          <p:nvPr>
            <p:ph type="title"/>
          </p:nvPr>
        </p:nvSpPr>
        <p:spPr>
          <a:xfrm>
            <a:off x="0" y="53165"/>
            <a:ext cx="9144000" cy="1981200"/>
          </a:xfrm>
          <a:effectLst/>
        </p:spPr>
        <p:txBody>
          <a:bodyPr/>
          <a:lstStyle/>
          <a:p>
            <a:pPr rtl="1"/>
            <a:r>
              <a:rPr lang="ar-JO" altLang="en-US" sz="4000" dirty="0">
                <a:effectLst>
                  <a:outerShdw blurRad="38100" dist="38100" dir="2700000" algn="tl">
                    <a:srgbClr val="000000"/>
                  </a:outerShdw>
                </a:effectLst>
                <a:ea typeface="ＭＳ Ｐゴシック" panose="020B0600070205080204" pitchFamily="34" charset="-128"/>
              </a:rPr>
              <a:t>3. إدعاء يسوع بأنه مصدر الحياة الوحيد</a:t>
            </a:r>
            <a:r>
              <a:rPr lang="ar-LB" altLang="en-US" sz="4000" dirty="0">
                <a:effectLst>
                  <a:outerShdw blurRad="38100" dist="38100" dir="2700000" algn="tl">
                    <a:srgbClr val="000000"/>
                  </a:outerShdw>
                </a:effectLst>
                <a:ea typeface="ＭＳ Ｐゴシック" panose="020B0600070205080204" pitchFamily="34" charset="-128"/>
              </a:rPr>
              <a:t> </a:t>
            </a:r>
            <a:r>
              <a:rPr lang="ar-JO" altLang="en-US" sz="4000" dirty="0">
                <a:effectLst>
                  <a:outerShdw blurRad="38100" dist="38100" dir="2700000" algn="tl">
                    <a:srgbClr val="000000"/>
                  </a:outerShdw>
                </a:effectLst>
                <a:ea typeface="ＭＳ Ｐゴシック" panose="020B0600070205080204" pitchFamily="34" charset="-128"/>
              </a:rPr>
              <a:t>يتطلب </a:t>
            </a:r>
            <a:r>
              <a:rPr lang="ar-JO" altLang="en-US" sz="4000" dirty="0">
                <a:solidFill>
                  <a:srgbClr val="FFFF00"/>
                </a:solidFill>
                <a:effectLst>
                  <a:outerShdw blurRad="38100" dist="38100" dir="2700000" algn="tl">
                    <a:srgbClr val="000000"/>
                  </a:outerShdw>
                </a:effectLst>
                <a:ea typeface="ＭＳ Ｐゴシック" panose="020B0600070205080204" pitchFamily="34" charset="-128"/>
              </a:rPr>
              <a:t>قرار</a:t>
            </a:r>
            <a:br>
              <a:rPr lang="ar-JO" altLang="en-US" sz="4000" dirty="0">
                <a:effectLst>
                  <a:outerShdw blurRad="38100" dist="38100" dir="2700000" algn="tl">
                    <a:srgbClr val="000000"/>
                  </a:outerShdw>
                </a:effectLst>
                <a:ea typeface="ＭＳ Ｐゴシック" panose="020B0600070205080204" pitchFamily="34" charset="-128"/>
              </a:rPr>
            </a:br>
            <a:r>
              <a:rPr lang="ar-JO" altLang="en-US" sz="4000" dirty="0">
                <a:effectLst>
                  <a:outerShdw blurRad="38100" dist="38100" dir="2700000" algn="tl">
                    <a:srgbClr val="000000"/>
                  </a:outerShdw>
                </a:effectLst>
                <a:ea typeface="ＭＳ Ｐゴシック" panose="020B0600070205080204" pitchFamily="34" charset="-128"/>
              </a:rPr>
              <a:t>(6: 60-71)</a:t>
            </a:r>
            <a:endParaRPr lang="en-US" altLang="en-US" sz="4000" dirty="0">
              <a:effectLst>
                <a:outerShdw blurRad="38100" dist="38100" dir="2700000" algn="tl">
                  <a:srgbClr val="000000"/>
                </a:outerShdw>
              </a:effectLst>
              <a:ea typeface="ＭＳ Ｐゴシック" panose="020B0600070205080204" pitchFamily="34" charset="-128"/>
            </a:endParaRPr>
          </a:p>
        </p:txBody>
      </p:sp>
    </p:spTree>
    <p:extLst>
      <p:ext uri="{BB962C8B-B14F-4D97-AF65-F5344CB8AC3E}">
        <p14:creationId xmlns:p14="http://schemas.microsoft.com/office/powerpoint/2010/main" val="27756788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8293" name="Rectangle 5">
            <a:extLst>
              <a:ext uri="{FF2B5EF4-FFF2-40B4-BE49-F238E27FC236}">
                <a16:creationId xmlns:a16="http://schemas.microsoft.com/office/drawing/2014/main" id="{8705B255-C826-4DBC-9890-BC1488A02369}"/>
              </a:ext>
            </a:extLst>
          </p:cNvPr>
          <p:cNvSpPr>
            <a:spLocks noChangeArrowheads="1"/>
          </p:cNvSpPr>
          <p:nvPr/>
        </p:nvSpPr>
        <p:spPr bwMode="auto">
          <a:xfrm>
            <a:off x="0" y="152648"/>
            <a:ext cx="9156700" cy="76944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400" b="1" dirty="0">
                <a:solidFill>
                  <a:srgbClr val="FFFFFF"/>
                </a:solidFill>
                <a:latin typeface="Apple Butter" pitchFamily="2" charset="0"/>
              </a:rPr>
              <a:t>هجر التلاميذ ليسوع (61-71)</a:t>
            </a:r>
            <a:r>
              <a:rPr kumimoji="0" lang="en-US" altLang="en-US" sz="4400" b="1" i="0" u="none" strike="noStrike" kern="1200" cap="none" spc="0" normalizeH="0" baseline="0" noProof="0" dirty="0">
                <a:ln>
                  <a:noFill/>
                </a:ln>
                <a:solidFill>
                  <a:srgbClr val="FFFFFF"/>
                </a:solidFill>
                <a:effectLst/>
                <a:uLnTx/>
                <a:uFillTx/>
                <a:latin typeface="Apple Butter" pitchFamily="2" charset="0"/>
                <a:ea typeface="ＭＳ Ｐゴシック" panose="020B0600070205080204" pitchFamily="34" charset="-128"/>
                <a:cs typeface="+mn-cs"/>
              </a:rPr>
              <a:t> </a:t>
            </a:r>
          </a:p>
        </p:txBody>
      </p:sp>
      <p:sp>
        <p:nvSpPr>
          <p:cNvPr id="81924" name="Rectangle 7">
            <a:extLst>
              <a:ext uri="{FF2B5EF4-FFF2-40B4-BE49-F238E27FC236}">
                <a16:creationId xmlns:a16="http://schemas.microsoft.com/office/drawing/2014/main" id="{DEA8538F-A28B-4545-B516-EA2C04A87999}"/>
              </a:ext>
            </a:extLst>
          </p:cNvPr>
          <p:cNvSpPr>
            <a:spLocks noGrp="1" noChangeArrowheads="1"/>
          </p:cNvSpPr>
          <p:nvPr>
            <p:ph type="title"/>
          </p:nvPr>
        </p:nvSpPr>
        <p:spPr>
          <a:xfrm>
            <a:off x="381000" y="7162800"/>
            <a:ext cx="3048000" cy="381000"/>
          </a:xfrm>
        </p:spPr>
        <p:txBody>
          <a:bodyPr/>
          <a:lstStyle/>
          <a:p>
            <a:pPr eaLnBrk="1" hangingPunct="1">
              <a:defRPr/>
            </a:pPr>
            <a:r>
              <a:rPr lang="en-US" sz="1600" dirty="0">
                <a:solidFill>
                  <a:srgbClr val="FFFF00"/>
                </a:solidFill>
              </a:rPr>
              <a:t>Disciples desert Jesus (60-71)</a:t>
            </a:r>
          </a:p>
        </p:txBody>
      </p:sp>
      <p:pic>
        <p:nvPicPr>
          <p:cNvPr id="121860" name="Picture 4" descr="Disciples desert Jesus.jpg">
            <a:extLst>
              <a:ext uri="{FF2B5EF4-FFF2-40B4-BE49-F238E27FC236}">
                <a16:creationId xmlns:a16="http://schemas.microsoft.com/office/drawing/2014/main" id="{A5AC877E-B3A9-411A-8A35-1B88D402EBA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130300"/>
            <a:ext cx="91440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3A243F7-E61A-448D-BE76-022827BC4B57}"/>
              </a:ext>
            </a:extLst>
          </p:cNvPr>
          <p:cNvSpPr txBox="1"/>
          <p:nvPr/>
        </p:nvSpPr>
        <p:spPr>
          <a:xfrm>
            <a:off x="0" y="4368217"/>
            <a:ext cx="9144000" cy="1938992"/>
          </a:xfrm>
          <a:prstGeom prst="rect">
            <a:avLst/>
          </a:prstGeom>
          <a:noFill/>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مِنْ هذَا الْوَقْتِ رَجَعَ كَثِيرُونَ مِنْ تَلاَمِيذِهِ إِلَى الْوَرَاءِ، </a:t>
            </a:r>
            <a:endParaRPr kumimoji="0" lang="ar-LB"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وَلَمْ يَعُودُوا يَمْشُونَ مَعَهُ.</a:t>
            </a:r>
            <a:b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ar-JO"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يوحنا 6: 66</a:t>
            </a: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a:t>
            </a:r>
          </a:p>
        </p:txBody>
      </p:sp>
    </p:spTree>
    <p:extLst>
      <p:ext uri="{BB962C8B-B14F-4D97-AF65-F5344CB8AC3E}">
        <p14:creationId xmlns:p14="http://schemas.microsoft.com/office/powerpoint/2010/main" val="915374895"/>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68293"/>
                                        </p:tgtEl>
                                        <p:attrNameLst>
                                          <p:attrName>style.visibility</p:attrName>
                                        </p:attrNameLst>
                                      </p:cBhvr>
                                      <p:to>
                                        <p:strVal val="visible"/>
                                      </p:to>
                                    </p:set>
                                    <p:anim calcmode="discrete" valueType="clr">
                                      <p:cBhvr override="childStyle">
                                        <p:cTn id="7" dur="80"/>
                                        <p:tgtEl>
                                          <p:spTgt spid="26829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68293"/>
                                        </p:tgtEl>
                                        <p:attrNameLst>
                                          <p:attrName>fillcolor</p:attrName>
                                        </p:attrNameLst>
                                      </p:cBhvr>
                                      <p:tavLst>
                                        <p:tav tm="0">
                                          <p:val>
                                            <p:clrVal>
                                              <a:schemeClr val="accent2"/>
                                            </p:clrVal>
                                          </p:val>
                                        </p:tav>
                                        <p:tav tm="50000">
                                          <p:val>
                                            <p:clrVal>
                                              <a:schemeClr val="hlink"/>
                                            </p:clrVal>
                                          </p:val>
                                        </p:tav>
                                      </p:tavLst>
                                    </p:anim>
                                    <p:set>
                                      <p:cBhvr>
                                        <p:cTn id="9" dur="80"/>
                                        <p:tgtEl>
                                          <p:spTgt spid="26829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C38DA-0295-45DD-B11A-285FD0FE246A}"/>
              </a:ext>
            </a:extLst>
          </p:cNvPr>
          <p:cNvSpPr>
            <a:spLocks noGrp="1"/>
          </p:cNvSpPr>
          <p:nvPr>
            <p:ph type="title"/>
          </p:nvPr>
        </p:nvSpPr>
        <p:spPr>
          <a:xfrm>
            <a:off x="0" y="0"/>
            <a:ext cx="9144000" cy="1679575"/>
          </a:xfrm>
        </p:spPr>
        <p:txBody>
          <a:bodyPr/>
          <a:lstStyle/>
          <a:p>
            <a:pPr rtl="1"/>
            <a:r>
              <a:rPr lang="ar-JO" altLang="en-US" sz="3600" dirty="0">
                <a:effectLst>
                  <a:outerShdw blurRad="38100" dist="38100" dir="2700000" algn="tl">
                    <a:srgbClr val="000000"/>
                  </a:outerShdw>
                </a:effectLst>
                <a:ea typeface="ＭＳ Ｐゴシック" panose="020B0600070205080204" pitchFamily="34" charset="-128"/>
              </a:rPr>
              <a:t>بقي الإثنا عشر لأن 11 منهم آمنوا أنه ابن الله </a:t>
            </a:r>
            <a:br>
              <a:rPr lang="ar-JO" altLang="en-US" sz="3600" dirty="0">
                <a:effectLst>
                  <a:outerShdw blurRad="38100" dist="38100" dir="2700000" algn="tl">
                    <a:srgbClr val="000000"/>
                  </a:outerShdw>
                </a:effectLst>
                <a:ea typeface="ＭＳ Ｐゴシック" panose="020B0600070205080204" pitchFamily="34" charset="-128"/>
              </a:rPr>
            </a:br>
            <a:r>
              <a:rPr lang="ar-JO" altLang="en-US" sz="3600" dirty="0">
                <a:effectLst>
                  <a:outerShdw blurRad="38100" dist="38100" dir="2700000" algn="tl">
                    <a:srgbClr val="000000"/>
                  </a:outerShdw>
                </a:effectLst>
                <a:ea typeface="ＭＳ Ｐゴシック" panose="020B0600070205080204" pitchFamily="34" charset="-128"/>
              </a:rPr>
              <a:t>(6: 67-71)</a:t>
            </a:r>
            <a:endParaRPr lang="en-US" altLang="en-US" sz="3600" dirty="0">
              <a:effectLst>
                <a:outerShdw blurRad="38100" dist="38100" dir="2700000" algn="tl">
                  <a:srgbClr val="000000"/>
                </a:outerShdw>
              </a:effectLst>
              <a:ea typeface="ＭＳ Ｐゴシック" panose="020B0600070205080204" pitchFamily="34" charset="-128"/>
            </a:endParaRPr>
          </a:p>
        </p:txBody>
      </p:sp>
      <p:pic>
        <p:nvPicPr>
          <p:cNvPr id="123907" name="Picture 3" descr="To Whom Would We Go?.jpg">
            <a:extLst>
              <a:ext uri="{FF2B5EF4-FFF2-40B4-BE49-F238E27FC236}">
                <a16:creationId xmlns:a16="http://schemas.microsoft.com/office/drawing/2014/main" id="{BD6F8BB1-39C3-4FF0-AE4F-02954F032FD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79575"/>
            <a:ext cx="91440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9871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3" descr="Jesus walking away.jpg">
            <a:extLst>
              <a:ext uri="{FF2B5EF4-FFF2-40B4-BE49-F238E27FC236}">
                <a16:creationId xmlns:a16="http://schemas.microsoft.com/office/drawing/2014/main" id="{8321361B-F784-46CE-A4AF-36FCAC4E4D6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86F8F39-B334-4342-AEC3-7011F8A100AE}"/>
              </a:ext>
            </a:extLst>
          </p:cNvPr>
          <p:cNvSpPr>
            <a:spLocks noGrp="1"/>
          </p:cNvSpPr>
          <p:nvPr>
            <p:ph type="title"/>
          </p:nvPr>
        </p:nvSpPr>
        <p:spPr>
          <a:xfrm>
            <a:off x="0" y="5486400"/>
            <a:ext cx="9144000" cy="1143000"/>
          </a:xfrm>
        </p:spPr>
        <p:txBody>
          <a:bodyPr/>
          <a:lstStyle/>
          <a:p>
            <a:pPr rtl="1"/>
            <a:r>
              <a:rPr lang="ar-JO" altLang="en-US" dirty="0">
                <a:effectLst>
                  <a:outerShdw blurRad="38100" dist="38100" dir="2700000" algn="tl">
                    <a:srgbClr val="000000"/>
                  </a:outerShdw>
                </a:effectLst>
                <a:ea typeface="ＭＳ Ｐゴシック" panose="020B0600070205080204" pitchFamily="34" charset="-128"/>
              </a:rPr>
              <a:t>الفكرة الرئيسية في يوحنا 6</a:t>
            </a:r>
            <a:endParaRPr lang="en-US" altLang="en-US" dirty="0">
              <a:effectLst>
                <a:outerShdw blurRad="38100" dist="38100" dir="2700000" algn="tl">
                  <a:srgbClr val="000000"/>
                </a:outerShdw>
              </a:effectLst>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67D57719-D564-4BB2-ADD7-3AC25BA832B6}"/>
              </a:ext>
            </a:extLst>
          </p:cNvPr>
          <p:cNvSpPr>
            <a:spLocks noGrp="1"/>
          </p:cNvSpPr>
          <p:nvPr>
            <p:ph idx="1"/>
          </p:nvPr>
        </p:nvSpPr>
        <p:spPr>
          <a:xfrm>
            <a:off x="4572000" y="382769"/>
            <a:ext cx="4572000" cy="4114800"/>
          </a:xfrm>
          <a:effectLst/>
        </p:spPr>
        <p:txBody>
          <a:bodyPr/>
          <a:lstStyle/>
          <a:p>
            <a:pPr marL="93663" indent="-93663" algn="ctr" rtl="1">
              <a:buFontTx/>
              <a:buNone/>
            </a:pPr>
            <a:r>
              <a:rPr lang="ar-JO" altLang="en-US" sz="4400" dirty="0">
                <a:effectLst>
                  <a:outerShdw blurRad="38100" dist="38100" dir="2700000" algn="tl">
                    <a:srgbClr val="000000"/>
                  </a:outerShdw>
                </a:effectLst>
                <a:ea typeface="ＭＳ Ｐゴシック" panose="020B0600070205080204" pitchFamily="34" charset="-128"/>
              </a:rPr>
              <a:t>بما أن يسوع يمتلك </a:t>
            </a:r>
            <a:endParaRPr lang="ar-LB" altLang="en-US" sz="4400" dirty="0">
              <a:effectLst>
                <a:outerShdw blurRad="38100" dist="38100" dir="2700000" algn="tl">
                  <a:srgbClr val="000000"/>
                </a:outerShdw>
              </a:effectLst>
              <a:ea typeface="ＭＳ Ｐゴシック" panose="020B0600070205080204" pitchFamily="34" charset="-128"/>
            </a:endParaRPr>
          </a:p>
          <a:p>
            <a:pPr marL="93663" indent="-93663" algn="ctr" rtl="1">
              <a:buFontTx/>
              <a:buNone/>
            </a:pPr>
            <a:r>
              <a:rPr lang="ar-JO" altLang="en-US" sz="4400" u="sng" dirty="0">
                <a:solidFill>
                  <a:srgbClr val="FFFF00"/>
                </a:solidFill>
                <a:effectLst>
                  <a:outerShdw blurRad="38100" dist="38100" dir="2700000" algn="tl">
                    <a:srgbClr val="000000"/>
                  </a:outerShdw>
                </a:effectLst>
                <a:ea typeface="ＭＳ Ｐゴシック" panose="020B0600070205080204" pitchFamily="34" charset="-128"/>
              </a:rPr>
              <a:t>سلطة</a:t>
            </a:r>
            <a:r>
              <a:rPr lang="ar-JO" altLang="en-US" sz="4400" dirty="0">
                <a:solidFill>
                  <a:srgbClr val="FFFF00"/>
                </a:solidFill>
                <a:effectLst>
                  <a:outerShdw blurRad="38100" dist="38100" dir="2700000" algn="tl">
                    <a:srgbClr val="000000"/>
                  </a:outerShdw>
                </a:effectLst>
                <a:ea typeface="ＭＳ Ｐゴシック" panose="020B0600070205080204" pitchFamily="34" charset="-128"/>
              </a:rPr>
              <a:t> </a:t>
            </a:r>
            <a:r>
              <a:rPr lang="ar-JO" altLang="en-US" sz="4400" u="sng" dirty="0">
                <a:solidFill>
                  <a:srgbClr val="FFFF00"/>
                </a:solidFill>
                <a:effectLst>
                  <a:outerShdw blurRad="38100" dist="38100" dir="2700000" algn="tl">
                    <a:srgbClr val="000000"/>
                  </a:outerShdw>
                </a:effectLst>
                <a:ea typeface="ＭＳ Ｐゴシック" panose="020B0600070205080204" pitchFamily="34" charset="-128"/>
              </a:rPr>
              <a:t>على</a:t>
            </a:r>
            <a:r>
              <a:rPr lang="ar-JO" altLang="en-US" sz="4400" dirty="0">
                <a:solidFill>
                  <a:srgbClr val="FFFF00"/>
                </a:solidFill>
                <a:effectLst>
                  <a:outerShdw blurRad="38100" dist="38100" dir="2700000" algn="tl">
                    <a:srgbClr val="000000"/>
                  </a:outerShdw>
                </a:effectLst>
                <a:ea typeface="ＭＳ Ｐゴシック" panose="020B0600070205080204" pitchFamily="34" charset="-128"/>
              </a:rPr>
              <a:t> </a:t>
            </a:r>
            <a:r>
              <a:rPr lang="ar-JO" altLang="en-US" sz="4400" u="sng" dirty="0">
                <a:solidFill>
                  <a:srgbClr val="FFFF00"/>
                </a:solidFill>
                <a:effectLst>
                  <a:outerShdw blurRad="38100" dist="38100" dir="2700000" algn="tl">
                    <a:srgbClr val="000000"/>
                  </a:outerShdw>
                </a:effectLst>
                <a:ea typeface="ＭＳ Ｐゴシック" panose="020B0600070205080204" pitchFamily="34" charset="-128"/>
              </a:rPr>
              <a:t>الخليقة</a:t>
            </a:r>
            <a:r>
              <a:rPr lang="ar-LB" altLang="en-US" sz="4400" u="sng" dirty="0">
                <a:solidFill>
                  <a:srgbClr val="FFFF00"/>
                </a:solidFill>
                <a:effectLst>
                  <a:outerShdw blurRad="38100" dist="38100" dir="2700000" algn="tl">
                    <a:srgbClr val="000000"/>
                  </a:outerShdw>
                </a:effectLst>
                <a:ea typeface="ＭＳ Ｐゴシック" panose="020B0600070205080204" pitchFamily="34" charset="-128"/>
              </a:rPr>
              <a:t> </a:t>
            </a:r>
          </a:p>
          <a:p>
            <a:pPr marL="93663" indent="-93663" algn="ctr" rtl="1">
              <a:buFontTx/>
              <a:buNone/>
            </a:pPr>
            <a:r>
              <a:rPr lang="ar-JO" altLang="en-US" sz="4400" dirty="0">
                <a:effectLst>
                  <a:outerShdw blurRad="38100" dist="38100" dir="2700000" algn="tl">
                    <a:srgbClr val="000000"/>
                  </a:outerShdw>
                </a:effectLst>
                <a:ea typeface="ＭＳ Ｐゴシック" panose="020B0600070205080204" pitchFamily="34" charset="-128"/>
              </a:rPr>
              <a:t>ثق به</a:t>
            </a:r>
            <a:r>
              <a:rPr lang="ar-LB" altLang="en-US" sz="4400" dirty="0">
                <a:effectLst>
                  <a:outerShdw blurRad="38100" dist="38100" dir="2700000" algn="tl">
                    <a:srgbClr val="000000"/>
                  </a:outerShdw>
                </a:effectLst>
                <a:ea typeface="ＭＳ Ｐゴシック" panose="020B0600070205080204" pitchFamily="34" charset="-128"/>
              </a:rPr>
              <a:t> </a:t>
            </a:r>
            <a:r>
              <a:rPr lang="ar-JO" altLang="en-US" sz="4400" dirty="0">
                <a:effectLst>
                  <a:outerShdw blurRad="38100" dist="38100" dir="2700000" algn="tl">
                    <a:srgbClr val="000000"/>
                  </a:outerShdw>
                </a:effectLst>
                <a:ea typeface="ＭＳ Ｐゴシック" panose="020B0600070205080204" pitchFamily="34" charset="-128"/>
              </a:rPr>
              <a:t>ليعطيك</a:t>
            </a:r>
            <a:r>
              <a:rPr lang="ar-LB" altLang="en-US" sz="4400" dirty="0">
                <a:effectLst>
                  <a:outerShdw blurRad="38100" dist="38100" dir="2700000" algn="tl">
                    <a:srgbClr val="000000"/>
                  </a:outerShdw>
                </a:effectLst>
                <a:ea typeface="ＭＳ Ｐゴシック" panose="020B0600070205080204" pitchFamily="34" charset="-128"/>
              </a:rPr>
              <a:t> </a:t>
            </a:r>
            <a:r>
              <a:rPr lang="ar-JO" altLang="en-US" sz="4400" dirty="0">
                <a:effectLst>
                  <a:outerShdw blurRad="38100" dist="38100" dir="2700000" algn="tl">
                    <a:srgbClr val="000000"/>
                  </a:outerShdw>
                </a:effectLst>
                <a:ea typeface="ＭＳ Ｐゴシック" panose="020B0600070205080204" pitchFamily="34" charset="-128"/>
              </a:rPr>
              <a:t>حياة أبدية</a:t>
            </a:r>
            <a:r>
              <a:rPr lang="ar-SA" altLang="en-US" sz="4400" dirty="0">
                <a:effectLst>
                  <a:outerShdw blurRad="38100" dist="38100" dir="2700000" algn="tl">
                    <a:srgbClr val="000000"/>
                  </a:outerShdw>
                </a:effectLst>
                <a:ea typeface="ＭＳ Ｐゴシック" panose="020B0600070205080204" pitchFamily="34" charset="-128"/>
              </a:rPr>
              <a:t>.</a:t>
            </a:r>
            <a:endParaRPr lang="en-US" altLang="en-US" sz="4400" dirty="0">
              <a:effectLst>
                <a:outerShdw blurRad="38100" dist="38100" dir="2700000" algn="tl">
                  <a:srgbClr val="000000"/>
                </a:outerShdw>
              </a:effectLst>
              <a:ea typeface="ＭＳ Ｐゴシック" panose="020B0600070205080204" pitchFamily="34" charset="-128"/>
            </a:endParaRPr>
          </a:p>
        </p:txBody>
      </p:sp>
    </p:spTree>
    <p:extLst>
      <p:ext uri="{BB962C8B-B14F-4D97-AF65-F5344CB8AC3E}">
        <p14:creationId xmlns:p14="http://schemas.microsoft.com/office/powerpoint/2010/main" val="35501587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9FD6-5980-4311-9A50-93175A61F1C5}"/>
              </a:ext>
            </a:extLst>
          </p:cNvPr>
          <p:cNvSpPr>
            <a:spLocks noGrp="1"/>
          </p:cNvSpPr>
          <p:nvPr>
            <p:ph type="title"/>
          </p:nvPr>
        </p:nvSpPr>
        <p:spPr>
          <a:xfrm>
            <a:off x="0" y="152400"/>
            <a:ext cx="9144000" cy="1143000"/>
          </a:xfrm>
        </p:spPr>
        <p:txBody>
          <a:bodyPr/>
          <a:lstStyle/>
          <a:p>
            <a:r>
              <a:rPr lang="ar-JO" altLang="en-US" dirty="0">
                <a:effectLst>
                  <a:outerShdw blurRad="38100" dist="38100" dir="2700000" algn="tl">
                    <a:srgbClr val="000000"/>
                  </a:outerShdw>
                </a:effectLst>
                <a:ea typeface="ＭＳ Ｐゴシック" panose="020B0600070205080204" pitchFamily="34" charset="-128"/>
              </a:rPr>
              <a:t>عدم إيمان؟</a:t>
            </a:r>
            <a:endParaRPr lang="en-US" altLang="en-US" dirty="0">
              <a:effectLst>
                <a:outerShdw blurRad="38100" dist="38100" dir="2700000" algn="tl">
                  <a:srgbClr val="000000"/>
                </a:outerShdw>
              </a:effectLst>
              <a:ea typeface="ＭＳ Ｐゴシック" panose="020B0600070205080204" pitchFamily="34" charset="-128"/>
            </a:endParaRPr>
          </a:p>
        </p:txBody>
      </p:sp>
      <p:pic>
        <p:nvPicPr>
          <p:cNvPr id="125955" name="Picture 3" descr="Synagogue men.jpg">
            <a:extLst>
              <a:ext uri="{FF2B5EF4-FFF2-40B4-BE49-F238E27FC236}">
                <a16:creationId xmlns:a16="http://schemas.microsoft.com/office/drawing/2014/main" id="{0A99663F-E543-415E-9FBF-4D2B7BEE2A2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25600"/>
            <a:ext cx="91440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7000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DB0E9-59BD-4BB0-ACC1-C60DD4E396E3}"/>
              </a:ext>
            </a:extLst>
          </p:cNvPr>
          <p:cNvSpPr>
            <a:spLocks noGrp="1"/>
          </p:cNvSpPr>
          <p:nvPr>
            <p:ph type="title"/>
          </p:nvPr>
        </p:nvSpPr>
        <p:spPr>
          <a:xfrm>
            <a:off x="0" y="228600"/>
            <a:ext cx="9144000" cy="1143000"/>
          </a:xfrm>
        </p:spPr>
        <p:txBody>
          <a:bodyPr/>
          <a:lstStyle/>
          <a:p>
            <a:r>
              <a:rPr lang="ar-LB" altLang="en-US" dirty="0">
                <a:effectLst>
                  <a:outerShdw blurRad="38100" dist="38100" dir="2700000" algn="tl">
                    <a:srgbClr val="000000"/>
                  </a:outerShdw>
                </a:effectLst>
                <a:ea typeface="ＭＳ Ｐゴシック" panose="020B0600070205080204" pitchFamily="34" charset="-128"/>
              </a:rPr>
              <a:t>أو </a:t>
            </a:r>
            <a:r>
              <a:rPr lang="ar-JO" altLang="en-US" dirty="0">
                <a:effectLst>
                  <a:outerShdw blurRad="38100" dist="38100" dir="2700000" algn="tl">
                    <a:srgbClr val="000000"/>
                  </a:outerShdw>
                </a:effectLst>
                <a:ea typeface="ＭＳ Ｐゴシック" panose="020B0600070205080204" pitchFamily="34" charset="-128"/>
              </a:rPr>
              <a:t>إيمان؟</a:t>
            </a:r>
            <a:br>
              <a:rPr lang="en-US" altLang="en-US" dirty="0">
                <a:effectLst>
                  <a:outerShdw blurRad="38100" dist="38100" dir="2700000" algn="tl">
                    <a:srgbClr val="000000"/>
                  </a:outerShdw>
                </a:effectLst>
                <a:ea typeface="ＭＳ Ｐゴシック" panose="020B0600070205080204" pitchFamily="34" charset="-128"/>
              </a:rPr>
            </a:br>
            <a:r>
              <a:rPr lang="ar-JO" altLang="en-US" dirty="0">
                <a:effectLst>
                  <a:outerShdw blurRad="38100" dist="38100" dir="2700000" algn="tl">
                    <a:srgbClr val="000000"/>
                  </a:outerShdw>
                </a:effectLst>
                <a:ea typeface="ＭＳ Ｐゴシック" panose="020B0600070205080204" pitchFamily="34" charset="-128"/>
              </a:rPr>
              <a:t>أنت قدو</a:t>
            </a:r>
            <a:r>
              <a:rPr lang="ar-LB" altLang="en-US" dirty="0">
                <a:effectLst>
                  <a:outerShdw blurRad="38100" dist="38100" dir="2700000" algn="tl">
                    <a:srgbClr val="000000"/>
                  </a:outerShdw>
                </a:effectLst>
                <a:ea typeface="ＭＳ Ｐゴシック" panose="020B0600070205080204" pitchFamily="34" charset="-128"/>
              </a:rPr>
              <a:t>ّ</a:t>
            </a:r>
            <a:r>
              <a:rPr lang="ar-JO" altLang="en-US" dirty="0">
                <a:effectLst>
                  <a:outerShdw blurRad="38100" dist="38100" dir="2700000" algn="tl">
                    <a:srgbClr val="000000"/>
                  </a:outerShdw>
                </a:effectLst>
                <a:ea typeface="ＭＳ Ｐゴシック" panose="020B0600070205080204" pitchFamily="34" charset="-128"/>
              </a:rPr>
              <a:t>س الله</a:t>
            </a:r>
            <a:endParaRPr lang="en-US" altLang="en-US" dirty="0">
              <a:effectLst>
                <a:outerShdw blurRad="38100" dist="38100" dir="2700000" algn="tl">
                  <a:srgbClr val="000000"/>
                </a:outerShdw>
              </a:effectLst>
              <a:ea typeface="ＭＳ Ｐゴシック" panose="020B0600070205080204" pitchFamily="34" charset="-128"/>
            </a:endParaRPr>
          </a:p>
        </p:txBody>
      </p:sp>
      <p:pic>
        <p:nvPicPr>
          <p:cNvPr id="126979" name="Picture 4" descr="You are the holy one.jpg">
            <a:extLst>
              <a:ext uri="{FF2B5EF4-FFF2-40B4-BE49-F238E27FC236}">
                <a16:creationId xmlns:a16="http://schemas.microsoft.com/office/drawing/2014/main" id="{78C7DF15-FD78-4D20-BF48-4005F6F8D2E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92275"/>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7553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C73350-43FF-4DBC-80C0-0521C83636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ح. تعليمات بخصوص النجاسة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79</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15: 1-20</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7: 1-23</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يوحنا </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1</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258359"/>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 المسيح أن النجاسة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هي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داخلية لي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 أن الفريسيين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يكسرون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الناموس بتقاليدهم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نجاسة قلوبهم</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45389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15498-7555-4B1E-8534-AD723A82DA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خ. استقبال في صور وصيدون</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80</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15: 21-28</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7: 24-30</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15710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يشفي يسوع ابنة امرأة كنعانية </a:t>
            </a: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مسكونة</a:t>
            </a: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بالشياطين </a:t>
            </a: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ليعلّم أن </a:t>
            </a: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خلاص </a:t>
            </a:r>
            <a:endPar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الافراد </a:t>
            </a: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الأممي</a:t>
            </a: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ين قد بدأ </a:t>
            </a: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الآن قبل أن يتوب إسرائيل</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53056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7" name="Picture 1" descr="Picture 1"/>
          <p:cNvPicPr>
            <a:picLocks noChangeAspect="1"/>
          </p:cNvPicPr>
          <p:nvPr/>
        </p:nvPicPr>
        <p:blipFill>
          <a:blip r:embed="rId2" cstate="print"/>
          <a:stretch>
            <a:fillRect/>
          </a:stretch>
        </p:blipFill>
        <p:spPr>
          <a:xfrm>
            <a:off x="0" y="139"/>
            <a:ext cx="9145117" cy="6858839"/>
          </a:xfrm>
          <a:prstGeom prst="rect">
            <a:avLst/>
          </a:prstGeom>
          <a:ln w="12700">
            <a:miter lim="400000"/>
          </a:ln>
        </p:spPr>
      </p:pic>
      <p:sp>
        <p:nvSpPr>
          <p:cNvPr id="6018" name="TextBox 2"/>
          <p:cNvSpPr txBox="1"/>
          <p:nvPr/>
        </p:nvSpPr>
        <p:spPr>
          <a:xfrm>
            <a:off x="245752" y="4437112"/>
            <a:ext cx="8852597" cy="646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52" tIns="45652" rIns="45652" bIns="45652">
            <a:spAutoFit/>
          </a:bodyPr>
          <a:lstStyle/>
          <a:p>
            <a:pPr marL="0" marR="0" lvl="0" indent="0" algn="r" defTabSz="913499" rtl="1" eaLnBrk="1" fontAlgn="auto" latinLnBrk="0" hangingPunct="0">
              <a:lnSpc>
                <a:spcPct val="100000"/>
              </a:lnSpc>
              <a:spcBef>
                <a:spcPts val="0"/>
              </a:spcBef>
              <a:spcAft>
                <a:spcPts val="0"/>
              </a:spcAft>
              <a:buClrTx/>
              <a:buSzTx/>
              <a:buFontTx/>
              <a:buNone/>
              <a:tabLst/>
              <a:defRPr sz="3600" b="1">
                <a:solidFill>
                  <a:srgbClr val="6BCBF4"/>
                </a:solidFill>
                <a:effectLst>
                  <a:outerShdw blurRad="50800" dist="88900" dir="2700000" rotWithShape="0">
                    <a:srgbClr val="000000"/>
                  </a:outerShdw>
                </a:effectLst>
              </a:defRPr>
            </a:pPr>
            <a:r>
              <a:rPr kumimoji="0" lang="ar-JO" sz="3600" b="1" i="0" u="none" strike="noStrike" kern="0" cap="none" spc="0" normalizeH="0" baseline="0" noProof="0" dirty="0">
                <a:ln>
                  <a:noFill/>
                </a:ln>
                <a:solidFill>
                  <a:srgbClr val="6BCBF4"/>
                </a:solidFill>
                <a:effectLst>
                  <a:outerShdw blurRad="50800" dist="88900" dir="2700000" rotWithShape="0">
                    <a:srgbClr val="000000"/>
                  </a:outerShdw>
                </a:effectLst>
                <a:uLnTx/>
                <a:uFillTx/>
                <a:latin typeface="Arial" panose="020B0604020202020204" pitchFamily="34" charset="0"/>
                <a:cs typeface="Arial" panose="020B0604020202020204" pitchFamily="34" charset="0"/>
                <a:sym typeface="Arial"/>
              </a:rPr>
              <a:t>امرأة فينيقية سورية تطلب من يسوع المساعدة</a:t>
            </a:r>
            <a:endParaRPr kumimoji="0" sz="3600" b="1" i="0" u="none" strike="noStrike" kern="0" cap="none" spc="0" normalizeH="0" baseline="0" noProof="0" dirty="0">
              <a:ln>
                <a:noFill/>
              </a:ln>
              <a:solidFill>
                <a:srgbClr val="6BCBF4"/>
              </a:solidFill>
              <a:effectLst>
                <a:outerShdw blurRad="50800" dist="88900" dir="2700000" rotWithShape="0">
                  <a:srgbClr val="000000"/>
                </a:outerShdw>
              </a:effectLst>
              <a:uLnTx/>
              <a:uFillTx/>
              <a:latin typeface="Arial" panose="020B0604020202020204" pitchFamily="34" charset="0"/>
              <a:cs typeface="Arial" panose="020B0604020202020204" pitchFamily="34" charset="0"/>
              <a:sym typeface="Arial"/>
            </a:endParaRPr>
          </a:p>
        </p:txBody>
      </p:sp>
      <p:pic>
        <p:nvPicPr>
          <p:cNvPr id="6019" name="Picture 2" descr="Picture 2"/>
          <p:cNvPicPr>
            <a:picLocks noChangeAspect="1"/>
          </p:cNvPicPr>
          <p:nvPr/>
        </p:nvPicPr>
        <p:blipFill>
          <a:blip r:embed="rId3" cstate="print"/>
          <a:stretch>
            <a:fillRect/>
          </a:stretch>
        </p:blipFill>
        <p:spPr>
          <a:xfrm>
            <a:off x="-1588" y="6064251"/>
            <a:ext cx="9182102" cy="866776"/>
          </a:xfrm>
          <a:prstGeom prst="rect">
            <a:avLst/>
          </a:prstGeom>
          <a:ln w="12700">
            <a:miter lim="400000"/>
          </a:ln>
        </p:spPr>
      </p:pic>
      <p:sp>
        <p:nvSpPr>
          <p:cNvPr id="6020" name="TextBox 3"/>
          <p:cNvSpPr txBox="1"/>
          <p:nvPr/>
        </p:nvSpPr>
        <p:spPr>
          <a:xfrm>
            <a:off x="245751" y="5517231"/>
            <a:ext cx="5193694" cy="582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52" tIns="45652" rIns="45652" bIns="45652">
            <a:spAutoFit/>
          </a:bodyPr>
          <a:lstStyle/>
          <a:p>
            <a:pPr marL="0" marR="0" lvl="0" indent="0" algn="l" defTabSz="913499" rtl="1" eaLnBrk="1" fontAlgn="auto" latinLnBrk="0" hangingPunct="0">
              <a:lnSpc>
                <a:spcPct val="100000"/>
              </a:lnSpc>
              <a:spcBef>
                <a:spcPts val="0"/>
              </a:spcBef>
              <a:spcAft>
                <a:spcPts val="0"/>
              </a:spcAft>
              <a:buClrTx/>
              <a:buSzTx/>
              <a:buFontTx/>
              <a:buNone/>
              <a:tabLst/>
              <a:defRPr sz="3100" b="1">
                <a:solidFill>
                  <a:srgbClr val="FFFFFF"/>
                </a:solidFill>
                <a:effectLst>
                  <a:outerShdw blurRad="50800" dist="88900" dir="2700000" rotWithShape="0">
                    <a:srgbClr val="000000"/>
                  </a:outerShdw>
                </a:effectLst>
              </a:defRPr>
            </a:pPr>
            <a:r>
              <a:rPr kumimoji="0" lang="ar-JO" sz="3100" b="1" i="0" u="none" strike="noStrike" kern="0" cap="none" spc="0" normalizeH="0" baseline="0" noProof="0" dirty="0">
                <a:ln>
                  <a:noFill/>
                </a:ln>
                <a:solidFill>
                  <a:srgbClr val="FFFFFF"/>
                </a:solidFill>
                <a:effectLst>
                  <a:outerShdw blurRad="50800" dist="88900" dir="2700000" rotWithShape="0">
                    <a:srgbClr val="000000"/>
                  </a:outerShdw>
                </a:effectLst>
                <a:uLnTx/>
                <a:uFillTx/>
                <a:latin typeface="Arial" panose="020B0604020202020204" pitchFamily="34" charset="0"/>
                <a:cs typeface="Arial" panose="020B0604020202020204" pitchFamily="34" charset="0"/>
                <a:sym typeface="Arial"/>
              </a:rPr>
              <a:t>مرقس 7: 24-30</a:t>
            </a:r>
            <a:endParaRPr kumimoji="0" sz="3100" b="1" i="0" u="none" strike="noStrike" kern="0" cap="none" spc="0" normalizeH="0" baseline="0" noProof="0" dirty="0">
              <a:ln>
                <a:noFill/>
              </a:ln>
              <a:solidFill>
                <a:srgbClr val="FFFFFF"/>
              </a:solidFill>
              <a:effectLst>
                <a:outerShdw blurRad="50800" dist="88900" dir="2700000" rotWithShape="0">
                  <a:srgbClr val="000000"/>
                </a:outerShdw>
              </a:effectLst>
              <a:uLnTx/>
              <a:uFillTx/>
              <a:latin typeface="Arial" panose="020B0604020202020204" pitchFamily="34" charset="0"/>
              <a:cs typeface="Arial" panose="020B0604020202020204" pitchFamily="34" charset="0"/>
              <a:sym typeface="Arial"/>
            </a:endParaRPr>
          </a:p>
        </p:txBody>
      </p:sp>
      <p:grpSp>
        <p:nvGrpSpPr>
          <p:cNvPr id="12" name="Group 11">
            <a:extLst>
              <a:ext uri="{FF2B5EF4-FFF2-40B4-BE49-F238E27FC236}">
                <a16:creationId xmlns:a16="http://schemas.microsoft.com/office/drawing/2014/main" id="{09F63A17-3EA1-455E-C64D-A9DB9C49A197}"/>
              </a:ext>
            </a:extLst>
          </p:cNvPr>
          <p:cNvGrpSpPr/>
          <p:nvPr/>
        </p:nvGrpSpPr>
        <p:grpSpPr>
          <a:xfrm>
            <a:off x="245751" y="260648"/>
            <a:ext cx="2660102" cy="1530398"/>
            <a:chOff x="5508104" y="620689"/>
            <a:chExt cx="2660102" cy="1530398"/>
          </a:xfrm>
        </p:grpSpPr>
        <p:grpSp>
          <p:nvGrpSpPr>
            <p:cNvPr id="13" name="Group 12">
              <a:extLst>
                <a:ext uri="{FF2B5EF4-FFF2-40B4-BE49-F238E27FC236}">
                  <a16:creationId xmlns:a16="http://schemas.microsoft.com/office/drawing/2014/main" id="{842327B6-C583-DE07-4EAD-6199292312A6}"/>
                </a:ext>
              </a:extLst>
            </p:cNvPr>
            <p:cNvGrpSpPr/>
            <p:nvPr/>
          </p:nvGrpSpPr>
          <p:grpSpPr>
            <a:xfrm>
              <a:off x="5508104" y="620689"/>
              <a:ext cx="2660102" cy="1394677"/>
              <a:chOff x="5508104" y="620689"/>
              <a:chExt cx="2660102" cy="1394677"/>
            </a:xfrm>
          </p:grpSpPr>
          <p:pic>
            <p:nvPicPr>
              <p:cNvPr id="15" name="Picture 1" descr="22_John_Baptist_Prison_JPEG_1024.jpg">
                <a:extLst>
                  <a:ext uri="{FF2B5EF4-FFF2-40B4-BE49-F238E27FC236}">
                    <a16:creationId xmlns:a16="http://schemas.microsoft.com/office/drawing/2014/main" id="{ED21A470-C4FE-B1C7-7A23-A422261A5569}"/>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6" name="Rectangle 15">
                <a:extLst>
                  <a:ext uri="{FF2B5EF4-FFF2-40B4-BE49-F238E27FC236}">
                    <a16:creationId xmlns:a16="http://schemas.microsoft.com/office/drawing/2014/main" id="{5A880CF6-E5F5-15BE-7361-9F7B42DD4CBD}"/>
                  </a:ext>
                </a:extLst>
              </p:cNvPr>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1" eaLnBrk="0"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sp>
          <p:nvSpPr>
            <p:cNvPr id="14" name="TextBox 13">
              <a:extLst>
                <a:ext uri="{FF2B5EF4-FFF2-40B4-BE49-F238E27FC236}">
                  <a16:creationId xmlns:a16="http://schemas.microsoft.com/office/drawing/2014/main" id="{F34EF88A-24F0-0409-DDEE-4E2CC2A6BC7D}"/>
                </a:ext>
              </a:extLst>
            </p:cNvPr>
            <p:cNvSpPr txBox="1"/>
            <p:nvPr/>
          </p:nvSpPr>
          <p:spPr>
            <a:xfrm>
              <a:off x="6804248" y="626887"/>
              <a:ext cx="1296144" cy="1524200"/>
            </a:xfrm>
            <a:prstGeom prst="rect">
              <a:avLst/>
            </a:prstGeom>
            <a:noFill/>
          </p:spPr>
          <p:txBody>
            <a:bodyPr wrap="square" rtlCol="0">
              <a:spAutoFit/>
            </a:bodyPr>
            <a:lstStyle/>
            <a:p>
              <a:pPr marL="0" marR="0" lvl="0" indent="0" algn="ctr" defTabSz="914400" rtl="1" eaLnBrk="0" fontAlgn="base" latinLnBrk="0" hangingPunct="1">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sym typeface="Arial"/>
                </a:rPr>
                <a:t>صور   كتابية   مجانية</a:t>
              </a:r>
              <a:endParaRPr kumimoji="0" lang="en-GB" sz="6000" b="0" i="0"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sym typeface="Arial"/>
              </a:endParaRPr>
            </a:p>
          </p:txBody>
        </p:sp>
      </p:gr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875672A0-20CC-4748-9618-BD21E62C3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itle 1">
            <a:extLst>
              <a:ext uri="{FF2B5EF4-FFF2-40B4-BE49-F238E27FC236}">
                <a16:creationId xmlns:a16="http://schemas.microsoft.com/office/drawing/2014/main" id="{36A14B3C-930F-C9DB-65FB-0B5FA3E047AF}"/>
              </a:ext>
            </a:extLst>
          </p:cNvPr>
          <p:cNvSpPr txBox="1">
            <a:spLocks/>
          </p:cNvSpPr>
          <p:nvPr/>
        </p:nvSpPr>
        <p:spPr bwMode="auto">
          <a:xfrm>
            <a:off x="5082384" y="5877899"/>
            <a:ext cx="1449945"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800" b="1" i="0" u="none" strike="noStrike" kern="1200" cap="none" spc="0" normalizeH="0" baseline="0" noProof="0" dirty="0">
                <a:ln>
                  <a:noFill/>
                </a:ln>
                <a:solidFill>
                  <a:srgbClr val="FFFFFF"/>
                </a:solidFill>
                <a:effectLst/>
                <a:uLnTx/>
                <a:uFillTx/>
                <a:latin typeface="Arial"/>
              </a:rPr>
              <a:t>Galilee</a:t>
            </a:r>
          </a:p>
        </p:txBody>
      </p:sp>
      <p:sp>
        <p:nvSpPr>
          <p:cNvPr id="4" name="Title 1">
            <a:extLst>
              <a:ext uri="{FF2B5EF4-FFF2-40B4-BE49-F238E27FC236}">
                <a16:creationId xmlns:a16="http://schemas.microsoft.com/office/drawing/2014/main" id="{B975A721-27A1-572B-143F-0131D52EE66B}"/>
              </a:ext>
            </a:extLst>
          </p:cNvPr>
          <p:cNvSpPr txBox="1">
            <a:spLocks/>
          </p:cNvSpPr>
          <p:nvPr/>
        </p:nvSpPr>
        <p:spPr bwMode="auto">
          <a:xfrm>
            <a:off x="7185772" y="6112700"/>
            <a:ext cx="1945703"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800" b="1" i="0" u="none" strike="noStrike" kern="1200" cap="none" spc="0" normalizeH="0" baseline="0" noProof="0" dirty="0">
                <a:ln>
                  <a:noFill/>
                </a:ln>
                <a:solidFill>
                  <a:srgbClr val="FFFFFF"/>
                </a:solidFill>
                <a:effectLst/>
                <a:uLnTx/>
                <a:uFillTx/>
                <a:latin typeface="Arial"/>
              </a:rPr>
              <a:t>Decapolis</a:t>
            </a:r>
          </a:p>
        </p:txBody>
      </p:sp>
      <p:sp>
        <p:nvSpPr>
          <p:cNvPr id="5" name="Title 1">
            <a:extLst>
              <a:ext uri="{FF2B5EF4-FFF2-40B4-BE49-F238E27FC236}">
                <a16:creationId xmlns:a16="http://schemas.microsoft.com/office/drawing/2014/main" id="{52DB7E50-B62E-1728-982A-968A7183CBF5}"/>
              </a:ext>
            </a:extLst>
          </p:cNvPr>
          <p:cNvSpPr txBox="1">
            <a:spLocks/>
          </p:cNvSpPr>
          <p:nvPr/>
        </p:nvSpPr>
        <p:spPr bwMode="auto">
          <a:xfrm>
            <a:off x="7515616" y="989555"/>
            <a:ext cx="1578280"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800" b="1" i="0" u="none" strike="noStrike" kern="1200" cap="none" spc="0" normalizeH="0" baseline="0" noProof="0" dirty="0">
                <a:ln>
                  <a:noFill/>
                </a:ln>
                <a:solidFill>
                  <a:srgbClr val="FFFFFF"/>
                </a:solidFill>
                <a:effectLst/>
                <a:uLnTx/>
                <a:uFillTx/>
                <a:latin typeface="Arial"/>
              </a:rPr>
              <a:t>Syria</a:t>
            </a:r>
          </a:p>
        </p:txBody>
      </p:sp>
      <p:sp>
        <p:nvSpPr>
          <p:cNvPr id="6" name="Title 1">
            <a:extLst>
              <a:ext uri="{FF2B5EF4-FFF2-40B4-BE49-F238E27FC236}">
                <a16:creationId xmlns:a16="http://schemas.microsoft.com/office/drawing/2014/main" id="{BE572763-CCA7-BA82-3289-D6BEAB8C9997}"/>
              </a:ext>
            </a:extLst>
          </p:cNvPr>
          <p:cNvSpPr txBox="1">
            <a:spLocks/>
          </p:cNvSpPr>
          <p:nvPr/>
        </p:nvSpPr>
        <p:spPr bwMode="auto">
          <a:xfrm rot="17435879">
            <a:off x="4158640" y="3169084"/>
            <a:ext cx="2313148"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800" b="1" i="0" u="none" strike="noStrike" kern="1200" cap="none" spc="0" normalizeH="0" baseline="0" noProof="0" dirty="0">
                <a:ln>
                  <a:noFill/>
                </a:ln>
                <a:solidFill>
                  <a:srgbClr val="FFFFFF"/>
                </a:solidFill>
                <a:effectLst/>
                <a:uLnTx/>
                <a:uFillTx/>
                <a:latin typeface="Arial"/>
              </a:rPr>
              <a:t>Phoenicia</a:t>
            </a:r>
          </a:p>
        </p:txBody>
      </p:sp>
      <p:sp>
        <p:nvSpPr>
          <p:cNvPr id="8" name="Title 1">
            <a:extLst>
              <a:ext uri="{FF2B5EF4-FFF2-40B4-BE49-F238E27FC236}">
                <a16:creationId xmlns:a16="http://schemas.microsoft.com/office/drawing/2014/main" id="{F5CAA41E-34D8-BB0F-32C3-C9C3448AB985}"/>
              </a:ext>
            </a:extLst>
          </p:cNvPr>
          <p:cNvSpPr txBox="1">
            <a:spLocks/>
          </p:cNvSpPr>
          <p:nvPr/>
        </p:nvSpPr>
        <p:spPr bwMode="auto">
          <a:xfrm>
            <a:off x="5711879" y="4537805"/>
            <a:ext cx="1640900" cy="347596"/>
          </a:xfrm>
          <a:prstGeom prst="rect">
            <a:avLst/>
          </a:prstGeom>
          <a:solidFill>
            <a:srgbClr val="D6D7D2"/>
          </a:solidFill>
          <a:ln>
            <a:noFill/>
          </a:ln>
          <a:effec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000" b="1" i="0" u="none" strike="noStrike" kern="1200" cap="none" spc="0" normalizeH="0" baseline="0" noProof="0" dirty="0">
                <a:ln>
                  <a:noFill/>
                </a:ln>
                <a:solidFill>
                  <a:srgbClr val="000000"/>
                </a:solidFill>
                <a:effectLst/>
                <a:uLnTx/>
                <a:uFillTx/>
                <a:latin typeface="Arial"/>
              </a:rPr>
              <a:t>Capernaum</a:t>
            </a:r>
          </a:p>
        </p:txBody>
      </p:sp>
      <p:sp>
        <p:nvSpPr>
          <p:cNvPr id="9" name="Triangle 8">
            <a:extLst>
              <a:ext uri="{FF2B5EF4-FFF2-40B4-BE49-F238E27FC236}">
                <a16:creationId xmlns:a16="http://schemas.microsoft.com/office/drawing/2014/main" id="{0BFD3008-33E6-5894-085C-4166D603DDBD}"/>
              </a:ext>
            </a:extLst>
          </p:cNvPr>
          <p:cNvSpPr/>
          <p:nvPr/>
        </p:nvSpPr>
        <p:spPr bwMode="auto">
          <a:xfrm rot="10800000">
            <a:off x="5018779" y="94134"/>
            <a:ext cx="1114817" cy="773481"/>
          </a:xfrm>
          <a:prstGeom prst="triangle">
            <a:avLst/>
          </a:prstGeom>
          <a:solidFill>
            <a:srgbClr val="449FD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ndParaRPr>
          </a:p>
        </p:txBody>
      </p:sp>
      <p:sp>
        <p:nvSpPr>
          <p:cNvPr id="10" name="Triangle 9">
            <a:extLst>
              <a:ext uri="{FF2B5EF4-FFF2-40B4-BE49-F238E27FC236}">
                <a16:creationId xmlns:a16="http://schemas.microsoft.com/office/drawing/2014/main" id="{C1B93934-AEE2-4D9D-D1CE-978C639BC58C}"/>
              </a:ext>
            </a:extLst>
          </p:cNvPr>
          <p:cNvSpPr/>
          <p:nvPr/>
        </p:nvSpPr>
        <p:spPr bwMode="auto">
          <a:xfrm rot="10800000">
            <a:off x="4156800" y="1484522"/>
            <a:ext cx="1300389" cy="983104"/>
          </a:xfrm>
          <a:prstGeom prst="triangle">
            <a:avLst/>
          </a:prstGeom>
          <a:solidFill>
            <a:srgbClr val="49A5E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ndParaRPr>
          </a:p>
        </p:txBody>
      </p:sp>
      <p:sp>
        <p:nvSpPr>
          <p:cNvPr id="2" name="Title 1">
            <a:extLst>
              <a:ext uri="{FF2B5EF4-FFF2-40B4-BE49-F238E27FC236}">
                <a16:creationId xmlns:a16="http://schemas.microsoft.com/office/drawing/2014/main" id="{881AA75C-DB9D-7D49-27A1-B3CD3387BDC7}"/>
              </a:ext>
            </a:extLst>
          </p:cNvPr>
          <p:cNvSpPr>
            <a:spLocks noGrp="1"/>
          </p:cNvSpPr>
          <p:nvPr>
            <p:ph type="title" idx="4294967295"/>
          </p:nvPr>
        </p:nvSpPr>
        <p:spPr>
          <a:xfrm>
            <a:off x="3692168" y="1426637"/>
            <a:ext cx="1945703" cy="519833"/>
          </a:xfrm>
          <a:noFill/>
        </p:spPr>
        <p:txBody>
          <a:bodyPr/>
          <a:lstStyle/>
          <a:p>
            <a:r>
              <a:rPr lang="en-US" sz="4000" b="1" dirty="0">
                <a:solidFill>
                  <a:schemeClr val="accent3"/>
                </a:solidFill>
              </a:rPr>
              <a:t>Tyre</a:t>
            </a:r>
          </a:p>
        </p:txBody>
      </p:sp>
      <p:sp>
        <p:nvSpPr>
          <p:cNvPr id="7" name="Title 1">
            <a:extLst>
              <a:ext uri="{FF2B5EF4-FFF2-40B4-BE49-F238E27FC236}">
                <a16:creationId xmlns:a16="http://schemas.microsoft.com/office/drawing/2014/main" id="{B9C36D25-4374-78B1-058B-F12BB350D6CF}"/>
              </a:ext>
            </a:extLst>
          </p:cNvPr>
          <p:cNvSpPr txBox="1">
            <a:spLocks/>
          </p:cNvSpPr>
          <p:nvPr/>
        </p:nvSpPr>
        <p:spPr bwMode="auto">
          <a:xfrm>
            <a:off x="4059610" y="-6318"/>
            <a:ext cx="1945703" cy="519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800" b="1" i="0" u="none" strike="noStrike" kern="1200" cap="none" spc="0" normalizeH="0" baseline="0" noProof="0" dirty="0">
                <a:ln>
                  <a:noFill/>
                </a:ln>
                <a:solidFill>
                  <a:srgbClr val="FFFFFF"/>
                </a:solidFill>
                <a:effectLst/>
                <a:uLnTx/>
                <a:uFillTx/>
                <a:latin typeface="Arial"/>
              </a:rPr>
              <a:t>Sidon</a:t>
            </a:r>
          </a:p>
        </p:txBody>
      </p:sp>
    </p:spTree>
    <p:extLst>
      <p:ext uri="{BB962C8B-B14F-4D97-AF65-F5344CB8AC3E}">
        <p14:creationId xmlns:p14="http://schemas.microsoft.com/office/powerpoint/2010/main" val="1517435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5962" y="3125167"/>
            <a:ext cx="5975142" cy="806456"/>
          </a:xfrm>
          <a:prstGeom prst="rect">
            <a:avLst/>
          </a:prstGeom>
          <a:noFill/>
        </p:spPr>
        <p:txBody>
          <a:bodyPr wrap="square" lIns="91303" tIns="45652" rIns="91303" bIns="45652">
            <a:spAutoFit/>
          </a:bodyPr>
          <a:lstStyle/>
          <a:p>
            <a:pPr marL="0" marR="0" lvl="0" indent="0" algn="ctr" defTabSz="913500" rtl="0" eaLnBrk="0" fontAlgn="base" latinLnBrk="0" hangingPunct="0">
              <a:lnSpc>
                <a:spcPct val="100000"/>
              </a:lnSpc>
              <a:spcBef>
                <a:spcPct val="0"/>
              </a:spcBef>
              <a:spcAft>
                <a:spcPct val="0"/>
              </a:spcAft>
              <a:buClrTx/>
              <a:buSzTx/>
              <a:buFontTx/>
              <a:buNone/>
              <a:tabLst/>
              <a:defRPr/>
            </a:pPr>
            <a:r>
              <a:rPr kumimoji="0" lang="ar-JO"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يطعم 5</a:t>
            </a:r>
            <a:r>
              <a:rPr kumimoji="0" lang="ar-LB"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a:t>
            </a:r>
            <a:r>
              <a:rPr kumimoji="0" lang="ar-JO"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000</a:t>
            </a:r>
            <a:endParaRPr kumimoji="0" lang="en-US"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15961" y="3834111"/>
            <a:ext cx="5284995" cy="2000410"/>
          </a:xfrm>
          <a:prstGeom prst="rect">
            <a:avLst/>
          </a:prstGeom>
          <a:noFill/>
        </p:spPr>
        <p:txBody>
          <a:bodyPr wrap="square" lIns="91303" tIns="45652" rIns="91303" bIns="45652">
            <a:spAutoFit/>
          </a:bodyPr>
          <a:lstStyle/>
          <a:p>
            <a:pPr marL="0" marR="0" lvl="0" indent="0" algn="r" defTabSz="913500" rtl="0" eaLnBrk="0" fontAlgn="base" latinLnBrk="0" hangingPunct="0">
              <a:lnSpc>
                <a:spcPct val="100000"/>
              </a:lnSpc>
              <a:spcBef>
                <a:spcPct val="0"/>
              </a:spcBef>
              <a:spcAft>
                <a:spcPct val="0"/>
              </a:spcAft>
              <a:buClrTx/>
              <a:buSzTx/>
              <a:buFontTx/>
              <a:buNone/>
              <a:tabLst/>
              <a:defRPr/>
            </a:pPr>
            <a:r>
              <a:rPr lang="ar-JO" sz="31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متى 14: 13-22</a:t>
            </a:r>
          </a:p>
          <a:p>
            <a:pPr marL="0" marR="0" lvl="0" indent="0" algn="r" defTabSz="913500" rtl="0" eaLnBrk="0" fontAlgn="base" latinLnBrk="0" hangingPunct="0">
              <a:lnSpc>
                <a:spcPct val="100000"/>
              </a:lnSpc>
              <a:spcBef>
                <a:spcPct val="0"/>
              </a:spcBef>
              <a:spcAft>
                <a:spcPct val="0"/>
              </a:spcAft>
              <a:buClrTx/>
              <a:buSzTx/>
              <a:buFontTx/>
              <a:buNone/>
              <a:tabLst/>
              <a:defRPr/>
            </a:pPr>
            <a:r>
              <a:rPr kumimoji="0" lang="ar-JO" sz="31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6: 31-46</a:t>
            </a:r>
          </a:p>
          <a:p>
            <a:pPr marL="0" marR="0" lvl="0" indent="0" algn="r" defTabSz="913500" rtl="0" eaLnBrk="0" fontAlgn="base" latinLnBrk="0" hangingPunct="0">
              <a:lnSpc>
                <a:spcPct val="100000"/>
              </a:lnSpc>
              <a:spcBef>
                <a:spcPct val="0"/>
              </a:spcBef>
              <a:spcAft>
                <a:spcPct val="0"/>
              </a:spcAft>
              <a:buClrTx/>
              <a:buSzTx/>
              <a:buFontTx/>
              <a:buNone/>
              <a:tabLst/>
              <a:defRPr/>
            </a:pPr>
            <a:r>
              <a:rPr lang="ar-JO" sz="31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لوقا 9: 10-17</a:t>
            </a:r>
          </a:p>
          <a:p>
            <a:pPr marL="0" marR="0" lvl="0" indent="0" algn="r" defTabSz="913500" rtl="0" eaLnBrk="0" fontAlgn="base" latinLnBrk="0" hangingPunct="0">
              <a:lnSpc>
                <a:spcPct val="100000"/>
              </a:lnSpc>
              <a:spcBef>
                <a:spcPct val="0"/>
              </a:spcBef>
              <a:spcAft>
                <a:spcPct val="0"/>
              </a:spcAft>
              <a:buClrTx/>
              <a:buSzTx/>
              <a:buFontTx/>
              <a:buNone/>
              <a:tabLst/>
              <a:defRPr/>
            </a:pPr>
            <a:r>
              <a:rPr kumimoji="0" lang="ar-JO" sz="31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6: 1-13</a:t>
            </a:r>
            <a:endParaRPr kumimoji="0" lang="en-US" sz="31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7" name="Group 6"/>
          <p:cNvGrpSpPr/>
          <p:nvPr/>
        </p:nvGrpSpPr>
        <p:grpSpPr>
          <a:xfrm>
            <a:off x="6083656" y="3248651"/>
            <a:ext cx="3029446" cy="1544718"/>
            <a:chOff x="5508104" y="584355"/>
            <a:chExt cx="3029446" cy="154471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TextBox 8"/>
            <p:cNvSpPr txBox="1"/>
            <p:nvPr/>
          </p:nvSpPr>
          <p:spPr>
            <a:xfrm>
              <a:off x="6889312" y="584355"/>
              <a:ext cx="1648238" cy="154471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8333846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DE9F1A9F-2ACD-254D-8A93-3A81DAD90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88293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382F1AAE-C358-EF4F-99B7-08AC737A3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22881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D21ECCBC-CE58-B84A-A657-C8DC5BB59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504407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7E13A5CD-BE11-9E4C-8791-18602D570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29159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E486E34F-F54B-6642-BD48-2D0FC8F55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43546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CB19B47E-AF4E-E14F-A2AD-E00194A88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86764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C1160803-A913-0B43-A2EA-0DFA0C253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487259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A90D3E3B-2D6D-FC4C-BC34-A895368EA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00938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8183A571-40C1-544D-ADD4-6EDCEBA8E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358625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5136F235-9E71-A84F-B9E5-AF60CC25E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50897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Post Modern">
  <a:themeElements>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fontScheme name="Post Modern">
      <a:majorFont>
        <a:latin typeface="Arial"/>
        <a:ea typeface="Arial"/>
        <a:cs typeface="Arial"/>
      </a:majorFont>
      <a:minorFont>
        <a:latin typeface="Helvetica"/>
        <a:ea typeface="Helvetica"/>
        <a:cs typeface="Helvetica"/>
      </a:minorFont>
    </a:fontScheme>
    <a:fmtScheme name="Post Moder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EFED6"/>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7194</TotalTime>
  <Words>7714</Words>
  <Application>Microsoft Office PowerPoint</Application>
  <PresentationFormat>On-screen Show (4:3)</PresentationFormat>
  <Paragraphs>1121</Paragraphs>
  <Slides>166</Slides>
  <Notes>103</Notes>
  <HiddenSlides>0</HiddenSlides>
  <MMClips>0</MMClips>
  <ScaleCrop>false</ScaleCrop>
  <HeadingPairs>
    <vt:vector size="6" baseType="variant">
      <vt:variant>
        <vt:lpstr>Fonts Used</vt:lpstr>
      </vt:variant>
      <vt:variant>
        <vt:i4>25</vt:i4>
      </vt:variant>
      <vt:variant>
        <vt:lpstr>Theme</vt:lpstr>
      </vt:variant>
      <vt:variant>
        <vt:i4>38</vt:i4>
      </vt:variant>
      <vt:variant>
        <vt:lpstr>Slide Titles</vt:lpstr>
      </vt:variant>
      <vt:variant>
        <vt:i4>166</vt:i4>
      </vt:variant>
    </vt:vector>
  </HeadingPairs>
  <TitlesOfParts>
    <vt:vector size="229" baseType="lpstr">
      <vt:lpstr>MS PGothic</vt:lpstr>
      <vt:lpstr>Adventure</vt:lpstr>
      <vt:lpstr>Apple Butter</vt:lpstr>
      <vt:lpstr>Arial</vt:lpstr>
      <vt:lpstr>Arial Narrow</vt:lpstr>
      <vt:lpstr>Avenir Black</vt:lpstr>
      <vt:lpstr>Bwgrki</vt:lpstr>
      <vt:lpstr>Calibri</vt:lpstr>
      <vt:lpstr>Calibri Light</vt:lpstr>
      <vt:lpstr>Chalkduster</vt:lpstr>
      <vt:lpstr>Comic Sans MS</vt:lpstr>
      <vt:lpstr>Gill Sans Ultra Bold</vt:lpstr>
      <vt:lpstr>Gregs Other Hand</vt:lpstr>
      <vt:lpstr>Helvetica</vt:lpstr>
      <vt:lpstr>Helvetica Neue</vt:lpstr>
      <vt:lpstr>IronMan</vt:lpstr>
      <vt:lpstr>j.d.</vt:lpstr>
      <vt:lpstr>Lucida Grande</vt:lpstr>
      <vt:lpstr>system-ui</vt:lpstr>
      <vt:lpstr>Tahoma</vt:lpstr>
      <vt:lpstr>Times</vt:lpstr>
      <vt:lpstr>Times New Roman</vt:lpstr>
      <vt:lpstr>Times Roman</vt:lpstr>
      <vt:lpstr>Trebuchet MS</vt:lpstr>
      <vt:lpstr>Wingdings</vt:lpstr>
      <vt:lpstr>Office Theme</vt:lpstr>
      <vt:lpstr>1_Office Theme</vt:lpstr>
      <vt:lpstr>5_Office Theme</vt:lpstr>
      <vt:lpstr>10_Blank Presentation</vt:lpstr>
      <vt:lpstr>2_Schmooze</vt:lpstr>
      <vt:lpstr>Expedition</vt:lpstr>
      <vt:lpstr>Blends</vt:lpstr>
      <vt:lpstr>Schmooze</vt:lpstr>
      <vt:lpstr>11_Default Design</vt:lpstr>
      <vt:lpstr>3_Orbit</vt:lpstr>
      <vt:lpstr>1_Default Design</vt:lpstr>
      <vt:lpstr>2_Default Design</vt:lpstr>
      <vt:lpstr>Default Design</vt:lpstr>
      <vt:lpstr>3_Default Design</vt:lpstr>
      <vt:lpstr>4_Default Design</vt:lpstr>
      <vt:lpstr>Gesture</vt:lpstr>
      <vt:lpstr>Soaring</vt:lpstr>
      <vt:lpstr>1_Soaring</vt:lpstr>
      <vt:lpstr>Blank Presentation</vt:lpstr>
      <vt:lpstr>MEADOW</vt:lpstr>
      <vt:lpstr>6_Default Design</vt:lpstr>
      <vt:lpstr>1_Ribbons</vt:lpstr>
      <vt:lpstr>Post Modern</vt:lpstr>
      <vt:lpstr>5_Default Design</vt:lpstr>
      <vt:lpstr>7_Office Theme</vt:lpstr>
      <vt:lpstr>7_Default Design</vt:lpstr>
      <vt:lpstr>2_Office Theme</vt:lpstr>
      <vt:lpstr>10_Office Theme</vt:lpstr>
      <vt:lpstr>4_Blank Presentation</vt:lpstr>
      <vt:lpstr>Shimmer</vt:lpstr>
      <vt:lpstr>17_Default Design</vt:lpstr>
      <vt:lpstr>Azure</vt:lpstr>
      <vt:lpstr>Balance</vt:lpstr>
      <vt:lpstr>1_Azure</vt:lpstr>
      <vt:lpstr>Fireball</vt:lpstr>
      <vt:lpstr>Ribbons</vt:lpstr>
      <vt:lpstr>1_Balance</vt:lpstr>
      <vt:lpstr>3_Office Theme</vt:lpstr>
      <vt:lpstr>PowerPoint Presentation</vt:lpstr>
      <vt:lpstr>فترات عظيمة في حياة المسيح</vt:lpstr>
      <vt:lpstr>تقديم  الملك</vt:lpstr>
      <vt:lpstr>PowerPoint Presentation</vt:lpstr>
      <vt:lpstr>ملخص كتاب بنتيكوست</vt:lpstr>
      <vt:lpstr>زيادة الاستقطاب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هل يستطيع يسوع إثبات ذلك؟</vt:lpstr>
      <vt:lpstr>اختراق الحمض النووي</vt:lpstr>
      <vt:lpstr>Howtoliveforever.net</vt:lpstr>
      <vt:lpstr>ادعاء مذهل</vt:lpstr>
      <vt:lpstr>Subject</vt:lpstr>
      <vt:lpstr>3 تحركات</vt:lpstr>
      <vt:lpstr>أظهر يسوع سلطته فوق موسى والخليقة (6: 1-21)</vt:lpstr>
      <vt:lpstr>Feeding the 5000</vt:lpstr>
      <vt:lpstr>الإطار</vt:lpstr>
      <vt:lpstr>Verse 5-7</vt:lpstr>
      <vt:lpstr>جمع كبير في مكان بعيد</vt:lpstr>
      <vt:lpstr>Verse 5-7</vt:lpstr>
      <vt:lpstr>Verse 5-7</vt:lpstr>
      <vt:lpstr>أندراوس كان مساعداً</vt:lpstr>
      <vt:lpstr>Verse 5-7</vt:lpstr>
      <vt:lpstr>Verse 9-11</vt:lpstr>
      <vt:lpstr>Verse 9-11</vt:lpstr>
      <vt:lpstr>تضاعف الخبز</vt:lpstr>
      <vt:lpstr>الجمع هو المفتاح</vt:lpstr>
      <vt:lpstr>فلما رأى الناس الآية التي صنعها يسوع قالوا</vt:lpstr>
      <vt:lpstr>نبوة عن نبي اُعطيت من خلال موسى (تث 18: 15)</vt:lpstr>
      <vt:lpstr>معجزات إنجيل يوحنا</vt:lpstr>
      <vt:lpstr>الكلمة المفتاحية الإيمان</vt:lpstr>
      <vt:lpstr>Verse 15</vt:lpstr>
      <vt:lpstr>ما الأمر؟</vt:lpstr>
      <vt:lpstr> أثبت يسوع نفسه  أنه أعظم من موسى كونه معطي  الحياة الأبدية  من خلال إطعام 5,000 يهودي بطريقة معجزية  (6: 1-15)</vt:lpstr>
      <vt:lpstr>PowerPoint Presentation</vt:lpstr>
      <vt:lpstr>PowerPoint Presentation</vt:lpstr>
      <vt:lpstr>Walking on Water (16-24)</vt:lpstr>
      <vt:lpstr>شق موسى البحر</vt:lpstr>
      <vt:lpstr>مشى يسوع على البحر</vt:lpstr>
      <vt:lpstr>على الرغم من أنه تم استبعاده لاحقًا،  إلا أن يسوع كان رائعًا في الفوز بأول  سباق للسباحة في مدرسته.</vt:lpstr>
      <vt:lpstr>يسوع: لا تخافوا أنا هو</vt:lpstr>
      <vt:lpstr>لا تخافوا أنا هنا (6: 20)</vt:lpstr>
      <vt:lpstr>لا تخافوا أنا هو (6: 20)</vt:lpstr>
      <vt:lpstr>عبارات أنا هو في يوحنا</vt:lpstr>
      <vt:lpstr>العليقة الملتهبة</vt:lpstr>
      <vt:lpstr>أعذار</vt:lpstr>
      <vt:lpstr>PowerPoint Presentation</vt:lpstr>
      <vt:lpstr>PowerPoint Presentation</vt:lpstr>
      <vt:lpstr>أظهر يسوع سلطانه فوق موسى والخليقة      (6: 1-21)</vt:lpstr>
      <vt:lpstr>2. يشبع يسوع جوعنا الروحي من خلال منحنا  حياة أبدية (6: 22-59).</vt:lpstr>
      <vt:lpstr>طعامين</vt:lpstr>
      <vt:lpstr>Verse 26</vt:lpstr>
      <vt:lpstr>Verse 27</vt:lpstr>
      <vt:lpstr>عملين</vt:lpstr>
      <vt:lpstr>خبزين</vt:lpstr>
      <vt:lpstr>نتيجتين</vt:lpstr>
      <vt:lpstr>3. إدعاء يسوع بأنه مصدر الحياة الوحيد يتطلب قرار (6: 60-71)</vt:lpstr>
      <vt:lpstr>Disciples desert Jesus (60-71)</vt:lpstr>
      <vt:lpstr>بقي الإثنا عشر لأن 11 منهم آمنوا أنه ابن الله  (6: 67-71)</vt:lpstr>
      <vt:lpstr>الفكرة الرئيسية في يوحنا 6</vt:lpstr>
      <vt:lpstr>عدم إيمان؟</vt:lpstr>
      <vt:lpstr>أو إيمان؟ أنت قدوّس الله</vt:lpstr>
      <vt:lpstr>PowerPoint Presentation</vt:lpstr>
      <vt:lpstr>PowerPoint Presentation</vt:lpstr>
      <vt:lpstr>PowerPoint Presentation</vt:lpstr>
      <vt:lpstr>Tyre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PowerPoint Presentation</vt:lpstr>
      <vt:lpstr>شمال إسرائيل قيصرية الجليل المدن العشر</vt:lpstr>
      <vt:lpstr>المدن اليونانية           في فلسطين</vt:lpstr>
      <vt:lpstr>PowerPoint Presentation</vt:lpstr>
      <vt:lpstr>طبرية على بحر الجليل</vt:lpstr>
      <vt:lpstr>PowerPoint Presentation</vt:lpstr>
      <vt:lpstr>PowerPoint Presentation</vt:lpstr>
      <vt:lpstr>PowerPoint Presentation</vt:lpstr>
      <vt:lpstr>PowerPoint Presentation</vt:lpstr>
      <vt:lpstr>       س. كيف تغلب الله على التحيز الموجود في كنيسة أورشليم؟ ج. تدريجياً</vt:lpstr>
      <vt:lpstr>PowerPoint Presentation</vt:lpstr>
      <vt:lpstr>PowerPoint Presentation</vt:lpstr>
      <vt:lpstr>16: 13- 20: 34 متى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Second Coming</vt:lpstr>
      <vt:lpstr>التوقعات: إيليا، المسيح، المملكة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كيف تسترد العلاقات؟</vt:lpstr>
      <vt:lpstr>(15-17) الطريقة التي يجب على الكنيسة أن تسترد من خلالها مؤمناً خاطئاً هي حفظ الأمر سرياً قدر الإمكان</vt:lpstr>
      <vt:lpstr> 2) (١٨-٢٠): السبب في قدرة الكنيسة على استعادة المؤمنين الضالين أو الاستمرار في السعي لإصلاحهم هو أنها تمد سلطتها من الله نفسه.</vt:lpstr>
      <vt:lpstr>فكرة تفسيرية: السبب الذي يجعل الكنيسة تسترد مسيحي خاطئ بشكل صحيح هو أنها توسع سلطان الله</vt:lpstr>
      <vt:lpstr>The Point of Verses 15-17</vt:lpstr>
      <vt:lpstr>4 خطوات في  عملية الإسترداد الإلهي</vt:lpstr>
      <vt:lpstr>الخطوة 1 في عملية الاسترداد تحدث شخصياً مع الشخص المخطئ</vt:lpstr>
      <vt:lpstr>Matthew's Relational Pillars</vt:lpstr>
      <vt:lpstr>Matthew's Relational Pillars</vt:lpstr>
      <vt:lpstr>الخطوة الثانية في الإسترداد  خذ 1-2 آخرين معك</vt:lpstr>
      <vt:lpstr>الخطوة الثالثة في الإسترداد  اعرض الخطية على الكنيسة بالكامل</vt:lpstr>
      <vt:lpstr>الخطوة الرابعة في الإسترداد عامل الشخص كأنه غير مؤمن</vt:lpstr>
      <vt:lpstr>Sins Worthy of Discipline</vt:lpstr>
      <vt:lpstr>سؤالنا الثاني تم الإجابة عليه  في الأعداد 18-20: لماذا نسترد المؤمنين المخطئين  بشكل مناسب؟</vt:lpstr>
      <vt:lpstr>الفكرة في الأعداد 18-20</vt:lpstr>
      <vt:lpstr>لماذا التأديب؟ عندما نسعى لاسترداد شخص ما ....</vt:lpstr>
      <vt:lpstr>PowerPoint Presentation</vt:lpstr>
      <vt:lpstr>PowerPoint Presentation</vt:lpstr>
      <vt:lpstr>شخص مثير للجدل في يوحنا 1-6</vt:lpstr>
      <vt:lpstr>اضطهاد مدينة المسيح له</vt:lpstr>
      <vt:lpstr>اضطهاد مدينة المسيح له</vt:lpstr>
      <vt:lpstr>PowerPoint Presentation</vt:lpstr>
      <vt:lpstr>Black</vt:lpstr>
      <vt:lpstr>    حياة المسيحat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Ibrahim Berdkan</cp:lastModifiedBy>
  <cp:revision>71</cp:revision>
  <dcterms:created xsi:type="dcterms:W3CDTF">2018-02-05T03:13:19Z</dcterms:created>
  <dcterms:modified xsi:type="dcterms:W3CDTF">2025-01-16T05:51:58Z</dcterms:modified>
</cp:coreProperties>
</file>