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24.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25.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26.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27.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28.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29.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30.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31.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32.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33.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34.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35.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36.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37.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38.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4" r:id="rId21"/>
    <p:sldMasterId id="2147483826" r:id="rId22"/>
    <p:sldMasterId id="2147483838" r:id="rId23"/>
    <p:sldMasterId id="2147483851" r:id="rId24"/>
    <p:sldMasterId id="2147484205" r:id="rId25"/>
    <p:sldMasterId id="2147484218" r:id="rId26"/>
    <p:sldMasterId id="2147484230" r:id="rId27"/>
    <p:sldMasterId id="2147484243" r:id="rId28"/>
    <p:sldMasterId id="2147484261" r:id="rId29"/>
    <p:sldMasterId id="2147484264" r:id="rId30"/>
    <p:sldMasterId id="2147484276" r:id="rId31"/>
    <p:sldMasterId id="2147484288" r:id="rId32"/>
    <p:sldMasterId id="2147484301" r:id="rId33"/>
    <p:sldMasterId id="2147484315" r:id="rId34"/>
    <p:sldMasterId id="2147484327" r:id="rId35"/>
    <p:sldMasterId id="2147484339" r:id="rId36"/>
    <p:sldMasterId id="2147484352" r:id="rId37"/>
    <p:sldMasterId id="2147484365" r:id="rId38"/>
    <p:sldMasterId id="2147484377" r:id="rId39"/>
  </p:sldMasterIdLst>
  <p:notesMasterIdLst>
    <p:notesMasterId r:id="rId206"/>
  </p:notesMasterIdLst>
  <p:sldIdLst>
    <p:sldId id="256" r:id="rId40"/>
    <p:sldId id="5538" r:id="rId41"/>
    <p:sldId id="5345" r:id="rId42"/>
    <p:sldId id="5616" r:id="rId43"/>
    <p:sldId id="5617" r:id="rId44"/>
    <p:sldId id="5347" r:id="rId45"/>
    <p:sldId id="5619" r:id="rId46"/>
    <p:sldId id="257"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5339" r:id="rId70"/>
    <p:sldId id="322" r:id="rId71"/>
    <p:sldId id="323" r:id="rId72"/>
    <p:sldId id="324"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258" r:id="rId97"/>
    <p:sldId id="259" r:id="rId98"/>
    <p:sldId id="349" r:id="rId99"/>
    <p:sldId id="350" r:id="rId100"/>
    <p:sldId id="351" r:id="rId101"/>
    <p:sldId id="352" r:id="rId102"/>
    <p:sldId id="353" r:id="rId103"/>
    <p:sldId id="354" r:id="rId104"/>
    <p:sldId id="355" r:id="rId105"/>
    <p:sldId id="356" r:id="rId106"/>
    <p:sldId id="357" r:id="rId107"/>
    <p:sldId id="358" r:id="rId108"/>
    <p:sldId id="260" r:id="rId109"/>
    <p:sldId id="261" r:id="rId110"/>
    <p:sldId id="373"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262" r:id="rId125"/>
    <p:sldId id="263" r:id="rId126"/>
    <p:sldId id="534" r:id="rId127"/>
    <p:sldId id="1362" r:id="rId128"/>
    <p:sldId id="1363" r:id="rId129"/>
    <p:sldId id="1364" r:id="rId130"/>
    <p:sldId id="1365" r:id="rId131"/>
    <p:sldId id="1366" r:id="rId132"/>
    <p:sldId id="1367" r:id="rId133"/>
    <p:sldId id="1368" r:id="rId134"/>
    <p:sldId id="1369" r:id="rId135"/>
    <p:sldId id="5618" r:id="rId136"/>
    <p:sldId id="1370" r:id="rId137"/>
    <p:sldId id="1371" r:id="rId138"/>
    <p:sldId id="546" r:id="rId139"/>
    <p:sldId id="264" r:id="rId140"/>
    <p:sldId id="5537" r:id="rId141"/>
    <p:sldId id="5535" r:id="rId142"/>
    <p:sldId id="265" r:id="rId143"/>
    <p:sldId id="5536" r:id="rId144"/>
    <p:sldId id="266" r:id="rId145"/>
    <p:sldId id="267" r:id="rId146"/>
    <p:sldId id="2338" r:id="rId147"/>
    <p:sldId id="2339" r:id="rId148"/>
    <p:sldId id="5615" r:id="rId149"/>
    <p:sldId id="3703" r:id="rId150"/>
    <p:sldId id="268" r:id="rId151"/>
    <p:sldId id="5340" r:id="rId152"/>
    <p:sldId id="269" r:id="rId153"/>
    <p:sldId id="270" r:id="rId154"/>
    <p:sldId id="4990" r:id="rId155"/>
    <p:sldId id="4931" r:id="rId156"/>
    <p:sldId id="5004" r:id="rId157"/>
    <p:sldId id="5003" r:id="rId158"/>
    <p:sldId id="5002" r:id="rId159"/>
    <p:sldId id="5009" r:id="rId160"/>
    <p:sldId id="5010" r:id="rId161"/>
    <p:sldId id="5007" r:id="rId162"/>
    <p:sldId id="5006" r:id="rId163"/>
    <p:sldId id="5397" r:id="rId164"/>
    <p:sldId id="271" r:id="rId165"/>
    <p:sldId id="5403" r:id="rId166"/>
    <p:sldId id="5374" r:id="rId167"/>
    <p:sldId id="4971" r:id="rId168"/>
    <p:sldId id="4958" r:id="rId169"/>
    <p:sldId id="5024" r:id="rId170"/>
    <p:sldId id="5400" r:id="rId171"/>
    <p:sldId id="5026" r:id="rId172"/>
    <p:sldId id="5401" r:id="rId173"/>
    <p:sldId id="5402" r:id="rId174"/>
    <p:sldId id="4941" r:id="rId175"/>
    <p:sldId id="272" r:id="rId176"/>
    <p:sldId id="273" r:id="rId177"/>
    <p:sldId id="274" r:id="rId178"/>
    <p:sldId id="275" r:id="rId179"/>
    <p:sldId id="276" r:id="rId180"/>
    <p:sldId id="277" r:id="rId181"/>
    <p:sldId id="304" r:id="rId182"/>
    <p:sldId id="305" r:id="rId183"/>
    <p:sldId id="306" r:id="rId184"/>
    <p:sldId id="307" r:id="rId185"/>
    <p:sldId id="308" r:id="rId186"/>
    <p:sldId id="309" r:id="rId187"/>
    <p:sldId id="310" r:id="rId188"/>
    <p:sldId id="311" r:id="rId189"/>
    <p:sldId id="374" r:id="rId190"/>
    <p:sldId id="313" r:id="rId191"/>
    <p:sldId id="314" r:id="rId192"/>
    <p:sldId id="315" r:id="rId193"/>
    <p:sldId id="316" r:id="rId194"/>
    <p:sldId id="317" r:id="rId195"/>
    <p:sldId id="318" r:id="rId196"/>
    <p:sldId id="319" r:id="rId197"/>
    <p:sldId id="278" r:id="rId198"/>
    <p:sldId id="280" r:id="rId199"/>
    <p:sldId id="5379" r:id="rId200"/>
    <p:sldId id="5534" r:id="rId201"/>
    <p:sldId id="5533" r:id="rId202"/>
    <p:sldId id="279" r:id="rId203"/>
    <p:sldId id="320" r:id="rId204"/>
    <p:sldId id="321"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8"/>
            <p14:sldId id="5345"/>
            <p14:sldId id="5616"/>
            <p14:sldId id="5617"/>
            <p14:sldId id="5347"/>
            <p14:sldId id="5619"/>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5339"/>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52"/>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73"/>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534"/>
            <p14:sldId id="1362"/>
            <p14:sldId id="1363"/>
            <p14:sldId id="1364"/>
            <p14:sldId id="1365"/>
            <p14:sldId id="1366"/>
            <p14:sldId id="1367"/>
            <p14:sldId id="1368"/>
            <p14:sldId id="1369"/>
            <p14:sldId id="5618"/>
            <p14:sldId id="1370"/>
            <p14:sldId id="1371"/>
            <p14:sldId id="546"/>
          </p14:sldIdLst>
        </p14:section>
        <p14:section name="H. Reception in Decapolis" id="{A72246DF-1C8B-4867-A71E-CA843C33BF5B}">
          <p14:sldIdLst>
            <p14:sldId id="264"/>
            <p14:sldId id="5537"/>
            <p14:sldId id="5535"/>
          </p14:sldIdLst>
        </p14:section>
        <p14:section name="I. Rejection in Magadan" id="{06140875-7ECB-4A4E-B56E-7157AA6912FD}">
          <p14:sldIdLst>
            <p14:sldId id="265"/>
            <p14:sldId id="5536"/>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615"/>
            <p14:sldId id="3703"/>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397"/>
          </p14:sldIdLst>
        </p14:section>
        <p14:section name="O. Instruction Concerning Elijah" id="{C1877DAF-2D3E-4D58-9E85-EA5F7C6A68AF}">
          <p14:sldIdLst>
            <p14:sldId id="271"/>
            <p14:sldId id="5403"/>
            <p14:sldId id="5374"/>
            <p14:sldId id="4971"/>
            <p14:sldId id="4958"/>
            <p14:sldId id="5024"/>
            <p14:sldId id="5400"/>
            <p14:sldId id="5026"/>
            <p14:sldId id="5401"/>
            <p14:sldId id="540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374"/>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79"/>
            <p14:sldId id="5534"/>
            <p14:sldId id="5533"/>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25" autoAdjust="0"/>
    <p:restoredTop sz="81088" autoAdjust="0"/>
  </p:normalViewPr>
  <p:slideViewPr>
    <p:cSldViewPr snapToGrid="0">
      <p:cViewPr varScale="1">
        <p:scale>
          <a:sx n="102" d="100"/>
          <a:sy n="102" d="100"/>
        </p:scale>
        <p:origin x="2176" y="192"/>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199" Type="http://schemas.openxmlformats.org/officeDocument/2006/relationships/slide" Target="slides/slide160.xml"/><Relationship Id="rId203" Type="http://schemas.openxmlformats.org/officeDocument/2006/relationships/slide" Target="slides/slide164.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189"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209" Type="http://schemas.openxmlformats.org/officeDocument/2006/relationships/theme" Target="theme/theme1.xml"/><Relationship Id="rId190" Type="http://schemas.openxmlformats.org/officeDocument/2006/relationships/slide" Target="slides/slide151.xml"/><Relationship Id="rId204" Type="http://schemas.openxmlformats.org/officeDocument/2006/relationships/slide" Target="slides/slide16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pPr/>
              <a:t>08/05/2024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pPr/>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16173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LC-04-Instruction-154</a:t>
            </a:r>
          </a:p>
          <a:p>
            <a:r>
              <a:rPr lang="en-US" b="0" dirty="0">
                <a:latin typeface="Times New Roman" charset="0"/>
                <a:ea typeface="ＭＳ Ｐゴシック" charset="0"/>
                <a:cs typeface="ＭＳ Ｐゴシック" charset="0"/>
              </a:rPr>
              <a:t>NS-04-John1-11—slide 388</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26</a:t>
            </a:r>
          </a:p>
          <a:p>
            <a:pPr eaLnBrk="1" hangingPunct="1"/>
            <a:r>
              <a:rPr lang="en-US" altLang="en-US" b="1" dirty="0">
                <a:latin typeface="Times New Roman" panose="02020603050405020304" pitchFamily="18" charset="0"/>
                <a:ea typeface="ＭＳ Ｐゴシック" panose="020B0600070205080204" pitchFamily="34" charset="-128"/>
              </a:rPr>
              <a:t>Why did the crowd search for Jesus?</a:t>
            </a:r>
          </a:p>
          <a:p>
            <a:pPr eaLnBrk="1" hangingPunct="1"/>
            <a:r>
              <a:rPr lang="en-US" altLang="en-US" dirty="0">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5-7</a:t>
            </a:r>
          </a:p>
          <a:p>
            <a:pPr eaLnBrk="1" hangingPunct="1"/>
            <a:r>
              <a:rPr lang="en-US" altLang="en-US" dirty="0">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15</a:t>
            </a:r>
          </a:p>
          <a:p>
            <a:pPr eaLnBrk="1" hangingPunct="1"/>
            <a:r>
              <a:rPr lang="en-US" altLang="en-US" b="1" dirty="0">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dirty="0">
                <a:latin typeface="Times New Roman" panose="02020603050405020304" pitchFamily="18" charset="0"/>
                <a:ea typeface="ＭＳ Ｐゴシック" panose="020B0600070205080204" pitchFamily="34" charset="-128"/>
              </a:rPr>
              <a:t>“The Prophet” is the one prophesied by Moses (</a:t>
            </a:r>
            <a:r>
              <a:rPr lang="en-US" altLang="en-US" dirty="0" err="1">
                <a:latin typeface="Times New Roman" panose="02020603050405020304" pitchFamily="18" charset="0"/>
                <a:ea typeface="ＭＳ Ｐゴシック" panose="020B0600070205080204" pitchFamily="34" charset="-128"/>
              </a:rPr>
              <a:t>Deu</a:t>
            </a:r>
            <a:r>
              <a:rPr lang="en-US" altLang="en-US" dirty="0">
                <a:latin typeface="Times New Roman" panose="02020603050405020304" pitchFamily="18" charset="0"/>
                <a:ea typeface="ＭＳ Ｐゴシック" panose="020B0600070205080204" pitchFamily="34" charset="-128"/>
              </a:rPr>
              <a:t> 18:15). They acknowledge that Jesus was the Prophet who would come into the world to deliver them from the control of the Roman Empire. </a:t>
            </a:r>
          </a:p>
          <a:p>
            <a:pPr eaLnBrk="1" hangingPunct="1"/>
            <a:r>
              <a:rPr lang="en-US" altLang="en-US" dirty="0">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0868F786-EECC-4BC8-B633-D9DCA7A4F095}" type="slidenum">
              <a:rPr lang="en-US" altLang="en-US" sz="1200" smtClean="0">
                <a:solidFill>
                  <a:srgbClr val="000000"/>
                </a:solidFill>
              </a:rPr>
              <a:pPr algn="r" defTabSz="914400" eaLnBrk="1" fontAlgn="base" hangingPunct="1">
                <a:spcBef>
                  <a:spcPct val="0"/>
                </a:spcBef>
                <a:spcAft>
                  <a:spcPct val="0"/>
                </a:spcAft>
                <a:defRPr/>
              </a:pPr>
              <a:t>72</a:t>
            </a:fld>
            <a:endParaRPr lang="en-US" altLang="en-US" sz="1200">
              <a:solidFill>
                <a:srgbClr val="000000"/>
              </a:solidFill>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8752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83219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944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387</a:t>
            </a:r>
          </a:p>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pPr/>
              <a:t>115</a:t>
            </a:fld>
            <a:endParaRPr lang="en-GB"/>
          </a:p>
        </p:txBody>
      </p:sp>
    </p:spTree>
    <p:extLst>
      <p:ext uri="{BB962C8B-B14F-4D97-AF65-F5344CB8AC3E}">
        <p14:creationId xmlns:p14="http://schemas.microsoft.com/office/powerpoint/2010/main" val="33875570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46114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God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What</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 It is to tell others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a:t>
            </a:r>
            <a:r>
              <a:rPr lang="en-US" sz="1200" b="1" kern="1200" baseline="0" dirty="0">
                <a:solidFill>
                  <a:schemeClr val="tx1"/>
                </a:solidFill>
                <a:effectLst/>
                <a:latin typeface="Arial" panose="020B0604020202020204" pitchFamily="34" charset="0"/>
                <a:ea typeface="ＭＳ Ｐゴシック" charset="0"/>
                <a:cs typeface="+mn-cs"/>
              </a:rPr>
              <a:t> </a:t>
            </a:r>
            <a:r>
              <a:rPr lang="en-US" sz="1200" b="1" kern="1200" dirty="0">
                <a:solidFill>
                  <a:schemeClr val="tx1"/>
                </a:solidFill>
                <a:effectLst/>
                <a:latin typeface="Arial" panose="020B0604020202020204" pitchFamily="34" charset="0"/>
                <a:ea typeface="ＭＳ Ｐゴシック" charset="0"/>
                <a:cs typeface="+mn-cs"/>
              </a:rPr>
              <a:t>God commands us to keep the issue as private as possible.</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F2ABE78D-4BBC-8D43-9033-FBBD02FA18BA}" type="slidenum">
              <a:rPr lang="en-US" sz="1200" b="1">
                <a:solidFill>
                  <a:prstClr val="black"/>
                </a:solidFill>
                <a:latin typeface="Arial" panose="020B0604020202020204" pitchFamily="34" charset="0"/>
              </a:rPr>
              <a:pPr algn="r" defTabSz="914400" eaLnBrk="0" fontAlgn="base" hangingPunct="0">
                <a:spcBef>
                  <a:spcPct val="0"/>
                </a:spcBef>
                <a:spcAft>
                  <a:spcPct val="0"/>
                </a:spcAft>
                <a:defRPr/>
              </a:pPr>
              <a:t>151</a:t>
            </a:fld>
            <a:endParaRPr lang="en-US" sz="1200" b="1" dirty="0">
              <a:solidFill>
                <a:prstClr val="black"/>
              </a:solidFill>
              <a:latin typeface="Arial" panose="020B0604020202020204" pitchFamily="34"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Take </a:t>
            </a:r>
            <a:r>
              <a:rPr lang="en-US" sz="1200" b="1" u="sng" kern="1200" dirty="0">
                <a:solidFill>
                  <a:schemeClr val="tx1"/>
                </a:solidFill>
                <a:effectLst/>
                <a:latin typeface="Arial" panose="020B0604020202020204" pitchFamily="34" charset="0"/>
                <a:ea typeface="ＭＳ Ｐゴシック" charset="0"/>
                <a:cs typeface="ＭＳ Ｐゴシック" charset="0"/>
              </a:rPr>
              <a:t>one or two</a:t>
            </a:r>
            <a:r>
              <a:rPr lang="en-US" sz="1200" b="1" kern="1200" dirty="0">
                <a:solidFill>
                  <a:schemeClr val="tx1"/>
                </a:solidFill>
                <a:effectLst/>
                <a:latin typeface="Arial" panose="020B0604020202020204" pitchFamily="34" charset="0"/>
                <a:ea typeface="ＭＳ Ｐゴシック" charset="0"/>
                <a:cs typeface="ＭＳ Ｐゴシック" charset="0"/>
              </a:rPr>
              <a:t> others along (</a:t>
            </a:r>
            <a:r>
              <a:rPr lang="en-US" sz="1200" b="1" u="sng" kern="1200" dirty="0">
                <a:solidFill>
                  <a:schemeClr val="tx1"/>
                </a:solidFill>
                <a:effectLst/>
                <a:latin typeface="Arial" panose="020B0604020202020204" pitchFamily="34" charset="0"/>
                <a:ea typeface="ＭＳ Ｐゴシック" charset="0"/>
                <a:cs typeface="ＭＳ Ｐゴシック" charset="0"/>
              </a:rPr>
              <a:t>16</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The church leadership certainly must be involved at this point before the matter is brought to the congregation.  They also must see the issue isn</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But Jesus said to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treat him as you would a pagan or a tax collector.</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Jesus treated pagans with love and kindness, but he didn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ask them to evangelize the lost as part of his team.  You shouldn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be ugly or ungodly, but…</a:t>
            </a:r>
            <a:r>
              <a:rPr lang="en-SG" dirty="0">
                <a:effectLst/>
              </a:rPr>
              <a:t> </a:t>
            </a:r>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 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b="1" kern="1200" dirty="0">
                <a:solidFill>
                  <a:schemeClr val="tx1"/>
                </a:solidFill>
                <a:effectLst/>
                <a:latin typeface="Arial" panose="020B0604020202020204" pitchFamily="34"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Deliver over to Satan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eat with him/her (1 Cor. 5:11).</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Should we prohibit the person from attending church? Some say they, like unbelievers, should be welcomed in services without taking the Lord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why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8.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8.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8.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8.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8.xml"/><Relationship Id="rId4" Type="http://schemas.openxmlformats.org/officeDocument/2006/relationships/image" Target="../media/image34.jpeg"/></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8.xml"/><Relationship Id="rId4" Type="http://schemas.openxmlformats.org/officeDocument/2006/relationships/image" Target="../media/image34.jpeg"/></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9AAEB0-90B6-4F59-B436-5F0D06B41A1F}" type="slidenum">
              <a:rPr lang="en-US" altLang="en-US" smtClean="0"/>
              <a:pPr/>
              <a:t>‹#›</a:t>
            </a:fld>
            <a:endParaRPr lang="en-US" altLang="en-US" dirty="0"/>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9E7421-2862-43D7-BEF5-823227856BA6}" type="slidenum">
              <a:rPr lang="en-US" altLang="en-US" smtClean="0"/>
              <a:pPr/>
              <a:t>‹#›</a:t>
            </a:fld>
            <a:endParaRPr lang="en-US" altLang="en-US" dirty="0"/>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454362-75DB-49BF-B229-5920032A17DE}" type="slidenum">
              <a:rPr lang="en-US" altLang="en-US" smtClean="0"/>
              <a:pPr/>
              <a:t>‹#›</a:t>
            </a:fld>
            <a:endParaRPr lang="en-US" altLang="en-US" dirty="0"/>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8874D5-A32C-4B1D-874B-904435AF680C}" type="slidenum">
              <a:rPr lang="en-US" altLang="en-US" smtClean="0"/>
              <a:pPr/>
              <a:t>‹#›</a:t>
            </a:fld>
            <a:endParaRPr lang="en-US" altLang="en-US" dirty="0"/>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7B97FF-2825-4A2F-AB51-93ABAA5760AE}" type="slidenum">
              <a:rPr lang="en-US" altLang="en-US" smtClean="0"/>
              <a:pPr/>
              <a:t>‹#›</a:t>
            </a:fld>
            <a:endParaRPr lang="en-US" altLang="en-US" dirty="0"/>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586DA8-4705-47FB-A745-6D1FFB295FB7}" type="slidenum">
              <a:rPr lang="en-US" altLang="en-US" smtClean="0"/>
              <a:pPr/>
              <a:t>‹#›</a:t>
            </a:fld>
            <a:endParaRPr lang="en-US" altLang="en-US" dirty="0"/>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2F981F0-8629-4748-89D2-2D3807042EB6}" type="slidenum">
              <a:rPr lang="en-US" altLang="en-US" smtClean="0"/>
              <a:pPr/>
              <a:t>‹#›</a:t>
            </a:fld>
            <a:endParaRPr lang="en-US" altLang="en-US" dirty="0"/>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0520C-A479-45A5-B624-DA9437530C98}" type="slidenum">
              <a:rPr lang="en-US" altLang="en-US" smtClean="0"/>
              <a:pPr/>
              <a:t>‹#›</a:t>
            </a:fld>
            <a:endParaRPr lang="en-US" altLang="en-US" dirty="0"/>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876B71-18E0-4252-B10B-55AADFED924F}" type="slidenum">
              <a:rPr lang="en-US" altLang="en-US" smtClean="0"/>
              <a:pPr/>
              <a:t>‹#›</a:t>
            </a:fld>
            <a:endParaRPr lang="en-US" altLang="en-US" dirty="0"/>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375F7-3B7C-443C-AD8F-E2D1BDE67F09}" type="slidenum">
              <a:rPr lang="en-US" altLang="en-US" smtClean="0"/>
              <a:pPr/>
              <a:t>‹#›</a:t>
            </a:fld>
            <a:endParaRPr lang="en-US" altLang="en-US" dirty="0"/>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152A31-AD03-48D9-B9BD-09A83E43A873}" type="slidenum">
              <a:rPr lang="en-US" altLang="en-US" smtClean="0"/>
              <a:pPr/>
              <a:t>‹#›</a:t>
            </a:fld>
            <a:endParaRPr lang="en-US" altLang="en-US" dirty="0"/>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b="1" i="0">
                <a:latin typeface="Arial" pitchFamily="34" charset="0"/>
                <a:ea typeface="ＭＳ Ｐゴシック" pitchFamily="34" charset="-128"/>
              </a:defRPr>
            </a:lvl1pPr>
          </a:lstStyle>
          <a:p>
            <a:pPr>
              <a:defRPr/>
            </a:pPr>
            <a:endParaRPr lang="en-US" dirty="0"/>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b="1" i="0">
                <a:latin typeface="Arial" pitchFamily="34" charset="0"/>
                <a:ea typeface="ＭＳ Ｐゴシック" pitchFamily="34" charset="-128"/>
              </a:defRPr>
            </a:lvl1pPr>
          </a:lstStyle>
          <a:p>
            <a:pPr>
              <a:defRPr/>
            </a:pPr>
            <a:endParaRPr lang="en-US" dirty="0"/>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D5B0657-E3AA-4CA6-977D-34198EA21CE3}" type="slidenum">
              <a:rPr lang="en-US" altLang="en-US" smtClean="0"/>
              <a:pPr/>
              <a:t>‹#›</a:t>
            </a:fld>
            <a:endParaRPr lang="en-US" altLang="en-US" dirty="0"/>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8315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897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6229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210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1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8792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1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0716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750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4960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182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18233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13632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485111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255488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3876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74997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23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9632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787873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502644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3956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3406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20919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99619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15138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76242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260565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56874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125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511216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396959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5650712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518454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7483478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064191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1899404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9513332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54342347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939165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17283128"/>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8260218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7323588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97709915"/>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4962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1137085"/>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163423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695454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813998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1509596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0733650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693309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8840523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93304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037246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439710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52471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42929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7388761"/>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475845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33459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128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3300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374782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514185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6625339"/>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4522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736445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779863"/>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247226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095516"/>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159056"/>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609794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38942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2029986"/>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822979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337922"/>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590014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614400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25204004"/>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65685541"/>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4575364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867007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79881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6542116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580608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72434122"/>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64245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425595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970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032832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373673"/>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346091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34234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085611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412770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638519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46684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85000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2630736"/>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159909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3681963"/>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1422307"/>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535562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182203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51876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359444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4551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6716098"/>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5833579"/>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1476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337047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33840181"/>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5120633"/>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178967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22021389"/>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0396755"/>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612004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02542094"/>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1318909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649933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62900353"/>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5535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7489837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7971897"/>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7938055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161305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5521327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5/8/24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205231"/>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692493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159105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45244409"/>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75650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380736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2643022"/>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13835134"/>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0461387"/>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607660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5/8/24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2544339"/>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109787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243869"/>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108536"/>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854415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904769"/>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3643548"/>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765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950389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31021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5/8/24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9102228"/>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0947684"/>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73802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3380241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732881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5116573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75179188"/>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8627974"/>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688537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9778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983455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1894311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7428979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a:solidFill>
                  <a:srgbClr val="000000"/>
                </a:solidFill>
              </a:defRPr>
            </a:lvl1pPr>
            <a:lvl2pPr marL="0" indent="321326" algn="ctr" defTabSz="321326">
              <a:spcBef>
                <a:spcPts val="500"/>
              </a:spcBef>
              <a:buSzTx/>
              <a:buNone/>
              <a:defRPr sz="2300">
                <a:solidFill>
                  <a:srgbClr val="000000"/>
                </a:solidFill>
              </a:defRPr>
            </a:lvl2pPr>
            <a:lvl3pPr marL="0" indent="642653" algn="ctr" defTabSz="321326">
              <a:spcBef>
                <a:spcPts val="500"/>
              </a:spcBef>
              <a:buSzTx/>
              <a:buNone/>
              <a:defRPr sz="2300">
                <a:solidFill>
                  <a:srgbClr val="000000"/>
                </a:solidFill>
              </a:defRPr>
            </a:lvl3pPr>
            <a:lvl4pPr marL="0" indent="963981" algn="ctr" defTabSz="321326">
              <a:spcBef>
                <a:spcPts val="500"/>
              </a:spcBef>
              <a:buSzTx/>
              <a:buNone/>
              <a:defRPr sz="2300">
                <a:solidFill>
                  <a:srgbClr val="000000"/>
                </a:solidFill>
              </a:defRPr>
            </a:lvl4pPr>
            <a:lvl5pPr marL="0" indent="1285307" algn="ctr"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576537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544411"/>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2894368"/>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75729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4674202"/>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078906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42744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619824"/>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40757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861737"/>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23685"/>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a:solidFill>
                  <a:srgbClr val="000000"/>
                </a:solidFill>
              </a:defRPr>
            </a:lvl1pPr>
            <a:lvl2pPr marL="0" indent="321503" algn="ctr" defTabSz="321503">
              <a:spcBef>
                <a:spcPts val="500"/>
              </a:spcBef>
              <a:buSzTx/>
              <a:buNone/>
              <a:defRPr sz="2300">
                <a:solidFill>
                  <a:srgbClr val="000000"/>
                </a:solidFill>
              </a:defRPr>
            </a:lvl2pPr>
            <a:lvl3pPr marL="0" indent="643006" algn="ctr" defTabSz="321503">
              <a:spcBef>
                <a:spcPts val="500"/>
              </a:spcBef>
              <a:buSzTx/>
              <a:buNone/>
              <a:defRPr sz="2300">
                <a:solidFill>
                  <a:srgbClr val="000000"/>
                </a:solidFill>
              </a:defRPr>
            </a:lvl3pPr>
            <a:lvl4pPr marL="0" indent="964508" algn="ctr" defTabSz="321503">
              <a:spcBef>
                <a:spcPts val="500"/>
              </a:spcBef>
              <a:buSzTx/>
              <a:buNone/>
              <a:defRPr sz="2300">
                <a:solidFill>
                  <a:srgbClr val="000000"/>
                </a:solidFill>
              </a:defRPr>
            </a:lvl4pPr>
            <a:lvl5pPr marL="0" indent="1286012" algn="ctr"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36301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312226"/>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0100663"/>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4133297"/>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650331"/>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54207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338414"/>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67198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819645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200055"/>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4245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75637892"/>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36032847"/>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22431589"/>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819741875"/>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83864743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1009228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p>
            <a:r>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8958136"/>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6711817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02648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78140736"/>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3350418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533658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943052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68166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14250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437245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467004"/>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4410601"/>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24057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2125269"/>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90999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279904"/>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353623"/>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7950418"/>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3963097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86315677"/>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9542635"/>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0608703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5046249"/>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2744658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2052481"/>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704854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63225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6840085"/>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25034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0949222"/>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684255"/>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8839987"/>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248738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62690908"/>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1740416"/>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13286595"/>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819462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5668122"/>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344932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950228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40749208"/>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1864623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7691"/>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978663"/>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81928197"/>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014966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6951168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0533807"/>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1325687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1380563"/>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0439656"/>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327821"/>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67388554"/>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39430517"/>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5645741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4153693"/>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34812669"/>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68102300"/>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361612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a:solidFill>
                  <a:srgbClr val="000000"/>
                </a:solidFill>
              </a:defRPr>
            </a:lvl1pPr>
            <a:lvl2pPr marL="0" indent="321454" algn="ctr" defTabSz="321454">
              <a:spcBef>
                <a:spcPts val="500"/>
              </a:spcBef>
              <a:buSzTx/>
              <a:buNone/>
              <a:defRPr sz="2300">
                <a:solidFill>
                  <a:srgbClr val="000000"/>
                </a:solidFill>
              </a:defRPr>
            </a:lvl2pPr>
            <a:lvl3pPr marL="0" indent="642909" algn="ctr" defTabSz="321454">
              <a:spcBef>
                <a:spcPts val="500"/>
              </a:spcBef>
              <a:buSzTx/>
              <a:buNone/>
              <a:defRPr sz="2300">
                <a:solidFill>
                  <a:srgbClr val="000000"/>
                </a:solidFill>
              </a:defRPr>
            </a:lvl3pPr>
            <a:lvl4pPr marL="0" indent="964364" algn="ctr" defTabSz="321454">
              <a:spcBef>
                <a:spcPts val="500"/>
              </a:spcBef>
              <a:buSzTx/>
              <a:buNone/>
              <a:defRPr sz="2300">
                <a:solidFill>
                  <a:srgbClr val="000000"/>
                </a:solidFill>
              </a:defRPr>
            </a:lvl4pPr>
            <a:lvl5pPr marL="0" indent="1285819" algn="ctr"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442262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87590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6474205"/>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93697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186170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317492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700676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672531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504697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20553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3461"/>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1549768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9679982"/>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5351109"/>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41298677"/>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9685515"/>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07906560"/>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8045184"/>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7520440"/>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878965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249471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4442759"/>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23051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03640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397161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09447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014791"/>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30365"/>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34650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227978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7836367"/>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18189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458490"/>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956698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2962947"/>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917618"/>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736937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105911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967246"/>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839484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216957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095185"/>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6227918"/>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45195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25789"/>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157458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8368624"/>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77722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52721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84401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821296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34866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459520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4673641"/>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082053"/>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061154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70475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8444982"/>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248842"/>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5724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2263406"/>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46655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6375885"/>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5086068"/>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5232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5694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163695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289659"/>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3543154"/>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1783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1508935"/>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9730304"/>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058341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23935363"/>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747414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5320617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57697503"/>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356215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6312944"/>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113213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rgbClr val="FFFFFF"/>
                </a:solidFill>
                <a:effectLst>
                  <a:outerShdw blurRad="38100" dist="38100" dir="2700000" rotWithShape="0">
                    <a:srgbClr val="000000"/>
                  </a:outerShdw>
                </a:effectLst>
              </a:defRPr>
            </a:lvl1pPr>
            <a:lvl2pPr marL="0" indent="457150" algn="ctr">
              <a:buSzTx/>
              <a:buNone/>
              <a:defRPr>
                <a:solidFill>
                  <a:srgbClr val="FFFFFF"/>
                </a:solidFill>
                <a:effectLst>
                  <a:outerShdw blurRad="38100" dist="38100" dir="2700000" rotWithShape="0">
                    <a:srgbClr val="000000"/>
                  </a:outerShdw>
                </a:effectLst>
              </a:defRPr>
            </a:lvl2pPr>
            <a:lvl3pPr marL="0" indent="914300" algn="ctr">
              <a:buSzTx/>
              <a:buNone/>
              <a:defRPr>
                <a:solidFill>
                  <a:srgbClr val="FFFFFF"/>
                </a:solidFill>
                <a:effectLst>
                  <a:outerShdw blurRad="38100" dist="38100" dir="2700000" rotWithShape="0">
                    <a:srgbClr val="000000"/>
                  </a:outerShdw>
                </a:effectLst>
              </a:defRPr>
            </a:lvl3pPr>
            <a:lvl4pPr marL="0" indent="1371450" algn="ctr">
              <a:buSzTx/>
              <a:buNone/>
              <a:defRPr>
                <a:solidFill>
                  <a:srgbClr val="FFFFFF"/>
                </a:solidFill>
                <a:effectLst>
                  <a:outerShdw blurRad="38100" dist="38100" dir="2700000" rotWithShape="0">
                    <a:srgbClr val="000000"/>
                  </a:outerShdw>
                </a:effectLst>
              </a:defRPr>
            </a:lvl4pPr>
            <a:lvl5pPr marL="0" indent="1828600" algn="ctr">
              <a:buSzTx/>
              <a:buNone/>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0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defTabSz="457150">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7591347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85788"/>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255510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3785144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237594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9330706"/>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30276794"/>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0018621"/>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199680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i="1">
                <a:solidFill>
                  <a:srgbClr val="FFCC66"/>
                </a:solidFill>
              </a:defRPr>
            </a:lvl1pPr>
          </a:lstStyle>
          <a:p>
            <a:r>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a:solidFill>
                  <a:srgbClr val="FFFFCC"/>
                </a:solidFill>
              </a:defRPr>
            </a:lvl1pPr>
            <a:lvl2pPr marL="783220" indent="-326340">
              <a:buClr>
                <a:srgbClr val="FFCC66"/>
              </a:buClr>
              <a:buSzPct val="100000"/>
              <a:buChar char="–"/>
              <a:defRPr b="1">
                <a:solidFill>
                  <a:srgbClr val="FFFFCC"/>
                </a:solidFill>
              </a:defRPr>
            </a:lvl2pPr>
            <a:lvl3pPr marL="1218345" indent="-304585">
              <a:buClr>
                <a:srgbClr val="FFCC66"/>
              </a:buClr>
              <a:buSzPct val="100000"/>
              <a:buChar char="•"/>
              <a:defRPr b="1">
                <a:solidFill>
                  <a:srgbClr val="FFFFCC"/>
                </a:solidFill>
              </a:defRPr>
            </a:lvl3pPr>
            <a:lvl4pPr marL="1736140" indent="-365502">
              <a:buClr>
                <a:srgbClr val="FFCC66"/>
              </a:buClr>
              <a:buSzPct val="100000"/>
              <a:buChar char="–"/>
              <a:defRPr b="1">
                <a:solidFill>
                  <a:srgbClr val="FFFFCC"/>
                </a:solidFill>
              </a:defRPr>
            </a:lvl4pPr>
            <a:lvl5pPr marL="2193020" indent="-365502">
              <a:buClr>
                <a:srgbClr val="FFCC66"/>
              </a:buClr>
              <a:defRPr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3947" name="Slide Number"/>
          <p:cNvSpPr txBox="1">
            <a:spLocks noGrp="1"/>
          </p:cNvSpPr>
          <p:nvPr>
            <p:ph type="sldNum" sz="quarter" idx="2"/>
          </p:nvPr>
        </p:nvSpPr>
        <p:spPr>
          <a:xfrm>
            <a:off x="8155722" y="6408503"/>
            <a:ext cx="302479" cy="289394"/>
          </a:xfrm>
          <a:prstGeom prst="rect">
            <a:avLst/>
          </a:prstGeom>
        </p:spPr>
        <p:txBody>
          <a:bodyPr lIns="46005" tIns="46005" rIns="46005" bIns="46005" anchor="ctr"/>
          <a:lstStyle>
            <a:lvl1pPr>
              <a:defRPr>
                <a:solidFill>
                  <a:srgbClr val="FFFFCC"/>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60649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77776"/>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471963"/>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697623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2763930"/>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936724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356568"/>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26421"/>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6784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291179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24660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9094067"/>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47411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655699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a:solidFill>
                  <a:srgbClr val="000000"/>
                </a:solidFill>
              </a:defRPr>
            </a:lvl1pPr>
            <a:lvl2pPr marL="0" indent="321311" algn="ctr" defTabSz="321311">
              <a:spcBef>
                <a:spcPts val="500"/>
              </a:spcBef>
              <a:buSzTx/>
              <a:buNone/>
              <a:defRPr sz="2300">
                <a:solidFill>
                  <a:srgbClr val="000000"/>
                </a:solidFill>
              </a:defRPr>
            </a:lvl2pPr>
            <a:lvl3pPr marL="0" indent="642622" algn="ctr" defTabSz="321311">
              <a:spcBef>
                <a:spcPts val="500"/>
              </a:spcBef>
              <a:buSzTx/>
              <a:buNone/>
              <a:defRPr sz="2300">
                <a:solidFill>
                  <a:srgbClr val="000000"/>
                </a:solidFill>
              </a:defRPr>
            </a:lvl3pPr>
            <a:lvl4pPr marL="0" indent="963933" algn="ctr" defTabSz="321311">
              <a:spcBef>
                <a:spcPts val="500"/>
              </a:spcBef>
              <a:buSzTx/>
              <a:buNone/>
              <a:defRPr sz="2300">
                <a:solidFill>
                  <a:srgbClr val="000000"/>
                </a:solidFill>
              </a:defRPr>
            </a:lvl4pPr>
            <a:lvl5pPr marL="0" indent="1285244" algn="ctr"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915298"/>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041440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337691"/>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844932"/>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264060"/>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570937"/>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86743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360278"/>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499168"/>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9663428"/>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49422"/>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494896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332006"/>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156838"/>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1268810"/>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916777"/>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934316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1310613"/>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6360975"/>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5199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078381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2429488"/>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3351592"/>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7252370"/>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8840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342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36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8080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0765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353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893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7968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21724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59621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72455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1976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4282981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27121605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66523068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5/8/24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5292095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5/8/24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58441436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5/8/24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29118169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5/8/24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68953728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5/8/24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2931376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5/8/24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16870975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65519215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696515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8994925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86190140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07456136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878214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2068008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5890765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2226506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606345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17814295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06081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25984235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4644688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361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53108650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20437433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568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966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3746735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10377288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102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6516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3410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5902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25490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485203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29017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7425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47724171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5672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869761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smtClean="0">
                <a:solidFill>
                  <a:srgbClr val="1C1C1C"/>
                </a:solidFill>
              </a:rPr>
              <a:pPr>
                <a:defRPr/>
              </a:pPr>
              <a:t>‹#›</a:t>
            </a:fld>
            <a:endParaRPr lang="en-US" dirty="0">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53340500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35336888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229875594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6536321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38165623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78839731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389451795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330086404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2256442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499799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342665004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353597751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9582619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0663202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0247144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6198038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47986449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78808303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32920523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9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29006415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5845942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84606322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06778184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09608947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94296338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207260836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9060369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23746271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406314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69202397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374050490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81058854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25347168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75155385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84502971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13915156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28204674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10367414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25908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095768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55311423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4484217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43590795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84713696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59122474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97415853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52655839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24851565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727623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08845658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409237019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25317017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645189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54862415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419629659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66187281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13054590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410394059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3685464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41752977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422614905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263204593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76863233"/>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124844571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76156362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379065844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9033925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68502934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880223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64598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0845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300198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17138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26075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313017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30125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614291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931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3453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9678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888451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60598736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8495577"/>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021617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2321042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77821282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76491668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228121986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604510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83894371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12614333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224538201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417878712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1352211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97127679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124289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43117220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419102305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69609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46174435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71055390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32671234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92040843"/>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9289698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54048168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30751287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264483267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88383351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151020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405035763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73934851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06471105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5899614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74583626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4082715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23.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4.xml.rels><?xml version="1.0" encoding="UTF-8" standalone="yes"?>
<Relationships xmlns="http://schemas.openxmlformats.org/package/2006/relationships"><Relationship Id="rId117" Type="http://schemas.openxmlformats.org/officeDocument/2006/relationships/slideLayout" Target="../slideLayouts/slideLayout281.xml"/><Relationship Id="rId299" Type="http://schemas.openxmlformats.org/officeDocument/2006/relationships/slideLayout" Target="../slideLayouts/slideLayout463.xml"/><Relationship Id="rId21" Type="http://schemas.openxmlformats.org/officeDocument/2006/relationships/slideLayout" Target="../slideLayouts/slideLayout185.xml"/><Relationship Id="rId63" Type="http://schemas.openxmlformats.org/officeDocument/2006/relationships/slideLayout" Target="../slideLayouts/slideLayout227.xml"/><Relationship Id="rId159" Type="http://schemas.openxmlformats.org/officeDocument/2006/relationships/slideLayout" Target="../slideLayouts/slideLayout323.xml"/><Relationship Id="rId324" Type="http://schemas.openxmlformats.org/officeDocument/2006/relationships/slideLayout" Target="../slideLayouts/slideLayout488.xml"/><Relationship Id="rId170" Type="http://schemas.openxmlformats.org/officeDocument/2006/relationships/slideLayout" Target="../slideLayouts/slideLayout334.xml"/><Relationship Id="rId226" Type="http://schemas.openxmlformats.org/officeDocument/2006/relationships/slideLayout" Target="../slideLayouts/slideLayout390.xml"/><Relationship Id="rId268" Type="http://schemas.openxmlformats.org/officeDocument/2006/relationships/slideLayout" Target="../slideLayouts/slideLayout432.xml"/><Relationship Id="rId32" Type="http://schemas.openxmlformats.org/officeDocument/2006/relationships/slideLayout" Target="../slideLayouts/slideLayout196.xml"/><Relationship Id="rId74" Type="http://schemas.openxmlformats.org/officeDocument/2006/relationships/slideLayout" Target="../slideLayouts/slideLayout238.xml"/><Relationship Id="rId128" Type="http://schemas.openxmlformats.org/officeDocument/2006/relationships/slideLayout" Target="../slideLayouts/slideLayout292.xml"/><Relationship Id="rId335" Type="http://schemas.openxmlformats.org/officeDocument/2006/relationships/slideLayout" Target="../slideLayouts/slideLayout499.xml"/><Relationship Id="rId5" Type="http://schemas.openxmlformats.org/officeDocument/2006/relationships/slideLayout" Target="../slideLayouts/slideLayout169.xml"/><Relationship Id="rId181" Type="http://schemas.openxmlformats.org/officeDocument/2006/relationships/slideLayout" Target="../slideLayouts/slideLayout345.xml"/><Relationship Id="rId237" Type="http://schemas.openxmlformats.org/officeDocument/2006/relationships/slideLayout" Target="../slideLayouts/slideLayout401.xml"/><Relationship Id="rId279" Type="http://schemas.openxmlformats.org/officeDocument/2006/relationships/slideLayout" Target="../slideLayouts/slideLayout443.xml"/><Relationship Id="rId43" Type="http://schemas.openxmlformats.org/officeDocument/2006/relationships/slideLayout" Target="../slideLayouts/slideLayout207.xml"/><Relationship Id="rId139" Type="http://schemas.openxmlformats.org/officeDocument/2006/relationships/slideLayout" Target="../slideLayouts/slideLayout303.xml"/><Relationship Id="rId290" Type="http://schemas.openxmlformats.org/officeDocument/2006/relationships/slideLayout" Target="../slideLayouts/slideLayout454.xml"/><Relationship Id="rId304" Type="http://schemas.openxmlformats.org/officeDocument/2006/relationships/slideLayout" Target="../slideLayouts/slideLayout468.xml"/><Relationship Id="rId346" Type="http://schemas.openxmlformats.org/officeDocument/2006/relationships/slideLayout" Target="../slideLayouts/slideLayout510.xml"/><Relationship Id="rId85" Type="http://schemas.openxmlformats.org/officeDocument/2006/relationships/slideLayout" Target="../slideLayouts/slideLayout249.xml"/><Relationship Id="rId150" Type="http://schemas.openxmlformats.org/officeDocument/2006/relationships/slideLayout" Target="../slideLayouts/slideLayout314.xml"/><Relationship Id="rId192" Type="http://schemas.openxmlformats.org/officeDocument/2006/relationships/slideLayout" Target="../slideLayouts/slideLayout356.xml"/><Relationship Id="rId206" Type="http://schemas.openxmlformats.org/officeDocument/2006/relationships/slideLayout" Target="../slideLayouts/slideLayout370.xml"/><Relationship Id="rId248" Type="http://schemas.openxmlformats.org/officeDocument/2006/relationships/slideLayout" Target="../slideLayouts/slideLayout412.xml"/><Relationship Id="rId12" Type="http://schemas.openxmlformats.org/officeDocument/2006/relationships/slideLayout" Target="../slideLayouts/slideLayout176.xml"/><Relationship Id="rId108" Type="http://schemas.openxmlformats.org/officeDocument/2006/relationships/slideLayout" Target="../slideLayouts/slideLayout272.xml"/><Relationship Id="rId315" Type="http://schemas.openxmlformats.org/officeDocument/2006/relationships/slideLayout" Target="../slideLayouts/slideLayout479.xml"/><Relationship Id="rId54" Type="http://schemas.openxmlformats.org/officeDocument/2006/relationships/slideLayout" Target="../slideLayouts/slideLayout218.xml"/><Relationship Id="rId96" Type="http://schemas.openxmlformats.org/officeDocument/2006/relationships/slideLayout" Target="../slideLayouts/slideLayout260.xml"/><Relationship Id="rId161" Type="http://schemas.openxmlformats.org/officeDocument/2006/relationships/slideLayout" Target="../slideLayouts/slideLayout325.xml"/><Relationship Id="rId217" Type="http://schemas.openxmlformats.org/officeDocument/2006/relationships/slideLayout" Target="../slideLayouts/slideLayout381.xml"/><Relationship Id="rId259" Type="http://schemas.openxmlformats.org/officeDocument/2006/relationships/slideLayout" Target="../slideLayouts/slideLayout423.xml"/><Relationship Id="rId23" Type="http://schemas.openxmlformats.org/officeDocument/2006/relationships/slideLayout" Target="../slideLayouts/slideLayout187.xml"/><Relationship Id="rId119" Type="http://schemas.openxmlformats.org/officeDocument/2006/relationships/slideLayout" Target="../slideLayouts/slideLayout283.xml"/><Relationship Id="rId270" Type="http://schemas.openxmlformats.org/officeDocument/2006/relationships/slideLayout" Target="../slideLayouts/slideLayout434.xml"/><Relationship Id="rId326" Type="http://schemas.openxmlformats.org/officeDocument/2006/relationships/slideLayout" Target="../slideLayouts/slideLayout490.xml"/><Relationship Id="rId65" Type="http://schemas.openxmlformats.org/officeDocument/2006/relationships/slideLayout" Target="../slideLayouts/slideLayout229.xml"/><Relationship Id="rId130" Type="http://schemas.openxmlformats.org/officeDocument/2006/relationships/slideLayout" Target="../slideLayouts/slideLayout294.xml"/><Relationship Id="rId172" Type="http://schemas.openxmlformats.org/officeDocument/2006/relationships/slideLayout" Target="../slideLayouts/slideLayout336.xml"/><Relationship Id="rId228" Type="http://schemas.openxmlformats.org/officeDocument/2006/relationships/slideLayout" Target="../slideLayouts/slideLayout392.xml"/><Relationship Id="rId281" Type="http://schemas.openxmlformats.org/officeDocument/2006/relationships/slideLayout" Target="../slideLayouts/slideLayout445.xml"/><Relationship Id="rId337" Type="http://schemas.openxmlformats.org/officeDocument/2006/relationships/slideLayout" Target="../slideLayouts/slideLayout501.xml"/><Relationship Id="rId34" Type="http://schemas.openxmlformats.org/officeDocument/2006/relationships/slideLayout" Target="../slideLayouts/slideLayout198.xml"/><Relationship Id="rId76" Type="http://schemas.openxmlformats.org/officeDocument/2006/relationships/slideLayout" Target="../slideLayouts/slideLayout240.xml"/><Relationship Id="rId141" Type="http://schemas.openxmlformats.org/officeDocument/2006/relationships/slideLayout" Target="../slideLayouts/slideLayout305.xml"/><Relationship Id="rId7" Type="http://schemas.openxmlformats.org/officeDocument/2006/relationships/slideLayout" Target="../slideLayouts/slideLayout171.xml"/><Relationship Id="rId183" Type="http://schemas.openxmlformats.org/officeDocument/2006/relationships/slideLayout" Target="../slideLayouts/slideLayout347.xml"/><Relationship Id="rId239" Type="http://schemas.openxmlformats.org/officeDocument/2006/relationships/slideLayout" Target="../slideLayouts/slideLayout403.xml"/><Relationship Id="rId250" Type="http://schemas.openxmlformats.org/officeDocument/2006/relationships/slideLayout" Target="../slideLayouts/slideLayout414.xml"/><Relationship Id="rId292" Type="http://schemas.openxmlformats.org/officeDocument/2006/relationships/slideLayout" Target="../slideLayouts/slideLayout456.xml"/><Relationship Id="rId306" Type="http://schemas.openxmlformats.org/officeDocument/2006/relationships/slideLayout" Target="../slideLayouts/slideLayout470.xml"/><Relationship Id="rId45" Type="http://schemas.openxmlformats.org/officeDocument/2006/relationships/slideLayout" Target="../slideLayouts/slideLayout209.xml"/><Relationship Id="rId87" Type="http://schemas.openxmlformats.org/officeDocument/2006/relationships/slideLayout" Target="../slideLayouts/slideLayout251.xml"/><Relationship Id="rId110" Type="http://schemas.openxmlformats.org/officeDocument/2006/relationships/slideLayout" Target="../slideLayouts/slideLayout274.xml"/><Relationship Id="rId348" Type="http://schemas.openxmlformats.org/officeDocument/2006/relationships/slideLayout" Target="../slideLayouts/slideLayout512.xml"/><Relationship Id="rId152" Type="http://schemas.openxmlformats.org/officeDocument/2006/relationships/slideLayout" Target="../slideLayouts/slideLayout316.xml"/><Relationship Id="rId194" Type="http://schemas.openxmlformats.org/officeDocument/2006/relationships/slideLayout" Target="../slideLayouts/slideLayout358.xml"/><Relationship Id="rId208" Type="http://schemas.openxmlformats.org/officeDocument/2006/relationships/slideLayout" Target="../slideLayouts/slideLayout372.xml"/><Relationship Id="rId261" Type="http://schemas.openxmlformats.org/officeDocument/2006/relationships/slideLayout" Target="../slideLayouts/slideLayout425.xml"/><Relationship Id="rId14" Type="http://schemas.openxmlformats.org/officeDocument/2006/relationships/slideLayout" Target="../slideLayouts/slideLayout178.xml"/><Relationship Id="rId56" Type="http://schemas.openxmlformats.org/officeDocument/2006/relationships/slideLayout" Target="../slideLayouts/slideLayout220.xml"/><Relationship Id="rId317" Type="http://schemas.openxmlformats.org/officeDocument/2006/relationships/slideLayout" Target="../slideLayouts/slideLayout481.xml"/><Relationship Id="rId98" Type="http://schemas.openxmlformats.org/officeDocument/2006/relationships/slideLayout" Target="../slideLayouts/slideLayout262.xml"/><Relationship Id="rId121" Type="http://schemas.openxmlformats.org/officeDocument/2006/relationships/slideLayout" Target="../slideLayouts/slideLayout285.xml"/><Relationship Id="rId163" Type="http://schemas.openxmlformats.org/officeDocument/2006/relationships/slideLayout" Target="../slideLayouts/slideLayout327.xml"/><Relationship Id="rId219" Type="http://schemas.openxmlformats.org/officeDocument/2006/relationships/slideLayout" Target="../slideLayouts/slideLayout383.xml"/><Relationship Id="rId230" Type="http://schemas.openxmlformats.org/officeDocument/2006/relationships/slideLayout" Target="../slideLayouts/slideLayout394.xml"/><Relationship Id="rId251" Type="http://schemas.openxmlformats.org/officeDocument/2006/relationships/slideLayout" Target="../slideLayouts/slideLayout415.xml"/><Relationship Id="rId25" Type="http://schemas.openxmlformats.org/officeDocument/2006/relationships/slideLayout" Target="../slideLayouts/slideLayout189.xml"/><Relationship Id="rId46" Type="http://schemas.openxmlformats.org/officeDocument/2006/relationships/slideLayout" Target="../slideLayouts/slideLayout210.xml"/><Relationship Id="rId67" Type="http://schemas.openxmlformats.org/officeDocument/2006/relationships/slideLayout" Target="../slideLayouts/slideLayout231.xml"/><Relationship Id="rId272" Type="http://schemas.openxmlformats.org/officeDocument/2006/relationships/slideLayout" Target="../slideLayouts/slideLayout436.xml"/><Relationship Id="rId293" Type="http://schemas.openxmlformats.org/officeDocument/2006/relationships/slideLayout" Target="../slideLayouts/slideLayout457.xml"/><Relationship Id="rId307" Type="http://schemas.openxmlformats.org/officeDocument/2006/relationships/slideLayout" Target="../slideLayouts/slideLayout471.xml"/><Relationship Id="rId328" Type="http://schemas.openxmlformats.org/officeDocument/2006/relationships/slideLayout" Target="../slideLayouts/slideLayout492.xml"/><Relationship Id="rId349" Type="http://schemas.openxmlformats.org/officeDocument/2006/relationships/slideLayout" Target="../slideLayouts/slideLayout513.xml"/><Relationship Id="rId88" Type="http://schemas.openxmlformats.org/officeDocument/2006/relationships/slideLayout" Target="../slideLayouts/slideLayout252.xml"/><Relationship Id="rId111" Type="http://schemas.openxmlformats.org/officeDocument/2006/relationships/slideLayout" Target="../slideLayouts/slideLayout275.xml"/><Relationship Id="rId132" Type="http://schemas.openxmlformats.org/officeDocument/2006/relationships/slideLayout" Target="../slideLayouts/slideLayout296.xml"/><Relationship Id="rId153" Type="http://schemas.openxmlformats.org/officeDocument/2006/relationships/slideLayout" Target="../slideLayouts/slideLayout317.xml"/><Relationship Id="rId174" Type="http://schemas.openxmlformats.org/officeDocument/2006/relationships/slideLayout" Target="../slideLayouts/slideLayout338.xml"/><Relationship Id="rId195" Type="http://schemas.openxmlformats.org/officeDocument/2006/relationships/slideLayout" Target="../slideLayouts/slideLayout359.xml"/><Relationship Id="rId209" Type="http://schemas.openxmlformats.org/officeDocument/2006/relationships/slideLayout" Target="../slideLayouts/slideLayout373.xml"/><Relationship Id="rId220" Type="http://schemas.openxmlformats.org/officeDocument/2006/relationships/slideLayout" Target="../slideLayouts/slideLayout384.xml"/><Relationship Id="rId241" Type="http://schemas.openxmlformats.org/officeDocument/2006/relationships/slideLayout" Target="../slideLayouts/slideLayout405.xml"/><Relationship Id="rId15" Type="http://schemas.openxmlformats.org/officeDocument/2006/relationships/slideLayout" Target="../slideLayouts/slideLayout179.xml"/><Relationship Id="rId36" Type="http://schemas.openxmlformats.org/officeDocument/2006/relationships/slideLayout" Target="../slideLayouts/slideLayout200.xml"/><Relationship Id="rId57" Type="http://schemas.openxmlformats.org/officeDocument/2006/relationships/slideLayout" Target="../slideLayouts/slideLayout221.xml"/><Relationship Id="rId262" Type="http://schemas.openxmlformats.org/officeDocument/2006/relationships/slideLayout" Target="../slideLayouts/slideLayout426.xml"/><Relationship Id="rId283" Type="http://schemas.openxmlformats.org/officeDocument/2006/relationships/slideLayout" Target="../slideLayouts/slideLayout447.xml"/><Relationship Id="rId318" Type="http://schemas.openxmlformats.org/officeDocument/2006/relationships/slideLayout" Target="../slideLayouts/slideLayout482.xml"/><Relationship Id="rId339" Type="http://schemas.openxmlformats.org/officeDocument/2006/relationships/slideLayout" Target="../slideLayouts/slideLayout503.xml"/><Relationship Id="rId78" Type="http://schemas.openxmlformats.org/officeDocument/2006/relationships/slideLayout" Target="../slideLayouts/slideLayout242.xml"/><Relationship Id="rId99" Type="http://schemas.openxmlformats.org/officeDocument/2006/relationships/slideLayout" Target="../slideLayouts/slideLayout263.xml"/><Relationship Id="rId101" Type="http://schemas.openxmlformats.org/officeDocument/2006/relationships/slideLayout" Target="../slideLayouts/slideLayout265.xml"/><Relationship Id="rId122" Type="http://schemas.openxmlformats.org/officeDocument/2006/relationships/slideLayout" Target="../slideLayouts/slideLayout286.xml"/><Relationship Id="rId143" Type="http://schemas.openxmlformats.org/officeDocument/2006/relationships/slideLayout" Target="../slideLayouts/slideLayout307.xml"/><Relationship Id="rId164" Type="http://schemas.openxmlformats.org/officeDocument/2006/relationships/slideLayout" Target="../slideLayouts/slideLayout328.xml"/><Relationship Id="rId185" Type="http://schemas.openxmlformats.org/officeDocument/2006/relationships/slideLayout" Target="../slideLayouts/slideLayout349.xml"/><Relationship Id="rId350" Type="http://schemas.openxmlformats.org/officeDocument/2006/relationships/slideLayout" Target="../slideLayouts/slideLayout514.xml"/><Relationship Id="rId9" Type="http://schemas.openxmlformats.org/officeDocument/2006/relationships/slideLayout" Target="../slideLayouts/slideLayout173.xml"/><Relationship Id="rId210" Type="http://schemas.openxmlformats.org/officeDocument/2006/relationships/slideLayout" Target="../slideLayouts/slideLayout374.xml"/><Relationship Id="rId26" Type="http://schemas.openxmlformats.org/officeDocument/2006/relationships/slideLayout" Target="../slideLayouts/slideLayout190.xml"/><Relationship Id="rId231" Type="http://schemas.openxmlformats.org/officeDocument/2006/relationships/slideLayout" Target="../slideLayouts/slideLayout395.xml"/><Relationship Id="rId252" Type="http://schemas.openxmlformats.org/officeDocument/2006/relationships/slideLayout" Target="../slideLayouts/slideLayout416.xml"/><Relationship Id="rId273" Type="http://schemas.openxmlformats.org/officeDocument/2006/relationships/slideLayout" Target="../slideLayouts/slideLayout437.xml"/><Relationship Id="rId294" Type="http://schemas.openxmlformats.org/officeDocument/2006/relationships/slideLayout" Target="../slideLayouts/slideLayout458.xml"/><Relationship Id="rId308" Type="http://schemas.openxmlformats.org/officeDocument/2006/relationships/slideLayout" Target="../slideLayouts/slideLayout472.xml"/><Relationship Id="rId329" Type="http://schemas.openxmlformats.org/officeDocument/2006/relationships/slideLayout" Target="../slideLayouts/slideLayout493.xml"/><Relationship Id="rId47" Type="http://schemas.openxmlformats.org/officeDocument/2006/relationships/slideLayout" Target="../slideLayouts/slideLayout211.xml"/><Relationship Id="rId68" Type="http://schemas.openxmlformats.org/officeDocument/2006/relationships/slideLayout" Target="../slideLayouts/slideLayout232.xml"/><Relationship Id="rId89" Type="http://schemas.openxmlformats.org/officeDocument/2006/relationships/slideLayout" Target="../slideLayouts/slideLayout253.xml"/><Relationship Id="rId112" Type="http://schemas.openxmlformats.org/officeDocument/2006/relationships/slideLayout" Target="../slideLayouts/slideLayout276.xml"/><Relationship Id="rId133" Type="http://schemas.openxmlformats.org/officeDocument/2006/relationships/slideLayout" Target="../slideLayouts/slideLayout297.xml"/><Relationship Id="rId154" Type="http://schemas.openxmlformats.org/officeDocument/2006/relationships/slideLayout" Target="../slideLayouts/slideLayout318.xml"/><Relationship Id="rId175" Type="http://schemas.openxmlformats.org/officeDocument/2006/relationships/slideLayout" Target="../slideLayouts/slideLayout339.xml"/><Relationship Id="rId340" Type="http://schemas.openxmlformats.org/officeDocument/2006/relationships/slideLayout" Target="../slideLayouts/slideLayout504.xml"/><Relationship Id="rId196" Type="http://schemas.openxmlformats.org/officeDocument/2006/relationships/slideLayout" Target="../slideLayouts/slideLayout360.xml"/><Relationship Id="rId200" Type="http://schemas.openxmlformats.org/officeDocument/2006/relationships/slideLayout" Target="../slideLayouts/slideLayout364.xml"/><Relationship Id="rId16" Type="http://schemas.openxmlformats.org/officeDocument/2006/relationships/slideLayout" Target="../slideLayouts/slideLayout180.xml"/><Relationship Id="rId221" Type="http://schemas.openxmlformats.org/officeDocument/2006/relationships/slideLayout" Target="../slideLayouts/slideLayout385.xml"/><Relationship Id="rId242" Type="http://schemas.openxmlformats.org/officeDocument/2006/relationships/slideLayout" Target="../slideLayouts/slideLayout406.xml"/><Relationship Id="rId263" Type="http://schemas.openxmlformats.org/officeDocument/2006/relationships/slideLayout" Target="../slideLayouts/slideLayout427.xml"/><Relationship Id="rId284" Type="http://schemas.openxmlformats.org/officeDocument/2006/relationships/slideLayout" Target="../slideLayouts/slideLayout448.xml"/><Relationship Id="rId319" Type="http://schemas.openxmlformats.org/officeDocument/2006/relationships/slideLayout" Target="../slideLayouts/slideLayout483.xml"/><Relationship Id="rId37" Type="http://schemas.openxmlformats.org/officeDocument/2006/relationships/slideLayout" Target="../slideLayouts/slideLayout201.xml"/><Relationship Id="rId58" Type="http://schemas.openxmlformats.org/officeDocument/2006/relationships/slideLayout" Target="../slideLayouts/slideLayout222.xml"/><Relationship Id="rId79" Type="http://schemas.openxmlformats.org/officeDocument/2006/relationships/slideLayout" Target="../slideLayouts/slideLayout243.xml"/><Relationship Id="rId102" Type="http://schemas.openxmlformats.org/officeDocument/2006/relationships/slideLayout" Target="../slideLayouts/slideLayout266.xml"/><Relationship Id="rId123" Type="http://schemas.openxmlformats.org/officeDocument/2006/relationships/slideLayout" Target="../slideLayouts/slideLayout287.xml"/><Relationship Id="rId144" Type="http://schemas.openxmlformats.org/officeDocument/2006/relationships/slideLayout" Target="../slideLayouts/slideLayout308.xml"/><Relationship Id="rId330" Type="http://schemas.openxmlformats.org/officeDocument/2006/relationships/slideLayout" Target="../slideLayouts/slideLayout494.xml"/><Relationship Id="rId90" Type="http://schemas.openxmlformats.org/officeDocument/2006/relationships/slideLayout" Target="../slideLayouts/slideLayout254.xml"/><Relationship Id="rId165" Type="http://schemas.openxmlformats.org/officeDocument/2006/relationships/slideLayout" Target="../slideLayouts/slideLayout329.xml"/><Relationship Id="rId186" Type="http://schemas.openxmlformats.org/officeDocument/2006/relationships/slideLayout" Target="../slideLayouts/slideLayout350.xml"/><Relationship Id="rId351" Type="http://schemas.openxmlformats.org/officeDocument/2006/relationships/slideLayout" Target="../slideLayouts/slideLayout515.xml"/><Relationship Id="rId211" Type="http://schemas.openxmlformats.org/officeDocument/2006/relationships/slideLayout" Target="../slideLayouts/slideLayout375.xml"/><Relationship Id="rId232" Type="http://schemas.openxmlformats.org/officeDocument/2006/relationships/slideLayout" Target="../slideLayouts/slideLayout396.xml"/><Relationship Id="rId253" Type="http://schemas.openxmlformats.org/officeDocument/2006/relationships/slideLayout" Target="../slideLayouts/slideLayout417.xml"/><Relationship Id="rId274" Type="http://schemas.openxmlformats.org/officeDocument/2006/relationships/slideLayout" Target="../slideLayouts/slideLayout438.xml"/><Relationship Id="rId295" Type="http://schemas.openxmlformats.org/officeDocument/2006/relationships/slideLayout" Target="../slideLayouts/slideLayout459.xml"/><Relationship Id="rId309" Type="http://schemas.openxmlformats.org/officeDocument/2006/relationships/slideLayout" Target="../slideLayouts/slideLayout473.xml"/><Relationship Id="rId27" Type="http://schemas.openxmlformats.org/officeDocument/2006/relationships/slideLayout" Target="../slideLayouts/slideLayout191.xml"/><Relationship Id="rId48" Type="http://schemas.openxmlformats.org/officeDocument/2006/relationships/slideLayout" Target="../slideLayouts/slideLayout212.xml"/><Relationship Id="rId69" Type="http://schemas.openxmlformats.org/officeDocument/2006/relationships/slideLayout" Target="../slideLayouts/slideLayout233.xml"/><Relationship Id="rId113" Type="http://schemas.openxmlformats.org/officeDocument/2006/relationships/slideLayout" Target="../slideLayouts/slideLayout277.xml"/><Relationship Id="rId134" Type="http://schemas.openxmlformats.org/officeDocument/2006/relationships/slideLayout" Target="../slideLayouts/slideLayout298.xml"/><Relationship Id="rId320" Type="http://schemas.openxmlformats.org/officeDocument/2006/relationships/slideLayout" Target="../slideLayouts/slideLayout484.xml"/><Relationship Id="rId80" Type="http://schemas.openxmlformats.org/officeDocument/2006/relationships/slideLayout" Target="../slideLayouts/slideLayout244.xml"/><Relationship Id="rId155" Type="http://schemas.openxmlformats.org/officeDocument/2006/relationships/slideLayout" Target="../slideLayouts/slideLayout319.xml"/><Relationship Id="rId176" Type="http://schemas.openxmlformats.org/officeDocument/2006/relationships/slideLayout" Target="../slideLayouts/slideLayout340.xml"/><Relationship Id="rId197" Type="http://schemas.openxmlformats.org/officeDocument/2006/relationships/slideLayout" Target="../slideLayouts/slideLayout361.xml"/><Relationship Id="rId341" Type="http://schemas.openxmlformats.org/officeDocument/2006/relationships/slideLayout" Target="../slideLayouts/slideLayout505.xml"/><Relationship Id="rId201" Type="http://schemas.openxmlformats.org/officeDocument/2006/relationships/slideLayout" Target="../slideLayouts/slideLayout365.xml"/><Relationship Id="rId222" Type="http://schemas.openxmlformats.org/officeDocument/2006/relationships/slideLayout" Target="../slideLayouts/slideLayout386.xml"/><Relationship Id="rId243" Type="http://schemas.openxmlformats.org/officeDocument/2006/relationships/slideLayout" Target="../slideLayouts/slideLayout407.xml"/><Relationship Id="rId264" Type="http://schemas.openxmlformats.org/officeDocument/2006/relationships/slideLayout" Target="../slideLayouts/slideLayout428.xml"/><Relationship Id="rId285" Type="http://schemas.openxmlformats.org/officeDocument/2006/relationships/slideLayout" Target="../slideLayouts/slideLayout449.xml"/><Relationship Id="rId17" Type="http://schemas.openxmlformats.org/officeDocument/2006/relationships/slideLayout" Target="../slideLayouts/slideLayout181.xml"/><Relationship Id="rId38" Type="http://schemas.openxmlformats.org/officeDocument/2006/relationships/slideLayout" Target="../slideLayouts/slideLayout202.xml"/><Relationship Id="rId59" Type="http://schemas.openxmlformats.org/officeDocument/2006/relationships/slideLayout" Target="../slideLayouts/slideLayout223.xml"/><Relationship Id="rId103" Type="http://schemas.openxmlformats.org/officeDocument/2006/relationships/slideLayout" Target="../slideLayouts/slideLayout267.xml"/><Relationship Id="rId124" Type="http://schemas.openxmlformats.org/officeDocument/2006/relationships/slideLayout" Target="../slideLayouts/slideLayout288.xml"/><Relationship Id="rId310" Type="http://schemas.openxmlformats.org/officeDocument/2006/relationships/slideLayout" Target="../slideLayouts/slideLayout474.xml"/><Relationship Id="rId70" Type="http://schemas.openxmlformats.org/officeDocument/2006/relationships/slideLayout" Target="../slideLayouts/slideLayout234.xml"/><Relationship Id="rId91" Type="http://schemas.openxmlformats.org/officeDocument/2006/relationships/slideLayout" Target="../slideLayouts/slideLayout255.xml"/><Relationship Id="rId145" Type="http://schemas.openxmlformats.org/officeDocument/2006/relationships/slideLayout" Target="../slideLayouts/slideLayout309.xml"/><Relationship Id="rId166" Type="http://schemas.openxmlformats.org/officeDocument/2006/relationships/slideLayout" Target="../slideLayouts/slideLayout330.xml"/><Relationship Id="rId187" Type="http://schemas.openxmlformats.org/officeDocument/2006/relationships/slideLayout" Target="../slideLayouts/slideLayout351.xml"/><Relationship Id="rId331" Type="http://schemas.openxmlformats.org/officeDocument/2006/relationships/slideLayout" Target="../slideLayouts/slideLayout495.xml"/><Relationship Id="rId352" Type="http://schemas.openxmlformats.org/officeDocument/2006/relationships/slideLayout" Target="../slideLayouts/slideLayout516.xml"/><Relationship Id="rId1" Type="http://schemas.openxmlformats.org/officeDocument/2006/relationships/slideLayout" Target="../slideLayouts/slideLayout165.xml"/><Relationship Id="rId212" Type="http://schemas.openxmlformats.org/officeDocument/2006/relationships/slideLayout" Target="../slideLayouts/slideLayout376.xml"/><Relationship Id="rId233" Type="http://schemas.openxmlformats.org/officeDocument/2006/relationships/slideLayout" Target="../slideLayouts/slideLayout397.xml"/><Relationship Id="rId254" Type="http://schemas.openxmlformats.org/officeDocument/2006/relationships/slideLayout" Target="../slideLayouts/slideLayout418.xml"/><Relationship Id="rId28" Type="http://schemas.openxmlformats.org/officeDocument/2006/relationships/slideLayout" Target="../slideLayouts/slideLayout192.xml"/><Relationship Id="rId49" Type="http://schemas.openxmlformats.org/officeDocument/2006/relationships/slideLayout" Target="../slideLayouts/slideLayout213.xml"/><Relationship Id="rId114" Type="http://schemas.openxmlformats.org/officeDocument/2006/relationships/slideLayout" Target="../slideLayouts/slideLayout278.xml"/><Relationship Id="rId275" Type="http://schemas.openxmlformats.org/officeDocument/2006/relationships/slideLayout" Target="../slideLayouts/slideLayout439.xml"/><Relationship Id="rId296" Type="http://schemas.openxmlformats.org/officeDocument/2006/relationships/slideLayout" Target="../slideLayouts/slideLayout460.xml"/><Relationship Id="rId300" Type="http://schemas.openxmlformats.org/officeDocument/2006/relationships/slideLayout" Target="../slideLayouts/slideLayout464.xml"/><Relationship Id="rId60" Type="http://schemas.openxmlformats.org/officeDocument/2006/relationships/slideLayout" Target="../slideLayouts/slideLayout224.xml"/><Relationship Id="rId81" Type="http://schemas.openxmlformats.org/officeDocument/2006/relationships/slideLayout" Target="../slideLayouts/slideLayout245.xml"/><Relationship Id="rId135" Type="http://schemas.openxmlformats.org/officeDocument/2006/relationships/slideLayout" Target="../slideLayouts/slideLayout299.xml"/><Relationship Id="rId156" Type="http://schemas.openxmlformats.org/officeDocument/2006/relationships/slideLayout" Target="../slideLayouts/slideLayout320.xml"/><Relationship Id="rId177" Type="http://schemas.openxmlformats.org/officeDocument/2006/relationships/slideLayout" Target="../slideLayouts/slideLayout341.xml"/><Relationship Id="rId198" Type="http://schemas.openxmlformats.org/officeDocument/2006/relationships/slideLayout" Target="../slideLayouts/slideLayout362.xml"/><Relationship Id="rId321" Type="http://schemas.openxmlformats.org/officeDocument/2006/relationships/slideLayout" Target="../slideLayouts/slideLayout485.xml"/><Relationship Id="rId342" Type="http://schemas.openxmlformats.org/officeDocument/2006/relationships/slideLayout" Target="../slideLayouts/slideLayout506.xml"/><Relationship Id="rId202" Type="http://schemas.openxmlformats.org/officeDocument/2006/relationships/slideLayout" Target="../slideLayouts/slideLayout366.xml"/><Relationship Id="rId223" Type="http://schemas.openxmlformats.org/officeDocument/2006/relationships/slideLayout" Target="../slideLayouts/slideLayout387.xml"/><Relationship Id="rId244" Type="http://schemas.openxmlformats.org/officeDocument/2006/relationships/slideLayout" Target="../slideLayouts/slideLayout408.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265" Type="http://schemas.openxmlformats.org/officeDocument/2006/relationships/slideLayout" Target="../slideLayouts/slideLayout429.xml"/><Relationship Id="rId286" Type="http://schemas.openxmlformats.org/officeDocument/2006/relationships/slideLayout" Target="../slideLayouts/slideLayout450.xml"/><Relationship Id="rId50" Type="http://schemas.openxmlformats.org/officeDocument/2006/relationships/slideLayout" Target="../slideLayouts/slideLayout214.xml"/><Relationship Id="rId104" Type="http://schemas.openxmlformats.org/officeDocument/2006/relationships/slideLayout" Target="../slideLayouts/slideLayout268.xml"/><Relationship Id="rId125" Type="http://schemas.openxmlformats.org/officeDocument/2006/relationships/slideLayout" Target="../slideLayouts/slideLayout289.xml"/><Relationship Id="rId146" Type="http://schemas.openxmlformats.org/officeDocument/2006/relationships/slideLayout" Target="../slideLayouts/slideLayout310.xml"/><Relationship Id="rId167" Type="http://schemas.openxmlformats.org/officeDocument/2006/relationships/slideLayout" Target="../slideLayouts/slideLayout331.xml"/><Relationship Id="rId188" Type="http://schemas.openxmlformats.org/officeDocument/2006/relationships/slideLayout" Target="../slideLayouts/slideLayout352.xml"/><Relationship Id="rId311" Type="http://schemas.openxmlformats.org/officeDocument/2006/relationships/slideLayout" Target="../slideLayouts/slideLayout475.xml"/><Relationship Id="rId332" Type="http://schemas.openxmlformats.org/officeDocument/2006/relationships/slideLayout" Target="../slideLayouts/slideLayout496.xml"/><Relationship Id="rId353" Type="http://schemas.openxmlformats.org/officeDocument/2006/relationships/theme" Target="../theme/theme24.xml"/><Relationship Id="rId71" Type="http://schemas.openxmlformats.org/officeDocument/2006/relationships/slideLayout" Target="../slideLayouts/slideLayout235.xml"/><Relationship Id="rId92" Type="http://schemas.openxmlformats.org/officeDocument/2006/relationships/slideLayout" Target="../slideLayouts/slideLayout256.xml"/><Relationship Id="rId213" Type="http://schemas.openxmlformats.org/officeDocument/2006/relationships/slideLayout" Target="../slideLayouts/slideLayout377.xml"/><Relationship Id="rId234" Type="http://schemas.openxmlformats.org/officeDocument/2006/relationships/slideLayout" Target="../slideLayouts/slideLayout398.xml"/><Relationship Id="rId2" Type="http://schemas.openxmlformats.org/officeDocument/2006/relationships/slideLayout" Target="../slideLayouts/slideLayout166.xml"/><Relationship Id="rId29" Type="http://schemas.openxmlformats.org/officeDocument/2006/relationships/slideLayout" Target="../slideLayouts/slideLayout193.xml"/><Relationship Id="rId255" Type="http://schemas.openxmlformats.org/officeDocument/2006/relationships/slideLayout" Target="../slideLayouts/slideLayout419.xml"/><Relationship Id="rId276" Type="http://schemas.openxmlformats.org/officeDocument/2006/relationships/slideLayout" Target="../slideLayouts/slideLayout440.xml"/><Relationship Id="rId297" Type="http://schemas.openxmlformats.org/officeDocument/2006/relationships/slideLayout" Target="../slideLayouts/slideLayout461.xml"/><Relationship Id="rId40" Type="http://schemas.openxmlformats.org/officeDocument/2006/relationships/slideLayout" Target="../slideLayouts/slideLayout204.xml"/><Relationship Id="rId115" Type="http://schemas.openxmlformats.org/officeDocument/2006/relationships/slideLayout" Target="../slideLayouts/slideLayout279.xml"/><Relationship Id="rId136" Type="http://schemas.openxmlformats.org/officeDocument/2006/relationships/slideLayout" Target="../slideLayouts/slideLayout300.xml"/><Relationship Id="rId157" Type="http://schemas.openxmlformats.org/officeDocument/2006/relationships/slideLayout" Target="../slideLayouts/slideLayout321.xml"/><Relationship Id="rId178" Type="http://schemas.openxmlformats.org/officeDocument/2006/relationships/slideLayout" Target="../slideLayouts/slideLayout342.xml"/><Relationship Id="rId301" Type="http://schemas.openxmlformats.org/officeDocument/2006/relationships/slideLayout" Target="../slideLayouts/slideLayout465.xml"/><Relationship Id="rId322" Type="http://schemas.openxmlformats.org/officeDocument/2006/relationships/slideLayout" Target="../slideLayouts/slideLayout486.xml"/><Relationship Id="rId343" Type="http://schemas.openxmlformats.org/officeDocument/2006/relationships/slideLayout" Target="../slideLayouts/slideLayout507.xml"/><Relationship Id="rId61" Type="http://schemas.openxmlformats.org/officeDocument/2006/relationships/slideLayout" Target="../slideLayouts/slideLayout225.xml"/><Relationship Id="rId82" Type="http://schemas.openxmlformats.org/officeDocument/2006/relationships/slideLayout" Target="../slideLayouts/slideLayout246.xml"/><Relationship Id="rId199" Type="http://schemas.openxmlformats.org/officeDocument/2006/relationships/slideLayout" Target="../slideLayouts/slideLayout363.xml"/><Relationship Id="rId203" Type="http://schemas.openxmlformats.org/officeDocument/2006/relationships/slideLayout" Target="../slideLayouts/slideLayout367.xml"/><Relationship Id="rId19" Type="http://schemas.openxmlformats.org/officeDocument/2006/relationships/slideLayout" Target="../slideLayouts/slideLayout183.xml"/><Relationship Id="rId224" Type="http://schemas.openxmlformats.org/officeDocument/2006/relationships/slideLayout" Target="../slideLayouts/slideLayout388.xml"/><Relationship Id="rId245" Type="http://schemas.openxmlformats.org/officeDocument/2006/relationships/slideLayout" Target="../slideLayouts/slideLayout409.xml"/><Relationship Id="rId266" Type="http://schemas.openxmlformats.org/officeDocument/2006/relationships/slideLayout" Target="../slideLayouts/slideLayout430.xml"/><Relationship Id="rId287" Type="http://schemas.openxmlformats.org/officeDocument/2006/relationships/slideLayout" Target="../slideLayouts/slideLayout451.xml"/><Relationship Id="rId30" Type="http://schemas.openxmlformats.org/officeDocument/2006/relationships/slideLayout" Target="../slideLayouts/slideLayout194.xml"/><Relationship Id="rId105" Type="http://schemas.openxmlformats.org/officeDocument/2006/relationships/slideLayout" Target="../slideLayouts/slideLayout269.xml"/><Relationship Id="rId126" Type="http://schemas.openxmlformats.org/officeDocument/2006/relationships/slideLayout" Target="../slideLayouts/slideLayout290.xml"/><Relationship Id="rId147" Type="http://schemas.openxmlformats.org/officeDocument/2006/relationships/slideLayout" Target="../slideLayouts/slideLayout311.xml"/><Relationship Id="rId168" Type="http://schemas.openxmlformats.org/officeDocument/2006/relationships/slideLayout" Target="../slideLayouts/slideLayout332.xml"/><Relationship Id="rId312" Type="http://schemas.openxmlformats.org/officeDocument/2006/relationships/slideLayout" Target="../slideLayouts/slideLayout476.xml"/><Relationship Id="rId333" Type="http://schemas.openxmlformats.org/officeDocument/2006/relationships/slideLayout" Target="../slideLayouts/slideLayout497.xml"/><Relationship Id="rId354" Type="http://schemas.openxmlformats.org/officeDocument/2006/relationships/image" Target="../media/image16.png"/><Relationship Id="rId51" Type="http://schemas.openxmlformats.org/officeDocument/2006/relationships/slideLayout" Target="../slideLayouts/slideLayout215.xml"/><Relationship Id="rId72" Type="http://schemas.openxmlformats.org/officeDocument/2006/relationships/slideLayout" Target="../slideLayouts/slideLayout236.xml"/><Relationship Id="rId93" Type="http://schemas.openxmlformats.org/officeDocument/2006/relationships/slideLayout" Target="../slideLayouts/slideLayout257.xml"/><Relationship Id="rId189" Type="http://schemas.openxmlformats.org/officeDocument/2006/relationships/slideLayout" Target="../slideLayouts/slideLayout353.xml"/><Relationship Id="rId3" Type="http://schemas.openxmlformats.org/officeDocument/2006/relationships/slideLayout" Target="../slideLayouts/slideLayout167.xml"/><Relationship Id="rId214" Type="http://schemas.openxmlformats.org/officeDocument/2006/relationships/slideLayout" Target="../slideLayouts/slideLayout378.xml"/><Relationship Id="rId235" Type="http://schemas.openxmlformats.org/officeDocument/2006/relationships/slideLayout" Target="../slideLayouts/slideLayout399.xml"/><Relationship Id="rId256" Type="http://schemas.openxmlformats.org/officeDocument/2006/relationships/slideLayout" Target="../slideLayouts/slideLayout420.xml"/><Relationship Id="rId277" Type="http://schemas.openxmlformats.org/officeDocument/2006/relationships/slideLayout" Target="../slideLayouts/slideLayout441.xml"/><Relationship Id="rId298" Type="http://schemas.openxmlformats.org/officeDocument/2006/relationships/slideLayout" Target="../slideLayouts/slideLayout462.xml"/><Relationship Id="rId116" Type="http://schemas.openxmlformats.org/officeDocument/2006/relationships/slideLayout" Target="../slideLayouts/slideLayout280.xml"/><Relationship Id="rId137" Type="http://schemas.openxmlformats.org/officeDocument/2006/relationships/slideLayout" Target="../slideLayouts/slideLayout301.xml"/><Relationship Id="rId158" Type="http://schemas.openxmlformats.org/officeDocument/2006/relationships/slideLayout" Target="../slideLayouts/slideLayout322.xml"/><Relationship Id="rId302" Type="http://schemas.openxmlformats.org/officeDocument/2006/relationships/slideLayout" Target="../slideLayouts/slideLayout466.xml"/><Relationship Id="rId323" Type="http://schemas.openxmlformats.org/officeDocument/2006/relationships/slideLayout" Target="../slideLayouts/slideLayout487.xml"/><Relationship Id="rId344" Type="http://schemas.openxmlformats.org/officeDocument/2006/relationships/slideLayout" Target="../slideLayouts/slideLayout508.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62" Type="http://schemas.openxmlformats.org/officeDocument/2006/relationships/slideLayout" Target="../slideLayouts/slideLayout226.xml"/><Relationship Id="rId83" Type="http://schemas.openxmlformats.org/officeDocument/2006/relationships/slideLayout" Target="../slideLayouts/slideLayout247.xml"/><Relationship Id="rId179" Type="http://schemas.openxmlformats.org/officeDocument/2006/relationships/slideLayout" Target="../slideLayouts/slideLayout343.xml"/><Relationship Id="rId190" Type="http://schemas.openxmlformats.org/officeDocument/2006/relationships/slideLayout" Target="../slideLayouts/slideLayout354.xml"/><Relationship Id="rId204" Type="http://schemas.openxmlformats.org/officeDocument/2006/relationships/slideLayout" Target="../slideLayouts/slideLayout368.xml"/><Relationship Id="rId225" Type="http://schemas.openxmlformats.org/officeDocument/2006/relationships/slideLayout" Target="../slideLayouts/slideLayout389.xml"/><Relationship Id="rId246" Type="http://schemas.openxmlformats.org/officeDocument/2006/relationships/slideLayout" Target="../slideLayouts/slideLayout410.xml"/><Relationship Id="rId267" Type="http://schemas.openxmlformats.org/officeDocument/2006/relationships/slideLayout" Target="../slideLayouts/slideLayout431.xml"/><Relationship Id="rId288" Type="http://schemas.openxmlformats.org/officeDocument/2006/relationships/slideLayout" Target="../slideLayouts/slideLayout452.xml"/><Relationship Id="rId106" Type="http://schemas.openxmlformats.org/officeDocument/2006/relationships/slideLayout" Target="../slideLayouts/slideLayout270.xml"/><Relationship Id="rId127" Type="http://schemas.openxmlformats.org/officeDocument/2006/relationships/slideLayout" Target="../slideLayouts/slideLayout291.xml"/><Relationship Id="rId313" Type="http://schemas.openxmlformats.org/officeDocument/2006/relationships/slideLayout" Target="../slideLayouts/slideLayout477.xml"/><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52" Type="http://schemas.openxmlformats.org/officeDocument/2006/relationships/slideLayout" Target="../slideLayouts/slideLayout216.xml"/><Relationship Id="rId73" Type="http://schemas.openxmlformats.org/officeDocument/2006/relationships/slideLayout" Target="../slideLayouts/slideLayout237.xml"/><Relationship Id="rId94" Type="http://schemas.openxmlformats.org/officeDocument/2006/relationships/slideLayout" Target="../slideLayouts/slideLayout258.xml"/><Relationship Id="rId148" Type="http://schemas.openxmlformats.org/officeDocument/2006/relationships/slideLayout" Target="../slideLayouts/slideLayout312.xml"/><Relationship Id="rId169" Type="http://schemas.openxmlformats.org/officeDocument/2006/relationships/slideLayout" Target="../slideLayouts/slideLayout333.xml"/><Relationship Id="rId334" Type="http://schemas.openxmlformats.org/officeDocument/2006/relationships/slideLayout" Target="../slideLayouts/slideLayout498.xml"/><Relationship Id="rId4" Type="http://schemas.openxmlformats.org/officeDocument/2006/relationships/slideLayout" Target="../slideLayouts/slideLayout168.xml"/><Relationship Id="rId180" Type="http://schemas.openxmlformats.org/officeDocument/2006/relationships/slideLayout" Target="../slideLayouts/slideLayout344.xml"/><Relationship Id="rId215" Type="http://schemas.openxmlformats.org/officeDocument/2006/relationships/slideLayout" Target="../slideLayouts/slideLayout379.xml"/><Relationship Id="rId236" Type="http://schemas.openxmlformats.org/officeDocument/2006/relationships/slideLayout" Target="../slideLayouts/slideLayout400.xml"/><Relationship Id="rId257" Type="http://schemas.openxmlformats.org/officeDocument/2006/relationships/slideLayout" Target="../slideLayouts/slideLayout421.xml"/><Relationship Id="rId278" Type="http://schemas.openxmlformats.org/officeDocument/2006/relationships/slideLayout" Target="../slideLayouts/slideLayout442.xml"/><Relationship Id="rId303" Type="http://schemas.openxmlformats.org/officeDocument/2006/relationships/slideLayout" Target="../slideLayouts/slideLayout467.xml"/><Relationship Id="rId42" Type="http://schemas.openxmlformats.org/officeDocument/2006/relationships/slideLayout" Target="../slideLayouts/slideLayout206.xml"/><Relationship Id="rId84" Type="http://schemas.openxmlformats.org/officeDocument/2006/relationships/slideLayout" Target="../slideLayouts/slideLayout248.xml"/><Relationship Id="rId138" Type="http://schemas.openxmlformats.org/officeDocument/2006/relationships/slideLayout" Target="../slideLayouts/slideLayout302.xml"/><Relationship Id="rId345" Type="http://schemas.openxmlformats.org/officeDocument/2006/relationships/slideLayout" Target="../slideLayouts/slideLayout509.xml"/><Relationship Id="rId191" Type="http://schemas.openxmlformats.org/officeDocument/2006/relationships/slideLayout" Target="../slideLayouts/slideLayout355.xml"/><Relationship Id="rId205" Type="http://schemas.openxmlformats.org/officeDocument/2006/relationships/slideLayout" Target="../slideLayouts/slideLayout369.xml"/><Relationship Id="rId247" Type="http://schemas.openxmlformats.org/officeDocument/2006/relationships/slideLayout" Target="../slideLayouts/slideLayout411.xml"/><Relationship Id="rId107" Type="http://schemas.openxmlformats.org/officeDocument/2006/relationships/slideLayout" Target="../slideLayouts/slideLayout271.xml"/><Relationship Id="rId289" Type="http://schemas.openxmlformats.org/officeDocument/2006/relationships/slideLayout" Target="../slideLayouts/slideLayout453.xml"/><Relationship Id="rId11" Type="http://schemas.openxmlformats.org/officeDocument/2006/relationships/slideLayout" Target="../slideLayouts/slideLayout175.xml"/><Relationship Id="rId53" Type="http://schemas.openxmlformats.org/officeDocument/2006/relationships/slideLayout" Target="../slideLayouts/slideLayout217.xml"/><Relationship Id="rId149" Type="http://schemas.openxmlformats.org/officeDocument/2006/relationships/slideLayout" Target="../slideLayouts/slideLayout313.xml"/><Relationship Id="rId314" Type="http://schemas.openxmlformats.org/officeDocument/2006/relationships/slideLayout" Target="../slideLayouts/slideLayout478.xml"/><Relationship Id="rId95" Type="http://schemas.openxmlformats.org/officeDocument/2006/relationships/slideLayout" Target="../slideLayouts/slideLayout259.xml"/><Relationship Id="rId160" Type="http://schemas.openxmlformats.org/officeDocument/2006/relationships/slideLayout" Target="../slideLayouts/slideLayout324.xml"/><Relationship Id="rId216" Type="http://schemas.openxmlformats.org/officeDocument/2006/relationships/slideLayout" Target="../slideLayouts/slideLayout380.xml"/><Relationship Id="rId258" Type="http://schemas.openxmlformats.org/officeDocument/2006/relationships/slideLayout" Target="../slideLayouts/slideLayout422.xml"/><Relationship Id="rId22" Type="http://schemas.openxmlformats.org/officeDocument/2006/relationships/slideLayout" Target="../slideLayouts/slideLayout186.xml"/><Relationship Id="rId64" Type="http://schemas.openxmlformats.org/officeDocument/2006/relationships/slideLayout" Target="../slideLayouts/slideLayout228.xml"/><Relationship Id="rId118" Type="http://schemas.openxmlformats.org/officeDocument/2006/relationships/slideLayout" Target="../slideLayouts/slideLayout282.xml"/><Relationship Id="rId325" Type="http://schemas.openxmlformats.org/officeDocument/2006/relationships/slideLayout" Target="../slideLayouts/slideLayout489.xml"/><Relationship Id="rId171" Type="http://schemas.openxmlformats.org/officeDocument/2006/relationships/slideLayout" Target="../slideLayouts/slideLayout335.xml"/><Relationship Id="rId227" Type="http://schemas.openxmlformats.org/officeDocument/2006/relationships/slideLayout" Target="../slideLayouts/slideLayout391.xml"/><Relationship Id="rId269" Type="http://schemas.openxmlformats.org/officeDocument/2006/relationships/slideLayout" Target="../slideLayouts/slideLayout433.xml"/><Relationship Id="rId33" Type="http://schemas.openxmlformats.org/officeDocument/2006/relationships/slideLayout" Target="../slideLayouts/slideLayout197.xml"/><Relationship Id="rId129" Type="http://schemas.openxmlformats.org/officeDocument/2006/relationships/slideLayout" Target="../slideLayouts/slideLayout293.xml"/><Relationship Id="rId280" Type="http://schemas.openxmlformats.org/officeDocument/2006/relationships/slideLayout" Target="../slideLayouts/slideLayout444.xml"/><Relationship Id="rId336" Type="http://schemas.openxmlformats.org/officeDocument/2006/relationships/slideLayout" Target="../slideLayouts/slideLayout500.xml"/><Relationship Id="rId75" Type="http://schemas.openxmlformats.org/officeDocument/2006/relationships/slideLayout" Target="../slideLayouts/slideLayout239.xml"/><Relationship Id="rId140" Type="http://schemas.openxmlformats.org/officeDocument/2006/relationships/slideLayout" Target="../slideLayouts/slideLayout304.xml"/><Relationship Id="rId182" Type="http://schemas.openxmlformats.org/officeDocument/2006/relationships/slideLayout" Target="../slideLayouts/slideLayout346.xml"/><Relationship Id="rId6" Type="http://schemas.openxmlformats.org/officeDocument/2006/relationships/slideLayout" Target="../slideLayouts/slideLayout170.xml"/><Relationship Id="rId238" Type="http://schemas.openxmlformats.org/officeDocument/2006/relationships/slideLayout" Target="../slideLayouts/slideLayout402.xml"/><Relationship Id="rId291" Type="http://schemas.openxmlformats.org/officeDocument/2006/relationships/slideLayout" Target="../slideLayouts/slideLayout455.xml"/><Relationship Id="rId305" Type="http://schemas.openxmlformats.org/officeDocument/2006/relationships/slideLayout" Target="../slideLayouts/slideLayout469.xml"/><Relationship Id="rId347" Type="http://schemas.openxmlformats.org/officeDocument/2006/relationships/slideLayout" Target="../slideLayouts/slideLayout511.xml"/><Relationship Id="rId44" Type="http://schemas.openxmlformats.org/officeDocument/2006/relationships/slideLayout" Target="../slideLayouts/slideLayout208.xml"/><Relationship Id="rId86" Type="http://schemas.openxmlformats.org/officeDocument/2006/relationships/slideLayout" Target="../slideLayouts/slideLayout250.xml"/><Relationship Id="rId151" Type="http://schemas.openxmlformats.org/officeDocument/2006/relationships/slideLayout" Target="../slideLayouts/slideLayout315.xml"/><Relationship Id="rId193" Type="http://schemas.openxmlformats.org/officeDocument/2006/relationships/slideLayout" Target="../slideLayouts/slideLayout357.xml"/><Relationship Id="rId207" Type="http://schemas.openxmlformats.org/officeDocument/2006/relationships/slideLayout" Target="../slideLayouts/slideLayout371.xml"/><Relationship Id="rId249" Type="http://schemas.openxmlformats.org/officeDocument/2006/relationships/slideLayout" Target="../slideLayouts/slideLayout413.xml"/><Relationship Id="rId13" Type="http://schemas.openxmlformats.org/officeDocument/2006/relationships/slideLayout" Target="../slideLayouts/slideLayout177.xml"/><Relationship Id="rId109" Type="http://schemas.openxmlformats.org/officeDocument/2006/relationships/slideLayout" Target="../slideLayouts/slideLayout273.xml"/><Relationship Id="rId260" Type="http://schemas.openxmlformats.org/officeDocument/2006/relationships/slideLayout" Target="../slideLayouts/slideLayout424.xml"/><Relationship Id="rId316" Type="http://schemas.openxmlformats.org/officeDocument/2006/relationships/slideLayout" Target="../slideLayouts/slideLayout480.xml"/><Relationship Id="rId55" Type="http://schemas.openxmlformats.org/officeDocument/2006/relationships/slideLayout" Target="../slideLayouts/slideLayout219.xml"/><Relationship Id="rId97" Type="http://schemas.openxmlformats.org/officeDocument/2006/relationships/slideLayout" Target="../slideLayouts/slideLayout261.xml"/><Relationship Id="rId120" Type="http://schemas.openxmlformats.org/officeDocument/2006/relationships/slideLayout" Target="../slideLayouts/slideLayout284.xml"/><Relationship Id="rId162" Type="http://schemas.openxmlformats.org/officeDocument/2006/relationships/slideLayout" Target="../slideLayouts/slideLayout326.xml"/><Relationship Id="rId218" Type="http://schemas.openxmlformats.org/officeDocument/2006/relationships/slideLayout" Target="../slideLayouts/slideLayout382.xml"/><Relationship Id="rId271" Type="http://schemas.openxmlformats.org/officeDocument/2006/relationships/slideLayout" Target="../slideLayouts/slideLayout435.xml"/><Relationship Id="rId24" Type="http://schemas.openxmlformats.org/officeDocument/2006/relationships/slideLayout" Target="../slideLayouts/slideLayout188.xml"/><Relationship Id="rId66" Type="http://schemas.openxmlformats.org/officeDocument/2006/relationships/slideLayout" Target="../slideLayouts/slideLayout230.xml"/><Relationship Id="rId131" Type="http://schemas.openxmlformats.org/officeDocument/2006/relationships/slideLayout" Target="../slideLayouts/slideLayout295.xml"/><Relationship Id="rId327" Type="http://schemas.openxmlformats.org/officeDocument/2006/relationships/slideLayout" Target="../slideLayouts/slideLayout491.xml"/><Relationship Id="rId173" Type="http://schemas.openxmlformats.org/officeDocument/2006/relationships/slideLayout" Target="../slideLayouts/slideLayout337.xml"/><Relationship Id="rId229" Type="http://schemas.openxmlformats.org/officeDocument/2006/relationships/slideLayout" Target="../slideLayouts/slideLayout393.xml"/><Relationship Id="rId240" Type="http://schemas.openxmlformats.org/officeDocument/2006/relationships/slideLayout" Target="../slideLayouts/slideLayout404.xml"/><Relationship Id="rId35" Type="http://schemas.openxmlformats.org/officeDocument/2006/relationships/slideLayout" Target="../slideLayouts/slideLayout199.xml"/><Relationship Id="rId77" Type="http://schemas.openxmlformats.org/officeDocument/2006/relationships/slideLayout" Target="../slideLayouts/slideLayout241.xml"/><Relationship Id="rId100" Type="http://schemas.openxmlformats.org/officeDocument/2006/relationships/slideLayout" Target="../slideLayouts/slideLayout264.xml"/><Relationship Id="rId282" Type="http://schemas.openxmlformats.org/officeDocument/2006/relationships/slideLayout" Target="../slideLayouts/slideLayout446.xml"/><Relationship Id="rId338" Type="http://schemas.openxmlformats.org/officeDocument/2006/relationships/slideLayout" Target="../slideLayouts/slideLayout502.xml"/><Relationship Id="rId8" Type="http://schemas.openxmlformats.org/officeDocument/2006/relationships/slideLayout" Target="../slideLayouts/slideLayout172.xml"/><Relationship Id="rId142" Type="http://schemas.openxmlformats.org/officeDocument/2006/relationships/slideLayout" Target="../slideLayouts/slideLayout306.xml"/><Relationship Id="rId184" Type="http://schemas.openxmlformats.org/officeDocument/2006/relationships/slideLayout" Target="../slideLayouts/slideLayout34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theme" Target="../theme/theme25.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26.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theme" Target="../theme/theme2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18" Type="http://schemas.openxmlformats.org/officeDocument/2006/relationships/theme" Target="../theme/theme28.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17" Type="http://schemas.openxmlformats.org/officeDocument/2006/relationships/slideLayout" Target="../slideLayouts/slideLayout568.xml"/><Relationship Id="rId2" Type="http://schemas.openxmlformats.org/officeDocument/2006/relationships/slideLayout" Target="../slideLayouts/slideLayout553.xml"/><Relationship Id="rId16" Type="http://schemas.openxmlformats.org/officeDocument/2006/relationships/slideLayout" Target="../slideLayouts/slideLayout567.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slideLayout" Target="../slideLayouts/slideLayout56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570.xml"/><Relationship Id="rId1" Type="http://schemas.openxmlformats.org/officeDocument/2006/relationships/slideLayout" Target="../slideLayouts/slideLayout5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30.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89.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31.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theme" Target="../theme/theme32.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slideLayout" Target="../slideLayouts/slideLayout617.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slideLayout" Target="../slideLayouts/slideLayout616.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34.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35.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47.xml"/><Relationship Id="rId13" Type="http://schemas.openxmlformats.org/officeDocument/2006/relationships/theme" Target="../theme/theme36.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slideLayout" Target="../slideLayouts/slideLayout651.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theme" Target="../theme/theme37.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38.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39.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defRPr>
            </a:lvl1pPr>
          </a:lstStyle>
          <a:p>
            <a:pPr>
              <a:defRPr/>
            </a:pPr>
            <a:endParaRPr lang="en-US" dirty="0"/>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9C32457-791C-466F-B7C6-6ACD38964B3F}" type="slidenum">
              <a:rPr lang="en-US" altLang="en-US" smtClean="0"/>
              <a:pPr/>
              <a:t>‹#›</a:t>
            </a:fld>
            <a:endParaRPr lang="en-US" altLang="en-US" dirty="0"/>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i="0" dirty="0">
                <a:solidFill>
                  <a:srgbClr val="FFFFFF"/>
                </a:solidFill>
                <a:latin typeface="Arial" panose="020B0604020202020204" pitchFamily="34" charset="0"/>
                <a:ea typeface="MS Gothic" panose="020B0609070205080204" pitchFamily="49" charset="-128"/>
              </a:rPr>
              <a:t>© </a:t>
            </a:r>
            <a:r>
              <a:rPr lang="en-GB" altLang="en-US" sz="900" b="1" i="0" dirty="0">
                <a:solidFill>
                  <a:srgbClr val="FFFFFF"/>
                </a:solidFill>
                <a:latin typeface="Arial" panose="020B0604020202020204" pitchFamily="34" charset="0"/>
                <a:ea typeface="MS Gothic" panose="020B0609070205080204" pitchFamily="49" charset="-128"/>
              </a:rPr>
              <a:t>2006</a:t>
            </a:r>
            <a:r>
              <a:rPr lang="en-GB" altLang="en-US" sz="800" b="1" i="0" dirty="0">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6704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4"/>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4089596042"/>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 id="2147483951" r:id="rId99"/>
    <p:sldLayoutId id="2147483952" r:id="rId100"/>
    <p:sldLayoutId id="2147483953" r:id="rId101"/>
    <p:sldLayoutId id="2147483954" r:id="rId102"/>
    <p:sldLayoutId id="2147483955" r:id="rId103"/>
    <p:sldLayoutId id="2147483956" r:id="rId104"/>
    <p:sldLayoutId id="2147483957" r:id="rId105"/>
    <p:sldLayoutId id="2147483958" r:id="rId106"/>
    <p:sldLayoutId id="2147483959" r:id="rId107"/>
    <p:sldLayoutId id="2147483960" r:id="rId108"/>
    <p:sldLayoutId id="2147483961" r:id="rId109"/>
    <p:sldLayoutId id="2147483962" r:id="rId110"/>
    <p:sldLayoutId id="2147483963" r:id="rId111"/>
    <p:sldLayoutId id="2147483964" r:id="rId112"/>
    <p:sldLayoutId id="2147483965" r:id="rId113"/>
    <p:sldLayoutId id="2147483966" r:id="rId114"/>
    <p:sldLayoutId id="2147483967" r:id="rId115"/>
    <p:sldLayoutId id="2147483968" r:id="rId116"/>
    <p:sldLayoutId id="2147483969" r:id="rId117"/>
    <p:sldLayoutId id="2147483970" r:id="rId118"/>
    <p:sldLayoutId id="2147483971" r:id="rId119"/>
    <p:sldLayoutId id="2147483972" r:id="rId120"/>
    <p:sldLayoutId id="2147483973" r:id="rId121"/>
    <p:sldLayoutId id="2147483974" r:id="rId122"/>
    <p:sldLayoutId id="2147483975" r:id="rId123"/>
    <p:sldLayoutId id="2147483976" r:id="rId124"/>
    <p:sldLayoutId id="2147483977" r:id="rId125"/>
    <p:sldLayoutId id="2147483978" r:id="rId126"/>
    <p:sldLayoutId id="2147483979" r:id="rId127"/>
    <p:sldLayoutId id="2147483980" r:id="rId128"/>
    <p:sldLayoutId id="2147483981" r:id="rId129"/>
    <p:sldLayoutId id="2147483982" r:id="rId130"/>
    <p:sldLayoutId id="2147483983" r:id="rId131"/>
    <p:sldLayoutId id="2147483984" r:id="rId132"/>
    <p:sldLayoutId id="2147483985" r:id="rId133"/>
    <p:sldLayoutId id="2147483986" r:id="rId134"/>
    <p:sldLayoutId id="2147483987" r:id="rId135"/>
    <p:sldLayoutId id="2147483988" r:id="rId136"/>
    <p:sldLayoutId id="2147483989" r:id="rId137"/>
    <p:sldLayoutId id="2147483990" r:id="rId138"/>
    <p:sldLayoutId id="2147483991" r:id="rId139"/>
    <p:sldLayoutId id="2147483992" r:id="rId140"/>
    <p:sldLayoutId id="2147483993" r:id="rId141"/>
    <p:sldLayoutId id="2147483994" r:id="rId142"/>
    <p:sldLayoutId id="2147483995" r:id="rId143"/>
    <p:sldLayoutId id="2147483996" r:id="rId144"/>
    <p:sldLayoutId id="2147483997" r:id="rId145"/>
    <p:sldLayoutId id="2147483998" r:id="rId146"/>
    <p:sldLayoutId id="2147483999" r:id="rId147"/>
    <p:sldLayoutId id="2147484000" r:id="rId148"/>
    <p:sldLayoutId id="2147484001" r:id="rId149"/>
    <p:sldLayoutId id="2147484002" r:id="rId150"/>
    <p:sldLayoutId id="2147484003" r:id="rId151"/>
    <p:sldLayoutId id="2147484004" r:id="rId152"/>
    <p:sldLayoutId id="2147484005" r:id="rId153"/>
    <p:sldLayoutId id="2147484006" r:id="rId154"/>
    <p:sldLayoutId id="2147484007" r:id="rId155"/>
    <p:sldLayoutId id="2147484008" r:id="rId156"/>
    <p:sldLayoutId id="2147484009" r:id="rId157"/>
    <p:sldLayoutId id="2147484010" r:id="rId158"/>
    <p:sldLayoutId id="2147484011" r:id="rId159"/>
    <p:sldLayoutId id="2147484012" r:id="rId160"/>
    <p:sldLayoutId id="2147484013" r:id="rId161"/>
    <p:sldLayoutId id="2147484014" r:id="rId162"/>
    <p:sldLayoutId id="2147484015" r:id="rId163"/>
    <p:sldLayoutId id="2147484016" r:id="rId164"/>
    <p:sldLayoutId id="2147484017" r:id="rId165"/>
    <p:sldLayoutId id="2147484018" r:id="rId166"/>
    <p:sldLayoutId id="2147484019" r:id="rId167"/>
    <p:sldLayoutId id="2147484020" r:id="rId168"/>
    <p:sldLayoutId id="2147484021" r:id="rId169"/>
    <p:sldLayoutId id="2147484022" r:id="rId170"/>
    <p:sldLayoutId id="2147484023" r:id="rId171"/>
    <p:sldLayoutId id="2147484024" r:id="rId172"/>
    <p:sldLayoutId id="2147484025" r:id="rId173"/>
    <p:sldLayoutId id="2147484026" r:id="rId174"/>
    <p:sldLayoutId id="2147484027" r:id="rId175"/>
    <p:sldLayoutId id="2147484028" r:id="rId176"/>
    <p:sldLayoutId id="2147484029" r:id="rId177"/>
    <p:sldLayoutId id="2147484030" r:id="rId178"/>
    <p:sldLayoutId id="2147484031" r:id="rId179"/>
    <p:sldLayoutId id="2147484032" r:id="rId180"/>
    <p:sldLayoutId id="2147484033" r:id="rId181"/>
    <p:sldLayoutId id="2147484034" r:id="rId182"/>
    <p:sldLayoutId id="2147484035" r:id="rId183"/>
    <p:sldLayoutId id="2147484036" r:id="rId184"/>
    <p:sldLayoutId id="2147484037" r:id="rId185"/>
    <p:sldLayoutId id="2147484038" r:id="rId186"/>
    <p:sldLayoutId id="2147484039" r:id="rId187"/>
    <p:sldLayoutId id="2147484040" r:id="rId188"/>
    <p:sldLayoutId id="2147484041" r:id="rId189"/>
    <p:sldLayoutId id="2147484042" r:id="rId190"/>
    <p:sldLayoutId id="2147484043" r:id="rId191"/>
    <p:sldLayoutId id="2147484044" r:id="rId192"/>
    <p:sldLayoutId id="2147484045" r:id="rId193"/>
    <p:sldLayoutId id="2147484046" r:id="rId194"/>
    <p:sldLayoutId id="2147484047" r:id="rId195"/>
    <p:sldLayoutId id="2147484048" r:id="rId196"/>
    <p:sldLayoutId id="2147484049" r:id="rId197"/>
    <p:sldLayoutId id="2147484050" r:id="rId198"/>
    <p:sldLayoutId id="2147484051" r:id="rId199"/>
    <p:sldLayoutId id="2147484052" r:id="rId200"/>
    <p:sldLayoutId id="2147484053" r:id="rId201"/>
    <p:sldLayoutId id="2147484054" r:id="rId202"/>
    <p:sldLayoutId id="2147484055" r:id="rId203"/>
    <p:sldLayoutId id="2147484056" r:id="rId204"/>
    <p:sldLayoutId id="2147484057" r:id="rId205"/>
    <p:sldLayoutId id="2147484058" r:id="rId206"/>
    <p:sldLayoutId id="2147484059" r:id="rId207"/>
    <p:sldLayoutId id="2147484060" r:id="rId208"/>
    <p:sldLayoutId id="2147484061" r:id="rId209"/>
    <p:sldLayoutId id="2147484062" r:id="rId210"/>
    <p:sldLayoutId id="2147484063" r:id="rId211"/>
    <p:sldLayoutId id="2147484064" r:id="rId212"/>
    <p:sldLayoutId id="2147484065" r:id="rId213"/>
    <p:sldLayoutId id="2147484066" r:id="rId214"/>
    <p:sldLayoutId id="2147484067" r:id="rId215"/>
    <p:sldLayoutId id="2147484068" r:id="rId216"/>
    <p:sldLayoutId id="2147484069" r:id="rId217"/>
    <p:sldLayoutId id="2147484070" r:id="rId218"/>
    <p:sldLayoutId id="2147484071" r:id="rId219"/>
    <p:sldLayoutId id="2147484072" r:id="rId220"/>
    <p:sldLayoutId id="2147484073" r:id="rId221"/>
    <p:sldLayoutId id="2147484074" r:id="rId222"/>
    <p:sldLayoutId id="2147484075" r:id="rId223"/>
    <p:sldLayoutId id="2147484076" r:id="rId224"/>
    <p:sldLayoutId id="2147484077" r:id="rId225"/>
    <p:sldLayoutId id="2147484078" r:id="rId226"/>
    <p:sldLayoutId id="2147484079" r:id="rId227"/>
    <p:sldLayoutId id="2147484080" r:id="rId228"/>
    <p:sldLayoutId id="2147484081" r:id="rId229"/>
    <p:sldLayoutId id="2147484082" r:id="rId230"/>
    <p:sldLayoutId id="2147484083" r:id="rId231"/>
    <p:sldLayoutId id="2147484084" r:id="rId232"/>
    <p:sldLayoutId id="2147484085" r:id="rId233"/>
    <p:sldLayoutId id="2147484086" r:id="rId234"/>
    <p:sldLayoutId id="2147484087" r:id="rId235"/>
    <p:sldLayoutId id="2147484088" r:id="rId236"/>
    <p:sldLayoutId id="2147484089" r:id="rId237"/>
    <p:sldLayoutId id="2147484090" r:id="rId238"/>
    <p:sldLayoutId id="2147484091" r:id="rId239"/>
    <p:sldLayoutId id="2147484092" r:id="rId240"/>
    <p:sldLayoutId id="2147484093" r:id="rId241"/>
    <p:sldLayoutId id="2147484094" r:id="rId242"/>
    <p:sldLayoutId id="2147484095" r:id="rId243"/>
    <p:sldLayoutId id="2147484096" r:id="rId244"/>
    <p:sldLayoutId id="2147484097" r:id="rId245"/>
    <p:sldLayoutId id="2147484098" r:id="rId246"/>
    <p:sldLayoutId id="2147484099" r:id="rId247"/>
    <p:sldLayoutId id="2147484100" r:id="rId248"/>
    <p:sldLayoutId id="2147484101" r:id="rId249"/>
    <p:sldLayoutId id="2147484102" r:id="rId250"/>
    <p:sldLayoutId id="2147484103" r:id="rId251"/>
    <p:sldLayoutId id="2147484104" r:id="rId252"/>
    <p:sldLayoutId id="2147484105" r:id="rId253"/>
    <p:sldLayoutId id="2147484106" r:id="rId254"/>
    <p:sldLayoutId id="2147484107" r:id="rId255"/>
    <p:sldLayoutId id="2147484108" r:id="rId256"/>
    <p:sldLayoutId id="2147484109" r:id="rId257"/>
    <p:sldLayoutId id="2147484110" r:id="rId258"/>
    <p:sldLayoutId id="2147484111" r:id="rId259"/>
    <p:sldLayoutId id="2147484112" r:id="rId260"/>
    <p:sldLayoutId id="2147484113" r:id="rId261"/>
    <p:sldLayoutId id="2147484114" r:id="rId262"/>
    <p:sldLayoutId id="2147484115" r:id="rId263"/>
    <p:sldLayoutId id="2147484116" r:id="rId264"/>
    <p:sldLayoutId id="2147484117" r:id="rId265"/>
    <p:sldLayoutId id="2147484118" r:id="rId266"/>
    <p:sldLayoutId id="2147484119" r:id="rId267"/>
    <p:sldLayoutId id="2147484120" r:id="rId268"/>
    <p:sldLayoutId id="2147484121" r:id="rId269"/>
    <p:sldLayoutId id="2147484122" r:id="rId270"/>
    <p:sldLayoutId id="2147484123" r:id="rId271"/>
    <p:sldLayoutId id="2147484124" r:id="rId272"/>
    <p:sldLayoutId id="2147484125" r:id="rId273"/>
    <p:sldLayoutId id="2147484126" r:id="rId274"/>
    <p:sldLayoutId id="2147484127" r:id="rId275"/>
    <p:sldLayoutId id="2147484128" r:id="rId276"/>
    <p:sldLayoutId id="2147484129" r:id="rId277"/>
    <p:sldLayoutId id="2147484130" r:id="rId278"/>
    <p:sldLayoutId id="2147484131" r:id="rId279"/>
    <p:sldLayoutId id="2147484132" r:id="rId280"/>
    <p:sldLayoutId id="2147484133" r:id="rId281"/>
    <p:sldLayoutId id="2147484134" r:id="rId282"/>
    <p:sldLayoutId id="2147484135" r:id="rId283"/>
    <p:sldLayoutId id="2147484136" r:id="rId284"/>
    <p:sldLayoutId id="2147484137" r:id="rId285"/>
    <p:sldLayoutId id="2147484138" r:id="rId286"/>
    <p:sldLayoutId id="2147484139" r:id="rId287"/>
    <p:sldLayoutId id="2147484140" r:id="rId288"/>
    <p:sldLayoutId id="2147484141" r:id="rId289"/>
    <p:sldLayoutId id="2147484142" r:id="rId290"/>
    <p:sldLayoutId id="2147484143" r:id="rId291"/>
    <p:sldLayoutId id="2147484144" r:id="rId292"/>
    <p:sldLayoutId id="2147484145" r:id="rId293"/>
    <p:sldLayoutId id="2147484146" r:id="rId294"/>
    <p:sldLayoutId id="2147484147" r:id="rId295"/>
    <p:sldLayoutId id="2147484148" r:id="rId296"/>
    <p:sldLayoutId id="2147484149" r:id="rId297"/>
    <p:sldLayoutId id="2147484150" r:id="rId298"/>
    <p:sldLayoutId id="2147484151" r:id="rId299"/>
    <p:sldLayoutId id="2147484152" r:id="rId300"/>
    <p:sldLayoutId id="2147484153" r:id="rId301"/>
    <p:sldLayoutId id="2147484154" r:id="rId302"/>
    <p:sldLayoutId id="2147484155" r:id="rId303"/>
    <p:sldLayoutId id="2147484156" r:id="rId304"/>
    <p:sldLayoutId id="2147484157" r:id="rId305"/>
    <p:sldLayoutId id="2147484158" r:id="rId306"/>
    <p:sldLayoutId id="2147484159" r:id="rId307"/>
    <p:sldLayoutId id="2147484160" r:id="rId308"/>
    <p:sldLayoutId id="2147484161" r:id="rId309"/>
    <p:sldLayoutId id="2147484162" r:id="rId310"/>
    <p:sldLayoutId id="2147484163" r:id="rId311"/>
    <p:sldLayoutId id="2147484164" r:id="rId312"/>
    <p:sldLayoutId id="2147484165" r:id="rId313"/>
    <p:sldLayoutId id="2147484166" r:id="rId314"/>
    <p:sldLayoutId id="2147484167" r:id="rId315"/>
    <p:sldLayoutId id="2147484168" r:id="rId316"/>
    <p:sldLayoutId id="2147484169" r:id="rId317"/>
    <p:sldLayoutId id="2147484170" r:id="rId318"/>
    <p:sldLayoutId id="2147484171" r:id="rId319"/>
    <p:sldLayoutId id="2147484172" r:id="rId320"/>
    <p:sldLayoutId id="2147484173" r:id="rId321"/>
    <p:sldLayoutId id="2147484174" r:id="rId322"/>
    <p:sldLayoutId id="2147484175" r:id="rId323"/>
    <p:sldLayoutId id="2147484176" r:id="rId324"/>
    <p:sldLayoutId id="2147484177" r:id="rId325"/>
    <p:sldLayoutId id="2147484178" r:id="rId326"/>
    <p:sldLayoutId id="2147484179" r:id="rId327"/>
    <p:sldLayoutId id="2147484180" r:id="rId328"/>
    <p:sldLayoutId id="2147484181" r:id="rId329"/>
    <p:sldLayoutId id="2147484182" r:id="rId330"/>
    <p:sldLayoutId id="2147484183" r:id="rId331"/>
    <p:sldLayoutId id="2147484184" r:id="rId332"/>
    <p:sldLayoutId id="2147484185" r:id="rId333"/>
    <p:sldLayoutId id="2147484186" r:id="rId334"/>
    <p:sldLayoutId id="2147484187" r:id="rId335"/>
    <p:sldLayoutId id="2147484188" r:id="rId336"/>
    <p:sldLayoutId id="2147484189" r:id="rId337"/>
    <p:sldLayoutId id="2147484190" r:id="rId338"/>
    <p:sldLayoutId id="2147484191" r:id="rId339"/>
    <p:sldLayoutId id="2147484192" r:id="rId340"/>
    <p:sldLayoutId id="2147484193" r:id="rId341"/>
    <p:sldLayoutId id="2147484194" r:id="rId342"/>
    <p:sldLayoutId id="2147484195" r:id="rId343"/>
    <p:sldLayoutId id="2147484196" r:id="rId344"/>
    <p:sldLayoutId id="2147484197" r:id="rId345"/>
    <p:sldLayoutId id="2147484198" r:id="rId346"/>
    <p:sldLayoutId id="2147484199" r:id="rId347"/>
    <p:sldLayoutId id="2147484200" r:id="rId348"/>
    <p:sldLayoutId id="2147484201" r:id="rId349"/>
    <p:sldLayoutId id="2147484202" r:id="rId350"/>
    <p:sldLayoutId id="2147484203" r:id="rId351"/>
    <p:sldLayoutId id="2147484204" r:id="rId352"/>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4"/>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5467775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5/8/24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9108997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2152805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1770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29630716"/>
      </p:ext>
    </p:extLst>
  </p:cSld>
  <p:clrMap bg1="lt1" tx1="dk1" bg2="lt2" tx2="dk2" accent1="accent1" accent2="accent2" accent3="accent3" accent4="accent4" accent5="accent5" accent6="accent6" hlink="hlink" folHlink="folHlink"/>
  <p:sldLayoutIdLst>
    <p:sldLayoutId id="2147484262" r:id="rId1"/>
    <p:sldLayoutId id="21474842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2333569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3981368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defRPr>
            </a:lvl1pPr>
          </a:lstStyle>
          <a:p>
            <a:pPr>
              <a:defRPr/>
            </a:pPr>
            <a:endParaRPr lang="en-US" dirty="0"/>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70116430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489850"/>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2523730118"/>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5300"/>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861642299"/>
      </p:ext>
    </p:extLst>
  </p:cSld>
  <p:clrMap bg1="dk2" tx1="lt1" bg2="dk1" tx2="lt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310895"/>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460793050"/>
      </p:ext>
    </p:extLst>
  </p:cSld>
  <p:clrMap bg1="dk2" tx1="lt1" bg2="dk1"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77420194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4.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630.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6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619.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529.xml"/><Relationship Id="rId4" Type="http://schemas.openxmlformats.org/officeDocument/2006/relationships/image" Target="../media/image14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9.xml"/><Relationship Id="rId1" Type="http://schemas.openxmlformats.org/officeDocument/2006/relationships/slideLayout" Target="../slideLayouts/slideLayout529.xml"/><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669.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1.xml"/><Relationship Id="rId1" Type="http://schemas.openxmlformats.org/officeDocument/2006/relationships/slideLayout" Target="../slideLayouts/slideLayout523.xml"/></Relationships>
</file>

<file path=ppt/slides/_rels/slide1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46.xml"/></Relationships>
</file>

<file path=ppt/slides/_rels/slide1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4.xml"/><Relationship Id="rId1" Type="http://schemas.openxmlformats.org/officeDocument/2006/relationships/slideLayout" Target="../slideLayouts/slideLayout55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5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55.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54.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8.xml"/><Relationship Id="rId1" Type="http://schemas.openxmlformats.org/officeDocument/2006/relationships/slideLayout" Target="../slideLayouts/slideLayout557.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5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54.xml"/></Relationships>
</file>

<file path=ppt/slides/_rels/slide12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55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54.xml"/></Relationships>
</file>

<file path=ppt/slides/_rels/slide1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69.xml"/><Relationship Id="rId1" Type="http://schemas.openxmlformats.org/officeDocument/2006/relationships/themeOverride" Target="../theme/themeOverride1.xml"/><Relationship Id="rId4" Type="http://schemas.openxmlformats.org/officeDocument/2006/relationships/image" Target="../media/image152.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2.xml"/><Relationship Id="rId1" Type="http://schemas.openxmlformats.org/officeDocument/2006/relationships/slideLayout" Target="../slideLayouts/slideLayout57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5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5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4.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5.xml"/><Relationship Id="rId1" Type="http://schemas.openxmlformats.org/officeDocument/2006/relationships/slideLayout" Target="../slideLayouts/slideLayout34.xml"/><Relationship Id="rId4" Type="http://schemas.openxmlformats.org/officeDocument/2006/relationships/image" Target="../media/image156.gif"/></Relationships>
</file>

<file path=ppt/slides/_rels/slide1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1.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80.xml"/><Relationship Id="rId4" Type="http://schemas.openxmlformats.org/officeDocument/2006/relationships/image" Target="../media/image161.png"/></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3.xml"/><Relationship Id="rId1" Type="http://schemas.openxmlformats.org/officeDocument/2006/relationships/slideLayout" Target="../slideLayouts/slideLayout143.xml"/><Relationship Id="rId4" Type="http://schemas.openxmlformats.org/officeDocument/2006/relationships/image" Target="../media/image16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7.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8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82.xml"/></Relationships>
</file>

<file path=ppt/slides/_rels/slide1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3.xml"/><Relationship Id="rId1" Type="http://schemas.openxmlformats.org/officeDocument/2006/relationships/slideLayout" Target="../slideLayouts/slideLayout100.xml"/><Relationship Id="rId4" Type="http://schemas.openxmlformats.org/officeDocument/2006/relationships/image" Target="../media/image167.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4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57.xml"/><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0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14.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24.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6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127.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62.xml"/><Relationship Id="rId4" Type="http://schemas.openxmlformats.org/officeDocument/2006/relationships/image" Target="../media/image41.emf"/></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4.xml"/><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129.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130.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3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14.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14.xml"/><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114.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9.jpeg"/><Relationship Id="rId1" Type="http://schemas.openxmlformats.org/officeDocument/2006/relationships/slideLayout" Target="../slideLayouts/slideLayout174.xml"/><Relationship Id="rId4"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681.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681.xml"/></Relationships>
</file>

<file path=ppt/slides/_rels/slide9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6.xml"/><Relationship Id="rId1" Type="http://schemas.openxmlformats.org/officeDocument/2006/relationships/slideLayout" Target="../slideLayouts/slideLayout681.xml"/></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7.xml"/><Relationship Id="rId1" Type="http://schemas.openxmlformats.org/officeDocument/2006/relationships/slideLayout" Target="../slideLayouts/slideLayout681.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681.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681.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681.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1.xml"/><Relationship Id="rId1" Type="http://schemas.openxmlformats.org/officeDocument/2006/relationships/slideLayout" Target="../slideLayouts/slideLayout681.xml"/></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2.xml"/><Relationship Id="rId1" Type="http://schemas.openxmlformats.org/officeDocument/2006/relationships/slideLayout" Target="../slideLayouts/slideLayout681.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681.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6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إعداد الإثني عشر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74-97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ينسحب المسيح من الخدمة العلنية ليعلم الرسل كيف يستمرون في الخدمة التي سلمها الاب له حيث سينتهي رفضه قريباً بالموت</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استقبال في المدن العشر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29-38، مرقس 7: 31-8: 9أ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الرجل الأصم الأبكم وإطعام أربعة آلاف من الأمم يوجه يسوع رجاله إلى ضرورة خدمة اليهود والأمم على السواء وعلى الرغم من عدم كفاءتهم للمهمة فإنهم يفعلون ذلك بقوته</a:t>
            </a:r>
          </a:p>
        </p:txBody>
      </p:sp>
    </p:spTree>
    <p:extLst>
      <p:ext uri="{BB962C8B-B14F-4D97-AF65-F5344CB8AC3E}">
        <p14:creationId xmlns:p14="http://schemas.microsoft.com/office/powerpoint/2010/main" val="219503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algn="r" eaLnBrk="1" hangingPunct="1">
              <a:defRPr/>
            </a:pPr>
            <a:r>
              <a:rPr lang="ar-JO" dirty="0">
                <a:latin typeface="Arial" panose="020B0604020202020204" pitchFamily="34" charset="0"/>
                <a:cs typeface="Arial" panose="020B0604020202020204" pitchFamily="34" charset="0"/>
              </a:rPr>
              <a:t>شمال إسرائيل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قيصرية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الجليل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المدن العشر</a:t>
            </a:r>
            <a:endParaRPr lang="en-US"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mn-cs"/>
              </a:rPr>
              <a:t>85</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mn-cs"/>
            </a:endParaRP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رفض في مجدل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39-16: 4، مرقس 8: 9ب-12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يسوع إعطاء آية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أخرى للقادة الدينيين غير المؤمنين إلا عن قيامته لأنهم رفضوه في عدم إيمان وليس بسبب نقص الآيات الكافية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طبرية على بحر الجليل</a:t>
            </a:r>
            <a:endParaRPr lang="en-US" sz="5400" b="1" dirty="0">
              <a:solidFill>
                <a:schemeClr val="tx1"/>
              </a:solidFill>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3300"/>
                </a:solidFill>
                <a:effectLst/>
                <a:uLnTx/>
                <a:uFillTx/>
                <a:latin typeface="Tahoma" charset="0"/>
                <a:ea typeface="ＭＳ Ｐゴシック" charset="0"/>
                <a:cs typeface="+mn-cs"/>
              </a:rPr>
              <a:t>88</a:t>
            </a:r>
            <a:endParaRPr kumimoji="0" lang="en-US" sz="2400" b="1" i="0" u="none" strike="noStrike" kern="1200" cap="none" spc="0" normalizeH="0" baseline="0" noProof="0" dirty="0">
              <a:ln>
                <a:noFill/>
              </a:ln>
              <a:solidFill>
                <a:srgbClr val="663300"/>
              </a:solidFill>
              <a:effectLst/>
              <a:uLnTx/>
              <a:uFillTx/>
              <a:latin typeface="Tahoma" charset="0"/>
              <a:ea typeface="ＭＳ Ｐゴシック" charset="0"/>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تحذير بسبب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5-12، مرقس 8: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26-13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أنذر المسيح تلاميذه بسبب السلوك المرائي للفريسيين وهيرودس والذي قادهم لرفضه حتى يكون رجاله مدركين من السلوكيات المحتملة داخلهم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10045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اعتراف بطرس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13-20، مرقس 8: 27-30، لوقا 9: 18-21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 تأكيد بطرس على ألوهية المسيح يعلن يسوع للمرة الأولى أن بطرس والإثني عشر سيمارسون السلطة لتقديم تصريحات رسمية عملت من قبل الله في كيان جديد هو الكنيسة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2601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277813"/>
            <a:ext cx="9144000" cy="1322387"/>
          </a:xfrm>
        </p:spPr>
        <p:txBody>
          <a:bodyPr/>
          <a:lstStyle/>
          <a:p>
            <a:pPr marL="719138" indent="-719138" algn="r" eaLnBrk="1" hangingPunct="1">
              <a:defRPr/>
            </a:pP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47800"/>
            <a:ext cx="9144000"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تدريجياً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427984" y="620688"/>
            <a:ext cx="471601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21-23، مرقس 8: 31-33، لوقا 9: 22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يشرح المسيح</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لتلاميذه أنه سيسلم قريباً للموت في أورشليم بأيدي القادة الدينيين لكنه سيقوم في اليوم الثالث، وقد قاوم بطرس الرسالة لأنه لم يفهم ضرورة ذبيحة المسيح عن الخطية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9152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Text Box 3"/>
          <p:cNvSpPr txBox="1">
            <a:spLocks noChangeArrowheads="1"/>
          </p:cNvSpPr>
          <p:nvPr/>
        </p:nvSpPr>
        <p:spPr bwMode="auto">
          <a:xfrm>
            <a:off x="8502650" y="152400"/>
            <a:ext cx="5854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(11: 1- 16: 12) المسيح مرفوض كالمسيّا توقعًا للرفض النهائي للصلب، لذا فهو يقدم فترة قبل المجيئين وقبل استقباله المستقبلي وخدمته للأمم لتعليم إرجاء الملكوت.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(16: 13- 20: 34) المسيح يعّد تلاميذه فيما يتعلق بشخصه وبرنامجه لكي يتم تفويض سلطته المسيانية لهم بعد موته.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8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sz="4800" dirty="0">
                <a:latin typeface="Arial" panose="020B0604020202020204" pitchFamily="34" charset="0"/>
                <a:cs typeface="Arial" panose="020B0604020202020204" pitchFamily="34" charset="0"/>
              </a:rPr>
              <a:t> </a:t>
            </a:r>
            <a:r>
              <a:rPr lang="ar-SA" sz="4800" dirty="0">
                <a:latin typeface="Arial" panose="020B0604020202020204" pitchFamily="34" charset="0"/>
                <a:cs typeface="Arial" panose="020B0604020202020204" pitchFamily="34" charset="0"/>
              </a:rPr>
              <a:t>متى</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24-28، مرقس 8: 34-9: 1، لوقا 9: 23-27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والجمع أنه حتى يصير الإنسان تلميذاً حقيقياً مكرساً  يجب التخلي</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عن إرادته وأن يخضع بالكامل للمسيح حتى يتمكن سامعوه أن يقرروا تبعيته بدلاً من تبعية الفريسيين في ضوء دينونة الأمة وحكم المسيح المجيد باعتباره المسيا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918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1-8، مرقس 9: 2-8، لوقا 9: 28-36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إيليا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9-13، مرقس 9: 9-13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على الجبل أنه على الرغم من مجيء إيليا قبل تاسيس الملكوت فإن نبوة ملاخي بخصوص مجيئه قد تمت في يوحنا المعمدان حيث يرى التلاميذ التناغم في ضرورة ذبيحة المسيح عن الخطية قبل تمجيده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31891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i="0"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التبعية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14-21، مرقس 9: 14-29، لوقا 9: 37-43أ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عجز التلاميذ عن طرد روح شرير من صبي استخدم يسوع هذا الإختبار ليوضح الحرية التي يقدمها لإسرائيل إذا آمنت الأمة وليعلم التلاميذ أن خدمتهم لا يمكن أن تنجح اعتماداً على سلطتهم والمكانة التي حصلوا عليها مسبقاً لكنها ستنجح بالتأكيد من خلال الإيمان المتكل على المسيح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3724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إضافية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22-23، مرقس 9: 30-32، لوقا 9: 43ب-45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يتنبأ يسوع ثانية عن موته وقيامته للتلاميذ ليمكنهم من فهم أن المعاناة تسبق المجد في المسيا نفسه وليس في مسيين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73263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البنوية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24-27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يوجه يسوع بطرس لدفع ضريبة الهيكل الإختيارية عنهما ليمنع توجيه اتهام من السلطات مع أنه بحسب</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سلطات الهيكل فالمسيح وتلاميه معفيين من الضريبة بسبب أنه الشخص الذي تم تكريس الهيكل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491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غ. تعليمات بخصوص الإتضاع</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 مرقس 9: 33-37،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تبعاً لمجادلة التلاميذ بخصوص من منهم يكون الأعظم في الملكوت يستخدم يسوع طفلاً ليعلمهم الإتضاع والتبعية الضرورية للمناصب العظمى في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9187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ف. تعليمات بخصوص الكبرياء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6-14، مرقس 9: 38-50،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بينما يتوقع التلاميذ الثناء على توبيخ طارد الأرواح الشريرة غير المرتبط بالإثني عشر نجد أن يسوع يوبخهم على موقفهم المتفوق الذي أساء إلى مؤمن آخر ويحثهم على إزالة المشكلة الأساسية التي تسببت في الإساءة ويذكرهم انه حتى ما هو قليل في نظر البشر ينال عناية الله</a:t>
            </a:r>
          </a:p>
        </p:txBody>
      </p:sp>
    </p:spTree>
    <p:extLst>
      <p:ext uri="{BB962C8B-B14F-4D97-AF65-F5344CB8AC3E}">
        <p14:creationId xmlns:p14="http://schemas.microsoft.com/office/powerpoint/2010/main" val="7551081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ق.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أن عليهم أن يغفروا بشكل غير مشروط وكامل بنفس الطريقة التي غفر الله بها 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4393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د. ريك جريفيث</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مؤسسة الدراسات اللاهوتية الأردنية</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ea typeface="ＭＳ Ｐゴシック" charset="0"/>
                <a:cs typeface="Arial" panose="020B0604020202020204" pitchFamily="34" charset="0"/>
              </a:rPr>
              <a:t>كيف تسترد</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ar-JO" sz="4400" dirty="0">
                <a:ea typeface="ＭＳ Ｐゴシック" charset="0"/>
                <a:cs typeface="Arial" panose="020B0604020202020204" pitchFamily="34" charset="0"/>
              </a:rPr>
              <a:t>10 كانون أول 2006</a:t>
            </a:r>
            <a:endParaRPr lang="en-US" sz="4400" dirty="0">
              <a:ea typeface="ＭＳ Ｐゴシック" charset="0"/>
              <a:cs typeface="Arial" panose="020B0604020202020204" pitchFamily="34" charset="0"/>
            </a:endParaRPr>
          </a:p>
          <a:p>
            <a:pPr eaLnBrk="1" hangingPunct="1"/>
            <a:r>
              <a:rPr lang="ar-JO" sz="4400" dirty="0">
                <a:ea typeface="ＭＳ Ｐゴシック" charset="0"/>
                <a:cs typeface="Arial" panose="020B0604020202020204" pitchFamily="34" charset="0"/>
              </a:rPr>
              <a:t>6 آذار 2011</a:t>
            </a:r>
            <a:endParaRPr lang="en-US" sz="4400" dirty="0">
              <a:ea typeface="ＭＳ Ｐゴシック" charset="0"/>
              <a:cs typeface="Arial" panose="020B0604020202020204" pitchFamily="34" charset="0"/>
            </a:endParaRP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35526" name="Picture 5" descr="oth-ti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15-20</a:t>
            </a:r>
            <a:endParaRPr kumimoji="0" lang="en-US"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eaLnBrk="1" hangingPunct="1"/>
            <a:r>
              <a:rPr kumimoji="0" lang="ar-JO" sz="2800" dirty="0">
                <a:latin typeface="Arial" panose="020B0604020202020204" pitchFamily="34" charset="0"/>
                <a:ea typeface="ＭＳ Ｐゴシック" charset="0"/>
                <a:cs typeface="Arial" panose="020B0604020202020204" pitchFamily="34" charset="0"/>
              </a:rPr>
              <a:t>1. (15-17) </a:t>
            </a:r>
            <a:r>
              <a:rPr kumimoji="0" lang="ar-JO" sz="2800" dirty="0">
                <a:solidFill>
                  <a:srgbClr val="FFFF00"/>
                </a:solidFill>
                <a:latin typeface="Arial" panose="020B0604020202020204" pitchFamily="34" charset="0"/>
                <a:ea typeface="ＭＳ Ｐゴシック" charset="0"/>
                <a:cs typeface="Arial" panose="020B0604020202020204" pitchFamily="34" charset="0"/>
              </a:rPr>
              <a:t>الطريقة</a:t>
            </a:r>
            <a:r>
              <a:rPr kumimoji="0" lang="ar-JO" sz="2800" dirty="0">
                <a:latin typeface="Arial" panose="020B0604020202020204" pitchFamily="34" charset="0"/>
                <a:ea typeface="ＭＳ Ｐゴシック" charset="0"/>
                <a:cs typeface="Arial" panose="020B0604020202020204" pitchFamily="34" charset="0"/>
              </a:rPr>
              <a:t> التي يجب على الكنيسة أن تسترد من خلالها مؤمناً خاطئاً هي حفظ الأمر سرياً قدر الإمكان</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334000"/>
          </a:xfrm>
          <a:prstGeom prst="rect">
            <a:avLst/>
          </a:prstGeom>
          <a:noFill/>
          <a:ln>
            <a:noFill/>
          </a:ln>
          <a:effectLst/>
        </p:spPr>
        <p:txBody>
          <a:bodyPr anchor="ctr"/>
          <a:lstStyle/>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(15) خطية سرية يجب التعامل معها فقط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بين المشتركين المباشرين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لعمل استرداد للشخص المخطئ بسهولة</a:t>
            </a:r>
          </a:p>
          <a:p>
            <a:pPr marL="914400" marR="0" lvl="1" indent="-457200" algn="r"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(16) خطية غير معترف بها بعد مواجهة خاصة يجب أن تواجه فقط من خلال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شخص أو اثنين آخرين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لتسهيل استرداد الخاطئ</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 (17أ) خطية غير معترف بها بعد محاولة مجموعة صغيرة في الإسترداد يجب أن تحضر أمام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جسد الكنيسة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كاملاً كرادع لخطية مستمرة </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tabLst/>
              <a:defRPr/>
            </a:pPr>
            <a:r>
              <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rPr>
              <a:t> </a:t>
            </a: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ث. (17ب) خطية غير معترف بها بعد عرضها على الكنيسة تستدعي الطلب من كل عضو في الكنيسة أن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يتعامل مع المخطئ كونه غير مؤمن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(هذا يشمل استبعاد العضوية)</a:t>
            </a:r>
          </a:p>
        </p:txBody>
      </p:sp>
      <p:sp>
        <p:nvSpPr>
          <p:cNvPr id="135172"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1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4" end="4"/>
                                            </p:txEl>
                                          </p:spTgt>
                                        </p:tgtEl>
                                        <p:attrNameLst>
                                          <p:attrName>style.visibility</p:attrName>
                                        </p:attrNameLst>
                                      </p:cBhvr>
                                      <p:to>
                                        <p:strVal val="visible"/>
                                      </p:to>
                                    </p:set>
                                    <p:animEffect transition="in" filter="fade">
                                      <p:cBhvr>
                                        <p:cTn id="13" dur="2000"/>
                                        <p:tgtEl>
                                          <p:spTgt spid="4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animEffect transition="in" filter="fade">
                                      <p:cBhvr>
                                        <p:cTn id="19" dur="2000"/>
                                        <p:tgtEl>
                                          <p:spTgt spid="40">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eaLnBrk="1" hangingPunct="1"/>
            <a:r>
              <a:rPr lang="ar-JO" sz="2800" dirty="0">
                <a:latin typeface="Arial" panose="020B0604020202020204" pitchFamily="34" charset="0"/>
                <a:cs typeface="Arial" panose="020B0604020202020204" pitchFamily="34" charset="0"/>
              </a:rPr>
              <a:t> 2) (١٨-٢٠): السبب في قدرة الكنيسة على استعادة المؤمنين الضالين أو الاستمرار في السعي لإصلاحهم هو أنها تمد سلطة الله نفسه.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(18-19) الكنائس التي تسترد أو تستمر في طلب استرداد المؤمنين الخطاة بروح الصلاة تقع في مكان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الآب</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(18) على الكنيسة أن تعلن حالة الذنب أو عدم البراءة بالإعتماد على ما حدده الله سلفاً</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(19) قادة الكنيسة الذين يحكمون بروح الصلاة يمكنهم أن يثقوا أنهم يتصرفون بحسب مشيئة الله</a:t>
            </a:r>
          </a:p>
          <a:p>
            <a:pPr marL="1371600" marR="0" lvl="2" indent="-457200" algn="r"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noProof="0"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(20) الكنائس التي تسترد أو تسعى في طلب استرداد المؤمنين الخطاة يتصرفون في حضور </a:t>
            </a:r>
            <a:r>
              <a:rPr lang="ar-JO" sz="2800" b="1" noProof="0"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يسوع</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7220"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4" end="4"/>
                                            </p:txEl>
                                          </p:spTgt>
                                        </p:tgtEl>
                                        <p:attrNameLst>
                                          <p:attrName>style.visibility</p:attrName>
                                        </p:attrNameLst>
                                      </p:cBhvr>
                                      <p:to>
                                        <p:strVal val="visible"/>
                                      </p:to>
                                    </p:set>
                                    <p:animEffect transition="in" filter="fade">
                                      <p:cBhvr>
                                        <p:cTn id="16" dur="2000"/>
                                        <p:tgtEl>
                                          <p:spTgt spid="40">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r" eaLnBrk="1" hangingPunct="1"/>
            <a:r>
              <a:rPr lang="ar-JO" sz="2800" dirty="0">
                <a:latin typeface="Arial" panose="020B0604020202020204" pitchFamily="34" charset="0"/>
                <a:ea typeface="ＭＳ Ｐゴシック" charset="0"/>
                <a:cs typeface="Arial" panose="020B0604020202020204" pitchFamily="34" charset="0"/>
              </a:rPr>
              <a:t>فكرة تفسيرية : </a:t>
            </a:r>
            <a:r>
              <a:rPr lang="ar-JO" sz="2800" dirty="0">
                <a:solidFill>
                  <a:srgbClr val="FFFF00"/>
                </a:solidFill>
                <a:latin typeface="Arial" panose="020B0604020202020204" pitchFamily="34" charset="0"/>
                <a:ea typeface="ＭＳ Ｐゴシック" charset="0"/>
                <a:cs typeface="Arial" panose="020B0604020202020204" pitchFamily="34" charset="0"/>
              </a:rPr>
              <a:t>سبب</a:t>
            </a:r>
            <a:r>
              <a:rPr lang="ar-JO" sz="2800" dirty="0">
                <a:latin typeface="Arial" panose="020B0604020202020204" pitchFamily="34" charset="0"/>
                <a:ea typeface="ＭＳ Ｐゴシック" charset="0"/>
                <a:cs typeface="Arial" panose="020B0604020202020204" pitchFamily="34" charset="0"/>
              </a:rPr>
              <a:t> أن الكنيسة يجب أن تسترد مؤمناً خاطئاً بشكل صحيح لأنها توسع سلطة الله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(15-17)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الطريقة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التي يجب على الكنيسة أن تسترد مؤمناً خاطئاً بشكل صحيح هي المحافظة على سرية الأمر قدر الإمكان</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(18-20)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السبب</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في أن الكنيسة تستطيع استرداد أو الإستمرار في طلب استرداد مؤمن ضال لكي توسع سلطة الله نفسه</a:t>
            </a:r>
            <a:r>
              <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rPr>
              <a:t> </a:t>
            </a:r>
          </a:p>
        </p:txBody>
      </p:sp>
      <p:sp>
        <p:nvSpPr>
          <p:cNvPr id="139268"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0" y="583088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rPr>
              <a:t>متى 18: 15-20</a:t>
            </a:r>
            <a:endParaRPr kumimoji="0" lang="en-US"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0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dirty="0">
                <a:latin typeface="Arial" panose="020B0604020202020204" pitchFamily="34" charset="0"/>
                <a:ea typeface="ＭＳ Ｐゴシック" charset="0"/>
              </a:rPr>
              <a:t>The Point of Verses 15-17</a:t>
            </a:r>
            <a:endParaRPr lang="en-US" dirty="0">
              <a:latin typeface="Times New Roman" charset="0"/>
              <a:ea typeface="ＭＳ Ｐゴシック"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3753645" y="381000"/>
            <a:ext cx="450056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90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4853354" cy="1828800"/>
          </a:xfrm>
        </p:spPr>
        <p:txBody>
          <a:bodyPr/>
          <a:lstStyle/>
          <a:p>
            <a:pPr algn="ctr" rtl="1"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5029200"/>
            <a:ext cx="4853354"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a:t>
            </a: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 لعدد أكبر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SA" sz="3200" b="1" dirty="0" err="1">
                <a:solidFill>
                  <a:srgbClr val="99CCFF"/>
                </a:solidFill>
                <a:latin typeface="Arial" panose="020B0604020202020204" pitchFamily="34" charset="0"/>
                <a:cs typeface="Arial" panose="020B0604020202020204" pitchFamily="34" charset="0"/>
              </a:rPr>
              <a:t>ع</a:t>
            </a:r>
            <a:endParaRPr lang="ar-SA" sz="3200" b="1" dirty="0">
              <a:solidFill>
                <a:srgbClr val="99CCFF"/>
              </a:solidFill>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الموضوع</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5: 23-24</a:t>
            </a:r>
            <a:endParaRPr lang="en-US" sz="4400" b="1" dirty="0">
              <a:solidFill>
                <a:srgbClr val="000000"/>
              </a:solidFill>
              <a:latin typeface="Arial" panose="020B0604020202020204" pitchFamily="34"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أنت</a:t>
            </a:r>
            <a:endParaRPr lang="en-US" sz="4400" b="1" dirty="0">
              <a:solidFill>
                <a:srgbClr val="000000"/>
              </a:solidFill>
              <a:latin typeface="Arial" panose="020B0604020202020204" pitchFamily="34"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الموضوع</a:t>
            </a:r>
            <a:endParaRPr lang="en-US" sz="4400" b="1" dirty="0">
              <a:solidFill>
                <a:srgbClr val="000000"/>
              </a:solidFill>
              <a:latin typeface="Arial" panose="020B0604020202020204" pitchFamily="34"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مخطئ</a:t>
            </a:r>
            <a:endParaRPr lang="en-US" sz="4400" b="1" dirty="0">
              <a:solidFill>
                <a:srgbClr val="000000"/>
              </a:solidFill>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مخطَئ إليك</a:t>
            </a:r>
            <a:endParaRPr lang="en-US" sz="4400" b="1" dirty="0">
              <a:solidFill>
                <a:srgbClr val="000000"/>
              </a:solidFill>
              <a:latin typeface="Arial" panose="020B0604020202020204" pitchFamily="34"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عام</a:t>
            </a:r>
            <a:endParaRPr lang="en-US" sz="4400" b="1" dirty="0">
              <a:solidFill>
                <a:srgbClr val="000000"/>
              </a:solidFill>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خطية</a:t>
            </a:r>
            <a:endParaRPr lang="en-US" sz="4400" b="1" dirty="0">
              <a:solidFill>
                <a:srgbClr val="000000"/>
              </a:solidFill>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18: 15-17</a:t>
            </a:r>
            <a:endParaRPr lang="en-US" sz="4400" b="1" dirty="0">
              <a:solidFill>
                <a:srgbClr val="000000"/>
              </a:solidFill>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ctr" defTabSz="914400" fontAlgn="base">
              <a:spcBef>
                <a:spcPct val="0"/>
              </a:spcBef>
              <a:spcAft>
                <a:spcPct val="0"/>
              </a:spcAf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العلاقاتية</a:t>
            </a:r>
            <a:endParaRPr lang="en-US" sz="4400" b="1" dirty="0">
              <a:solidFill>
                <a:srgbClr val="000000"/>
              </a:solidFill>
              <a:latin typeface="Arial" panose="020B0604020202020204" pitchFamily="34"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المبادر</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2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خذ </a:t>
            </a:r>
            <a:r>
              <a:rPr kumimoji="0" lang="ar-JO" sz="3600" dirty="0">
                <a:solidFill>
                  <a:srgbClr val="FFFF00"/>
                </a:solidFill>
                <a:latin typeface="Arial" panose="020B0604020202020204" pitchFamily="34" charset="0"/>
                <a:ea typeface="ＭＳ Ｐゴシック" charset="0"/>
                <a:cs typeface="Arial" panose="020B0604020202020204" pitchFamily="34" charset="0"/>
              </a:rPr>
              <a:t>1-2</a:t>
            </a:r>
            <a:r>
              <a:rPr kumimoji="0" lang="ar-JO" sz="3600" dirty="0">
                <a:latin typeface="Arial" panose="020B0604020202020204" pitchFamily="34" charset="0"/>
                <a:ea typeface="ＭＳ Ｐゴシック" charset="0"/>
                <a:cs typeface="Arial" panose="020B0604020202020204" pitchFamily="34" charset="0"/>
              </a:rPr>
              <a:t> آخرين معك</a:t>
            </a:r>
            <a:endParaRPr kumimoji="0" lang="en-US" sz="36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933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3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اعرض الخطية على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600" dirty="0">
                <a:latin typeface="Arial" panose="020B0604020202020204" pitchFamily="34" charset="0"/>
                <a:ea typeface="ＭＳ Ｐゴシック" charset="0"/>
                <a:cs typeface="Arial" panose="020B0604020202020204" pitchFamily="34" charset="0"/>
              </a:rPr>
              <a:t> بالكامل</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8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4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عامل الشخص كأنه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84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dirty="0">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العضوية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الأدوار الكنسية</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000000"/>
                </a:solidFill>
                <a:latin typeface="Arial" panose="020B0604020202020204" pitchFamily="34" charset="0"/>
                <a:cs typeface="Arial" panose="020B0604020202020204" pitchFamily="34" charset="0"/>
              </a:rPr>
              <a:t>سلمه للشيطان شخص في خطية جنسية (1 كو 5: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dirty="0">
                <a:solidFill>
                  <a:srgbClr val="000000"/>
                </a:solidFill>
                <a:latin typeface="Arial" panose="020B0604020202020204" pitchFamily="34" charset="0"/>
                <a:cs typeface="Arial" panose="020B0604020202020204" pitchFamily="34" charset="0"/>
              </a:rPr>
              <a:t>لا تأكل معه (1 كو 5: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noProof="0" dirty="0">
                <a:solidFill>
                  <a:srgbClr val="000000"/>
                </a:solidFill>
                <a:latin typeface="Arial" panose="020B0604020202020204" pitchFamily="34" charset="0"/>
                <a:cs typeface="Arial" panose="020B0604020202020204" pitchFamily="34" charset="0"/>
              </a:rPr>
              <a:t>امنعه من حضور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أسوأ</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17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dirty="0">
                <a:solidFill>
                  <a:srgbClr val="000000"/>
                </a:solidFill>
                <a:latin typeface="Arial" panose="020B0604020202020204" pitchFamily="34" charset="0"/>
                <a:cs typeface="Arial" panose="020B0604020202020204" pitchFamily="34" charset="0"/>
              </a:rPr>
              <a:t>2. كنيستنا توسع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u="sng" dirty="0">
                <a:solidFill>
                  <a:srgbClr val="002060"/>
                </a:solidFill>
                <a:latin typeface="Arial" panose="020B0604020202020204" pitchFamily="34" charset="0"/>
                <a:cs typeface="Arial" panose="020B0604020202020204" pitchFamily="34" charset="0"/>
              </a:rPr>
              <a:t>سلطة</a:t>
            </a:r>
            <a:r>
              <a:rPr lang="ar-JO" sz="4800" b="1" dirty="0">
                <a:solidFill>
                  <a:srgbClr val="000000"/>
                </a:solidFill>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18-19</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082373" name="Text Box 5"/>
          <p:cNvSpPr txBox="1">
            <a:spLocks noChangeArrowheads="1"/>
          </p:cNvSpPr>
          <p:nvPr/>
        </p:nvSpPr>
        <p:spPr bwMode="auto">
          <a:xfrm>
            <a:off x="3924300" y="2498725"/>
            <a:ext cx="5075238"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 سلطة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20</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295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ك.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19-22، لوقا 9: 57-62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تلاميذه عن الطبيعة المكلفة للتلمذة الصحيحة من خلال ثلاث</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رجال ادعوا أنهم تلاميذ مع أن كل منهم أراد ما يمتلكه وغير راغبين بالتخلي عن سلطة أبيهم أو محبتهم العائلية التي فاقت محبتهم للمسيح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81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ل. تحدي إخوته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المسيح مشورة إخوته غير النقية بالذهاب إلى أورشليم والكشف عن نفسه علانية لأنه يحتاج إلى التحرك وفقاً لجدول الله الزمني ليس فقط كملك ولكن كحمل الفصح أيضاً</a:t>
            </a:r>
          </a:p>
        </p:txBody>
      </p:sp>
    </p:spTree>
    <p:extLst>
      <p:ext uri="{BB962C8B-B14F-4D97-AF65-F5344CB8AC3E}">
        <p14:creationId xmlns:p14="http://schemas.microsoft.com/office/powerpoint/2010/main" val="25313921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غير المؤمنون</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في يوحنا 5-6</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953928"/>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أليس هذا هو النجار ابن مريم وأخو يعقوب ويوسي ويهوذا وسمعان أو ليست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أخواته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ههنا عندنا فكانوا يعثرون به (مرقس 6: 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229382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يوحنا ٧ : ٣-٥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٣ فَقَالَ لَهُ إِخْوَتُهُ: «انْتَقِلْ مِنْ هُنَا وَاذْهَبْ إِلَى الْيَهُودِيَّةِ لِكَيْ يَرَى تلاَمِيذُكَ أَيْضاً أَعْمَالَكَ الَّتِي تَعْمَلُ ٤ لأَنَّهُ لَيْسَ أَحَدٌ يَعْمَلُ شَيْئاً فِي الْخَفَاءِ وَهُوَ يُرِيدُ أَنْ يَكُونَ علاَنِيَةً. إِنْ كُنْتَ تَعْمَلُ هَذِهِ الأَشْيَاءَ فَأَظْهِرْ نَفْسَكَ لِلْعَالَمِ». ٥ لأَنَّ إِخْوَتَهُ أَيْضاً لَمْ يَكُونُوا يُؤْمِنُونَ بِهِ. </a:t>
            </a: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5795228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م. الرحلة إلى أورشليم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9: 51-56، يوحنا 7: 10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إكمال تعليماته للإثني عشر لإكمال خدمته خلال غيابه يمر المسيح عبر السامرة غير التائبة ليواجه مقاومة القادة الدينيين التي</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ستصل ذروتها في 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301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a:t>
            </a:r>
            <a:r>
              <a:rPr kumimoji="0" lang="ar-JO" sz="40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 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20501471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ar-JO" altLang="en-US" dirty="0">
                <a:solidFill>
                  <a:schemeClr val="bg1"/>
                </a:solidFill>
                <a:ea typeface="ＭＳ Ｐゴシック" panose="020B0600070205080204" pitchFamily="34" charset="-128"/>
                <a:cs typeface="Arial" panose="020B0604020202020204" pitchFamily="34" charset="0"/>
              </a:rPr>
              <a:t>هل يستطيع يسوع إثبات ذلك؟</a:t>
            </a:r>
            <a:endParaRPr lang="en-US" altLang="en-US" dirty="0">
              <a:solidFill>
                <a:schemeClr val="bg1"/>
              </a:solidFill>
              <a:ea typeface="ＭＳ Ｐゴシック" panose="020B0600070205080204" pitchFamily="34" charset="-128"/>
              <a:cs typeface="Arial" panose="020B0604020202020204" pitchFamily="34" charset="0"/>
            </a:endParaRP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يوحنا 6</a:t>
            </a:r>
            <a:endParaRPr kumimoji="0" lang="en-GB"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endParaRP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cstate="print">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ar-JO" altLang="en-US" dirty="0">
                <a:ea typeface="ＭＳ Ｐゴシック" panose="020B0600070205080204" pitchFamily="34" charset="-128"/>
                <a:cs typeface="Arial" panose="020B0604020202020204" pitchFamily="34" charset="0"/>
              </a:rPr>
              <a:t>اختراق الحمض النووي</a:t>
            </a:r>
            <a:endParaRPr lang="en-US" altLang="en-US" dirty="0">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FFFFFF"/>
                </a:solidFill>
                <a:latin typeface="Arial" panose="020B0604020202020204" pitchFamily="34" charset="0"/>
                <a:cs typeface="Arial" panose="020B0604020202020204" pitchFamily="34" charset="0"/>
              </a:rPr>
              <a:t>ولدت في 1875، ماتت جين كالمنت في 1997 عن عمر 122 عاماً و164 يوم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cstate="print">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dirty="0" err="1">
                <a:ea typeface="ＭＳ Ｐゴシック" panose="020B0600070205080204" pitchFamily="34" charset="-128"/>
              </a:rPr>
              <a:t>Howtoliveforever.net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640077"/>
            <a:ext cx="8342312" cy="156966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dirty="0">
                <a:solidFill>
                  <a:schemeClr val="bg1"/>
                </a:solidFill>
              </a:rPr>
              <a:t>يمكنك الحصول على "مظاهر شبابية ، ومظهر محسن وجاذبية، وصحة وحيوية في السبعينيات، والثمانينيات، والتسعينيات، والمئات، والألف. . . طالما أنك تريد."</a:t>
            </a:r>
            <a:endParaRPr kumimoji="0" lang="en-US" alt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ar-JO"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ادعاء مذهل</a:t>
            </a:r>
            <a:endParaRPr lang="en-US"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 الحق أقول لكم إن من يسمع كلامي ويؤمن بالذي أرسلني </a:t>
            </a:r>
            <a:r>
              <a:rPr lang="ar-JO" altLang="en-US"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فله حياة أبدية و</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لا يأتي إلى دينونة بل قد انتقل من الموت إلى الحياة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dirty="0"/>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000000"/>
                </a:solidFill>
                <a:latin typeface="Arial" panose="020B0604020202020204" pitchFamily="34" charset="0"/>
                <a:cs typeface="Arial" panose="020B0604020202020204" pitchFamily="34" charset="0"/>
              </a:rPr>
              <a:t>كيف </a:t>
            </a:r>
            <a:r>
              <a:rPr lang="ar-JO" altLang="en-US" sz="3600" b="1" dirty="0">
                <a:solidFill>
                  <a:srgbClr val="7030A0"/>
                </a:solidFill>
                <a:latin typeface="Arial" panose="020B0604020202020204" pitchFamily="34" charset="0"/>
                <a:cs typeface="Arial" panose="020B0604020202020204" pitchFamily="34" charset="0"/>
              </a:rPr>
              <a:t>نعرف</a:t>
            </a:r>
            <a:r>
              <a:rPr lang="ar-JO" altLang="en-US" sz="3600" b="1" dirty="0">
                <a:solidFill>
                  <a:srgbClr val="000000"/>
                </a:solidFill>
                <a:latin typeface="Arial" panose="020B0604020202020204" pitchFamily="34" charset="0"/>
                <a:cs typeface="Arial" panose="020B0604020202020204" pitchFamily="34" charset="0"/>
              </a:rPr>
              <a:t> إن كان بإمكان يسوع منح الحياة الأبدية</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6</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eaLnBrk="1" hangingPunct="1"/>
            <a:r>
              <a:rPr lang="ar-JO" altLang="en-US"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تحركات</a:t>
            </a:r>
            <a:endParaRPr lang="en-US" altLang="en-US" sz="9600"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0" y="3212812"/>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إظهار سلطته (1-21)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0" y="4067016"/>
            <a:ext cx="6864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خبز الحياة (22-59)</a:t>
            </a:r>
            <a:endPar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endParaRP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0" y="4828888"/>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هجر التلاميذ ليسوع (60-71)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4836160" y="16002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9304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2164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إطعام 5000</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سلطة</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2845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rPr>
              <a:t>قرب بحر الجليل</a:t>
            </a:r>
            <a:endParaRPr kumimoji="0" lang="en-US"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endParaRP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ar-JO" altLang="en-US" dirty="0">
                <a:effectLst>
                  <a:outerShdw blurRad="38100" dist="38100" dir="2700000" algn="tl">
                    <a:srgbClr val="000000"/>
                  </a:outerShdw>
                </a:effectLst>
                <a:ea typeface="ＭＳ Ｐゴシック" panose="020B0600070205080204" pitchFamily="34" charset="-128"/>
              </a:rPr>
              <a:t>الإطار</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ar-JO" altLang="en-US" sz="3600" dirty="0">
                <a:effectLst>
                  <a:outerShdw blurRad="38100" dist="38100" dir="2700000" algn="tl">
                    <a:srgbClr val="000000"/>
                  </a:outerShdw>
                </a:effectLst>
                <a:ea typeface="ＭＳ Ｐゴシック" panose="020B0600070205080204" pitchFamily="34" charset="-128"/>
              </a:rPr>
              <a:t>جمع كبير في مكان بعيد</a:t>
            </a:r>
            <a:endParaRPr lang="en-US" altLang="en-US" sz="36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941453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من أين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نبتاع خبزاً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ليأكل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يكفيهم خبز بمئتي دينار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ليأخذ كل واحد منهم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شيئاً يسيراً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cstate="print">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ar-JO" altLang="en-US" sz="3200" dirty="0">
                <a:effectLst>
                  <a:outerShdw blurRad="38100" dist="38100" dir="2700000" algn="tl">
                    <a:srgbClr val="000000"/>
                  </a:outerShdw>
                </a:effectLst>
                <a:ea typeface="ＭＳ Ｐゴシック" panose="020B0600070205080204" pitchFamily="34" charset="-128"/>
              </a:rPr>
              <a:t>أندراوس كان مساعداً</a:t>
            </a:r>
            <a:endParaRPr lang="en-US" altLang="en-US" sz="3200" dirty="0">
              <a:effectLst>
                <a:outerShdw blurRad="38100" dist="38100" dir="2700000" algn="tl">
                  <a:srgbClr val="000000"/>
                </a:outerShdw>
              </a:effectLst>
              <a:ea typeface="ＭＳ Ｐゴシック" panose="020B0600070205080204" pitchFamily="34" charset="-128"/>
            </a:endParaRP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هنا غلام معه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خمسة أرغفة شعير وسمكتان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لكن ما هذا لمثل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اجعلوا الناس يتكئون</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أخذ يسوع الأرغفة وشكر</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altLang="en-US" sz="3600" b="1" noProof="0" dirty="0">
                <a:solidFill>
                  <a:srgbClr val="FFFFFF"/>
                </a:solidFill>
                <a:latin typeface="Arial" panose="020B0604020202020204" pitchFamily="34" charset="0"/>
                <a:cs typeface="Arial" panose="020B0604020202020204" pitchFamily="34" charset="0"/>
              </a:rPr>
              <a:t>أخذ يسوع الأرغفة وشكر وأعطوا المتكئين بقدر ما شاؤوا</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تضاعف الخبز</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cstate="print">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ar-JO" altLang="en-US" dirty="0">
                <a:effectLst>
                  <a:outerShdw blurRad="38100" dist="38100" dir="2700000" algn="tl">
                    <a:srgbClr val="000000"/>
                  </a:outerShdw>
                </a:effectLst>
                <a:ea typeface="ＭＳ Ｐゴシック" panose="020B0600070205080204" pitchFamily="34" charset="-128"/>
              </a:rPr>
              <a:t>الجمع هو المفتاح</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477465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فلما رأى الناس الآية التي صنعها يسوع قالوا</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إن هذا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هو بالحقيقة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النبي الآتي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العالم</a:t>
            </a:r>
            <a:b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6: 24</a:t>
            </a: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538599"/>
            <a:ext cx="5943600" cy="1169551"/>
          </a:xfrm>
        </p:spPr>
        <p:txBody>
          <a:bodyPr/>
          <a:lstStyle/>
          <a:p>
            <a:pPr eaLnBrk="1" hangingPunct="1"/>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نبوة عن نبي مقدمة من موسى</a:t>
            </a:r>
            <a:br>
              <a:rPr lang="ar-JO" altLang="en-US" sz="3500" b="1" dirty="0">
                <a:latin typeface="Arial" panose="020B0604020202020204" pitchFamily="34" charset="0"/>
                <a:ea typeface="ＭＳ Ｐゴシック" panose="020B0600070205080204" pitchFamily="34" charset="-128"/>
                <a:cs typeface="Arial" panose="020B0604020202020204" pitchFamily="34" charset="0"/>
              </a:rPr>
            </a:br>
            <a:r>
              <a:rPr lang="en-US" altLang="en-US" sz="3500" b="1" dirty="0">
                <a:latin typeface="Arial" panose="020B0604020202020204" pitchFamily="34" charset="0"/>
                <a:ea typeface="ＭＳ Ｐゴシック" panose="020B0600070205080204" pitchFamily="34" charset="-128"/>
                <a:cs typeface="Arial" panose="020B0604020202020204" pitchFamily="34" charset="0"/>
              </a:rPr>
              <a:t>(</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تث 18: 15</a:t>
            </a:r>
            <a:r>
              <a:rPr lang="en-US" altLang="en-US" sz="3500" b="1"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sz="3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أقيم لهم نبياً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وسط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إخوتهم مثلك</a:t>
            </a: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و أجعل كلامي في فمه فيكلمهم بكل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ما أوصيه به</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1" end="1"/>
                                            </p:txEl>
                                          </p:spTgt>
                                        </p:tgtEl>
                                        <p:attrNameLst>
                                          <p:attrName>style.visibility</p:attrName>
                                        </p:attrNameLst>
                                      </p:cBhvr>
                                      <p:to>
                                        <p:strVal val="visible"/>
                                      </p:to>
                                    </p:set>
                                    <p:anim calcmode="lin" valueType="num">
                                      <p:cBhvr>
                                        <p:cTn id="13" dur="1000" fill="hold"/>
                                        <p:tgtEl>
                                          <p:spTgt spid="8909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89094">
                                            <p:txEl>
                                              <p:pRg st="2" end="2"/>
                                            </p:txEl>
                                          </p:spTgt>
                                        </p:tgtEl>
                                        <p:attrNameLst>
                                          <p:attrName>style.visibility</p:attrName>
                                        </p:attrNameLst>
                                      </p:cBhvr>
                                      <p:to>
                                        <p:strVal val="visible"/>
                                      </p:to>
                                    </p:set>
                                    <p:anim calcmode="lin" valueType="num">
                                      <p:cBhvr>
                                        <p:cTn id="19"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9094">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89094">
                                            <p:txEl>
                                              <p:pRg st="3" end="3"/>
                                            </p:txEl>
                                          </p:spTgt>
                                        </p:tgtEl>
                                        <p:attrNameLst>
                                          <p:attrName>style.visibility</p:attrName>
                                        </p:attrNameLst>
                                      </p:cBhvr>
                                      <p:to>
                                        <p:strVal val="visible"/>
                                      </p:to>
                                    </p:set>
                                    <p:anim calcmode="lin" valueType="num">
                                      <p:cBhvr>
                                        <p:cTn id="25" dur="1000" fill="hold"/>
                                        <p:tgtEl>
                                          <p:spTgt spid="8909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909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9094">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89094">
                                            <p:txEl>
                                              <p:pRg st="4" end="4"/>
                                            </p:txEl>
                                          </p:spTgt>
                                        </p:tgtEl>
                                        <p:attrNameLst>
                                          <p:attrName>style.visibility</p:attrName>
                                        </p:attrNameLst>
                                      </p:cBhvr>
                                      <p:to>
                                        <p:strVal val="visible"/>
                                      </p:to>
                                    </p:set>
                                    <p:anim calcmode="lin" valueType="num">
                                      <p:cBhvr>
                                        <p:cTn id="31" dur="1000" fill="hold"/>
                                        <p:tgtEl>
                                          <p:spTgt spid="8909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8909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89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ar-JO"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cstate="print">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255454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الآية المفتاحية</a:t>
            </a:r>
            <a:endParaRPr kumimoji="0" lang="en-US"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a:t>
            </a: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آيات</a:t>
            </a: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أخر كثيرة صنع يسوع قدام تلاميذه لم تكتب في هذا الكتاب وأما هذه فقد كتبت </a:t>
            </a:r>
            <a:r>
              <a:rPr kumimoji="0" lang="ar-JO" altLang="zh-CN" sz="3200" b="1" u="none" strike="noStrike" kern="1200" cap="none" spc="0" normalizeH="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لتؤمنوا</a:t>
            </a: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 يسوع هو المسيح ابن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ولكي تكون لكم إذا آمنتم حياة باسمه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3200" b="1" baseline="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a:t>
            </a: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20: 30-31)</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r>
              <a:rPr lang="ar-JO" altLang="zh-CN" sz="3600" u="sng" dirty="0">
                <a:solidFill>
                  <a:srgbClr val="FFFF00"/>
                </a:solidFill>
                <a:ea typeface="ＭＳ Ｐゴシック" panose="020B0600070205080204" pitchFamily="34" charset="-128"/>
                <a:cs typeface="Arial" panose="020B0604020202020204" pitchFamily="34" charset="0"/>
              </a:rPr>
              <a:t>الكلمة المفتاحية</a:t>
            </a:r>
            <a:br>
              <a:rPr lang="ar-JO" altLang="zh-CN" sz="3600" u="sng" dirty="0">
                <a:solidFill>
                  <a:srgbClr val="FFFF00"/>
                </a:solidFill>
                <a:ea typeface="ＭＳ Ｐゴシック" panose="020B0600070205080204" pitchFamily="34" charset="-128"/>
                <a:cs typeface="Arial" panose="020B0604020202020204" pitchFamily="34" charset="0"/>
              </a:rPr>
            </a:br>
            <a:r>
              <a:rPr lang="ar-JO" altLang="zh-CN" sz="3600" dirty="0">
                <a:solidFill>
                  <a:schemeClr val="tx1"/>
                </a:solidFill>
                <a:ea typeface="ＭＳ Ｐゴシック" panose="020B0600070205080204" pitchFamily="34" charset="-128"/>
                <a:cs typeface="Arial" panose="020B0604020202020204" pitchFamily="34" charset="0"/>
              </a:rPr>
              <a:t>الإيمان</a:t>
            </a:r>
            <a:endParaRPr lang="en-US" altLang="en-US" sz="3600" u="sng" dirty="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dirty="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r"/>
            <a:r>
              <a:rPr lang="ar-JO" altLang="en-US" dirty="0">
                <a:effectLst>
                  <a:outerShdw blurRad="38100" dist="38100" dir="2700000" algn="tl">
                    <a:srgbClr val="000000"/>
                  </a:outerShdw>
                </a:effectLst>
                <a:ea typeface="ＭＳ Ｐゴシック" panose="020B0600070205080204" pitchFamily="34" charset="-128"/>
              </a:rPr>
              <a:t>ما الأمر؟</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lgn="ctr">
              <a:buFontTx/>
              <a:buNone/>
            </a:pPr>
            <a:r>
              <a:rPr lang="ar-JO" altLang="en-US" sz="3200" dirty="0">
                <a:effectLst>
                  <a:glow rad="228600">
                    <a:schemeClr val="bg1">
                      <a:alpha val="40000"/>
                    </a:schemeClr>
                  </a:glow>
                </a:effectLst>
                <a:ea typeface="ＭＳ Ｐゴシック" panose="020B0600070205080204" pitchFamily="34" charset="-128"/>
              </a:rPr>
              <a:t>موسى</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تنبأ عن نبي</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أعطى المن من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حياة جسدية مستدامة</a:t>
            </a:r>
            <a:endParaRPr lang="en-US" altLang="en-US" sz="3200" dirty="0">
              <a:effectLst>
                <a:glow rad="228600">
                  <a:schemeClr val="bg1">
                    <a:alpha val="40000"/>
                  </a:schemeClr>
                </a:glow>
              </a:effectLst>
              <a:ea typeface="ＭＳ Ｐゴシック" panose="020B0600070205080204" pitchFamily="34" charset="-128"/>
            </a:endParaRPr>
          </a:p>
          <a:p>
            <a:endParaRPr lang="en-US" altLang="en-US" sz="3200" dirty="0">
              <a:effectLst>
                <a:glow rad="228600">
                  <a:schemeClr val="bg1">
                    <a:alpha val="40000"/>
                  </a:schemeClr>
                </a:glow>
              </a:effectLst>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lgn="ctr">
              <a:buFontTx/>
              <a:buNone/>
            </a:pPr>
            <a:r>
              <a:rPr lang="ar-JO" altLang="en-US" sz="3200" dirty="0">
                <a:effectLst>
                  <a:glow rad="228600">
                    <a:schemeClr val="bg1">
                      <a:alpha val="40000"/>
                    </a:schemeClr>
                  </a:glow>
                </a:effectLst>
                <a:ea typeface="ＭＳ Ｐゴシック" panose="020B0600070205080204" pitchFamily="34" charset="-128"/>
              </a:rPr>
              <a:t>يسوع</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تمم النبوة</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هو المن أي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يعطي حياة أبدية</a:t>
            </a:r>
            <a:endParaRPr lang="en-US" altLang="en-US" sz="3200" dirty="0">
              <a:effectLst>
                <a:glow rad="228600">
                  <a:schemeClr val="bg1">
                    <a:alpha val="40000"/>
                  </a:schemeClr>
                </a:glow>
              </a:effectLst>
              <a:ea typeface="ＭＳ Ｐゴシック" panose="020B0600070205080204" pitchFamily="34" charset="-128"/>
            </a:endParaRPr>
          </a:p>
          <a:p>
            <a:endParaRPr lang="en-US" altLang="en-US" sz="3200" dirty="0">
              <a:effectLst>
                <a:glow rad="228600">
                  <a:schemeClr val="bg1">
                    <a:alpha val="40000"/>
                  </a:schemeClr>
                </a:glow>
              </a:effectLs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هو موسى الجديد</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أعظم من موسى</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cstate="print">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br>
              <a:rPr lang="en-US"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أثبت يسوع نفسه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أنه </a:t>
            </a:r>
            <a:r>
              <a:rPr lang="ar-JO" altLang="en-US" dirty="0">
                <a:solidFill>
                  <a:srgbClr val="FFFF00"/>
                </a:solidFill>
                <a:effectLst>
                  <a:glow rad="228600">
                    <a:schemeClr val="bg1">
                      <a:alpha val="40000"/>
                    </a:schemeClr>
                  </a:glow>
                </a:effectLst>
                <a:ea typeface="ＭＳ Ｐゴシック" panose="020B0600070205080204" pitchFamily="34" charset="-128"/>
              </a:rPr>
              <a:t>أعظم من موسى كونه معطي </a:t>
            </a:r>
            <a:br>
              <a:rPr lang="ar-JO" altLang="en-US" dirty="0">
                <a:solidFill>
                  <a:srgbClr val="FFFF00"/>
                </a:solidFill>
                <a:effectLst>
                  <a:glow rad="228600">
                    <a:schemeClr val="bg1">
                      <a:alpha val="40000"/>
                    </a:schemeClr>
                  </a:glow>
                </a:effectLst>
                <a:ea typeface="ＭＳ Ｐゴシック" panose="020B0600070205080204" pitchFamily="34" charset="-128"/>
              </a:rPr>
            </a:br>
            <a:r>
              <a:rPr lang="ar-JO" altLang="en-US" dirty="0">
                <a:solidFill>
                  <a:srgbClr val="FFFF00"/>
                </a:solidFill>
                <a:effectLst>
                  <a:glow rad="228600">
                    <a:schemeClr val="bg1">
                      <a:alpha val="40000"/>
                    </a:schemeClr>
                  </a:glow>
                </a:effectLst>
                <a:ea typeface="ＭＳ Ｐゴシック" panose="020B0600070205080204" pitchFamily="34" charset="-128"/>
              </a:rPr>
              <a:t>الحياة الأبدية</a:t>
            </a:r>
            <a:r>
              <a:rPr lang="ar-JO" altLang="en-US" dirty="0">
                <a:effectLst>
                  <a:glow rad="228600">
                    <a:schemeClr val="bg1">
                      <a:alpha val="40000"/>
                    </a:schemeClr>
                  </a:glow>
                </a:effectLst>
                <a:ea typeface="ＭＳ Ｐゴシック" panose="020B0600070205080204" pitchFamily="34" charset="-128"/>
              </a:rPr>
              <a:t>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من خلال إطعام 5000 يهودي بطريقة معجزية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(6: 1-15)</a:t>
            </a:r>
            <a:endParaRPr lang="en-US" altLang="en-US" dirty="0">
              <a:effectLst>
                <a:glow rad="228600">
                  <a:schemeClr val="bg1">
                    <a:alpha val="40000"/>
                  </a:schemeClr>
                </a:glow>
              </a:effectLst>
              <a:ea typeface="ＭＳ Ｐゴシック" panose="020B0600070205080204" pitchFamily="34" charset="-128"/>
            </a:endParaRPr>
          </a:p>
        </p:txBody>
      </p:sp>
    </p:spTree>
    <p:extLst>
      <p:ext uri="{BB962C8B-B14F-4D97-AF65-F5344CB8AC3E}">
        <p14:creationId xmlns:p14="http://schemas.microsoft.com/office/powerpoint/2010/main" val="599169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رفض عرض جعل المسيح ملكاً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22-23، مرقس 6: 45-46، يوحنا 6: 14-15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اقتنع الذين أكلوا الخبز أن المسيح هو موسى الجديد متمماً تثنية 18: 15 ورغبوا في جعله ملكاً رفض عرضهم لأنه لن يكون ناضجاً لأن قادة إسرائيل لم يؤمنوا به وسيكون غير مكتمل حيث سيمتد حكمه فقط في الجليل</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خلال العاصفة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24-33، مرقس 6: 47-52، يوحنا 6: 16-21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يمشي يسوع على الماء لينقذ تلاميذه في البحر حتى يعلمهم أنه عندما تأتي العوائق بينما يعملون مشيئته فستكون مساعدته متاحة ويجب طلبها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المشي على الماء</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dirty="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cstate="print">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ar-JO" altLang="en-US" dirty="0">
                <a:effectLst/>
                <a:ea typeface="ＭＳ Ｐゴシック" panose="020B0600070205080204" pitchFamily="34" charset="-128"/>
              </a:rPr>
              <a:t>شق موسى البحر</a:t>
            </a:r>
            <a:endParaRPr lang="en-US" altLang="en-US" dirty="0">
              <a:effectLst/>
              <a:ea typeface="ＭＳ Ｐゴシック" panose="020B0600070205080204" pitchFamily="34" charset="-128"/>
            </a:endParaRPr>
          </a:p>
        </p:txBody>
      </p:sp>
    </p:spTree>
    <p:extLst>
      <p:ext uri="{BB962C8B-B14F-4D97-AF65-F5344CB8AC3E}">
        <p14:creationId xmlns:p14="http://schemas.microsoft.com/office/powerpoint/2010/main" val="4042961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ar-JO" altLang="en-US" dirty="0">
                <a:effectLst>
                  <a:outerShdw blurRad="38100" dist="38100" dir="2700000" algn="tl">
                    <a:srgbClr val="000000"/>
                  </a:outerShdw>
                </a:effectLst>
                <a:ea typeface="ＭＳ Ｐゴシック" panose="020B0600070205080204" pitchFamily="34" charset="-128"/>
              </a:rPr>
              <a:t>مشى يسوع على البحر</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ar-JO" sz="2400" dirty="0"/>
              <a:t>على الرغم من عدم أهليته في وقت لاحق، </a:t>
            </a:r>
            <a:br>
              <a:rPr lang="ar-JO" sz="2400" dirty="0"/>
            </a:br>
            <a:r>
              <a:rPr lang="ar-JO" sz="2400" dirty="0"/>
              <a:t>إلا أن يسوع كان رائعًا في الفوز بسباق السباحة الأول </a:t>
            </a:r>
            <a:br>
              <a:rPr lang="ar-JO" sz="2400" dirty="0"/>
            </a:br>
            <a:r>
              <a:rPr lang="ar-JO" sz="2400" dirty="0"/>
              <a:t>في مدرسته.</a:t>
            </a:r>
            <a:endParaRPr lang="en-US" altLang="en-US" sz="2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601321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يسوع: 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هو</a:t>
            </a:r>
            <a:endParaRPr lang="en-US" altLang="en-US" sz="4000" dirty="0">
              <a:solidFill>
                <a:srgbClr val="FFFF00"/>
              </a:solidFill>
              <a:effectLst>
                <a:outerShdw blurRad="38100" dist="38100" dir="2700000" algn="tl">
                  <a:srgbClr val="000000"/>
                </a:outerShdw>
              </a:effectLst>
              <a:ea typeface="ＭＳ Ｐゴシック" panose="020B0600070205080204" pitchFamily="34" charset="-128"/>
            </a:endParaRP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هنا </a:t>
            </a:r>
            <a:r>
              <a:rPr lang="ar-JO" altLang="en-US" sz="4000" dirty="0">
                <a:effectLst>
                  <a:outerShdw blurRad="38100" dist="38100" dir="2700000" algn="tl">
                    <a:srgbClr val="000000"/>
                  </a:outerShdw>
                </a:effectLst>
                <a:ea typeface="ＭＳ Ｐゴシック" panose="020B0600070205080204" pitchFamily="34" charset="-128"/>
              </a:rPr>
              <a:t>(6: 20)</a:t>
            </a:r>
            <a:endParaRPr lang="en-US" altLang="en-US" sz="4000" dirty="0">
              <a:effectLst>
                <a:outerShdw blurRad="38100" dist="38100" dir="2700000" algn="tl">
                  <a:srgbClr val="000000"/>
                </a:outerShdw>
              </a:effectLst>
              <a:ea typeface="ＭＳ Ｐゴシック" panose="020B0600070205080204" pitchFamily="34" charset="-128"/>
            </a:endParaRP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NLT</a:t>
            </a:r>
          </a:p>
        </p:txBody>
      </p:sp>
    </p:spTree>
    <p:extLst>
      <p:ext uri="{BB962C8B-B14F-4D97-AF65-F5344CB8AC3E}">
        <p14:creationId xmlns:p14="http://schemas.microsoft.com/office/powerpoint/2010/main" val="96585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ar-JO" altLang="en-US" sz="4000" dirty="0">
                <a:effectLst/>
                <a:ea typeface="ＭＳ Ｐゴシック" panose="020B0600070205080204" pitchFamily="34" charset="-128"/>
              </a:rPr>
              <a:t>لا تخافوا </a:t>
            </a:r>
            <a:r>
              <a:rPr lang="ar-JO" altLang="en-US" sz="4000" dirty="0">
                <a:solidFill>
                  <a:srgbClr val="FFFF00"/>
                </a:solidFill>
                <a:effectLst/>
                <a:ea typeface="ＭＳ Ｐゴシック" panose="020B0600070205080204" pitchFamily="34" charset="-128"/>
              </a:rPr>
              <a:t>أنا هو </a:t>
            </a:r>
            <a:r>
              <a:rPr lang="ar-JO" altLang="en-US" sz="4000" dirty="0">
                <a:effectLst/>
                <a:ea typeface="ＭＳ Ｐゴシック" panose="020B0600070205080204" pitchFamily="34" charset="-128"/>
              </a:rPr>
              <a:t>(6: 20)</a:t>
            </a:r>
            <a:endParaRPr lang="en-US" altLang="en-US" sz="4000" dirty="0">
              <a:effectLst/>
              <a:ea typeface="ＭＳ Ｐゴシック" panose="020B0600070205080204" pitchFamily="34" charset="-128"/>
            </a:endParaRP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اليونانية :</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6"/>
            <a:ext cx="890587" cy="1374188"/>
            <a:chOff x="1145" y="1176"/>
            <a:chExt cx="617" cy="98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9"/>
            <a:ext cx="890588" cy="1374188"/>
            <a:chOff x="3513" y="1184"/>
            <a:chExt cx="617" cy="98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9"/>
            <a:ext cx="890587" cy="1374188"/>
            <a:chOff x="1161" y="3088"/>
            <a:chExt cx="617" cy="98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Arial" panose="020B0604020202020204" pitchFamily="34" charset="0"/>
                <a:ea typeface="MS Gothic" panose="020B0609070205080204" pitchFamily="49" charset="-128"/>
                <a:cs typeface="Arial" panose="020B0604020202020204" pitchFamily="34" charset="0"/>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964"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rPr>
              <a:t>111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anose="020B0604020202020204" pitchFamily="34" charset="0"/>
                <a:cs typeface="Arial" panose="020B0604020202020204" pitchFamily="34" charset="0"/>
              </a:rPr>
              <a:t>عبارات أنا هو في يوحنا</a:t>
            </a:r>
            <a:endParaRPr lang="en-US" altLang="en-US"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1.أنا هو </a:t>
            </a:r>
            <a:r>
              <a:rPr lang="ar-JO" altLang="en-US" b="1" noProof="0"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المسيا</a:t>
            </a: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(4: 26)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2.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لا تخافوا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هو (6: 20)</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3.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خبز</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الحياة (6: 35)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4.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نور</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العالم (8: 12)</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5.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قبل أن يكون إبراهيم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كائن (8: 58)</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6.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باب</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الخراف (10: 7)</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7. أنا الراعي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الصالح</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(10: 11، 14)</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8.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قيامة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(11: 25)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9.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طريق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(14: 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10.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الكرمة الحقيقية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(15: 1)</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CC03-2F56-75AF-BFCE-CC40EE8E31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1F7E9"/>
                </a:solidFill>
                <a:latin typeface="Arial" panose="020B0604020202020204" pitchFamily="34" charset="0"/>
                <a:ea typeface="ＭＳ Ｐゴシック" panose="020B0600070205080204" pitchFamily="34" charset="-128"/>
                <a:cs typeface="Arial" panose="020B0604020202020204" pitchFamily="34" charset="0"/>
              </a:rPr>
              <a:t>خروج 3: 1-4: 17</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329"/>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altLang="en-US" sz="3600" dirty="0">
                <a:solidFill>
                  <a:schemeClr val="bg1"/>
                </a:solidFill>
                <a:effectLst/>
                <a:ea typeface="ＭＳ Ｐゴシック" panose="020B0600070205080204" pitchFamily="34" charset="-128"/>
              </a:rPr>
              <a:t>العليقة</a:t>
            </a:r>
            <a:br>
              <a:rPr kumimoji="0" lang="ar-JO" altLang="en-US" sz="3600" dirty="0">
                <a:solidFill>
                  <a:schemeClr val="bg1"/>
                </a:solidFill>
                <a:effectLst/>
                <a:ea typeface="ＭＳ Ｐゴシック" panose="020B0600070205080204" pitchFamily="34" charset="-128"/>
              </a:rPr>
            </a:br>
            <a:r>
              <a:rPr kumimoji="0" lang="ar-JO" altLang="en-US" sz="3600" dirty="0">
                <a:solidFill>
                  <a:schemeClr val="bg1"/>
                </a:solidFill>
                <a:effectLst/>
                <a:ea typeface="ＭＳ Ｐゴシック" panose="020B0600070205080204" pitchFamily="34" charset="-128"/>
              </a:rPr>
              <a:t>الملتهبة</a:t>
            </a:r>
            <a:endParaRPr kumimoji="0" lang="en-US" altLang="en-US" sz="4000" dirty="0">
              <a:solidFill>
                <a:schemeClr val="bg1"/>
              </a:solidFill>
              <a:effectLst/>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117144" y="2209522"/>
            <a:ext cx="527372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1. من أنا (3: 11)؟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89848" y="2896081"/>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2. من أنت (3: 13)</a:t>
            </a:r>
            <a:r>
              <a:rPr kumimoji="0" lang="ar-JO" sz="4000" b="1" u="none" strike="noStrike" kern="1200" cap="none" spc="0" normalizeH="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89848" y="3576429"/>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3. ماذا لو فشلت (4: 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89848" y="4256777"/>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4. لست موهوباً (4: 10)؟</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531466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5. لا أريد أن أنضم (4: 13)؟</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rPr>
              <a:t>أعذار</a:t>
            </a:r>
            <a:endParaRPr kumimoji="0" lang="en-US" dirty="0">
              <a:solidFill>
                <a:schemeClr val="bg1"/>
              </a:solidFill>
              <a:effectLst/>
              <a:ea typeface="ＭＳ Ｐゴシック" pitchFamily="-112" charset="-128"/>
            </a:endParaRP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221651" y="1545944"/>
            <a:ext cx="8881436" cy="1938992"/>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latin typeface="Arial" panose="020B0604020202020204" pitchFamily="34" charset="0"/>
                <a:cs typeface="Arial" panose="020B0604020202020204" pitchFamily="34" charset="0"/>
              </a:rPr>
              <a:t>أجاب الرب موسى </a:t>
            </a:r>
            <a:r>
              <a:rPr lang="ar-JO" altLang="en-US" sz="4000" b="1" dirty="0">
                <a:solidFill>
                  <a:srgbClr val="FFFF00"/>
                </a:solidFill>
                <a:latin typeface="Arial" panose="020B0604020202020204" pitchFamily="34" charset="0"/>
                <a:cs typeface="Arial" panose="020B0604020202020204" pitchFamily="34" charset="0"/>
              </a:rPr>
              <a:t>أنا هو الذي أنا هو </a:t>
            </a:r>
            <a:r>
              <a:rPr lang="ar-JO" altLang="en-US" sz="4000" b="1" dirty="0">
                <a:solidFill>
                  <a:srgbClr val="FFFFFF"/>
                </a:solidFill>
                <a:latin typeface="Arial" panose="020B0604020202020204" pitchFamily="34" charset="0"/>
                <a:cs typeface="Arial" panose="020B0604020202020204" pitchFamily="34" charset="0"/>
              </a:rPr>
              <a:t>أخبر شعب إسرائيل </a:t>
            </a:r>
            <a:r>
              <a:rPr lang="ar-JO" altLang="en-US" sz="4000" b="1" dirty="0">
                <a:solidFill>
                  <a:srgbClr val="FFFF00"/>
                </a:solidFill>
                <a:latin typeface="Arial" panose="020B0604020202020204" pitchFamily="34" charset="0"/>
                <a:cs typeface="Arial" panose="020B0604020202020204" pitchFamily="34" charset="0"/>
              </a:rPr>
              <a:t>أنا</a:t>
            </a:r>
            <a:r>
              <a:rPr lang="ar-JO" altLang="en-US" sz="4000" b="1" dirty="0">
                <a:solidFill>
                  <a:srgbClr val="FFFFFF"/>
                </a:solidFill>
                <a:latin typeface="Arial" panose="020B0604020202020204" pitchFamily="34" charset="0"/>
                <a:cs typeface="Arial" panose="020B0604020202020204" pitchFamily="34" charset="0"/>
              </a:rPr>
              <a:t> مرسلك إليهم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4: 13)</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5333145"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قبول</a:t>
            </a:r>
            <a:endPar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59" y="2188213"/>
            <a:ext cx="4687910"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المجيء</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59910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استقبال في جنيسارت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34-36، مرقس 6: 53-56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يغرس المسيح في تلاميذه من خلال الشفاء المستمر أن ما أنجزه في العالم المادي يمثل ما أراد أن يفعله للناس في المجال الروحي إذا كانوا يثقون به بالإيمان </a:t>
            </a:r>
          </a:p>
        </p:txBody>
      </p:sp>
    </p:spTree>
    <p:extLst>
      <p:ext uri="{BB962C8B-B14F-4D97-AF65-F5344CB8AC3E}">
        <p14:creationId xmlns:p14="http://schemas.microsoft.com/office/powerpoint/2010/main" val="1092919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خبز الحياة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6: 22-71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ادعائه بأنه الخبز الحقيقي من السماء يعلم المسيح تلاميذه أنه لم يأت ليعطي خبزاً مادياً بل خبزاً سماوياً جديداً هو الحياة الأبدية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1-15</a:t>
              </a:r>
              <a:endParaRPr lang="en-GB"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JO" altLang="en-US" dirty="0">
                <a:effectLst>
                  <a:outerShdw blurRad="38100" dist="38100" dir="2700000" algn="tl">
                    <a:srgbClr val="000000"/>
                  </a:outerShdw>
                </a:effectLst>
                <a:ea typeface="ＭＳ Ｐゴシック" panose="020B0600070205080204" pitchFamily="34" charset="-128"/>
              </a:rPr>
              <a:t>      (6: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lang="en-GB"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rtl="1" eaLnBrk="1" hangingPunct="1"/>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2. يشبع يسوع جوعنا </a:t>
            </a:r>
            <a:r>
              <a:rPr lang="ar-JO" altLang="en-US" sz="4000" dirty="0">
                <a:solidFill>
                  <a:schemeClr val="accent2"/>
                </a:solidFill>
                <a:effectLst>
                  <a:outerShdw blurRad="38100" dist="38100" dir="2700000" algn="tl">
                    <a:srgbClr val="C0C0C0"/>
                  </a:outerShdw>
                </a:effectLst>
                <a:ea typeface="ＭＳ Ｐゴシック" panose="020B0600070205080204" pitchFamily="34" charset="-128"/>
              </a:rPr>
              <a:t>الروحي</a:t>
            </a: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 من خلال منحنا حياة أبدية (6: 22-59)</a:t>
            </a:r>
            <a:r>
              <a:rPr lang="ar-SA"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a:t>
            </a:r>
            <a:endParaRPr lang="en-US"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60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ar-JO" altLang="en-US" dirty="0">
                <a:effectLst>
                  <a:outerShdw blurRad="38100" dist="38100" dir="2700000" algn="tl">
                    <a:srgbClr val="000000"/>
                  </a:outerShdw>
                </a:effectLst>
                <a:ea typeface="ＭＳ Ｐゴシック" panose="020B0600070205080204" pitchFamily="34" charset="-128"/>
              </a:rPr>
              <a:t>طعامين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ليس</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كالطعام الذي يفسد</a:t>
            </a:r>
            <a:b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يعطي</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يسوع حياة أبدية (6: 22-27)</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68061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أجابهم يسوع وقال الحق الحق أقول لكم أنتم تطلبونني ليس لأنكم رأيتم آيات بل لأنكم أكلتم من الخبز فشبعتم</a:t>
            </a:r>
            <a:r>
              <a:rPr kumimoji="0" lang="ar-SA"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(يوحنا 6: 26)</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5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398293"/>
            <a:ext cx="7543800" cy="29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27295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00"/>
                </a:solidFill>
                <a:latin typeface="Arial" panose="020B0604020202020204" pitchFamily="34" charset="0"/>
                <a:cs typeface="Arial" panose="020B0604020202020204" pitchFamily="34" charset="0"/>
              </a:rPr>
              <a:t>اعملوا لا للطعام البائد </a:t>
            </a:r>
            <a:r>
              <a:rPr lang="ar-JO" altLang="en-US" sz="3200" b="1" dirty="0">
                <a:solidFill>
                  <a:srgbClr val="FFFFFF"/>
                </a:solidFill>
                <a:latin typeface="Arial" panose="020B0604020202020204" pitchFamily="34" charset="0"/>
                <a:cs typeface="Arial" panose="020B0604020202020204" pitchFamily="34" charset="0"/>
              </a:rPr>
              <a:t>بل للطعام الباقي للحياة الأبدية</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الذي يعطيكم ابن الإنسان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364776"/>
            <a:ext cx="7239000" cy="5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dirty="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عملين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ليس كالمجهود البشري فإن يسوع يمكننا لنعمل عمل الله بالإيمان به</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 28-29)</a:t>
            </a: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خبزين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cstate="print">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ليس كالمن الذي أعطاه الله بيد موسى، يسوع هو الخبز الحقيقي من السماء الذي يعطي حياة أبدية</a:t>
            </a:r>
            <a:r>
              <a:rPr lang="ar-SA"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a:t>
            </a: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30-33)</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467022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نتيجتين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ليس كالخبز الذي يعطي حياة جسدية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فإن الإيمان بالمسيح يعطي حياة أبدية</a:t>
            </a:r>
            <a:r>
              <a:rPr lang="ar-SA"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a:t>
            </a:r>
            <a:endPar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(6: 34-59)</a:t>
            </a: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p>
        </p:txBody>
      </p:sp>
    </p:spTree>
    <p:extLst>
      <p:ext uri="{BB962C8B-B14F-4D97-AF65-F5344CB8AC3E}">
        <p14:creationId xmlns:p14="http://schemas.microsoft.com/office/powerpoint/2010/main" val="308045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إطعام الخمسة آلاف</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13-21، مرقس 6: 30-44، لوقا 9: 10-17، يوحنا 6: 1-13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167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إطعامه الخمسة آلاف فإن المسيح باعتباره موسى الجديد متمماً تثنية 18: 15، (1) يعلم تلاميذه أهمية عمل الراعي بينما يعلن طبيعة خدمته، عدم كفايتهم وكفايته لتتميم الخدمة (2) يؤكد على إيمان البقية التقية في ثقتهم، و(3) يؤسس الجماهير غير المؤمنة في عماهم الروحي</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cstate="print">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3. إدعاء يسوع بأنه مصدر الحياة الوحيد </a:t>
            </a:r>
            <a:br>
              <a:rPr lang="ar-JO"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يتطلب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قرار</a:t>
            </a:r>
            <a:br>
              <a:rPr lang="ar-JO"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60-71)</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775678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648"/>
            <a:ext cx="9156700" cy="7694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FF"/>
                </a:solidFill>
                <a:latin typeface="Apple Butter" pitchFamily="2" charset="0"/>
              </a:rPr>
              <a:t>هجر التلاميذ ليسوع (61-71)</a:t>
            </a:r>
            <a:r>
              <a:rPr kumimoji="0" lang="en-US" altLang="en-US" sz="4400" b="1" i="0" u="none" strike="noStrike" kern="1200" cap="none" spc="0" normalizeH="0" baseline="0" noProof="0" dirty="0">
                <a:ln>
                  <a:noFill/>
                </a:ln>
                <a:solidFill>
                  <a:srgbClr val="FFFFFF"/>
                </a:solidFill>
                <a:effectLst/>
                <a:uLnTx/>
                <a:uFillTx/>
                <a:latin typeface="Apple Butter" pitchFamily="2" charset="0"/>
                <a:ea typeface="ＭＳ Ｐゴシック" panose="020B0600070205080204" pitchFamily="34" charset="-128"/>
                <a:cs typeface="+mn-cs"/>
              </a:rPr>
              <a:t>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dirty="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545"/>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هذا الوقت رجع كثيرون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تلاميذه</a:t>
            </a: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إلى الوراء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و لم يعودوا يمشون معه</a:t>
            </a:r>
            <a:b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6: 66</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pPr rtl="1"/>
            <a:r>
              <a:rPr lang="ar-JO" altLang="en-US" sz="3600" dirty="0">
                <a:effectLst>
                  <a:outerShdw blurRad="38100" dist="38100" dir="2700000" algn="tl">
                    <a:srgbClr val="000000"/>
                  </a:outerShdw>
                </a:effectLst>
                <a:ea typeface="ＭＳ Ｐゴシック" panose="020B0600070205080204" pitchFamily="34" charset="-128"/>
              </a:rPr>
              <a:t>بقي الإثنا عشر لأن 11 منهم آمنوا أنه ابن الله </a:t>
            </a:r>
            <a:br>
              <a:rPr lang="ar-JO" altLang="en-US" sz="3600" dirty="0">
                <a:effectLst>
                  <a:outerShdw blurRad="38100" dist="38100" dir="2700000" algn="tl">
                    <a:srgbClr val="000000"/>
                  </a:outerShdw>
                </a:effectLst>
                <a:ea typeface="ＭＳ Ｐゴシック" panose="020B0600070205080204" pitchFamily="34" charset="-128"/>
              </a:rPr>
            </a:br>
            <a:r>
              <a:rPr lang="ar-JO" altLang="en-US" sz="3600" dirty="0">
                <a:effectLst>
                  <a:outerShdw blurRad="38100" dist="38100" dir="2700000" algn="tl">
                    <a:srgbClr val="000000"/>
                  </a:outerShdw>
                </a:effectLst>
                <a:ea typeface="ＭＳ Ｐゴシック" panose="020B0600070205080204" pitchFamily="34" charset="-128"/>
              </a:rPr>
              <a:t>(6: 67-71)</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الفكرة الرئيسية في يوحنا 6</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بما أن يسوع يمتلك </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سلطة على الخليقة</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ثق به ليعطيك </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حياة أبدية</a:t>
            </a:r>
            <a:r>
              <a:rPr lang="ar-SA" altLang="en-US" sz="4400" dirty="0">
                <a:effectLst>
                  <a:outerShdw blurRad="38100" dist="38100" dir="2700000" algn="tl">
                    <a:srgbClr val="000000"/>
                  </a:outerShdw>
                </a:effectLst>
                <a:ea typeface="ＭＳ Ｐゴシック" panose="020B0600070205080204" pitchFamily="34" charset="-128"/>
              </a:rPr>
              <a:t>.</a:t>
            </a:r>
            <a:endParaRPr lang="en-US" altLang="en-US" sz="4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550158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عدم الإيمان؟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أم الإيمان؟</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أنت قدوس الله</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النجاسة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1-20، مرقس 7: 1-23، 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يدرب المسيح التلاميذ عن مصدر النجاسة الحقيقي في الداخل ليعلن كيف يكسر الفريسيون الناموس بتقاليدهم في نجاستهم بسبب حالتهم القلبية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4538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استقبال في صور وصيدون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21-28، مرقس 7: 24-30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ابنة المرأة الكنعانية المسكونة بالشياطين يعلم المسيح تلاميذه أنه بينما كان من المبكر للأمم أن يستقبلوا بركات الملكوت حتى تتوب إسرائيل فيمكن تسديد الحاجات الشخصية من خلال الإيمان الفردي بشخصه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305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
        <p:nvSpPr>
          <p:cNvPr id="6018" name="TextBox 2"/>
          <p:cNvSpPr txBox="1"/>
          <p:nvPr/>
        </p:nvSpPr>
        <p:spPr>
          <a:xfrm>
            <a:off x="245752" y="4437112"/>
            <a:ext cx="8852597" cy="646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600" b="1">
                <a:solidFill>
                  <a:srgbClr val="6BCBF4"/>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امرأة فينيقية سورية تطلب من يسوع المساعدة</a:t>
            </a:r>
            <a:endParaRPr kumimoji="0"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6019"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sp>
        <p:nvSpPr>
          <p:cNvPr id="6020" name="TextBox 3"/>
          <p:cNvSpPr txBox="1"/>
          <p:nvPr/>
        </p:nvSpPr>
        <p:spPr>
          <a:xfrm>
            <a:off x="245751" y="5517231"/>
            <a:ext cx="5193694" cy="582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l"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مرقس 7: 24-30</a:t>
            </a:r>
            <a:endParaRPr kumimoji="0"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grpSp>
        <p:nvGrpSpPr>
          <p:cNvPr id="12" name="Group 11">
            <a:extLst>
              <a:ext uri="{FF2B5EF4-FFF2-40B4-BE49-F238E27FC236}">
                <a16:creationId xmlns:a16="http://schemas.microsoft.com/office/drawing/2014/main" id="{09F63A17-3EA1-455E-C64D-A9DB9C49A197}"/>
              </a:ext>
            </a:extLst>
          </p:cNvPr>
          <p:cNvGrpSpPr/>
          <p:nvPr/>
        </p:nvGrpSpPr>
        <p:grpSpPr>
          <a:xfrm>
            <a:off x="245751" y="260648"/>
            <a:ext cx="2660102" cy="1551664"/>
            <a:chOff x="5508104" y="620689"/>
            <a:chExt cx="2660102" cy="1551664"/>
          </a:xfrm>
        </p:grpSpPr>
        <p:grpSp>
          <p:nvGrpSpPr>
            <p:cNvPr id="13" name="Group 12">
              <a:extLst>
                <a:ext uri="{FF2B5EF4-FFF2-40B4-BE49-F238E27FC236}">
                  <a16:creationId xmlns:a16="http://schemas.microsoft.com/office/drawing/2014/main" id="{842327B6-C583-DE07-4EAD-6199292312A6}"/>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ED21A470-C4FE-B1C7-7A23-A422261A556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5A880CF6-E5F5-15BE-7361-9F7B42DD4CB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4" name="TextBox 13">
              <a:extLst>
                <a:ext uri="{FF2B5EF4-FFF2-40B4-BE49-F238E27FC236}">
                  <a16:creationId xmlns:a16="http://schemas.microsoft.com/office/drawing/2014/main" id="{F34EF88A-24F0-0409-DDEE-4E2CC2A6BC7D}"/>
                </a:ext>
              </a:extLst>
            </p:cNvPr>
            <p:cNvSpPr txBox="1"/>
            <p:nvPr/>
          </p:nvSpPr>
          <p:spPr>
            <a:xfrm>
              <a:off x="6804248" y="648153"/>
              <a:ext cx="1296144" cy="1524200"/>
            </a:xfrm>
            <a:prstGeom prst="rect">
              <a:avLst/>
            </a:prstGeom>
            <a:noFill/>
          </p:spPr>
          <p:txBody>
            <a:bodyPr wrap="square" rtlCol="0">
              <a:spAutoFit/>
            </a:bodyPr>
            <a:lstStyle/>
            <a:p>
              <a:pPr marL="0" marR="0" lvl="0" indent="0" algn="r" defTabSz="914400" rtl="1"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ctr" defTabSz="913500"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يطعم 5000</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2000410"/>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14: 13-22</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6: 31-46</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9: 10-17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6: 1-13</a:t>
            </a:r>
            <a:endParaRPr kumimoji="0" lang="en-US"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6083656" y="3284985"/>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2774</TotalTime>
  <Words>7686</Words>
  <Application>Microsoft Macintosh PowerPoint</Application>
  <PresentationFormat>On-screen Show (4:3)</PresentationFormat>
  <Paragraphs>1097</Paragraphs>
  <Slides>166</Slides>
  <Notes>103</Notes>
  <HiddenSlides>0</HiddenSlides>
  <MMClips>0</MMClips>
  <ScaleCrop>false</ScaleCrop>
  <HeadingPairs>
    <vt:vector size="6" baseType="variant">
      <vt:variant>
        <vt:lpstr>Fonts Used</vt:lpstr>
      </vt:variant>
      <vt:variant>
        <vt:i4>25</vt:i4>
      </vt:variant>
      <vt:variant>
        <vt:lpstr>Theme</vt:lpstr>
      </vt:variant>
      <vt:variant>
        <vt:i4>39</vt:i4>
      </vt:variant>
      <vt:variant>
        <vt:lpstr>Slide Titles</vt:lpstr>
      </vt:variant>
      <vt:variant>
        <vt:i4>166</vt:i4>
      </vt:variant>
    </vt:vector>
  </HeadingPairs>
  <TitlesOfParts>
    <vt:vector size="230" baseType="lpstr">
      <vt:lpstr>Adventure</vt:lpstr>
      <vt:lpstr>Apple Butter</vt:lpstr>
      <vt:lpstr>Gregs Other Hand</vt:lpstr>
      <vt:lpstr>IronMan</vt:lpstr>
      <vt:lpstr>j.d.</vt:lpstr>
      <vt:lpstr>ＭＳ Ｐゴシック</vt:lpstr>
      <vt:lpstr>system-ui</vt:lpstr>
      <vt:lpstr>Times</vt:lpstr>
      <vt:lpstr>Times Roman</vt:lpstr>
      <vt:lpstr>Arial</vt:lpstr>
      <vt:lpstr>Arial Narrow</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Trebuchet MS</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6_Default Design</vt:lpstr>
      <vt:lpstr>12_Default Design</vt:lpstr>
      <vt:lpstr>1_Ribbons</vt:lpstr>
      <vt:lpstr>Post Modern</vt:lpstr>
      <vt:lpstr>5_Default Design</vt:lpstr>
      <vt:lpstr>7_Office Theme</vt:lpstr>
      <vt:lpstr>7_Default Design</vt:lpstr>
      <vt:lpstr>2_Office Theme</vt:lpstr>
      <vt:lpstr>10_Office Theme</vt:lpstr>
      <vt:lpstr>4_Blank Presentation</vt:lpstr>
      <vt:lpstr>Shimmer</vt:lpstr>
      <vt:lpstr>17_Default Design</vt:lpstr>
      <vt:lpstr>Azure</vt:lpstr>
      <vt:lpstr>Balance</vt:lpstr>
      <vt:lpstr>1_Azure</vt:lpstr>
      <vt:lpstr>Fireball</vt:lpstr>
      <vt:lpstr>Ribbons</vt:lpstr>
      <vt:lpstr>1_Balance</vt:lpstr>
      <vt:lpstr>3_Office Theme</vt:lpstr>
      <vt:lpstr>PowerPoint Presentation</vt:lpstr>
      <vt:lpstr>فترات عظيمة في حياة المسيح</vt:lpstr>
      <vt:lpstr>تقديم  الملك</vt:lpstr>
      <vt:lpstr>PowerPoint Presentation</vt:lpstr>
      <vt:lpstr>ملخص كتاب بنتيكوست</vt:lpstr>
      <vt:lpstr>زيادة الاستقطاب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يستطيع يسوع إثبات ذلك؟</vt:lpstr>
      <vt:lpstr>اختراق الحمض النووي</vt:lpstr>
      <vt:lpstr>Howtoliveforever.net</vt:lpstr>
      <vt:lpstr>ادعاء مذهل</vt:lpstr>
      <vt:lpstr>Subject</vt:lpstr>
      <vt:lpstr>3 تحركات</vt:lpstr>
      <vt:lpstr>أظهر يسوع سلطته فوق موسى والخليقة (6: 1-21)</vt:lpstr>
      <vt:lpstr>Feeding the 5000</vt:lpstr>
      <vt:lpstr>الإطار</vt:lpstr>
      <vt:lpstr>Verse 5-7</vt:lpstr>
      <vt:lpstr>جمع كبير في مكان بعيد</vt:lpstr>
      <vt:lpstr>Verse 5-7</vt:lpstr>
      <vt:lpstr>Verse 5-7</vt:lpstr>
      <vt:lpstr>أندراوس كان مساعداً</vt:lpstr>
      <vt:lpstr>Verse 5-7</vt:lpstr>
      <vt:lpstr>Verse 9-11</vt:lpstr>
      <vt:lpstr>Verse 9-11</vt:lpstr>
      <vt:lpstr>تضاعف الخبز</vt:lpstr>
      <vt:lpstr>الجمع هو المفتاح</vt:lpstr>
      <vt:lpstr>فلما رأى الناس الآية التي صنعها يسوع قالوا</vt:lpstr>
      <vt:lpstr>نبوة عن نبي مقدمة من موسى (تث 18: 15)</vt:lpstr>
      <vt:lpstr>معجزات إنجيل يوحنا</vt:lpstr>
      <vt:lpstr>الكلمة المفتاحية الإيمان</vt:lpstr>
      <vt:lpstr>Verse 15</vt:lpstr>
      <vt:lpstr>ما الأمر؟</vt:lpstr>
      <vt:lpstr> أثبت يسوع نفسه  أنه أعظم من موسى كونه معطي  الحياة الأبدية  من خلال إطعام 5000 يهودي بطريقة معجزية  (6: 1-15)</vt:lpstr>
      <vt:lpstr>PowerPoint Presentation</vt:lpstr>
      <vt:lpstr>PowerPoint Presentation</vt:lpstr>
      <vt:lpstr>Walking on Water (16-24)</vt:lpstr>
      <vt:lpstr>شق موسى البحر</vt:lpstr>
      <vt:lpstr>مشى يسوع على البحر</vt:lpstr>
      <vt:lpstr>على الرغم من عدم أهليته في وقت لاحق،  إلا أن يسوع كان رائعًا في الفوز بسباق السباحة الأول  في مدرسته.</vt:lpstr>
      <vt:lpstr>يسوع: لا تخافوا أنا هو</vt:lpstr>
      <vt:lpstr>لا تخافوا أنا هنا (6: 20)</vt:lpstr>
      <vt:lpstr>لا تخافوا أنا هو (6: 20)</vt:lpstr>
      <vt:lpstr>عبارات أنا هو في يوحنا</vt:lpstr>
      <vt:lpstr>العليقة الملتهبة</vt:lpstr>
      <vt:lpstr>أعذار</vt:lpstr>
      <vt:lpstr>PowerPoint Presentation</vt:lpstr>
      <vt:lpstr>PowerPoint Presentation</vt:lpstr>
      <vt:lpstr>أظهر يسوع سلطته فوق موسى والخليقة      (6: 1-21)</vt:lpstr>
      <vt:lpstr>2. يشبع يسوع جوعنا الروحي من خلال منحنا حياة أبدية (6: 22-59).</vt:lpstr>
      <vt:lpstr>طعامين</vt:lpstr>
      <vt:lpstr>Verse 26</vt:lpstr>
      <vt:lpstr>Verse 27</vt:lpstr>
      <vt:lpstr>عملين</vt:lpstr>
      <vt:lpstr>خبزين</vt:lpstr>
      <vt:lpstr>نتيجتين</vt:lpstr>
      <vt:lpstr>3. إدعاء يسوع بأنه مصدر الحياة الوحيد  يتطلب قرار (6: 60-71)</vt:lpstr>
      <vt:lpstr>Disciples desert Jesus (60-71)</vt:lpstr>
      <vt:lpstr>بقي الإثنا عشر لأن 11 منهم آمنوا أنه ابن الله  (6: 67-71)</vt:lpstr>
      <vt:lpstr>الفكرة الرئيسية في يوحنا 6</vt:lpstr>
      <vt:lpstr>عدم الإيمان؟</vt:lpstr>
      <vt:lpstr>أم الإيمان؟ أنت قدوس الله</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شمال إسرائيل قيصرية الجليل المدن العشر</vt:lpstr>
      <vt:lpstr>المدن اليونانية           في فلسطين</vt:lpstr>
      <vt:lpstr>PowerPoint Presentation</vt:lpstr>
      <vt:lpstr>طبرية على بحر الجليل</vt:lpstr>
      <vt:lpstr>PowerPoint Presentation</vt:lpstr>
      <vt:lpstr>PowerPoint Presentation</vt:lpstr>
      <vt:lpstr>PowerPoint Presentation</vt:lpstr>
      <vt:lpstr>PowerPoint Presentation</vt:lpstr>
      <vt:lpstr>س. كيف تغلب الله على التحيز الموجود في كنيسة أورشليم؟</vt:lpstr>
      <vt:lpstr>PowerPoint Presentation</vt:lpstr>
      <vt:lpstr>PowerPoint Presentation</vt:lpstr>
      <vt:lpstr>16: 13- 20: 34 متى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تسترد العلاقات؟</vt:lpstr>
      <vt:lpstr>1. (15-17) الطريقة التي يجب على الكنيسة أن تسترد من خلالها مؤمناً خاطئاً هي حفظ الأمر سرياً قدر الإمكان</vt:lpstr>
      <vt:lpstr> 2) (١٨-٢٠): السبب في قدرة الكنيسة على استعادة المؤمنين الضالين أو الاستمرار في السعي لإصلاحهم هو أنها تمد سلطة الله نفسه.</vt:lpstr>
      <vt:lpstr>فكرة تفسيرية : سبب أن الكنيسة يجب أن تسترد مؤمناً خاطئاً بشكل صحيح لأنها توسع سلطة الله</vt:lpstr>
      <vt:lpstr>The Point of Verses 15-17</vt:lpstr>
      <vt:lpstr>4 خطوات في  عملية الإسترداد الإلهي</vt:lpstr>
      <vt:lpstr>الخطوة 1 في الإسترداد تحدث إلى الشخص بنفسك</vt:lpstr>
      <vt:lpstr>Matthew's Relational Pillars</vt:lpstr>
      <vt:lpstr>Matthew's Relational Pillars</vt:lpstr>
      <vt:lpstr>الخطوة 2 في الإسترداد  خذ 1-2 آخرين معك</vt:lpstr>
      <vt:lpstr>الخطوة 3 في الإسترداد  اعرض الخطية على الكنيسة بالكامل</vt:lpstr>
      <vt:lpstr>الخطوة 4 في الإسترداد عامل الشخص كأنه غير مؤمن</vt:lpstr>
      <vt:lpstr>Sins Worthy of Discipline</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PowerPoint Presentation</vt:lpstr>
      <vt:lpstr>PowerPoint Presentation</vt:lpstr>
      <vt:lpstr>شخص مثير للجدل في يوحنا 1-6</vt:lpstr>
      <vt:lpstr>اضطهاد مدينة المسيح له</vt:lpstr>
      <vt:lpstr>اضطهاد مدينة المسيح له</vt:lpstr>
      <vt:lpstr>PowerPoint Presentation</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56</cp:revision>
  <dcterms:created xsi:type="dcterms:W3CDTF">2018-02-05T03:13:19Z</dcterms:created>
  <dcterms:modified xsi:type="dcterms:W3CDTF">2024-05-08T17:59:25Z</dcterms:modified>
</cp:coreProperties>
</file>