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theme/theme16.xml" ContentType="application/vnd.openxmlformats-officedocument.theme+xml"/>
  <Override PartName="/ppt/slideLayouts/slideLayout127.xml" ContentType="application/vnd.openxmlformats-officedocument.presentationml.slideLayout+xml"/>
  <Override PartName="/ppt/theme/theme17.xml" ContentType="application/vnd.openxmlformats-officedocument.theme+xml"/>
  <Override PartName="/ppt/slideLayouts/slideLayout128.xml" ContentType="application/vnd.openxmlformats-officedocument.presentationml.slideLayout+xml"/>
  <Override PartName="/ppt/theme/theme18.xml" ContentType="application/vnd.openxmlformats-officedocument.theme+xml"/>
  <Override PartName="/ppt/slideLayouts/slideLayout129.xml" ContentType="application/vnd.openxmlformats-officedocument.presentationml.slideLayout+xml"/>
  <Override PartName="/ppt/theme/theme19.xml" ContentType="application/vnd.openxmlformats-officedocument.theme+xml"/>
  <Override PartName="/ppt/slideLayouts/slideLayout130.xml" ContentType="application/vnd.openxmlformats-officedocument.presentationml.slideLayout+xml"/>
  <Override PartName="/ppt/theme/theme2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2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22.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23.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24.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25.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26.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theme/theme27.xml" ContentType="application/vnd.openxmlformats-officedocument.theme+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28.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theme/theme29.xml" ContentType="application/vnd.openxmlformats-officedocument.theme+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theme/theme30.xml" ContentType="application/vnd.openxmlformats-officedocument.theme+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31.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32.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theme/theme33.xml" ContentType="application/vnd.openxmlformats-officedocument.theme+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theme/theme34.xml" ContentType="application/vnd.openxmlformats-officedocument.theme+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theme/theme35.xml" ContentType="application/vnd.openxmlformats-officedocument.theme+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theme/theme36.xml" ContentType="application/vnd.openxmlformats-officedocument.theme+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37.xml" ContentType="application/vnd.openxmlformats-officedocument.theme+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1.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10" r:id="rId6"/>
    <p:sldMasterId id="2147483722" r:id="rId7"/>
    <p:sldMasterId id="2147483734" r:id="rId8"/>
    <p:sldMasterId id="2147483746" r:id="rId9"/>
    <p:sldMasterId id="2147483758" r:id="rId10"/>
    <p:sldMasterId id="2147483770" r:id="rId11"/>
    <p:sldMasterId id="2147483784" r:id="rId12"/>
    <p:sldMasterId id="2147483786" r:id="rId13"/>
    <p:sldMasterId id="2147483798" r:id="rId14"/>
    <p:sldMasterId id="2147483800" r:id="rId15"/>
    <p:sldMasterId id="2147483802" r:id="rId16"/>
    <p:sldMasterId id="2147483804" r:id="rId17"/>
    <p:sldMasterId id="2147483806" r:id="rId18"/>
    <p:sldMasterId id="2147483808" r:id="rId19"/>
    <p:sldMasterId id="2147483810" r:id="rId20"/>
    <p:sldMasterId id="2147483814" r:id="rId21"/>
    <p:sldMasterId id="2147483826" r:id="rId22"/>
    <p:sldMasterId id="2147483838" r:id="rId23"/>
    <p:sldMasterId id="2147483851" r:id="rId24"/>
    <p:sldMasterId id="2147484205" r:id="rId25"/>
    <p:sldMasterId id="2147484218" r:id="rId26"/>
    <p:sldMasterId id="2147484230" r:id="rId27"/>
    <p:sldMasterId id="2147484243" r:id="rId28"/>
    <p:sldMasterId id="2147484261" r:id="rId29"/>
    <p:sldMasterId id="2147484264" r:id="rId30"/>
    <p:sldMasterId id="2147484276" r:id="rId31"/>
    <p:sldMasterId id="2147484288" r:id="rId32"/>
    <p:sldMasterId id="2147484301" r:id="rId33"/>
    <p:sldMasterId id="2147484315" r:id="rId34"/>
    <p:sldMasterId id="2147484327" r:id="rId35"/>
    <p:sldMasterId id="2147484339" r:id="rId36"/>
    <p:sldMasterId id="2147484352" r:id="rId37"/>
    <p:sldMasterId id="2147484365" r:id="rId38"/>
  </p:sldMasterIdLst>
  <p:notesMasterIdLst>
    <p:notesMasterId r:id="rId202"/>
  </p:notesMasterIdLst>
  <p:sldIdLst>
    <p:sldId id="256" r:id="rId39"/>
    <p:sldId id="5538" r:id="rId40"/>
    <p:sldId id="5345" r:id="rId41"/>
    <p:sldId id="5338" r:id="rId42"/>
    <p:sldId id="257" r:id="rId43"/>
    <p:sldId id="281" r:id="rId44"/>
    <p:sldId id="282" r:id="rId45"/>
    <p:sldId id="283"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299" r:id="rId62"/>
    <p:sldId id="300" r:id="rId63"/>
    <p:sldId id="301" r:id="rId64"/>
    <p:sldId id="302" r:id="rId65"/>
    <p:sldId id="5339" r:id="rId66"/>
    <p:sldId id="322" r:id="rId67"/>
    <p:sldId id="323" r:id="rId68"/>
    <p:sldId id="324"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258" r:id="rId93"/>
    <p:sldId id="259" r:id="rId94"/>
    <p:sldId id="349" r:id="rId95"/>
    <p:sldId id="350" r:id="rId96"/>
    <p:sldId id="351" r:id="rId97"/>
    <p:sldId id="352" r:id="rId98"/>
    <p:sldId id="353" r:id="rId99"/>
    <p:sldId id="354" r:id="rId100"/>
    <p:sldId id="355" r:id="rId101"/>
    <p:sldId id="356" r:id="rId102"/>
    <p:sldId id="357" r:id="rId103"/>
    <p:sldId id="358" r:id="rId104"/>
    <p:sldId id="260" r:id="rId105"/>
    <p:sldId id="261" r:id="rId106"/>
    <p:sldId id="373" r:id="rId107"/>
    <p:sldId id="360" r:id="rId108"/>
    <p:sldId id="361" r:id="rId109"/>
    <p:sldId id="362" r:id="rId110"/>
    <p:sldId id="363" r:id="rId111"/>
    <p:sldId id="364" r:id="rId112"/>
    <p:sldId id="365" r:id="rId113"/>
    <p:sldId id="366" r:id="rId114"/>
    <p:sldId id="367" r:id="rId115"/>
    <p:sldId id="368" r:id="rId116"/>
    <p:sldId id="369" r:id="rId117"/>
    <p:sldId id="370" r:id="rId118"/>
    <p:sldId id="371" r:id="rId119"/>
    <p:sldId id="372" r:id="rId120"/>
    <p:sldId id="262" r:id="rId121"/>
    <p:sldId id="263" r:id="rId122"/>
    <p:sldId id="534" r:id="rId123"/>
    <p:sldId id="535" r:id="rId124"/>
    <p:sldId id="536" r:id="rId125"/>
    <p:sldId id="537" r:id="rId126"/>
    <p:sldId id="538" r:id="rId127"/>
    <p:sldId id="539" r:id="rId128"/>
    <p:sldId id="540" r:id="rId129"/>
    <p:sldId id="541" r:id="rId130"/>
    <p:sldId id="542" r:id="rId131"/>
    <p:sldId id="543" r:id="rId132"/>
    <p:sldId id="544" r:id="rId133"/>
    <p:sldId id="545" r:id="rId134"/>
    <p:sldId id="546" r:id="rId135"/>
    <p:sldId id="264" r:id="rId136"/>
    <p:sldId id="5537" r:id="rId137"/>
    <p:sldId id="5535" r:id="rId138"/>
    <p:sldId id="265" r:id="rId139"/>
    <p:sldId id="5536" r:id="rId140"/>
    <p:sldId id="266" r:id="rId141"/>
    <p:sldId id="267" r:id="rId142"/>
    <p:sldId id="2338" r:id="rId143"/>
    <p:sldId id="2339" r:id="rId144"/>
    <p:sldId id="5615" r:id="rId145"/>
    <p:sldId id="3703" r:id="rId146"/>
    <p:sldId id="268" r:id="rId147"/>
    <p:sldId id="5340" r:id="rId148"/>
    <p:sldId id="269" r:id="rId149"/>
    <p:sldId id="270" r:id="rId150"/>
    <p:sldId id="4990" r:id="rId151"/>
    <p:sldId id="4931" r:id="rId152"/>
    <p:sldId id="5004" r:id="rId153"/>
    <p:sldId id="5003" r:id="rId154"/>
    <p:sldId id="5002" r:id="rId155"/>
    <p:sldId id="5009" r:id="rId156"/>
    <p:sldId id="5010" r:id="rId157"/>
    <p:sldId id="5007" r:id="rId158"/>
    <p:sldId id="5006" r:id="rId159"/>
    <p:sldId id="5397" r:id="rId160"/>
    <p:sldId id="271" r:id="rId161"/>
    <p:sldId id="5403" r:id="rId162"/>
    <p:sldId id="5374" r:id="rId163"/>
    <p:sldId id="4971" r:id="rId164"/>
    <p:sldId id="4958" r:id="rId165"/>
    <p:sldId id="5024" r:id="rId166"/>
    <p:sldId id="5400" r:id="rId167"/>
    <p:sldId id="5026" r:id="rId168"/>
    <p:sldId id="5401" r:id="rId169"/>
    <p:sldId id="5402" r:id="rId170"/>
    <p:sldId id="4941" r:id="rId171"/>
    <p:sldId id="272" r:id="rId172"/>
    <p:sldId id="273" r:id="rId173"/>
    <p:sldId id="274" r:id="rId174"/>
    <p:sldId id="275" r:id="rId175"/>
    <p:sldId id="276" r:id="rId176"/>
    <p:sldId id="277" r:id="rId177"/>
    <p:sldId id="304" r:id="rId178"/>
    <p:sldId id="305" r:id="rId179"/>
    <p:sldId id="306" r:id="rId180"/>
    <p:sldId id="307" r:id="rId181"/>
    <p:sldId id="308" r:id="rId182"/>
    <p:sldId id="309" r:id="rId183"/>
    <p:sldId id="310" r:id="rId184"/>
    <p:sldId id="311" r:id="rId185"/>
    <p:sldId id="374" r:id="rId186"/>
    <p:sldId id="313" r:id="rId187"/>
    <p:sldId id="314" r:id="rId188"/>
    <p:sldId id="315" r:id="rId189"/>
    <p:sldId id="316" r:id="rId190"/>
    <p:sldId id="317" r:id="rId191"/>
    <p:sldId id="318" r:id="rId192"/>
    <p:sldId id="319" r:id="rId193"/>
    <p:sldId id="278" r:id="rId194"/>
    <p:sldId id="280" r:id="rId195"/>
    <p:sldId id="5379" r:id="rId196"/>
    <p:sldId id="5534" r:id="rId197"/>
    <p:sldId id="5533" r:id="rId198"/>
    <p:sldId id="279" r:id="rId199"/>
    <p:sldId id="320" r:id="rId200"/>
    <p:sldId id="321" r:id="rId2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5AC8CD-E01F-4256-958E-730640E77AB2}">
          <p14:sldIdLst>
            <p14:sldId id="256"/>
            <p14:sldId id="5538"/>
            <p14:sldId id="5345"/>
            <p14:sldId id="5338"/>
          </p14:sldIdLst>
        </p14:section>
        <p14:section name="A. Feeding 5000" id="{75469C9E-09E4-454B-BDB8-731203D32B57}">
          <p14:sldIdLst>
            <p14:sldId id="257"/>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5339"/>
            <p14:sldId id="322"/>
            <p14:sldId id="323"/>
            <p14:sldId id="324"/>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Lst>
        </p14:section>
        <p14:section name="B. Rejection of Offer to Make Christ King" id="{29341229-BFB1-47DF-BB5E-FCCB2772D937}">
          <p14:sldIdLst>
            <p14:sldId id="258"/>
          </p14:sldIdLst>
        </p14:section>
        <p14:section name="C. Instruction through the Storm" id="{1C2957B1-ABB4-4F50-B7F8-EF21EBAFA131}">
          <p14:sldIdLst>
            <p14:sldId id="259"/>
            <p14:sldId id="349"/>
            <p14:sldId id="350"/>
            <p14:sldId id="351"/>
            <p14:sldId id="352"/>
            <p14:sldId id="353"/>
            <p14:sldId id="354"/>
            <p14:sldId id="355"/>
            <p14:sldId id="356"/>
            <p14:sldId id="357"/>
            <p14:sldId id="358"/>
          </p14:sldIdLst>
        </p14:section>
        <p14:section name="D. Reception in Gennesaret" id="{16B65D3F-0DD9-4EB0-B94B-CDF72B628B35}">
          <p14:sldIdLst>
            <p14:sldId id="260"/>
          </p14:sldIdLst>
        </p14:section>
        <p14:section name="E. Instruction Concerning Bread of Life" id="{D5643210-32FD-41CE-944A-FF33E596CE2F}">
          <p14:sldIdLst>
            <p14:sldId id="261"/>
            <p14:sldId id="373"/>
            <p14:sldId id="360"/>
            <p14:sldId id="361"/>
            <p14:sldId id="362"/>
            <p14:sldId id="363"/>
            <p14:sldId id="364"/>
            <p14:sldId id="365"/>
            <p14:sldId id="366"/>
            <p14:sldId id="367"/>
            <p14:sldId id="368"/>
            <p14:sldId id="369"/>
            <p14:sldId id="370"/>
            <p14:sldId id="371"/>
            <p14:sldId id="372"/>
          </p14:sldIdLst>
        </p14:section>
        <p14:section name="F. Instruction Concerning Defilement" id="{5EEA3E5B-8DAD-48F7-85A0-6036776AE1B2}">
          <p14:sldIdLst>
            <p14:sldId id="262"/>
          </p14:sldIdLst>
        </p14:section>
        <p14:section name="G. Reception in Tyre and Sidon" id="{22AC3F47-55C5-46B3-B890-0C4C8975B2D1}">
          <p14:sldIdLst>
            <p14:sldId id="263"/>
            <p14:sldId id="534"/>
            <p14:sldId id="535"/>
            <p14:sldId id="536"/>
            <p14:sldId id="537"/>
            <p14:sldId id="538"/>
            <p14:sldId id="539"/>
            <p14:sldId id="540"/>
            <p14:sldId id="541"/>
            <p14:sldId id="542"/>
            <p14:sldId id="543"/>
            <p14:sldId id="544"/>
            <p14:sldId id="545"/>
            <p14:sldId id="546"/>
          </p14:sldIdLst>
        </p14:section>
        <p14:section name="H. Reception in Decapolis" id="{A72246DF-1C8B-4867-A71E-CA843C33BF5B}">
          <p14:sldIdLst>
            <p14:sldId id="264"/>
            <p14:sldId id="5537"/>
            <p14:sldId id="5535"/>
          </p14:sldIdLst>
        </p14:section>
        <p14:section name="I. Rejection in Magadan" id="{06140875-7ECB-4A4E-B56E-7157AA6912FD}">
          <p14:sldIdLst>
            <p14:sldId id="265"/>
            <p14:sldId id="5536"/>
          </p14:sldIdLst>
        </p14:section>
        <p14:section name="J. Warning against Rejection" id="{3AC94ACD-C25C-4D20-A941-C2270DA099AA}">
          <p14:sldIdLst>
            <p14:sldId id="266"/>
          </p14:sldIdLst>
        </p14:section>
        <p14:section name="K. Confession of Peter" id="{ACBA41C5-3365-42C8-BCE0-4C584CAB02AD}">
          <p14:sldIdLst>
            <p14:sldId id="267"/>
            <p14:sldId id="2338"/>
            <p14:sldId id="2339"/>
            <p14:sldId id="5615"/>
            <p14:sldId id="3703"/>
          </p14:sldIdLst>
        </p14:section>
        <p14:section name="L. Instruction Concerning His Death" id="{2C24A40F-D93A-44B1-9920-63053EB50B7F}">
          <p14:sldIdLst>
            <p14:sldId id="268"/>
            <p14:sldId id="5340"/>
          </p14:sldIdLst>
        </p14:section>
        <p14:section name="M. Instruction Concerning Discipleship" id="{1BC1974D-6F65-41C5-8A21-7C237ADD6126}">
          <p14:sldIdLst>
            <p14:sldId id="269"/>
          </p14:sldIdLst>
        </p14:section>
        <p14:section name="N. Revelation of the Kingdom" id="{CCD9D3B1-EA48-4404-8E43-7CD6B21BBBC5}">
          <p14:sldIdLst>
            <p14:sldId id="270"/>
            <p14:sldId id="4990"/>
            <p14:sldId id="4931"/>
            <p14:sldId id="5004"/>
            <p14:sldId id="5003"/>
            <p14:sldId id="5002"/>
            <p14:sldId id="5009"/>
            <p14:sldId id="5010"/>
            <p14:sldId id="5007"/>
            <p14:sldId id="5006"/>
            <p14:sldId id="5397"/>
          </p14:sldIdLst>
        </p14:section>
        <p14:section name="O. Instruction Concerning Elijah" id="{C1877DAF-2D3E-4D58-9E85-EA5F7C6A68AF}">
          <p14:sldIdLst>
            <p14:sldId id="271"/>
            <p14:sldId id="5403"/>
            <p14:sldId id="5374"/>
            <p14:sldId id="4971"/>
            <p14:sldId id="4958"/>
            <p14:sldId id="5024"/>
            <p14:sldId id="5400"/>
            <p14:sldId id="5026"/>
            <p14:sldId id="5401"/>
            <p14:sldId id="5402"/>
            <p14:sldId id="4941"/>
          </p14:sldIdLst>
        </p14:section>
        <p14:section name="P. Instruction Concerning Dependence" id="{96B369B8-3683-47F8-8A24-5AC09692DFFE}">
          <p14:sldIdLst>
            <p14:sldId id="272"/>
          </p14:sldIdLst>
        </p14:section>
        <p14:section name="Q. Additional Instruction Concerning His Death" id="{D6CF1A7C-B4A9-4829-A2CB-4C19200AFA72}">
          <p14:sldIdLst>
            <p14:sldId id="273"/>
          </p14:sldIdLst>
        </p14:section>
        <p14:section name="R. Instruction Concerning Sonship" id="{5EC4BB11-7D08-465C-8D85-7ECFCA072DE5}">
          <p14:sldIdLst>
            <p14:sldId id="274"/>
          </p14:sldIdLst>
        </p14:section>
        <p14:section name="S. Instruction Concerning Humility" id="{B227A205-B949-4E8E-AB8C-2E3AB4A0D00A}">
          <p14:sldIdLst>
            <p14:sldId id="275"/>
          </p14:sldIdLst>
        </p14:section>
        <p14:section name="T. Instruction Concerning Pride" id="{176FD696-CA0F-4C38-8DE6-64B181653649}">
          <p14:sldIdLst>
            <p14:sldId id="276"/>
          </p14:sldIdLst>
        </p14:section>
        <p14:section name="U. Instruction Concerning Forgiveness" id="{D6D20F1E-9231-48C7-AA21-4F57FB81E855}">
          <p14:sldIdLst>
            <p14:sldId id="277"/>
            <p14:sldId id="304"/>
            <p14:sldId id="305"/>
            <p14:sldId id="306"/>
            <p14:sldId id="307"/>
            <p14:sldId id="308"/>
            <p14:sldId id="309"/>
            <p14:sldId id="310"/>
            <p14:sldId id="311"/>
            <p14:sldId id="374"/>
            <p14:sldId id="313"/>
            <p14:sldId id="314"/>
            <p14:sldId id="315"/>
            <p14:sldId id="316"/>
            <p14:sldId id="317"/>
            <p14:sldId id="318"/>
            <p14:sldId id="319"/>
          </p14:sldIdLst>
        </p14:section>
        <p14:section name="V. Instruction Concerning Discipleship" id="{E336799B-0D1D-4183-BD35-EFA2C5E88335}">
          <p14:sldIdLst>
            <p14:sldId id="278"/>
          </p14:sldIdLst>
        </p14:section>
        <p14:section name="W. Challenge by his Brothers" id="{E2B1F5DD-00E8-41E9-A053-EBFBD57B4FEE}">
          <p14:sldIdLst>
            <p14:sldId id="280"/>
            <p14:sldId id="5379"/>
            <p14:sldId id="5534"/>
            <p14:sldId id="5533"/>
          </p14:sldIdLst>
        </p14:section>
        <p14:section name="X. Journey to Jerusalem" id="{CCDFD637-3C33-4160-A70E-4CD3EA72EB39}">
          <p14:sldIdLst>
            <p14:sldId id="279"/>
            <p14:sldId id="320"/>
            <p14:sldId id="32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148" autoAdjust="0"/>
    <p:restoredTop sz="81086" autoAdjust="0"/>
  </p:normalViewPr>
  <p:slideViewPr>
    <p:cSldViewPr snapToGrid="0">
      <p:cViewPr varScale="1">
        <p:scale>
          <a:sx n="84" d="100"/>
          <a:sy n="84" d="100"/>
        </p:scale>
        <p:origin x="184" y="1152"/>
      </p:cViewPr>
      <p:guideLst>
        <p:guide orient="horz" pos="2160"/>
        <p:guide pos="2880"/>
      </p:guideLst>
    </p:cSldViewPr>
  </p:slideViewPr>
  <p:notesTextViewPr>
    <p:cViewPr>
      <p:scale>
        <a:sx n="1" d="1"/>
        <a:sy n="1" d="1"/>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63" Type="http://schemas.openxmlformats.org/officeDocument/2006/relationships/slide" Target="slides/slide25.xml"/><Relationship Id="rId84" Type="http://schemas.openxmlformats.org/officeDocument/2006/relationships/slide" Target="slides/slide46.xml"/><Relationship Id="rId138" Type="http://schemas.openxmlformats.org/officeDocument/2006/relationships/slide" Target="slides/slide100.xml"/><Relationship Id="rId159" Type="http://schemas.openxmlformats.org/officeDocument/2006/relationships/slide" Target="slides/slide121.xml"/><Relationship Id="rId170" Type="http://schemas.openxmlformats.org/officeDocument/2006/relationships/slide" Target="slides/slide132.xml"/><Relationship Id="rId191" Type="http://schemas.openxmlformats.org/officeDocument/2006/relationships/slide" Target="slides/slide153.xml"/><Relationship Id="rId205" Type="http://schemas.openxmlformats.org/officeDocument/2006/relationships/theme" Target="theme/theme1.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5.xml"/><Relationship Id="rId74" Type="http://schemas.openxmlformats.org/officeDocument/2006/relationships/slide" Target="slides/slide36.xml"/><Relationship Id="rId128" Type="http://schemas.openxmlformats.org/officeDocument/2006/relationships/slide" Target="slides/slide90.xml"/><Relationship Id="rId149" Type="http://schemas.openxmlformats.org/officeDocument/2006/relationships/slide" Target="slides/slide111.xml"/><Relationship Id="rId5" Type="http://schemas.openxmlformats.org/officeDocument/2006/relationships/slideMaster" Target="slideMasters/slideMaster5.xml"/><Relationship Id="rId95" Type="http://schemas.openxmlformats.org/officeDocument/2006/relationships/slide" Target="slides/slide57.xml"/><Relationship Id="rId160" Type="http://schemas.openxmlformats.org/officeDocument/2006/relationships/slide" Target="slides/slide122.xml"/><Relationship Id="rId181" Type="http://schemas.openxmlformats.org/officeDocument/2006/relationships/slide" Target="slides/slide143.xml"/><Relationship Id="rId22" Type="http://schemas.openxmlformats.org/officeDocument/2006/relationships/slideMaster" Target="slideMasters/slideMaster22.xml"/><Relationship Id="rId43" Type="http://schemas.openxmlformats.org/officeDocument/2006/relationships/slide" Target="slides/slide5.xml"/><Relationship Id="rId64" Type="http://schemas.openxmlformats.org/officeDocument/2006/relationships/slide" Target="slides/slide26.xml"/><Relationship Id="rId118" Type="http://schemas.openxmlformats.org/officeDocument/2006/relationships/slide" Target="slides/slide80.xml"/><Relationship Id="rId139" Type="http://schemas.openxmlformats.org/officeDocument/2006/relationships/slide" Target="slides/slide101.xml"/><Relationship Id="rId85" Type="http://schemas.openxmlformats.org/officeDocument/2006/relationships/slide" Target="slides/slide47.xml"/><Relationship Id="rId150" Type="http://schemas.openxmlformats.org/officeDocument/2006/relationships/slide" Target="slides/slide112.xml"/><Relationship Id="rId171" Type="http://schemas.openxmlformats.org/officeDocument/2006/relationships/slide" Target="slides/slide133.xml"/><Relationship Id="rId192" Type="http://schemas.openxmlformats.org/officeDocument/2006/relationships/slide" Target="slides/slide154.xml"/><Relationship Id="rId206"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0.xml"/><Relationship Id="rId129" Type="http://schemas.openxmlformats.org/officeDocument/2006/relationships/slide" Target="slides/slide91.xml"/><Relationship Id="rId54" Type="http://schemas.openxmlformats.org/officeDocument/2006/relationships/slide" Target="slides/slide16.xml"/><Relationship Id="rId75" Type="http://schemas.openxmlformats.org/officeDocument/2006/relationships/slide" Target="slides/slide37.xml"/><Relationship Id="rId96" Type="http://schemas.openxmlformats.org/officeDocument/2006/relationships/slide" Target="slides/slide58.xml"/><Relationship Id="rId140" Type="http://schemas.openxmlformats.org/officeDocument/2006/relationships/slide" Target="slides/slide102.xml"/><Relationship Id="rId161" Type="http://schemas.openxmlformats.org/officeDocument/2006/relationships/slide" Target="slides/slide123.xml"/><Relationship Id="rId182" Type="http://schemas.openxmlformats.org/officeDocument/2006/relationships/slide" Target="slides/slide144.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1.xml"/><Relationship Id="rId44" Type="http://schemas.openxmlformats.org/officeDocument/2006/relationships/slide" Target="slides/slide6.xml"/><Relationship Id="rId65" Type="http://schemas.openxmlformats.org/officeDocument/2006/relationships/slide" Target="slides/slide27.xml"/><Relationship Id="rId86" Type="http://schemas.openxmlformats.org/officeDocument/2006/relationships/slide" Target="slides/slide48.xml"/><Relationship Id="rId130" Type="http://schemas.openxmlformats.org/officeDocument/2006/relationships/slide" Target="slides/slide92.xml"/><Relationship Id="rId151" Type="http://schemas.openxmlformats.org/officeDocument/2006/relationships/slide" Target="slides/slide113.xml"/><Relationship Id="rId172" Type="http://schemas.openxmlformats.org/officeDocument/2006/relationships/slide" Target="slides/slide134.xml"/><Relationship Id="rId193" Type="http://schemas.openxmlformats.org/officeDocument/2006/relationships/slide" Target="slides/slide155.xml"/><Relationship Id="rId13" Type="http://schemas.openxmlformats.org/officeDocument/2006/relationships/slideMaster" Target="slideMasters/slideMaster13.xml"/><Relationship Id="rId109" Type="http://schemas.openxmlformats.org/officeDocument/2006/relationships/slide" Target="slides/slide71.xml"/><Relationship Id="rId34" Type="http://schemas.openxmlformats.org/officeDocument/2006/relationships/slideMaster" Target="slideMasters/slideMaster34.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20" Type="http://schemas.openxmlformats.org/officeDocument/2006/relationships/slide" Target="slides/slide82.xml"/><Relationship Id="rId141" Type="http://schemas.openxmlformats.org/officeDocument/2006/relationships/slide" Target="slides/slide103.xml"/><Relationship Id="rId7" Type="http://schemas.openxmlformats.org/officeDocument/2006/relationships/slideMaster" Target="slideMasters/slideMaster7.xml"/><Relationship Id="rId162" Type="http://schemas.openxmlformats.org/officeDocument/2006/relationships/slide" Target="slides/slide124.xml"/><Relationship Id="rId183" Type="http://schemas.openxmlformats.org/officeDocument/2006/relationships/slide" Target="slides/slide145.xml"/><Relationship Id="rId24" Type="http://schemas.openxmlformats.org/officeDocument/2006/relationships/slideMaster" Target="slideMasters/slideMaster24.xml"/><Relationship Id="rId40" Type="http://schemas.openxmlformats.org/officeDocument/2006/relationships/slide" Target="slides/slide2.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15" Type="http://schemas.openxmlformats.org/officeDocument/2006/relationships/slide" Target="slides/slide77.xml"/><Relationship Id="rId131" Type="http://schemas.openxmlformats.org/officeDocument/2006/relationships/slide" Target="slides/slide93.xml"/><Relationship Id="rId136" Type="http://schemas.openxmlformats.org/officeDocument/2006/relationships/slide" Target="slides/slide98.xml"/><Relationship Id="rId157" Type="http://schemas.openxmlformats.org/officeDocument/2006/relationships/slide" Target="slides/slide119.xml"/><Relationship Id="rId178" Type="http://schemas.openxmlformats.org/officeDocument/2006/relationships/slide" Target="slides/slide140.xml"/><Relationship Id="rId61" Type="http://schemas.openxmlformats.org/officeDocument/2006/relationships/slide" Target="slides/slide23.xml"/><Relationship Id="rId82" Type="http://schemas.openxmlformats.org/officeDocument/2006/relationships/slide" Target="slides/slide44.xml"/><Relationship Id="rId152" Type="http://schemas.openxmlformats.org/officeDocument/2006/relationships/slide" Target="slides/slide114.xml"/><Relationship Id="rId173" Type="http://schemas.openxmlformats.org/officeDocument/2006/relationships/slide" Target="slides/slide135.xml"/><Relationship Id="rId194" Type="http://schemas.openxmlformats.org/officeDocument/2006/relationships/slide" Target="slides/slide156.xml"/><Relationship Id="rId199" Type="http://schemas.openxmlformats.org/officeDocument/2006/relationships/slide" Target="slides/slide161.xml"/><Relationship Id="rId203"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26" Type="http://schemas.openxmlformats.org/officeDocument/2006/relationships/slide" Target="slides/slide88.xml"/><Relationship Id="rId147" Type="http://schemas.openxmlformats.org/officeDocument/2006/relationships/slide" Target="slides/slide109.xml"/><Relationship Id="rId168" Type="http://schemas.openxmlformats.org/officeDocument/2006/relationships/slide" Target="slides/slide130.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slide" Target="slides/slide104.xml"/><Relationship Id="rId163" Type="http://schemas.openxmlformats.org/officeDocument/2006/relationships/slide" Target="slides/slide125.xml"/><Relationship Id="rId184" Type="http://schemas.openxmlformats.org/officeDocument/2006/relationships/slide" Target="slides/slide146.xml"/><Relationship Id="rId189" Type="http://schemas.openxmlformats.org/officeDocument/2006/relationships/slide" Target="slides/slide15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116" Type="http://schemas.openxmlformats.org/officeDocument/2006/relationships/slide" Target="slides/slide78.xml"/><Relationship Id="rId137" Type="http://schemas.openxmlformats.org/officeDocument/2006/relationships/slide" Target="slides/slide99.xml"/><Relationship Id="rId158" Type="http://schemas.openxmlformats.org/officeDocument/2006/relationships/slide" Target="slides/slide120.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3" Type="http://schemas.openxmlformats.org/officeDocument/2006/relationships/slide" Target="slides/slide115.xml"/><Relationship Id="rId174" Type="http://schemas.openxmlformats.org/officeDocument/2006/relationships/slide" Target="slides/slide136.xml"/><Relationship Id="rId179" Type="http://schemas.openxmlformats.org/officeDocument/2006/relationships/slide" Target="slides/slide141.xml"/><Relationship Id="rId195" Type="http://schemas.openxmlformats.org/officeDocument/2006/relationships/slide" Target="slides/slide157.xml"/><Relationship Id="rId190" Type="http://schemas.openxmlformats.org/officeDocument/2006/relationships/slide" Target="slides/slide152.xml"/><Relationship Id="rId204"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9.xml"/><Relationship Id="rId106" Type="http://schemas.openxmlformats.org/officeDocument/2006/relationships/slide" Target="slides/slide68.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4.xml"/><Relationship Id="rId73" Type="http://schemas.openxmlformats.org/officeDocument/2006/relationships/slide" Target="slides/slide35.xml"/><Relationship Id="rId78" Type="http://schemas.openxmlformats.org/officeDocument/2006/relationships/slide" Target="slides/slide40.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43" Type="http://schemas.openxmlformats.org/officeDocument/2006/relationships/slide" Target="slides/slide105.xml"/><Relationship Id="rId148" Type="http://schemas.openxmlformats.org/officeDocument/2006/relationships/slide" Target="slides/slide110.xml"/><Relationship Id="rId164" Type="http://schemas.openxmlformats.org/officeDocument/2006/relationships/slide" Target="slides/slide126.xml"/><Relationship Id="rId169" Type="http://schemas.openxmlformats.org/officeDocument/2006/relationships/slide" Target="slides/slide131.xml"/><Relationship Id="rId185" Type="http://schemas.openxmlformats.org/officeDocument/2006/relationships/slide" Target="slides/slide1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2.xml"/><Relationship Id="rId26" Type="http://schemas.openxmlformats.org/officeDocument/2006/relationships/slideMaster" Target="slideMasters/slideMaster26.xml"/><Relationship Id="rId47" Type="http://schemas.openxmlformats.org/officeDocument/2006/relationships/slide" Target="slides/slide9.xml"/><Relationship Id="rId68" Type="http://schemas.openxmlformats.org/officeDocument/2006/relationships/slide" Target="slides/slide30.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54" Type="http://schemas.openxmlformats.org/officeDocument/2006/relationships/slide" Target="slides/slide116.xml"/><Relationship Id="rId175" Type="http://schemas.openxmlformats.org/officeDocument/2006/relationships/slide" Target="slides/slide137.xml"/><Relationship Id="rId196" Type="http://schemas.openxmlformats.org/officeDocument/2006/relationships/slide" Target="slides/slide158.xml"/><Relationship Id="rId200" Type="http://schemas.openxmlformats.org/officeDocument/2006/relationships/slide" Target="slides/slide162.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0.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44" Type="http://schemas.openxmlformats.org/officeDocument/2006/relationships/slide" Target="slides/slide106.xml"/><Relationship Id="rId90" Type="http://schemas.openxmlformats.org/officeDocument/2006/relationships/slide" Target="slides/slide52.xml"/><Relationship Id="rId165" Type="http://schemas.openxmlformats.org/officeDocument/2006/relationships/slide" Target="slides/slide127.xml"/><Relationship Id="rId186" Type="http://schemas.openxmlformats.org/officeDocument/2006/relationships/slide" Target="slides/slide148.xml"/><Relationship Id="rId27" Type="http://schemas.openxmlformats.org/officeDocument/2006/relationships/slideMaster" Target="slideMasters/slideMaster27.xml"/><Relationship Id="rId48" Type="http://schemas.openxmlformats.org/officeDocument/2006/relationships/slide" Target="slides/slide10.xml"/><Relationship Id="rId69" Type="http://schemas.openxmlformats.org/officeDocument/2006/relationships/slide" Target="slides/slide31.xml"/><Relationship Id="rId113" Type="http://schemas.openxmlformats.org/officeDocument/2006/relationships/slide" Target="slides/slide75.xml"/><Relationship Id="rId134" Type="http://schemas.openxmlformats.org/officeDocument/2006/relationships/slide" Target="slides/slide96.xml"/><Relationship Id="rId80" Type="http://schemas.openxmlformats.org/officeDocument/2006/relationships/slide" Target="slides/slide42.xml"/><Relationship Id="rId155" Type="http://schemas.openxmlformats.org/officeDocument/2006/relationships/slide" Target="slides/slide117.xml"/><Relationship Id="rId176" Type="http://schemas.openxmlformats.org/officeDocument/2006/relationships/slide" Target="slides/slide138.xml"/><Relationship Id="rId197" Type="http://schemas.openxmlformats.org/officeDocument/2006/relationships/slide" Target="slides/slide159.xml"/><Relationship Id="rId201" Type="http://schemas.openxmlformats.org/officeDocument/2006/relationships/slide" Target="slides/slide16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24" Type="http://schemas.openxmlformats.org/officeDocument/2006/relationships/slide" Target="slides/slide86.xml"/><Relationship Id="rId70" Type="http://schemas.openxmlformats.org/officeDocument/2006/relationships/slide" Target="slides/slide32.xml"/><Relationship Id="rId91" Type="http://schemas.openxmlformats.org/officeDocument/2006/relationships/slide" Target="slides/slide53.xml"/><Relationship Id="rId145" Type="http://schemas.openxmlformats.org/officeDocument/2006/relationships/slide" Target="slides/slide107.xml"/><Relationship Id="rId166" Type="http://schemas.openxmlformats.org/officeDocument/2006/relationships/slide" Target="slides/slide128.xml"/><Relationship Id="rId187" Type="http://schemas.openxmlformats.org/officeDocument/2006/relationships/slide" Target="slides/slide149.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1.xml"/><Relationship Id="rId114" Type="http://schemas.openxmlformats.org/officeDocument/2006/relationships/slide" Target="slides/slide76.xml"/><Relationship Id="rId60" Type="http://schemas.openxmlformats.org/officeDocument/2006/relationships/slide" Target="slides/slide22.xml"/><Relationship Id="rId81" Type="http://schemas.openxmlformats.org/officeDocument/2006/relationships/slide" Target="slides/slide43.xml"/><Relationship Id="rId135" Type="http://schemas.openxmlformats.org/officeDocument/2006/relationships/slide" Target="slides/slide97.xml"/><Relationship Id="rId156" Type="http://schemas.openxmlformats.org/officeDocument/2006/relationships/slide" Target="slides/slide118.xml"/><Relationship Id="rId177" Type="http://schemas.openxmlformats.org/officeDocument/2006/relationships/slide" Target="slides/slide139.xml"/><Relationship Id="rId198" Type="http://schemas.openxmlformats.org/officeDocument/2006/relationships/slide" Target="slides/slide160.xml"/><Relationship Id="rId202" Type="http://schemas.openxmlformats.org/officeDocument/2006/relationships/notesMaster" Target="notesMasters/notesMaster1.xml"/><Relationship Id="rId18" Type="http://schemas.openxmlformats.org/officeDocument/2006/relationships/slideMaster" Target="slideMasters/slideMaster18.xml"/><Relationship Id="rId39" Type="http://schemas.openxmlformats.org/officeDocument/2006/relationships/slide" Target="slides/slide1.xml"/><Relationship Id="rId50" Type="http://schemas.openxmlformats.org/officeDocument/2006/relationships/slide" Target="slides/slide12.xml"/><Relationship Id="rId104" Type="http://schemas.openxmlformats.org/officeDocument/2006/relationships/slide" Target="slides/slide66.xml"/><Relationship Id="rId125" Type="http://schemas.openxmlformats.org/officeDocument/2006/relationships/slide" Target="slides/slide87.xml"/><Relationship Id="rId146" Type="http://schemas.openxmlformats.org/officeDocument/2006/relationships/slide" Target="slides/slide108.xml"/><Relationship Id="rId167" Type="http://schemas.openxmlformats.org/officeDocument/2006/relationships/slide" Target="slides/slide129.xml"/><Relationship Id="rId188" Type="http://schemas.openxmlformats.org/officeDocument/2006/relationships/slide" Target="slides/slide150.xml"/><Relationship Id="rId71" Type="http://schemas.openxmlformats.org/officeDocument/2006/relationships/slide" Target="slides/slide33.xml"/><Relationship Id="rId92"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Master" Target="slideMasters/slideMaster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3E4A9-0201-4325-902A-81C4BA9C2DFB}" type="datetimeFigureOut">
              <a:rPr lang="en-GB" smtClean="0"/>
              <a:pPr/>
              <a:t>02/03/2024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22EC1E-BBDA-469C-A934-AB22BDD9F132}" type="slidenum">
              <a:rPr lang="en-GB" smtClean="0"/>
              <a:pPr/>
              <a:t>‹#›</a:t>
            </a:fld>
            <a:endParaRPr lang="en-GB"/>
          </a:p>
        </p:txBody>
      </p:sp>
    </p:spTree>
    <p:extLst>
      <p:ext uri="{BB962C8B-B14F-4D97-AF65-F5344CB8AC3E}">
        <p14:creationId xmlns:p14="http://schemas.microsoft.com/office/powerpoint/2010/main" val="3373345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439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64160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7286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60171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78262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6428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21637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99398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40768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7249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a:p>
            <a:endParaRPr lang="en-US" dirty="0"/>
          </a:p>
        </p:txBody>
      </p:sp>
    </p:spTree>
    <p:extLst>
      <p:ext uri="{BB962C8B-B14F-4D97-AF65-F5344CB8AC3E}">
        <p14:creationId xmlns:p14="http://schemas.microsoft.com/office/powerpoint/2010/main" val="2293336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12192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60214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1347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05FE33F-BD1C-421C-9344-2CE6D3712E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97B068-2D35-47F1-B8A3-0D9FA545AD6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8131" name="Rectangle 2">
            <a:extLst>
              <a:ext uri="{FF2B5EF4-FFF2-40B4-BE49-F238E27FC236}">
                <a16:creationId xmlns:a16="http://schemas.microsoft.com/office/drawing/2014/main" id="{49A25C7A-D63F-4A26-855A-DF6433DDD17A}"/>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B97CCA3-C5A1-49C2-AD16-0F0BC28ECE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30255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9F1C0A0A-F6FB-4F1D-ADCC-9AB7D51FE8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E65571-1BE9-41B4-92F2-EB997B627F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3251" name="Rectangle 2">
            <a:extLst>
              <a:ext uri="{FF2B5EF4-FFF2-40B4-BE49-F238E27FC236}">
                <a16:creationId xmlns:a16="http://schemas.microsoft.com/office/drawing/2014/main" id="{149DF607-6FE3-4A89-9BA9-4A4336E22A89}"/>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D3AC22F7-B90C-40C4-AE79-497B44190E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Verse 26</a:t>
            </a:r>
          </a:p>
          <a:p>
            <a:pPr eaLnBrk="1" hangingPunct="1"/>
            <a:r>
              <a:rPr lang="en-US" altLang="en-US" b="1" dirty="0">
                <a:latin typeface="Times New Roman" panose="02020603050405020304" pitchFamily="18" charset="0"/>
                <a:ea typeface="ＭＳ Ｐゴシック" panose="020B0600070205080204" pitchFamily="34" charset="-128"/>
              </a:rPr>
              <a:t>Why did the crowd search for Jesus?</a:t>
            </a:r>
          </a:p>
          <a:p>
            <a:pPr eaLnBrk="1" hangingPunct="1"/>
            <a:r>
              <a:rPr lang="en-US" altLang="en-US" dirty="0">
                <a:latin typeface="Times New Roman" panose="02020603050405020304" pitchFamily="18" charset="0"/>
                <a:ea typeface="ＭＳ Ｐゴシック" panose="020B0600070205080204" pitchFamily="34" charset="-128"/>
              </a:rPr>
              <a:t>The crowd wants follow a prophet who will provide free food and political deliverance. </a:t>
            </a:r>
          </a:p>
        </p:txBody>
      </p:sp>
    </p:spTree>
    <p:extLst>
      <p:ext uri="{BB962C8B-B14F-4D97-AF65-F5344CB8AC3E}">
        <p14:creationId xmlns:p14="http://schemas.microsoft.com/office/powerpoint/2010/main" val="38511342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E361C2F2-8AB6-475B-ACE5-1BC7C66E2F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D713B1-8E12-46DC-A3E4-58D4D9E7CD4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9" name="Rectangle 2">
            <a:extLst>
              <a:ext uri="{FF2B5EF4-FFF2-40B4-BE49-F238E27FC236}">
                <a16:creationId xmlns:a16="http://schemas.microsoft.com/office/drawing/2014/main" id="{AE2B0A2B-B3C3-4E9F-8C0C-4DDF27705749}"/>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59EC3AA5-22A0-4E62-B9DA-D6B6497537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038973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17041D37-19FE-4465-A123-996749004B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FF314E-C13E-49B2-A5C7-5A9BAA1D46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7" name="Rectangle 2">
            <a:extLst>
              <a:ext uri="{FF2B5EF4-FFF2-40B4-BE49-F238E27FC236}">
                <a16:creationId xmlns:a16="http://schemas.microsoft.com/office/drawing/2014/main" id="{CB1E8A9E-4472-4CA6-857A-F523197A8C82}"/>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B45CB97F-3CA2-4F81-A9D9-AC80C19509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216615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69798B5-A7E0-4B67-ACFB-6F93F8DB1B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68F786-EECC-4BC8-B633-D9DCA7A4F09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9395" name="Rectangle 2">
            <a:extLst>
              <a:ext uri="{FF2B5EF4-FFF2-40B4-BE49-F238E27FC236}">
                <a16:creationId xmlns:a16="http://schemas.microsoft.com/office/drawing/2014/main" id="{530EF368-3B46-46BC-9BBD-9298B32012EC}"/>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522F983-2A6F-4E38-9D0D-299EDB06CC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37768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58733A3A-9E43-4289-A132-EA034AC533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5557D5-494A-4EE9-BC66-D343981A04D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1443" name="Rectangle 2">
            <a:extLst>
              <a:ext uri="{FF2B5EF4-FFF2-40B4-BE49-F238E27FC236}">
                <a16:creationId xmlns:a16="http://schemas.microsoft.com/office/drawing/2014/main" id="{3D6CF51C-85DA-483A-B5EF-30D748D906CA}"/>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B0E3F6B2-3019-477E-8C1C-1CA2168966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38843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FB2AA310-6292-4F2C-9D0F-7AB64E1A98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A2B357-B648-49D2-B45C-8F63D0C8463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3491" name="Rectangle 2">
            <a:extLst>
              <a:ext uri="{FF2B5EF4-FFF2-40B4-BE49-F238E27FC236}">
                <a16:creationId xmlns:a16="http://schemas.microsoft.com/office/drawing/2014/main" id="{3473FAAC-0120-4CFD-822D-45945508A7E8}"/>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1A38C7EF-35AC-41F3-82B6-957316ADA8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Jesus went up to the mountain &amp; Sat down to teach the disciples</a:t>
            </a:r>
          </a:p>
        </p:txBody>
      </p:sp>
    </p:spTree>
    <p:extLst>
      <p:ext uri="{BB962C8B-B14F-4D97-AF65-F5344CB8AC3E}">
        <p14:creationId xmlns:p14="http://schemas.microsoft.com/office/powerpoint/2010/main" val="3800636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458204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60EA42-B478-4BDF-80F0-41AB9482C0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1953B0-C8E7-4B05-87A6-493E2DE213D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D6654717-8792-4EC8-BFE6-D68DF1AFED42}"/>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A371B03F-1F27-47BC-AC91-2B725F1443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Verse 5-7</a:t>
            </a:r>
          </a:p>
          <a:p>
            <a:pPr eaLnBrk="1" hangingPunct="1"/>
            <a:r>
              <a:rPr lang="en-US" altLang="en-US" dirty="0">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2399780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7B958FF3-4E95-4E6C-8A3B-1E4F86BD4F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B86BE9-67DD-46E7-AE04-47947AFF494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7" name="Rectangle 2">
            <a:extLst>
              <a:ext uri="{FF2B5EF4-FFF2-40B4-BE49-F238E27FC236}">
                <a16:creationId xmlns:a16="http://schemas.microsoft.com/office/drawing/2014/main" id="{5DBE7B18-8733-4FF6-83C4-CE028E71D618}"/>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4D2E0CDA-E103-4843-B5FE-58C399E717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266576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A74A848C-FC2D-40B5-AC0E-2DEAC5ABCE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95B642-C432-45C8-B314-3115F868906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9635" name="Rectangle 2">
            <a:extLst>
              <a:ext uri="{FF2B5EF4-FFF2-40B4-BE49-F238E27FC236}">
                <a16:creationId xmlns:a16="http://schemas.microsoft.com/office/drawing/2014/main" id="{0F3D28A8-9D93-427F-8543-C1A448D63916}"/>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EECCCD59-5236-4AB4-BDB1-7A9C598434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1984526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8E6AC066-0A73-49F0-9AC6-765FD28040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366E2A-8883-4BA5-993F-4A7F2462B46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1683" name="Rectangle 2">
            <a:extLst>
              <a:ext uri="{FF2B5EF4-FFF2-40B4-BE49-F238E27FC236}">
                <a16:creationId xmlns:a16="http://schemas.microsoft.com/office/drawing/2014/main" id="{6E7221EA-FBC8-402D-A66B-3D757B9F35C4}"/>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B0E7A594-E7E1-4DAB-A6F8-DE394024AE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0674690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9AC51E7-32C0-4980-B7A8-E300264A40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3AA6FD-6C33-4F69-AF58-BA51902DFB2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4755" name="Rectangle 2">
            <a:extLst>
              <a:ext uri="{FF2B5EF4-FFF2-40B4-BE49-F238E27FC236}">
                <a16:creationId xmlns:a16="http://schemas.microsoft.com/office/drawing/2014/main" id="{B12CC565-4528-42EE-BCA8-96247D5FC3EC}"/>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9D2C2F8C-D101-4A13-B0B3-6CAC3F080E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1263529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82CF4A4D-C9BD-4C7E-BB8D-8DC52E61DD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514538-3253-4785-B283-C032E4F6CB5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6803" name="Rectangle 2">
            <a:extLst>
              <a:ext uri="{FF2B5EF4-FFF2-40B4-BE49-F238E27FC236}">
                <a16:creationId xmlns:a16="http://schemas.microsoft.com/office/drawing/2014/main" id="{A70E6178-1D05-4CE1-A11A-75ADD4EBB31F}"/>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7C7AC13F-DCC5-4AEA-85F7-38C6BA86D3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 you believe that God can use what you have and multiply it? </a:t>
            </a:r>
          </a:p>
        </p:txBody>
      </p:sp>
    </p:spTree>
    <p:extLst>
      <p:ext uri="{BB962C8B-B14F-4D97-AF65-F5344CB8AC3E}">
        <p14:creationId xmlns:p14="http://schemas.microsoft.com/office/powerpoint/2010/main" val="2878193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9AE328BB-EF14-41EB-859D-F290D8D2C9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D8BA02-1D94-43F5-8038-A26E81AC849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8851" name="Rectangle 2">
            <a:extLst>
              <a:ext uri="{FF2B5EF4-FFF2-40B4-BE49-F238E27FC236}">
                <a16:creationId xmlns:a16="http://schemas.microsoft.com/office/drawing/2014/main" id="{2EB078DB-37E3-4659-9E9A-76220251FBDA}"/>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0B31A926-4DB2-4B2C-B9BD-1CA78A2B0D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 you believe that God can use what you have and multiply it? </a:t>
            </a:r>
          </a:p>
        </p:txBody>
      </p:sp>
    </p:spTree>
    <p:extLst>
      <p:ext uri="{BB962C8B-B14F-4D97-AF65-F5344CB8AC3E}">
        <p14:creationId xmlns:p14="http://schemas.microsoft.com/office/powerpoint/2010/main" val="3117078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36F80727-3CE4-4674-9368-E3133D2B0D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C9710E-FA86-45A5-A7BD-AA0E4C43558E}" type="slidenum">
              <a:rPr kumimoji="0" lang="en-US" altLang="en-US" sz="1200" b="0" i="0" u="none" strike="noStrike" kern="1200" cap="none" spc="0" normalizeH="0" baseline="0" noProof="0" smtClean="0">
                <a:ln>
                  <a:noFill/>
                </a:ln>
                <a:solidFill>
                  <a:srgbClr val="FFFFFF"/>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3971" name="Rectangle 2">
            <a:extLst>
              <a:ext uri="{FF2B5EF4-FFF2-40B4-BE49-F238E27FC236}">
                <a16:creationId xmlns:a16="http://schemas.microsoft.com/office/drawing/2014/main" id="{53DA952B-9C03-4C8D-9ACA-0D7979224B63}"/>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A85E1E2C-CE08-4969-9407-7A524888AE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541934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a:extLst>
              <a:ext uri="{FF2B5EF4-FFF2-40B4-BE49-F238E27FC236}">
                <a16:creationId xmlns:a16="http://schemas.microsoft.com/office/drawing/2014/main" id="{426C98D4-92E9-4642-B85B-DFEB500D7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290C37-3DED-4A90-9213-20AA8DD8CA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6019" name="Rectangle 1026">
            <a:extLst>
              <a:ext uri="{FF2B5EF4-FFF2-40B4-BE49-F238E27FC236}">
                <a16:creationId xmlns:a16="http://schemas.microsoft.com/office/drawing/2014/main" id="{C02AB07C-AA16-45B9-9E24-C22370F93C6F}"/>
              </a:ext>
            </a:extLst>
          </p:cNvPr>
          <p:cNvSpPr>
            <a:spLocks noGrp="1" noRot="1" noChangeAspect="1" noChangeArrowheads="1" noTextEdit="1"/>
          </p:cNvSpPr>
          <p:nvPr>
            <p:ph type="sldImg"/>
          </p:nvPr>
        </p:nvSpPr>
        <p:spPr>
          <a:ln/>
        </p:spPr>
      </p:sp>
      <p:sp>
        <p:nvSpPr>
          <p:cNvPr id="86020" name="Rectangle 1027">
            <a:extLst>
              <a:ext uri="{FF2B5EF4-FFF2-40B4-BE49-F238E27FC236}">
                <a16:creationId xmlns:a16="http://schemas.microsoft.com/office/drawing/2014/main" id="{7DC5665D-5FB0-44E4-AFE2-34C91CF9C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97245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31">
            <a:extLst>
              <a:ext uri="{FF2B5EF4-FFF2-40B4-BE49-F238E27FC236}">
                <a16:creationId xmlns:a16="http://schemas.microsoft.com/office/drawing/2014/main" id="{A0055F4E-7AE7-4B82-BBB5-F9BDE99876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3AC016-1F8A-43B4-A3EF-D2A95E6730A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8067" name="Rectangle 2">
            <a:extLst>
              <a:ext uri="{FF2B5EF4-FFF2-40B4-BE49-F238E27FC236}">
                <a16:creationId xmlns:a16="http://schemas.microsoft.com/office/drawing/2014/main" id="{7B6F3EC4-E1F5-414E-B8F6-EDE68413A0A5}"/>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7C0B90E8-8FE4-4B63-B2AA-17A8E6EA47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12923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03971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9A8C9BDC-2534-429E-8F5C-F254CEEEA4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AC5397-ADCA-4043-B213-01B16EA971A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15" name="Rectangle 2">
            <a:extLst>
              <a:ext uri="{FF2B5EF4-FFF2-40B4-BE49-F238E27FC236}">
                <a16:creationId xmlns:a16="http://schemas.microsoft.com/office/drawing/2014/main" id="{71EA6787-1BA0-4ED1-9102-4783734DBA08}"/>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BD628F25-7150-4BC8-A60E-6925588BA6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Verse 15</a:t>
            </a:r>
          </a:p>
          <a:p>
            <a:pPr eaLnBrk="1" hangingPunct="1"/>
            <a:r>
              <a:rPr lang="en-US" altLang="en-US" b="1" dirty="0">
                <a:latin typeface="Times New Roman" panose="02020603050405020304" pitchFamily="18" charset="0"/>
                <a:ea typeface="ＭＳ Ｐゴシック" panose="020B0600070205080204" pitchFamily="34" charset="-128"/>
              </a:rPr>
              <a:t>who is this ‘prophet’ that the people are referring to?</a:t>
            </a:r>
          </a:p>
          <a:p>
            <a:pPr eaLnBrk="1" hangingPunct="1"/>
            <a:r>
              <a:rPr lang="en-US" altLang="en-US" dirty="0">
                <a:latin typeface="Times New Roman" panose="02020603050405020304" pitchFamily="18" charset="0"/>
                <a:ea typeface="ＭＳ Ｐゴシック" panose="020B0600070205080204" pitchFamily="34" charset="-128"/>
              </a:rPr>
              <a:t>“The Prophet” is the one prophesied by Moses (</a:t>
            </a:r>
            <a:r>
              <a:rPr lang="en-US" altLang="en-US" dirty="0" err="1">
                <a:latin typeface="Times New Roman" panose="02020603050405020304" pitchFamily="18" charset="0"/>
                <a:ea typeface="ＭＳ Ｐゴシック" panose="020B0600070205080204" pitchFamily="34" charset="-128"/>
              </a:rPr>
              <a:t>Deu</a:t>
            </a:r>
            <a:r>
              <a:rPr lang="en-US" altLang="en-US" dirty="0">
                <a:latin typeface="Times New Roman" panose="02020603050405020304" pitchFamily="18" charset="0"/>
                <a:ea typeface="ＭＳ Ｐゴシック" panose="020B0600070205080204" pitchFamily="34" charset="-128"/>
              </a:rPr>
              <a:t> 18:15). They acknowledge that Jesus was the Prophet who would come into the world to deliver them from the control of the Roman Empire. </a:t>
            </a:r>
          </a:p>
          <a:p>
            <a:pPr eaLnBrk="1" hangingPunct="1"/>
            <a:r>
              <a:rPr lang="en-US" altLang="en-US" dirty="0">
                <a:latin typeface="Times New Roman" panose="02020603050405020304" pitchFamily="18" charset="0"/>
                <a:ea typeface="ＭＳ Ｐゴシック" panose="020B0600070205080204" pitchFamily="34" charset="-128"/>
              </a:rPr>
              <a:t>Jesus knew that they want to make him king but he withdrew again to the mountains.</a:t>
            </a:r>
          </a:p>
        </p:txBody>
      </p:sp>
    </p:spTree>
    <p:extLst>
      <p:ext uri="{BB962C8B-B14F-4D97-AF65-F5344CB8AC3E}">
        <p14:creationId xmlns:p14="http://schemas.microsoft.com/office/powerpoint/2010/main" val="1936497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A982B94E-B311-4C7E-BF59-9B4D4D3E8D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B6E182-E67D-4C6D-BEBE-A3C88DFDC15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4211" name="Rectangle 2">
            <a:extLst>
              <a:ext uri="{FF2B5EF4-FFF2-40B4-BE49-F238E27FC236}">
                <a16:creationId xmlns:a16="http://schemas.microsoft.com/office/drawing/2014/main" id="{DFF5CBED-C799-4D63-93FB-17B10A350F87}"/>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C7E6AF19-3BE9-4A9A-91DC-BEE354066F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403144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Text Box 1">
            <a:extLst>
              <a:ext uri="{FF2B5EF4-FFF2-40B4-BE49-F238E27FC236}">
                <a16:creationId xmlns:a16="http://schemas.microsoft.com/office/drawing/2014/main" id="{02043094-5136-4D16-9952-B36E9B6BE3F0}"/>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3" name="Text Box 2">
            <a:extLst>
              <a:ext uri="{FF2B5EF4-FFF2-40B4-BE49-F238E27FC236}">
                <a16:creationId xmlns:a16="http://schemas.microsoft.com/office/drawing/2014/main" id="{85D01132-BFAE-48B9-9E3F-B2047217F0AA}"/>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dirty="0">
                <a:latin typeface="Times New Roman" panose="02020603050405020304" pitchFamily="18" charset="0"/>
                <a:ea typeface="ＭＳ Ｐゴシック" panose="020B0600070205080204" pitchFamily="34" charset="-128"/>
              </a:rPr>
              <a:t>John uses “I Am” 24 times—and only once is it NOT spoken by Jesus.  In John 9:9 the formerly blind man says to those who doubt that it is really him, “I am he.”  Otherwise, this is clearly a divine title for Christ used by John, with the direct quote of God to Moses in Exodus 3:14.</a:t>
            </a:r>
          </a:p>
        </p:txBody>
      </p:sp>
    </p:spTree>
    <p:extLst>
      <p:ext uri="{BB962C8B-B14F-4D97-AF65-F5344CB8AC3E}">
        <p14:creationId xmlns:p14="http://schemas.microsoft.com/office/powerpoint/2010/main" val="32653160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87DCCEE9-66D5-4657-B099-EB1D5415D3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F47E42-AF31-4385-AD57-F36DC631508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1" name="Rectangle 2">
            <a:extLst>
              <a:ext uri="{FF2B5EF4-FFF2-40B4-BE49-F238E27FC236}">
                <a16:creationId xmlns:a16="http://schemas.microsoft.com/office/drawing/2014/main" id="{6257660C-6395-4676-8FA9-2832BBB2DF7F}"/>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0817F78F-7D86-44B4-B2D6-A3D4991E68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2029821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CC5721D9-EC80-485A-8103-456F4ADBB0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B59811-6DA9-473C-926C-4121F0E9BAF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499" name="Rectangle 2">
            <a:extLst>
              <a:ext uri="{FF2B5EF4-FFF2-40B4-BE49-F238E27FC236}">
                <a16:creationId xmlns:a16="http://schemas.microsoft.com/office/drawing/2014/main" id="{61B34306-2261-4034-AE1B-EDD6C380DC5B}"/>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DA50EBE7-FA28-4CD8-B4BC-E05A5B52EA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108720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69798B5-A7E0-4B67-ACFB-6F93F8DB1B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defTabSz="914400" eaLnBrk="1" fontAlgn="base" hangingPunct="1">
              <a:spcBef>
                <a:spcPct val="0"/>
              </a:spcBef>
              <a:spcAft>
                <a:spcPct val="0"/>
              </a:spcAft>
              <a:defRPr/>
            </a:pPr>
            <a:fld id="{0868F786-EECC-4BC8-B633-D9DCA7A4F095}" type="slidenum">
              <a:rPr lang="en-US" altLang="en-US" sz="1200" smtClean="0">
                <a:solidFill>
                  <a:srgbClr val="000000"/>
                </a:solidFill>
              </a:rPr>
              <a:pPr algn="r" defTabSz="914400" eaLnBrk="1" fontAlgn="base" hangingPunct="1">
                <a:spcBef>
                  <a:spcPct val="0"/>
                </a:spcBef>
                <a:spcAft>
                  <a:spcPct val="0"/>
                </a:spcAft>
                <a:defRPr/>
              </a:pPr>
              <a:t>69</a:t>
            </a:fld>
            <a:endParaRPr lang="en-US" altLang="en-US" sz="1200">
              <a:solidFill>
                <a:srgbClr val="000000"/>
              </a:solidFill>
            </a:endParaRPr>
          </a:p>
        </p:txBody>
      </p:sp>
      <p:sp>
        <p:nvSpPr>
          <p:cNvPr id="59395" name="Rectangle 2">
            <a:extLst>
              <a:ext uri="{FF2B5EF4-FFF2-40B4-BE49-F238E27FC236}">
                <a16:creationId xmlns:a16="http://schemas.microsoft.com/office/drawing/2014/main" id="{530EF368-3B46-46BC-9BBD-9298B32012EC}"/>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522F983-2A6F-4E38-9D0D-299EDB06CC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377681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1887DC47-95E0-4599-9566-45E7542A03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0B7DA9-3678-4283-BCEC-23577FF44EB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595" name="Rectangle 2">
            <a:extLst>
              <a:ext uri="{FF2B5EF4-FFF2-40B4-BE49-F238E27FC236}">
                <a16:creationId xmlns:a16="http://schemas.microsoft.com/office/drawing/2014/main" id="{5F818504-13D7-46F4-BE80-F27C54A097A0}"/>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4D38F30D-D395-438D-8A32-D303F7859B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486660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EC842D05-4B13-4552-B40E-8245164C14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E9451A-13AF-439D-B014-A15D72FA601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3667" name="Rectangle 2">
            <a:extLst>
              <a:ext uri="{FF2B5EF4-FFF2-40B4-BE49-F238E27FC236}">
                <a16:creationId xmlns:a16="http://schemas.microsoft.com/office/drawing/2014/main" id="{AEAAF4A6-B886-47BE-8B66-E73333BAE10F}"/>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3BD32626-DA49-48D8-9D19-ED33FB0F7F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26</a:t>
            </a:r>
          </a:p>
          <a:p>
            <a:pPr eaLnBrk="1" hangingPunct="1"/>
            <a:r>
              <a:rPr lang="en-US" altLang="en-US" b="1">
                <a:latin typeface="Times New Roman" panose="02020603050405020304" pitchFamily="18" charset="0"/>
                <a:ea typeface="ＭＳ Ｐゴシック" panose="020B0600070205080204" pitchFamily="34" charset="-128"/>
              </a:rPr>
              <a:t>Why did the crowd search for Jesus?</a:t>
            </a:r>
          </a:p>
          <a:p>
            <a:pPr eaLnBrk="1" hangingPunct="1"/>
            <a:r>
              <a:rPr lang="en-US" altLang="en-US">
                <a:latin typeface="Times New Roman" panose="02020603050405020304" pitchFamily="18" charset="0"/>
                <a:ea typeface="ＭＳ Ｐゴシック" panose="020B0600070205080204" pitchFamily="34" charset="-128"/>
              </a:rPr>
              <a:t>The crowd wants follow a prophet who will provide free food and political deliverance. </a:t>
            </a:r>
          </a:p>
        </p:txBody>
      </p:sp>
    </p:spTree>
    <p:extLst>
      <p:ext uri="{BB962C8B-B14F-4D97-AF65-F5344CB8AC3E}">
        <p14:creationId xmlns:p14="http://schemas.microsoft.com/office/powerpoint/2010/main" val="3583210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76FAD824-0FA5-4CE2-A0A6-B139E19F32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AF95C5-20E5-4AD1-8972-1B461911596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5715" name="Rectangle 2">
            <a:extLst>
              <a:ext uri="{FF2B5EF4-FFF2-40B4-BE49-F238E27FC236}">
                <a16:creationId xmlns:a16="http://schemas.microsoft.com/office/drawing/2014/main" id="{F3745119-F3D3-4BBB-83AA-55CF093745F2}"/>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9EECF7D6-D586-4B96-8D39-403830F55A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27</a:t>
            </a:r>
          </a:p>
          <a:p>
            <a:pPr eaLnBrk="1" hangingPunct="1"/>
            <a:r>
              <a:rPr lang="en-US" altLang="en-US" b="1">
                <a:latin typeface="Times New Roman" panose="02020603050405020304" pitchFamily="18" charset="0"/>
                <a:ea typeface="ＭＳ Ｐゴシック" panose="020B0600070205080204" pitchFamily="34" charset="-128"/>
              </a:rPr>
              <a:t>What is the meaning behind these verses?</a:t>
            </a:r>
          </a:p>
          <a:p>
            <a:pPr eaLnBrk="1" hangingPunct="1"/>
            <a:r>
              <a:rPr lang="en-US" altLang="en-US">
                <a:latin typeface="Times New Roman" panose="02020603050405020304" pitchFamily="18" charset="0"/>
                <a:ea typeface="ＭＳ Ｐゴシック" panose="020B0600070205080204" pitchFamily="34" charset="-128"/>
              </a:rPr>
              <a:t>The people’s work should have been directed to a food that endures. Jesus explains the meaning of preservation, namely eternal life. The source of eternal life is the Son of Man. He is the one who gives eternal life, the food that does not perish. Jesus turned the concern of the Jews on its head and defined the assuring work not as usual labor but as believing Him. Both believing and obeying are parallel ways one acknowledges dependence on God. </a:t>
            </a:r>
          </a:p>
        </p:txBody>
      </p:sp>
    </p:spTree>
    <p:extLst>
      <p:ext uri="{BB962C8B-B14F-4D97-AF65-F5344CB8AC3E}">
        <p14:creationId xmlns:p14="http://schemas.microsoft.com/office/powerpoint/2010/main" val="18691145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D8D7B4BF-E789-4112-84FF-78A7DE797296}"/>
              </a:ext>
            </a:extLst>
          </p:cNvPr>
          <p:cNvSpPr>
            <a:spLocks noGrp="1" noRot="1" noChangeAspect="1"/>
          </p:cNvSpPr>
          <p:nvPr>
            <p:ph type="sldImg"/>
          </p:nvPr>
        </p:nvSpPr>
        <p:spPr>
          <a:ln/>
        </p:spPr>
      </p:sp>
      <p:sp>
        <p:nvSpPr>
          <p:cNvPr id="117763" name="Notes Placeholder 2">
            <a:extLst>
              <a:ext uri="{FF2B5EF4-FFF2-40B4-BE49-F238E27FC236}">
                <a16:creationId xmlns:a16="http://schemas.microsoft.com/office/drawing/2014/main" id="{38435713-0A8A-45BD-99DB-90CA780B22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They replied, “We want to perform God’s works, too. What should we do?” Jn 6:28 NLT</a:t>
            </a:r>
          </a:p>
          <a:p>
            <a:endParaRPr lang="en-US" altLang="en-US">
              <a:latin typeface="Times New Roman" panose="02020603050405020304" pitchFamily="18" charset="0"/>
              <a:ea typeface="ＭＳ Ｐゴシック" panose="020B0600070205080204" pitchFamily="34" charset="-128"/>
            </a:endParaRPr>
          </a:p>
        </p:txBody>
      </p:sp>
      <p:sp>
        <p:nvSpPr>
          <p:cNvPr id="117764" name="Slide Number Placeholder 3">
            <a:extLst>
              <a:ext uri="{FF2B5EF4-FFF2-40B4-BE49-F238E27FC236}">
                <a16:creationId xmlns:a16="http://schemas.microsoft.com/office/drawing/2014/main" id="{3376FA44-52C3-403E-8E52-72C3485856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6E327A-D910-4677-B132-D17098AE8EB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69831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708416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DD0AC80F-EB4F-4711-8846-4EFE7813DB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CC444-9FCE-4351-B092-8E9E1B448C6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2883" name="Rectangle 2">
            <a:extLst>
              <a:ext uri="{FF2B5EF4-FFF2-40B4-BE49-F238E27FC236}">
                <a16:creationId xmlns:a16="http://schemas.microsoft.com/office/drawing/2014/main" id="{70A67B13-34A1-40F7-B977-D5052D2CE017}"/>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0B3603BF-87E3-4EFD-8BC7-6FB80A7E57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399207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2A89F3-C62A-B243-B1B8-3FF8AABCA2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699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9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a:t>
            </a:r>
          </a:p>
          <a:p>
            <a:r>
              <a:rPr lang="en-US" dirty="0"/>
              <a:t>BG-04-Intertestamental-13</a:t>
            </a:r>
          </a:p>
          <a:p>
            <a:r>
              <a:rPr lang="en-US" dirty="0"/>
              <a:t>LC-04-Instruction-97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875EA95-403A-A842-A4EA-2D0EB09B2FF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587521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4F4A24-E927-7045-BE28-3718406B408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59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9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483219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194453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CCBD9A-5F15-6D4A-94C1-71AC2DDE8E3D}"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42097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A294A4-E6E0-0E4D-956F-F08D8E04D30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387</a:t>
            </a:r>
          </a:p>
          <a:p>
            <a:endParaRPr lang="en-US" dirty="0"/>
          </a:p>
        </p:txBody>
      </p:sp>
      <p:sp>
        <p:nvSpPr>
          <p:cNvPr id="4" name="Slide Number Placeholder 3"/>
          <p:cNvSpPr>
            <a:spLocks noGrp="1"/>
          </p:cNvSpPr>
          <p:nvPr>
            <p:ph type="sldNum" sz="quarter" idx="5"/>
          </p:nvPr>
        </p:nvSpPr>
        <p:spPr/>
        <p:txBody>
          <a:bodyPr/>
          <a:lstStyle/>
          <a:p>
            <a:fld id="{1122EC1E-BBDA-469C-A934-AB22BDD9F132}" type="slidenum">
              <a:rPr lang="en-GB" smtClean="0"/>
              <a:pPr/>
              <a:t>112</a:t>
            </a:fld>
            <a:endParaRPr lang="en-GB"/>
          </a:p>
        </p:txBody>
      </p:sp>
    </p:spTree>
    <p:extLst>
      <p:ext uri="{BB962C8B-B14F-4D97-AF65-F5344CB8AC3E}">
        <p14:creationId xmlns:p14="http://schemas.microsoft.com/office/powerpoint/2010/main" val="3387557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48987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60335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 disciples respond?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1949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Twelve-118</a:t>
            </a:r>
          </a:p>
          <a:p>
            <a:pPr>
              <a:defRPr/>
            </a:pPr>
            <a:r>
              <a:rPr lang="en-US" sz="1200" kern="1200" dirty="0">
                <a:solidFill>
                  <a:schemeClr val="tx1"/>
                </a:solidFill>
                <a:latin typeface="Arial" pitchFamily="-112" charset="0"/>
                <a:ea typeface="ＭＳ Ｐゴシック" charset="-128"/>
                <a:cs typeface="ＭＳ Ｐゴシック" charset="-128"/>
              </a:rPr>
              <a:t>OS-39-Malachi-135</a:t>
            </a:r>
          </a:p>
          <a:p>
            <a:pPr>
              <a:defRPr/>
            </a:pPr>
            <a:r>
              <a:rPr lang="en-US" sz="1200" kern="1200" dirty="0">
                <a:solidFill>
                  <a:schemeClr val="tx1"/>
                </a:solidFill>
                <a:latin typeface="Arial" pitchFamily="-112" charset="0"/>
                <a:ea typeface="ＭＳ Ｐゴシック" charset="-128"/>
                <a:cs typeface="ＭＳ Ｐゴシック" charset="-128"/>
              </a:rPr>
              <a:t>NS-01-Matt 15-28-slide 23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146114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lgn="r" rtl="1">
              <a:defRPr/>
            </a:pPr>
            <a:r>
              <a:rPr lang="ar-JO" b="1" dirty="0">
                <a:cs typeface="Arial" panose="020B0604020202020204" pitchFamily="34" charset="0"/>
              </a:rPr>
              <a:t>كان العنصر الرئيسي بين العصر الحالي والعصر القادم (عصر الملكوت) في اللاهوت اليهودي هو مجيء المسيح. لكنه سيسبقه شخصية إيليا. كان يمكن ليوحنا المعمدان أن يكون "إيليا" لو أن إسرائيل آمنت بالمسيح، لأن المملكة الألفية كانت ستتبع بعد ذلك بأمة صالحة. ولكن بما أن إسرائيل رفضت ملكها، سيأتي "إيليا" آخر – ربما يكون أحد شاهدي رؤيا 11. في هذه الأثناء، فإن عصر المجيء الدولي هذا له الملكوت في شكل سري مع فوائد روحية تعطى للأمم حتى يحدث العدد الكامل من الأمم (روم 11: 25-27). ثم، بدلا من الدينونة على إسرائيل والبركة على الأمم، سوف ينعكس. ستكون الدينونة على الأمم المعارضة لإسرائيل (حزقيق 38-39) تليها البركة على إسرائيل (حزقيق 40-48). 
</a:t>
            </a:r>
            <a:r>
              <a:rPr lang="en-US" dirty="0">
                <a:cs typeface="+mn-cs"/>
              </a:rPr>
              <a:t>__________</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Twelve-119</a:t>
            </a:r>
          </a:p>
          <a:p>
            <a:pPr>
              <a:defRPr/>
            </a:pPr>
            <a:r>
              <a:rPr lang="en-US" sz="1200" kern="1200" dirty="0">
                <a:solidFill>
                  <a:schemeClr val="tx1"/>
                </a:solidFill>
                <a:latin typeface="Arial" pitchFamily="-112" charset="0"/>
                <a:ea typeface="ＭＳ Ｐゴシック" charset="-128"/>
                <a:cs typeface="ＭＳ Ｐゴシック" charset="-128"/>
              </a:rPr>
              <a:t>OS-39-Malachi-136</a:t>
            </a:r>
          </a:p>
          <a:p>
            <a:pPr>
              <a:defRPr/>
            </a:pPr>
            <a:r>
              <a:rPr lang="en-US" sz="1200" kern="1200" dirty="0">
                <a:solidFill>
                  <a:schemeClr val="tx1"/>
                </a:solidFill>
                <a:latin typeface="Arial" pitchFamily="-112" charset="0"/>
                <a:ea typeface="ＭＳ Ｐゴシック" charset="-128"/>
                <a:cs typeface="ＭＳ Ｐゴシック" charset="-128"/>
              </a:rPr>
              <a:t>NS-01-Matt 15-28-slide 24</a:t>
            </a:r>
          </a:p>
        </p:txBody>
      </p:sp>
    </p:spTree>
    <p:extLst>
      <p:ext uri="{BB962C8B-B14F-4D97-AF65-F5344CB8AC3E}">
        <p14:creationId xmlns:p14="http://schemas.microsoft.com/office/powerpoint/2010/main" val="35540025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most of the miracles mentioned in the gospels are performed by Jesus.  Some 61 out of 76 miracles were Jesus making the blind see, the lame walk, the deaf hear, and the dead rise from the grave. These miracles were announcing Jesus as the Messiah, the Christ, the son of the Living God.</a:t>
            </a:r>
          </a:p>
          <a:p>
            <a:endParaRPr lang="en-US" dirty="0"/>
          </a:p>
          <a:p>
            <a:r>
              <a:rPr lang="en-US" dirty="0"/>
              <a:t>A list of all the miracles in the gospels is available in an excel file that has been uploaded into this zoom chat, our Church WhatsApp group, and will be placed on our website, along with the slides, notes, and audio for this and the other sermons.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990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91422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71F615-72CA-5341-AF54-020DCDE8011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40892294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80BC78-7903-174B-B132-F4B8359C81E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09.33</a:t>
            </a:r>
          </a:p>
          <a:p>
            <a:pPr eaLnBrk="1" hangingPunct="1"/>
            <a:r>
              <a:rPr lang="en-US">
                <a:latin typeface="Times New Roman" charset="0"/>
                <a:ea typeface="ＭＳ Ｐゴシック" charset="0"/>
                <a:cs typeface="ＭＳ Ｐゴシック" charset="0"/>
              </a:rPr>
              <a:t>BS 20.33; 25.09</a:t>
            </a:r>
          </a:p>
          <a:p>
            <a:pPr eaLnBrk="1" hangingPunct="1"/>
            <a:r>
              <a:rPr lang="en-US">
                <a:latin typeface="Times New Roman" charset="0"/>
                <a:ea typeface="ＭＳ Ｐゴシック" charset="0"/>
                <a:cs typeface="ＭＳ Ｐゴシック" charset="0"/>
              </a:rPr>
              <a:t>NS Mt 15.8</a:t>
            </a:r>
          </a:p>
        </p:txBody>
      </p:sp>
    </p:spTree>
    <p:extLst>
      <p:ext uri="{BB962C8B-B14F-4D97-AF65-F5344CB8AC3E}">
        <p14:creationId xmlns:p14="http://schemas.microsoft.com/office/powerpoint/2010/main" val="25492720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791A80-ACC7-054D-B32E-7E3E4D9E7BD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09.34</a:t>
            </a:r>
          </a:p>
          <a:p>
            <a:pPr eaLnBrk="1" hangingPunct="1"/>
            <a:r>
              <a:rPr lang="en-US">
                <a:latin typeface="Times New Roman" charset="0"/>
                <a:ea typeface="ＭＳ Ｐゴシック" charset="0"/>
                <a:cs typeface="ＭＳ Ｐゴシック" charset="0"/>
              </a:rPr>
              <a:t>BS 20.34; 25.10</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NS Mt 15.9</a:t>
            </a: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275559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D3757E-68ED-F447-A497-8BC20F183FE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07.15. 09.35; 11.25; 12.16; 16:11 HO subject only</a:t>
            </a:r>
          </a:p>
          <a:p>
            <a:pPr eaLnBrk="1" hangingPunct="1"/>
            <a:r>
              <a:rPr lang="en-US">
                <a:latin typeface="Times New Roman" charset="0"/>
                <a:ea typeface="MS PGothic" charset="0"/>
                <a:cs typeface="MS PGothic" charset="0"/>
              </a:rPr>
              <a:t>BS 18.43; 20.31; 25.11</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NS Mt 15.10</a:t>
            </a:r>
          </a:p>
          <a:p>
            <a:pPr eaLnBrk="1" hangingPunct="1"/>
            <a:endParaRPr lang="en-US">
              <a:latin typeface="Times New Roman" charset="0"/>
              <a:ea typeface="MS PGothic" charset="0"/>
              <a:cs typeface="MS PGothic" charset="0"/>
            </a:endParaRPr>
          </a:p>
        </p:txBody>
      </p:sp>
    </p:spTree>
    <p:extLst>
      <p:ext uri="{BB962C8B-B14F-4D97-AF65-F5344CB8AC3E}">
        <p14:creationId xmlns:p14="http://schemas.microsoft.com/office/powerpoint/2010/main" val="38013098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D8EA46-0008-4D40-8638-8DC57CA3E8D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strategy to bring sinning Christians back is to involve as few people as you can.</a:t>
            </a:r>
          </a:p>
        </p:txBody>
      </p:sp>
    </p:spTree>
    <p:extLst>
      <p:ext uri="{BB962C8B-B14F-4D97-AF65-F5344CB8AC3E}">
        <p14:creationId xmlns:p14="http://schemas.microsoft.com/office/powerpoint/2010/main" val="5223343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04CFFA-CE29-8C44-9E35-F91F94ACC02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God</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s restoring process has four steps that progressively tell more and more people about the sin (15-17).</a:t>
            </a:r>
            <a:r>
              <a:rPr lang="en-SG" dirty="0">
                <a:effectLst/>
              </a:rPr>
              <a:t> </a:t>
            </a:r>
            <a:endParaRPr lang="en-US" dirty="0"/>
          </a:p>
        </p:txBody>
      </p:sp>
    </p:spTree>
    <p:extLst>
      <p:ext uri="{BB962C8B-B14F-4D97-AF65-F5344CB8AC3E}">
        <p14:creationId xmlns:p14="http://schemas.microsoft.com/office/powerpoint/2010/main" val="21898973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0EA232-455D-794C-999F-BED6900D2CF0}"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mn-cs"/>
              </a:rPr>
              <a:t>What</a:t>
            </a:r>
            <a:r>
              <a:rPr lang="mr-IN" sz="1200" b="1" kern="1200" dirty="0">
                <a:solidFill>
                  <a:schemeClr val="tx1"/>
                </a:solidFill>
                <a:effectLst/>
                <a:latin typeface="Arial" panose="020B0604020202020204" pitchFamily="34" charset="0"/>
                <a:ea typeface="ＭＳ Ｐゴシック" charset="0"/>
                <a:cs typeface="+mn-cs"/>
              </a:rPr>
              <a:t>'</a:t>
            </a:r>
            <a:r>
              <a:rPr lang="en-US" sz="1200" b="1" kern="1200" dirty="0">
                <a:solidFill>
                  <a:schemeClr val="tx1"/>
                </a:solidFill>
                <a:effectLst/>
                <a:latin typeface="Arial" panose="020B0604020202020204" pitchFamily="34" charset="0"/>
                <a:ea typeface="ＭＳ Ｐゴシック" charset="0"/>
                <a:cs typeface="+mn-cs"/>
              </a:rPr>
              <a:t>s our human tendency here?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mn-cs"/>
              </a:rPr>
              <a:t>• It is to tell others about the problem instead of the one involved.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mn-cs"/>
              </a:rPr>
              <a:t>•</a:t>
            </a:r>
            <a:r>
              <a:rPr lang="en-US" sz="1200" b="1" kern="1200" baseline="0" dirty="0">
                <a:solidFill>
                  <a:schemeClr val="tx1"/>
                </a:solidFill>
                <a:effectLst/>
                <a:latin typeface="Arial" panose="020B0604020202020204" pitchFamily="34" charset="0"/>
                <a:ea typeface="ＭＳ Ｐゴシック" charset="0"/>
                <a:cs typeface="+mn-cs"/>
              </a:rPr>
              <a:t> </a:t>
            </a:r>
            <a:r>
              <a:rPr lang="en-US" sz="1200" b="1" kern="1200" dirty="0">
                <a:solidFill>
                  <a:schemeClr val="tx1"/>
                </a:solidFill>
                <a:effectLst/>
                <a:latin typeface="Arial" panose="020B0604020202020204" pitchFamily="34" charset="0"/>
                <a:ea typeface="ＭＳ Ｐゴシック" charset="0"/>
                <a:cs typeface="+mn-cs"/>
              </a:rPr>
              <a:t>God commands us to keep the issue as private as possible.</a:t>
            </a:r>
            <a:endParaRPr lang="en-SG" sz="1200" b="1" kern="1200" dirty="0">
              <a:solidFill>
                <a:schemeClr val="tx1"/>
              </a:solidFill>
              <a:effectLst/>
              <a:latin typeface="Arial" panose="020B0604020202020204" pitchFamily="34"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22137085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BE78D-4BBC-8D43-9033-FBBD02FA18BA}"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This differs from Matthew 5 in that you</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re not an offender, but the offended.</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ＭＳ Ｐゴシック" charset="0"/>
              </a:rPr>
              <a:t>Note also that in Matthew 5 sin may not be in the picture, but Matthew 18 deals specifically with a believer living in sin.  This does not refer simply to differences of opinion on debatable matters.</a:t>
            </a:r>
            <a:r>
              <a:rPr lang="en-SG" dirty="0">
                <a:effectLst/>
              </a:rPr>
              <a:t> </a:t>
            </a:r>
          </a:p>
          <a:p>
            <a:pPr eaLnBrk="1" hangingPunct="1"/>
            <a:endParaRPr lang="en-US" dirty="0"/>
          </a:p>
        </p:txBody>
      </p:sp>
    </p:spTree>
    <p:extLst>
      <p:ext uri="{BB962C8B-B14F-4D97-AF65-F5344CB8AC3E}">
        <p14:creationId xmlns:p14="http://schemas.microsoft.com/office/powerpoint/2010/main" val="111949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fld id="{F2ABE78D-4BBC-8D43-9033-FBBD02FA18BA}" type="slidenum">
              <a:rPr lang="en-US" sz="1200" b="1">
                <a:solidFill>
                  <a:prstClr val="black"/>
                </a:solidFill>
                <a:latin typeface="Arial" panose="020B0604020202020204" pitchFamily="34" charset="0"/>
              </a:rPr>
              <a:pPr algn="r" defTabSz="914400" eaLnBrk="0" fontAlgn="base" hangingPunct="0">
                <a:spcBef>
                  <a:spcPct val="0"/>
                </a:spcBef>
                <a:spcAft>
                  <a:spcPct val="0"/>
                </a:spcAft>
                <a:defRPr/>
              </a:pPr>
              <a:t>148</a:t>
            </a:fld>
            <a:endParaRPr lang="en-US" sz="1200" b="1" dirty="0">
              <a:solidFill>
                <a:prstClr val="black"/>
              </a:solidFill>
              <a:latin typeface="Arial" panose="020B0604020202020204" pitchFamily="34"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This differs from Matthew 5 in that you</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re not an offender, but the offended.</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ＭＳ Ｐゴシック" charset="0"/>
              </a:rPr>
              <a:t>Note also that in Matthew 5 sin may not be in the picture, but Matthew 18 deals specifically with a believer living in sin.  This does not refer simply to differences of opinion on debatable matters.</a:t>
            </a:r>
            <a:r>
              <a:rPr lang="en-SG" dirty="0">
                <a:effectLst/>
              </a:rPr>
              <a:t> </a:t>
            </a:r>
          </a:p>
          <a:p>
            <a:pPr eaLnBrk="1" hangingPunct="1"/>
            <a:endParaRPr lang="en-US" dirty="0"/>
          </a:p>
        </p:txBody>
      </p:sp>
    </p:spTree>
    <p:extLst>
      <p:ext uri="{BB962C8B-B14F-4D97-AF65-F5344CB8AC3E}">
        <p14:creationId xmlns:p14="http://schemas.microsoft.com/office/powerpoint/2010/main" val="11194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6342546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7E22A8-3BDA-E745-BC5E-9A820BC50BA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Take </a:t>
            </a:r>
            <a:r>
              <a:rPr lang="en-US" sz="1200" b="1" u="sng" kern="1200" dirty="0">
                <a:solidFill>
                  <a:schemeClr val="tx1"/>
                </a:solidFill>
                <a:effectLst/>
                <a:latin typeface="Arial" panose="020B0604020202020204" pitchFamily="34" charset="0"/>
                <a:ea typeface="ＭＳ Ｐゴシック" charset="0"/>
                <a:cs typeface="ＭＳ Ｐゴシック" charset="0"/>
              </a:rPr>
              <a:t>one or two</a:t>
            </a:r>
            <a:r>
              <a:rPr lang="en-US" sz="1200" b="1" kern="1200" dirty="0">
                <a:solidFill>
                  <a:schemeClr val="tx1"/>
                </a:solidFill>
                <a:effectLst/>
                <a:latin typeface="Arial" panose="020B0604020202020204" pitchFamily="34" charset="0"/>
                <a:ea typeface="ＭＳ Ｐゴシック" charset="0"/>
                <a:cs typeface="ＭＳ Ｐゴシック" charset="0"/>
              </a:rPr>
              <a:t> others along (</a:t>
            </a:r>
            <a:r>
              <a:rPr lang="en-US" sz="1200" b="1" u="sng" kern="1200" dirty="0">
                <a:solidFill>
                  <a:schemeClr val="tx1"/>
                </a:solidFill>
                <a:effectLst/>
                <a:latin typeface="Arial" panose="020B0604020202020204" pitchFamily="34" charset="0"/>
                <a:ea typeface="ＭＳ Ｐゴシック" charset="0"/>
                <a:cs typeface="ＭＳ Ｐゴシック" charset="0"/>
              </a:rPr>
              <a:t>16</a:t>
            </a:r>
            <a:r>
              <a:rPr lang="en-US" sz="1200" b="1" kern="1200" dirty="0">
                <a:solidFill>
                  <a:schemeClr val="tx1"/>
                </a:solidFill>
                <a:effectLst/>
                <a:latin typeface="Arial" panose="020B0604020202020204" pitchFamily="34" charset="0"/>
                <a:ea typeface="ＭＳ Ｐゴシック" charset="0"/>
                <a:cs typeface="ＭＳ Ｐゴシック" charset="0"/>
              </a:rPr>
              <a:t>).</a:t>
            </a:r>
            <a:r>
              <a:rPr lang="en-SG" dirty="0">
                <a:effectLst/>
              </a:rPr>
              <a:t> </a:t>
            </a:r>
            <a:endParaRPr lang="en-US" dirty="0"/>
          </a:p>
        </p:txBody>
      </p:sp>
    </p:spTree>
    <p:extLst>
      <p:ext uri="{BB962C8B-B14F-4D97-AF65-F5344CB8AC3E}">
        <p14:creationId xmlns:p14="http://schemas.microsoft.com/office/powerpoint/2010/main" val="13541846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E27B37-B720-0D40-89D7-00E3D3CDD17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mn-cs"/>
              </a:rPr>
              <a:t>The church leadership certainly must be involved at this point before the matter is brought to the congregation.  They also must see the issue isn</a:t>
            </a:r>
            <a:r>
              <a:rPr lang="mr-IN" sz="1200" b="1" kern="1200" dirty="0">
                <a:solidFill>
                  <a:schemeClr val="tx1"/>
                </a:solidFill>
                <a:effectLst/>
                <a:latin typeface="Arial" panose="020B0604020202020204" pitchFamily="34" charset="0"/>
                <a:ea typeface="ＭＳ Ｐゴシック" charset="0"/>
                <a:cs typeface="+mn-cs"/>
              </a:rPr>
              <a:t>'</a:t>
            </a:r>
            <a:r>
              <a:rPr lang="en-US" sz="1200" b="1" kern="1200" dirty="0">
                <a:solidFill>
                  <a:schemeClr val="tx1"/>
                </a:solidFill>
                <a:effectLst/>
                <a:latin typeface="Arial" panose="020B0604020202020204" pitchFamily="34" charset="0"/>
                <a:ea typeface="ＭＳ Ｐゴシック" charset="0"/>
                <a:cs typeface="+mn-cs"/>
              </a:rPr>
              <a:t>t just a difference of opinion between two parties; the biblical basis for the offender living in sin must be clearly shown with specific passages.</a:t>
            </a:r>
            <a:endParaRPr lang="en-SG" sz="1200" b="1" kern="1200" dirty="0">
              <a:solidFill>
                <a:schemeClr val="tx1"/>
              </a:solidFill>
              <a:effectLst/>
              <a:latin typeface="Arial" panose="020B0604020202020204" pitchFamily="34"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399120057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ECB7D-A857-B342-886C-3BE9841D7E1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1275806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6D7745-AD11-B04D-BB4A-FFE34817FC0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But Jesus said to </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treat him as you would a pagan or a tax collector.</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  Jesus treated pagans with love and kindness, but he didn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 ask them to evangelize the lost as part of his team.  You shouldn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 be ugly or ungodly, but…</a:t>
            </a:r>
            <a:r>
              <a:rPr lang="en-SG" dirty="0">
                <a:effectLst/>
              </a:rPr>
              <a:t> </a:t>
            </a:r>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 Don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 refer to him/her as a Christian. (ILL: I have done this with my former brother-in-law who divorced my sister to marry another woman.)</a:t>
            </a:r>
            <a:r>
              <a:rPr lang="en-SG" dirty="0">
                <a:effectLst/>
              </a:rPr>
              <a:t> </a:t>
            </a:r>
          </a:p>
          <a:p>
            <a:pPr eaLnBrk="1" hangingPunct="1"/>
            <a:r>
              <a:rPr lang="en-US" sz="1200" b="0" kern="1200" dirty="0">
                <a:solidFill>
                  <a:schemeClr val="tx1"/>
                </a:solidFill>
                <a:effectLst/>
                <a:latin typeface="+mn-lt"/>
                <a:ea typeface="+mn-ea"/>
                <a:cs typeface="+mn-cs"/>
              </a:rPr>
              <a:t>• Evangelize this person.</a:t>
            </a:r>
            <a:r>
              <a:rPr lang="en-SG" sz="1200" b="1" kern="1200" dirty="0">
                <a:solidFill>
                  <a:schemeClr val="tx1"/>
                </a:solidFill>
                <a:effectLst/>
                <a:latin typeface="+mn-lt"/>
                <a:ea typeface="+mn-ea"/>
                <a:cs typeface="+mn-cs"/>
              </a:rPr>
              <a:t> </a:t>
            </a:r>
          </a:p>
          <a:p>
            <a:pPr eaLnBrk="1" hangingPunct="1"/>
            <a:r>
              <a:rPr lang="en-US" sz="1200" b="0" kern="1200" dirty="0">
                <a:solidFill>
                  <a:schemeClr val="tx1"/>
                </a:solidFill>
                <a:effectLst/>
                <a:latin typeface="+mn-lt"/>
                <a:ea typeface="+mn-ea"/>
                <a:cs typeface="+mn-cs"/>
              </a:rPr>
              <a:t>• Don</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t let him/her take the Lord</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s Supper.</a:t>
            </a:r>
            <a:endParaRPr lang="en-SG" sz="1200" b="1" kern="1200" dirty="0">
              <a:solidFill>
                <a:schemeClr val="tx1"/>
              </a:solidFill>
              <a:effectLst/>
              <a:latin typeface="+mn-lt"/>
              <a:ea typeface="+mn-ea"/>
              <a:cs typeface="+mn-cs"/>
            </a:endParaRPr>
          </a:p>
          <a:p>
            <a:pPr eaLnBrk="1" hangingPunct="1"/>
            <a:r>
              <a:rPr lang="en-US" sz="1200" b="0" kern="1200" dirty="0">
                <a:solidFill>
                  <a:schemeClr val="tx1"/>
                </a:solidFill>
                <a:effectLst/>
                <a:latin typeface="+mn-lt"/>
                <a:ea typeface="+mn-ea"/>
                <a:cs typeface="+mn-cs"/>
              </a:rPr>
              <a:t>• Remove the person from membership.</a:t>
            </a:r>
            <a:endParaRPr lang="en-SG" sz="1200" b="1" kern="1200" dirty="0">
              <a:solidFill>
                <a:schemeClr val="tx1"/>
              </a:solidFill>
              <a:effectLst/>
              <a:latin typeface="+mn-lt"/>
              <a:ea typeface="+mn-ea"/>
              <a:cs typeface="+mn-cs"/>
            </a:endParaRPr>
          </a:p>
          <a:p>
            <a:r>
              <a:rPr lang="en-US" sz="1200" b="1" kern="1200" dirty="0">
                <a:solidFill>
                  <a:schemeClr val="tx1"/>
                </a:solidFill>
                <a:effectLst/>
                <a:latin typeface="Arial" panose="020B0604020202020204" pitchFamily="34" charset="0"/>
                <a:ea typeface="ＭＳ Ｐゴシック" charset="0"/>
                <a:cs typeface="ＭＳ Ｐゴシック" charset="0"/>
              </a:rPr>
              <a:t>• Remove this person from church roles (ILL: My friend Paula was asked to leave her church kitchen ministry once her adultery was discovered.)</a:t>
            </a:r>
            <a:r>
              <a:rPr lang="en-SG" dirty="0">
                <a:effectLst/>
              </a:rPr>
              <a:t> </a:t>
            </a:r>
          </a:p>
          <a:p>
            <a:r>
              <a:rPr lang="en-US" sz="1200" b="1" kern="1200" dirty="0">
                <a:solidFill>
                  <a:schemeClr val="tx1"/>
                </a:solidFill>
                <a:effectLst/>
                <a:latin typeface="Arial" panose="020B0604020202020204" pitchFamily="34" charset="0"/>
                <a:ea typeface="ＭＳ Ｐゴシック" charset="0"/>
                <a:cs typeface="ＭＳ Ｐゴシック" charset="0"/>
              </a:rPr>
              <a:t>But in other ways it is more serious than how we treat unbelievers:</a:t>
            </a:r>
            <a:r>
              <a:rPr lang="en-SG" dirty="0">
                <a:effectLst/>
              </a:rPr>
              <a:t> </a:t>
            </a:r>
          </a:p>
          <a:p>
            <a:r>
              <a:rPr lang="en-US" dirty="0"/>
              <a:t>• </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Deliver over to Satan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 one in sex sin (1 Cor. 5:5).  Years ago a friend named John left his wife and two small boys for another woman.  My church disciplined him, but an elder kept up with him to restore him.  After five years, he showed up at church—but he looked 20 years older!</a:t>
            </a:r>
            <a:r>
              <a:rPr lang="en-SG" dirty="0">
                <a:effectLst/>
              </a:rPr>
              <a:t> </a:t>
            </a:r>
          </a:p>
          <a:p>
            <a:r>
              <a:rPr lang="en-SG" dirty="0">
                <a:effectLst/>
              </a:rPr>
              <a:t>• </a:t>
            </a:r>
            <a:r>
              <a:rPr lang="en-US" sz="1200" b="1" kern="1200" dirty="0">
                <a:solidFill>
                  <a:schemeClr val="tx1"/>
                </a:solidFill>
                <a:effectLst/>
                <a:latin typeface="Arial" panose="020B0604020202020204" pitchFamily="34" charset="0"/>
                <a:ea typeface="ＭＳ Ｐゴシック" charset="0"/>
                <a:cs typeface="ＭＳ Ｐゴシック" charset="0"/>
              </a:rPr>
              <a:t>Don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 eat with him/her (1 Cor. 5:11).</a:t>
            </a:r>
            <a:r>
              <a:rPr lang="en-SG" dirty="0">
                <a:effectLst/>
              </a:rPr>
              <a:t> </a:t>
            </a:r>
          </a:p>
          <a:p>
            <a:r>
              <a:rPr lang="en-SG" dirty="0">
                <a:effectLst/>
              </a:rPr>
              <a:t>• </a:t>
            </a:r>
            <a:r>
              <a:rPr lang="en-US" sz="1200" b="1" kern="1200" dirty="0">
                <a:solidFill>
                  <a:schemeClr val="tx1"/>
                </a:solidFill>
                <a:effectLst/>
                <a:latin typeface="Arial" panose="020B0604020202020204" pitchFamily="34" charset="0"/>
                <a:ea typeface="ＭＳ Ｐゴシック" charset="0"/>
                <a:cs typeface="ＭＳ Ｐゴシック" charset="0"/>
              </a:rPr>
              <a:t>Should we prohibit the person from attending church? Some say they, like unbelievers, should be welcomed in services without taking the Lord</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s Supper; but in most discipline cases this is not even an issue as few disciplined believers seek to return to the assembly until repentant.</a:t>
            </a:r>
            <a:r>
              <a:rPr lang="en-SG" dirty="0">
                <a:effectLst/>
              </a:rPr>
              <a:t> </a:t>
            </a:r>
            <a:endParaRPr lang="en-US" dirty="0"/>
          </a:p>
        </p:txBody>
      </p:sp>
    </p:spTree>
    <p:extLst>
      <p:ext uri="{BB962C8B-B14F-4D97-AF65-F5344CB8AC3E}">
        <p14:creationId xmlns:p14="http://schemas.microsoft.com/office/powerpoint/2010/main" val="14526654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FA5C73-164A-3344-9B75-63D63B49E6B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But why must we do all this?  What right do we have to discipline our members?  Why must we restore sinning Christians properly?  Because…</a:t>
            </a:r>
            <a:r>
              <a:rPr lang="en-SG" dirty="0">
                <a:effectLst/>
              </a:rPr>
              <a:t> </a:t>
            </a:r>
            <a:endParaRPr lang="en-US" dirty="0"/>
          </a:p>
        </p:txBody>
      </p:sp>
    </p:spTree>
    <p:extLst>
      <p:ext uri="{BB962C8B-B14F-4D97-AF65-F5344CB8AC3E}">
        <p14:creationId xmlns:p14="http://schemas.microsoft.com/office/powerpoint/2010/main" val="14996201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1D5869-8365-754A-905B-BFCBAF5FC61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right to judge is actually delegated to us! </a:t>
            </a:r>
          </a:p>
        </p:txBody>
      </p:sp>
    </p:spTree>
    <p:extLst>
      <p:ext uri="{BB962C8B-B14F-4D97-AF65-F5344CB8AC3E}">
        <p14:creationId xmlns:p14="http://schemas.microsoft.com/office/powerpoint/2010/main" val="32363040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BEE171-5AF1-A74E-9142-04A8CFBAF9F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When we seek to restore someone, we act in the presence and authority of Christ (20).</a:t>
            </a:r>
            <a:r>
              <a:rPr lang="en-SG" dirty="0">
                <a:effectLst/>
              </a:rPr>
              <a:t> </a:t>
            </a:r>
            <a:endParaRPr lang="en-US" dirty="0"/>
          </a:p>
        </p:txBody>
      </p:sp>
    </p:spTree>
    <p:extLst>
      <p:ext uri="{BB962C8B-B14F-4D97-AF65-F5344CB8AC3E}">
        <p14:creationId xmlns:p14="http://schemas.microsoft.com/office/powerpoint/2010/main" val="23870881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Aria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LC-03-Controversy-114</a:t>
            </a:r>
          </a:p>
          <a:p>
            <a:r>
              <a:rPr lang="en-US" dirty="0">
                <a:latin typeface="Times New Roman" charset="0"/>
                <a:ea typeface="ＭＳ Ｐゴシック" charset="0"/>
                <a:cs typeface="ＭＳ Ｐゴシック" charset="0"/>
              </a:rPr>
              <a:t>LC-04-Instruction-152</a:t>
            </a:r>
          </a:p>
          <a:p>
            <a:r>
              <a:rPr lang="en-US" dirty="0">
                <a:latin typeface="Times New Roman" charset="0"/>
                <a:ea typeface="ＭＳ Ｐゴシック" charset="0"/>
                <a:cs typeface="ＭＳ Ｐゴシック" charset="0"/>
              </a:rPr>
              <a:t>NS-02-Mark1-9-slide 234</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dirty="0">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16173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Aria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6699"/>
                </a:solidFill>
                <a:effectLst/>
                <a:latin typeface="Helvetica Neue" panose="02000503000000020004" pitchFamily="2" charset="0"/>
              </a:rPr>
              <a:t>Luke 1:35</a:t>
            </a:r>
            <a:r>
              <a:rPr lang="en-US" b="0"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r>
              <a:rPr lang="en-US" b="0" dirty="0">
                <a:latin typeface="Times New Roman" charset="0"/>
                <a:ea typeface="ＭＳ Ｐゴシック" charset="0"/>
                <a:cs typeface="ＭＳ Ｐゴシック" charset="0"/>
              </a:rPr>
              <a:t>__________</a:t>
            </a:r>
          </a:p>
          <a:p>
            <a:r>
              <a:rPr lang="en-US" b="0" dirty="0">
                <a:latin typeface="Times New Roman" charset="0"/>
                <a:ea typeface="ＭＳ Ｐゴシック" charset="0"/>
                <a:cs typeface="ＭＳ Ｐゴシック" charset="0"/>
              </a:rPr>
              <a:t>LC-04-Instruction-154</a:t>
            </a:r>
          </a:p>
          <a:p>
            <a:r>
              <a:rPr lang="en-US" b="0" dirty="0">
                <a:latin typeface="Times New Roman" charset="0"/>
                <a:ea typeface="ＭＳ Ｐゴシック" charset="0"/>
                <a:cs typeface="ＭＳ Ｐゴシック" charset="0"/>
              </a:rPr>
              <a:t>NS-04-John1-11—slide 388</a:t>
            </a:r>
          </a:p>
          <a:p>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73775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8830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Master" Target="../slideMasters/slideMaster24.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8.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8.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8.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8.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8.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8.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8.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8.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8.xml"/></Relationships>
</file>

<file path=ppt/slideLayouts/_rels/slideLayout5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8.xml"/><Relationship Id="rId4" Type="http://schemas.openxmlformats.org/officeDocument/2006/relationships/image" Target="../media/image34.jpeg"/></Relationships>
</file>

<file path=ppt/slideLayouts/_rels/slideLayout56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8.xml"/><Relationship Id="rId4" Type="http://schemas.openxmlformats.org/officeDocument/2006/relationships/image" Target="../media/image34.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38668774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4EFE1D75-D386-4F5F-8A81-085064886C9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A73E9899-8391-4B33-8A44-CF0DD336981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554EBCA5-98CE-4C04-AD95-9269549B780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39AAEB0-90B6-4F59-B436-5F0D06B41A1F}" type="slidenum">
              <a:rPr lang="en-US" altLang="en-US" smtClean="0"/>
              <a:pPr/>
              <a:t>‹#›</a:t>
            </a:fld>
            <a:endParaRPr lang="en-US" altLang="en-US" dirty="0"/>
          </a:p>
        </p:txBody>
      </p:sp>
    </p:spTree>
    <p:extLst>
      <p:ext uri="{BB962C8B-B14F-4D97-AF65-F5344CB8AC3E}">
        <p14:creationId xmlns:p14="http://schemas.microsoft.com/office/powerpoint/2010/main" val="30356223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3390F60-8E1F-4C02-BABB-B0E88D03CEB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EE639A8-B09D-4022-AD5E-55080425E4F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CCDA254-7DF5-4F87-AE5F-762CF9D54A1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9E7421-2862-43D7-BEF5-823227856BA6}" type="slidenum">
              <a:rPr lang="en-US" altLang="en-US" smtClean="0"/>
              <a:pPr/>
              <a:t>‹#›</a:t>
            </a:fld>
            <a:endParaRPr lang="en-US" altLang="en-US" dirty="0"/>
          </a:p>
        </p:txBody>
      </p:sp>
    </p:spTree>
    <p:extLst>
      <p:ext uri="{BB962C8B-B14F-4D97-AF65-F5344CB8AC3E}">
        <p14:creationId xmlns:p14="http://schemas.microsoft.com/office/powerpoint/2010/main" val="32949108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BD7AF2B8-4FD8-49A3-8646-C8B7D69F5867}"/>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4A01BA1-0475-44D7-88D9-558A0AD08B5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1694016C-103E-4278-BF47-92B5319407CF}"/>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1454362-75DB-49BF-B229-5920032A17DE}" type="slidenum">
              <a:rPr lang="en-US" altLang="en-US" smtClean="0"/>
              <a:pPr/>
              <a:t>‹#›</a:t>
            </a:fld>
            <a:endParaRPr lang="en-US" altLang="en-US" dirty="0"/>
          </a:p>
        </p:txBody>
      </p:sp>
    </p:spTree>
    <p:extLst>
      <p:ext uri="{BB962C8B-B14F-4D97-AF65-F5344CB8AC3E}">
        <p14:creationId xmlns:p14="http://schemas.microsoft.com/office/powerpoint/2010/main" val="30153320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494E483F-EC9F-43EC-8DB4-D0D16FD4B13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EE52D64C-F8A4-4978-B65C-AEF08400BDE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166C8896-DCA7-4852-90B0-24B73063EC4F}"/>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C8874D5-A32C-4B1D-874B-904435AF680C}" type="slidenum">
              <a:rPr lang="en-US" altLang="en-US" smtClean="0"/>
              <a:pPr/>
              <a:t>‹#›</a:t>
            </a:fld>
            <a:endParaRPr lang="en-US" altLang="en-US" dirty="0"/>
          </a:p>
        </p:txBody>
      </p:sp>
    </p:spTree>
    <p:extLst>
      <p:ext uri="{BB962C8B-B14F-4D97-AF65-F5344CB8AC3E}">
        <p14:creationId xmlns:p14="http://schemas.microsoft.com/office/powerpoint/2010/main" val="32857372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4CB5456D-72FA-4A0E-8F2C-BD79B54F2E1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DECBCED7-A7BB-4F5E-A065-E7C17B5B367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41773BD5-F9CB-432B-8992-C021E09D669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27B97FF-2825-4A2F-AB51-93ABAA5760AE}" type="slidenum">
              <a:rPr lang="en-US" altLang="en-US" smtClean="0"/>
              <a:pPr/>
              <a:t>‹#›</a:t>
            </a:fld>
            <a:endParaRPr lang="en-US" altLang="en-US" dirty="0"/>
          </a:p>
        </p:txBody>
      </p:sp>
    </p:spTree>
    <p:extLst>
      <p:ext uri="{BB962C8B-B14F-4D97-AF65-F5344CB8AC3E}">
        <p14:creationId xmlns:p14="http://schemas.microsoft.com/office/powerpoint/2010/main" val="33856716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FEE317AF-24A6-4EDF-AE35-455BC7994EC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E2999C75-DF7D-4F12-A35C-86442CC9364D}"/>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DD17BEAE-7BBD-4C77-A04C-2176F1DC48F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D586DA8-4705-47FB-A745-6D1FFB295FB7}" type="slidenum">
              <a:rPr lang="en-US" altLang="en-US" smtClean="0"/>
              <a:pPr/>
              <a:t>‹#›</a:t>
            </a:fld>
            <a:endParaRPr lang="en-US" altLang="en-US" dirty="0"/>
          </a:p>
        </p:txBody>
      </p:sp>
    </p:spTree>
    <p:extLst>
      <p:ext uri="{BB962C8B-B14F-4D97-AF65-F5344CB8AC3E}">
        <p14:creationId xmlns:p14="http://schemas.microsoft.com/office/powerpoint/2010/main" val="27032423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73FCC7-CC71-4902-9767-00318A25E442}"/>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C7C6A000-2CE6-4F6F-B1F5-58FB4D037F5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ED3A3F43-EA8E-4672-8737-554377D5EA68}"/>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2F981F0-8629-4748-89D2-2D3807042EB6}" type="slidenum">
              <a:rPr lang="en-US" altLang="en-US" smtClean="0"/>
              <a:pPr/>
              <a:t>‹#›</a:t>
            </a:fld>
            <a:endParaRPr lang="en-US" altLang="en-US" dirty="0"/>
          </a:p>
        </p:txBody>
      </p:sp>
    </p:spTree>
    <p:extLst>
      <p:ext uri="{BB962C8B-B14F-4D97-AF65-F5344CB8AC3E}">
        <p14:creationId xmlns:p14="http://schemas.microsoft.com/office/powerpoint/2010/main" val="31848752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728C173C-5BCC-4EE5-A04A-66F2C911936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7878C884-F22F-4326-9D74-A91E3CDE3CE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C422ABB6-4084-4A3E-B16F-FB9C5F3B7C6D}"/>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130520C-A479-45A5-B624-DA9437530C98}" type="slidenum">
              <a:rPr lang="en-US" altLang="en-US" smtClean="0"/>
              <a:pPr/>
              <a:t>‹#›</a:t>
            </a:fld>
            <a:endParaRPr lang="en-US" altLang="en-US" dirty="0"/>
          </a:p>
        </p:txBody>
      </p:sp>
    </p:spTree>
    <p:extLst>
      <p:ext uri="{BB962C8B-B14F-4D97-AF65-F5344CB8AC3E}">
        <p14:creationId xmlns:p14="http://schemas.microsoft.com/office/powerpoint/2010/main" val="10040999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7F5AB8B3-46BD-4CB2-B138-2CC8D4BA69E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4CC2AE41-FCD6-4BC6-AC91-D2128B1D3F4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BE4FF93C-1766-4F1A-96C0-27EECC34FAF9}"/>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8876B71-18E0-4252-B10B-55AADFED924F}" type="slidenum">
              <a:rPr lang="en-US" altLang="en-US" smtClean="0"/>
              <a:pPr/>
              <a:t>‹#›</a:t>
            </a:fld>
            <a:endParaRPr lang="en-US" altLang="en-US" dirty="0"/>
          </a:p>
        </p:txBody>
      </p:sp>
    </p:spTree>
    <p:extLst>
      <p:ext uri="{BB962C8B-B14F-4D97-AF65-F5344CB8AC3E}">
        <p14:creationId xmlns:p14="http://schemas.microsoft.com/office/powerpoint/2010/main" val="3802801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3430F7C-8048-48C2-9697-AC8AEE205939}"/>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A002D685-32FF-4ADE-BBFD-5BCDCBF53FDC}"/>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88499AE4-AA9E-449F-9469-F2446E62E5F8}"/>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08375F7-3B7C-443C-AD8F-E2D1BDE67F09}" type="slidenum">
              <a:rPr lang="en-US" altLang="en-US" smtClean="0"/>
              <a:pPr/>
              <a:t>‹#›</a:t>
            </a:fld>
            <a:endParaRPr lang="en-US" altLang="en-US" dirty="0"/>
          </a:p>
        </p:txBody>
      </p:sp>
    </p:spTree>
    <p:extLst>
      <p:ext uri="{BB962C8B-B14F-4D97-AF65-F5344CB8AC3E}">
        <p14:creationId xmlns:p14="http://schemas.microsoft.com/office/powerpoint/2010/main" val="31842221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D4E50B9E-A179-4DCE-8CE9-731A13B2475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1203BD6-372D-4773-961D-4C1AABD5CD7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67ABE6F-DD49-4526-9F98-B5CB14A55EC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F152A31-AD03-48D9-B9BD-09A83E43A873}" type="slidenum">
              <a:rPr lang="en-US" altLang="en-US" smtClean="0"/>
              <a:pPr/>
              <a:t>‹#›</a:t>
            </a:fld>
            <a:endParaRPr lang="en-US" altLang="en-US" dirty="0"/>
          </a:p>
        </p:txBody>
      </p:sp>
    </p:spTree>
    <p:extLst>
      <p:ext uri="{BB962C8B-B14F-4D97-AF65-F5344CB8AC3E}">
        <p14:creationId xmlns:p14="http://schemas.microsoft.com/office/powerpoint/2010/main" val="18528486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8A341A-93ED-47CC-8E62-F41B9B71A0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8D690A-84D1-4591-B863-7052AA872C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7BE294-4090-4801-92F7-3BE34178C34D}"/>
              </a:ext>
            </a:extLst>
          </p:cNvPr>
          <p:cNvSpPr>
            <a:spLocks noGrp="1" noChangeArrowheads="1"/>
          </p:cNvSpPr>
          <p:nvPr>
            <p:ph type="sldNum" sz="quarter" idx="12"/>
          </p:nvPr>
        </p:nvSpPr>
        <p:spPr>
          <a:ln/>
        </p:spPr>
        <p:txBody>
          <a:bodyPr/>
          <a:lstStyle>
            <a:lvl1pPr>
              <a:defRPr/>
            </a:lvl1pPr>
          </a:lstStyle>
          <a:p>
            <a:fld id="{0A3D5B23-3FEC-431A-93CF-D09B206B2F03}" type="slidenum">
              <a:rPr lang="en-US" altLang="en-US"/>
              <a:pPr/>
              <a:t>‹#›</a:t>
            </a:fld>
            <a:endParaRPr lang="en-US" altLang="en-US"/>
          </a:p>
        </p:txBody>
      </p:sp>
    </p:spTree>
    <p:extLst>
      <p:ext uri="{BB962C8B-B14F-4D97-AF65-F5344CB8AC3E}">
        <p14:creationId xmlns:p14="http://schemas.microsoft.com/office/powerpoint/2010/main" val="27261664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AC20295D-D73B-4FE1-9BC9-FA50A4C285B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F16D6D5B-6CB9-49E8-B59E-C8B5D825A554}"/>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66A8F412-5C58-4DD8-8B63-DC1431CE03B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85B0C5D-788D-40FF-8618-57DACD93C80D}" type="slidenum">
              <a:rPr lang="en-US" altLang="en-US"/>
              <a:pPr/>
              <a:t>‹#›</a:t>
            </a:fld>
            <a:endParaRPr lang="en-US" altLang="en-US"/>
          </a:p>
        </p:txBody>
      </p:sp>
    </p:spTree>
    <p:extLst>
      <p:ext uri="{BB962C8B-B14F-4D97-AF65-F5344CB8AC3E}">
        <p14:creationId xmlns:p14="http://schemas.microsoft.com/office/powerpoint/2010/main" val="37683151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4F483B6-DDD1-4A62-8A58-2690D6307EF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F8A95C06-F220-4D22-AFD8-49E2A26665F6}"/>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590605AC-B30A-4AAD-A065-394B051AFB6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6F174C0-0509-4A89-91DF-77D6178ED897}" type="slidenum">
              <a:rPr lang="en-US" altLang="en-US"/>
              <a:pPr/>
              <a:t>‹#›</a:t>
            </a:fld>
            <a:endParaRPr lang="en-US" altLang="en-US"/>
          </a:p>
        </p:txBody>
      </p:sp>
    </p:spTree>
    <p:extLst>
      <p:ext uri="{BB962C8B-B14F-4D97-AF65-F5344CB8AC3E}">
        <p14:creationId xmlns:p14="http://schemas.microsoft.com/office/powerpoint/2010/main" val="11389790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E966BA04-1ADD-40E7-9F83-A8315DB0462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0C80C8A-ADFC-41B3-99E8-232689A56C9A}"/>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1201D3AB-97A4-47BA-AD3A-4C2F7842ABC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F3F3625-E391-46A1-9F52-6140949A6E34}" type="slidenum">
              <a:rPr lang="en-US" altLang="en-US"/>
              <a:pPr/>
              <a:t>‹#›</a:t>
            </a:fld>
            <a:endParaRPr lang="en-US" altLang="en-US"/>
          </a:p>
        </p:txBody>
      </p:sp>
    </p:spTree>
    <p:extLst>
      <p:ext uri="{BB962C8B-B14F-4D97-AF65-F5344CB8AC3E}">
        <p14:creationId xmlns:p14="http://schemas.microsoft.com/office/powerpoint/2010/main" val="33362290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1071BBE-656D-4575-A980-F0C30554191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250AE73E-0983-4E1D-BCA4-B600E11ABC2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BA6365ED-07D2-49C1-A284-FC8D323734E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A9BAA72-EE24-42FD-A3AF-313432F8A946}" type="slidenum">
              <a:rPr lang="en-US" altLang="en-US"/>
              <a:pPr/>
              <a:t>‹#›</a:t>
            </a:fld>
            <a:endParaRPr lang="en-US" altLang="en-US"/>
          </a:p>
        </p:txBody>
      </p:sp>
    </p:spTree>
    <p:extLst>
      <p:ext uri="{BB962C8B-B14F-4D97-AF65-F5344CB8AC3E}">
        <p14:creationId xmlns:p14="http://schemas.microsoft.com/office/powerpoint/2010/main" val="27321094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5E9631D5-F614-458D-8F93-B4FB14919A88}"/>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8" name="Rectangle 5">
            <a:extLst>
              <a:ext uri="{FF2B5EF4-FFF2-40B4-BE49-F238E27FC236}">
                <a16:creationId xmlns:a16="http://schemas.microsoft.com/office/drawing/2014/main" id="{3B402AD6-950C-488C-AFC6-2F6D4EA549FD}"/>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9" name="Rectangle 6">
            <a:extLst>
              <a:ext uri="{FF2B5EF4-FFF2-40B4-BE49-F238E27FC236}">
                <a16:creationId xmlns:a16="http://schemas.microsoft.com/office/drawing/2014/main" id="{2DD7A706-B15F-43DB-93A3-C1C9FCA62E9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797F2F3-A7A9-471E-B41D-16E8C7049338}" type="slidenum">
              <a:rPr lang="en-US" altLang="en-US"/>
              <a:pPr/>
              <a:t>‹#›</a:t>
            </a:fld>
            <a:endParaRPr lang="en-US" altLang="en-US"/>
          </a:p>
        </p:txBody>
      </p:sp>
    </p:spTree>
    <p:extLst>
      <p:ext uri="{BB962C8B-B14F-4D97-AF65-F5344CB8AC3E}">
        <p14:creationId xmlns:p14="http://schemas.microsoft.com/office/powerpoint/2010/main" val="33501121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BAADDFE4-BEDE-4DC6-8920-6E8ADA796BFA}"/>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4" name="Rectangle 5">
            <a:extLst>
              <a:ext uri="{FF2B5EF4-FFF2-40B4-BE49-F238E27FC236}">
                <a16:creationId xmlns:a16="http://schemas.microsoft.com/office/drawing/2014/main" id="{0CBEFD1D-34F2-4FAE-879F-67E18669A6D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6">
            <a:extLst>
              <a:ext uri="{FF2B5EF4-FFF2-40B4-BE49-F238E27FC236}">
                <a16:creationId xmlns:a16="http://schemas.microsoft.com/office/drawing/2014/main" id="{A2658F48-0AEC-4695-8A19-3E50C56CD1F1}"/>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B36DC28-8CBB-4DCB-AD79-9944FD453745}" type="slidenum">
              <a:rPr lang="en-US" altLang="en-US"/>
              <a:pPr/>
              <a:t>‹#›</a:t>
            </a:fld>
            <a:endParaRPr lang="en-US" altLang="en-US"/>
          </a:p>
        </p:txBody>
      </p:sp>
    </p:spTree>
    <p:extLst>
      <p:ext uri="{BB962C8B-B14F-4D97-AF65-F5344CB8AC3E}">
        <p14:creationId xmlns:p14="http://schemas.microsoft.com/office/powerpoint/2010/main" val="22687922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C11595-3FF5-42BA-8099-189FCF6B8FCF}"/>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3" name="Rectangle 5">
            <a:extLst>
              <a:ext uri="{FF2B5EF4-FFF2-40B4-BE49-F238E27FC236}">
                <a16:creationId xmlns:a16="http://schemas.microsoft.com/office/drawing/2014/main" id="{3F436E6A-ACB0-4187-AA04-F345F17447BB}"/>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4" name="Rectangle 6">
            <a:extLst>
              <a:ext uri="{FF2B5EF4-FFF2-40B4-BE49-F238E27FC236}">
                <a16:creationId xmlns:a16="http://schemas.microsoft.com/office/drawing/2014/main" id="{25B8AC86-059D-4B60-9DF6-B5C1ED46BCCB}"/>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B1BD640-223B-4E85-AF27-F027523C74F8}" type="slidenum">
              <a:rPr lang="en-US" altLang="en-US"/>
              <a:pPr/>
              <a:t>‹#›</a:t>
            </a:fld>
            <a:endParaRPr lang="en-US" altLang="en-US"/>
          </a:p>
        </p:txBody>
      </p:sp>
    </p:spTree>
    <p:extLst>
      <p:ext uri="{BB962C8B-B14F-4D97-AF65-F5344CB8AC3E}">
        <p14:creationId xmlns:p14="http://schemas.microsoft.com/office/powerpoint/2010/main" val="499175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04685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67CF2557-80EE-4CAE-9D60-996690F71422}"/>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389CF654-8F4C-43F3-8F1A-BE9C739D0DB9}"/>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68CFE59B-D744-4179-A9E8-F4F4203C6018}"/>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5BC697C-FFEC-4E89-B134-EBC341A5A781}" type="slidenum">
              <a:rPr lang="en-US" altLang="en-US"/>
              <a:pPr/>
              <a:t>‹#›</a:t>
            </a:fld>
            <a:endParaRPr lang="en-US" altLang="en-US"/>
          </a:p>
        </p:txBody>
      </p:sp>
    </p:spTree>
    <p:extLst>
      <p:ext uri="{BB962C8B-B14F-4D97-AF65-F5344CB8AC3E}">
        <p14:creationId xmlns:p14="http://schemas.microsoft.com/office/powerpoint/2010/main" val="17307168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24D023DB-0D92-4105-9851-1601BBB675AC}"/>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A4306DA0-8758-4C5E-B526-8C91872A27F8}"/>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23678641-59C7-4882-A8FE-998D46B358D7}"/>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1B69000-3FDF-43E4-BAEC-0E681466AFB3}" type="slidenum">
              <a:rPr lang="en-US" altLang="en-US"/>
              <a:pPr/>
              <a:t>‹#›</a:t>
            </a:fld>
            <a:endParaRPr lang="en-US" altLang="en-US"/>
          </a:p>
        </p:txBody>
      </p:sp>
    </p:spTree>
    <p:extLst>
      <p:ext uri="{BB962C8B-B14F-4D97-AF65-F5344CB8AC3E}">
        <p14:creationId xmlns:p14="http://schemas.microsoft.com/office/powerpoint/2010/main" val="34575075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F15F470-A3AF-4E0A-A138-5FEFE8C3A8F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9418177-5B1B-4C14-BB61-03DDBB7DA7D1}"/>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CC72A629-E97D-422C-B0F7-6396EE2CC7C3}"/>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F7B4BE0-AAEB-4DC0-96CC-CF2B83B6E3C1}" type="slidenum">
              <a:rPr lang="en-US" altLang="en-US"/>
              <a:pPr/>
              <a:t>‹#›</a:t>
            </a:fld>
            <a:endParaRPr lang="en-US" altLang="en-US"/>
          </a:p>
        </p:txBody>
      </p:sp>
    </p:spTree>
    <p:extLst>
      <p:ext uri="{BB962C8B-B14F-4D97-AF65-F5344CB8AC3E}">
        <p14:creationId xmlns:p14="http://schemas.microsoft.com/office/powerpoint/2010/main" val="13049604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836FB95-68E8-4B1C-A533-677F30F36BCD}"/>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E177E3E-A9BB-40EE-945D-CEC053275387}"/>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2E3E9F92-A4E2-4961-B108-16AEEA35B18C}"/>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AE1563F5-BA53-44CF-A5A0-6B9D4816BA98}" type="slidenum">
              <a:rPr lang="en-US" altLang="en-US"/>
              <a:pPr/>
              <a:t>‹#›</a:t>
            </a:fld>
            <a:endParaRPr lang="en-US" altLang="en-US"/>
          </a:p>
        </p:txBody>
      </p:sp>
    </p:spTree>
    <p:extLst>
      <p:ext uri="{BB962C8B-B14F-4D97-AF65-F5344CB8AC3E}">
        <p14:creationId xmlns:p14="http://schemas.microsoft.com/office/powerpoint/2010/main" val="12811825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22CE3D-C01B-4196-A50C-75ADFF111A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57838D-72D0-452D-8B07-3A09A14DCF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8E738-5E22-429E-A231-8D7BBBACC4ED}"/>
              </a:ext>
            </a:extLst>
          </p:cNvPr>
          <p:cNvSpPr>
            <a:spLocks noGrp="1" noChangeArrowheads="1"/>
          </p:cNvSpPr>
          <p:nvPr>
            <p:ph type="sldNum" sz="quarter" idx="12"/>
          </p:nvPr>
        </p:nvSpPr>
        <p:spPr>
          <a:ln/>
        </p:spPr>
        <p:txBody>
          <a:bodyPr/>
          <a:lstStyle>
            <a:lvl1pPr>
              <a:defRPr/>
            </a:lvl1pPr>
          </a:lstStyle>
          <a:p>
            <a:fld id="{C7775D16-7B16-4D2B-93E1-85F6311B8477}" type="slidenum">
              <a:rPr lang="en-US" altLang="en-US"/>
              <a:pPr/>
              <a:t>‹#›</a:t>
            </a:fld>
            <a:endParaRPr lang="en-US" altLang="en-US"/>
          </a:p>
        </p:txBody>
      </p:sp>
    </p:spTree>
    <p:extLst>
      <p:ext uri="{BB962C8B-B14F-4D97-AF65-F5344CB8AC3E}">
        <p14:creationId xmlns:p14="http://schemas.microsoft.com/office/powerpoint/2010/main" val="5027412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557D418-299D-4CF7-B356-DB290676C3AE}"/>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C47922EC-A981-4CB1-A5E9-7B49782B22D1}"/>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05A481CF-C501-4D5A-9A5A-A2A0A67021F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AA3CE17F-1125-4FA2-A8CC-8019B30FC3A0}" type="slidenum">
              <a:rPr lang="en-US" altLang="en-US"/>
              <a:pPr/>
              <a:t>‹#›</a:t>
            </a:fld>
            <a:endParaRPr lang="en-US" altLang="en-US"/>
          </a:p>
        </p:txBody>
      </p:sp>
    </p:spTree>
    <p:extLst>
      <p:ext uri="{BB962C8B-B14F-4D97-AF65-F5344CB8AC3E}">
        <p14:creationId xmlns:p14="http://schemas.microsoft.com/office/powerpoint/2010/main" val="1891376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88EE888-15B3-49F6-AE49-EBA97E80FB51}"/>
              </a:ext>
            </a:extLst>
          </p:cNvPr>
          <p:cNvGrpSpPr>
            <a:grpSpLocks/>
          </p:cNvGrpSpPr>
          <p:nvPr/>
        </p:nvGrpSpPr>
        <p:grpSpPr bwMode="auto">
          <a:xfrm>
            <a:off x="228600" y="3124200"/>
            <a:ext cx="8564563" cy="390525"/>
            <a:chOff x="144" y="1968"/>
            <a:chExt cx="5395" cy="246"/>
          </a:xfrm>
        </p:grpSpPr>
        <p:sp>
          <p:nvSpPr>
            <p:cNvPr id="5" name="Freeform 3">
              <a:extLst>
                <a:ext uri="{FF2B5EF4-FFF2-40B4-BE49-F238E27FC236}">
                  <a16:creationId xmlns:a16="http://schemas.microsoft.com/office/drawing/2014/main" id="{7F4E2E66-9784-4D05-9075-0212AEF2EC1E}"/>
                </a:ext>
              </a:extLst>
            </p:cNvPr>
            <p:cNvSpPr>
              <a:spLocks/>
            </p:cNvSpPr>
            <p:nvPr userDrawn="1"/>
          </p:nvSpPr>
          <p:spPr bwMode="auto">
            <a:xfrm rot="-5400000" flipH="1" flipV="1">
              <a:off x="2794" y="-586"/>
              <a:ext cx="96" cy="5395"/>
            </a:xfrm>
            <a:custGeom>
              <a:avLst/>
              <a:gdLst/>
              <a:ahLst/>
              <a:cxnLst>
                <a:cxn ang="0">
                  <a:pos x="91" y="526"/>
                </a:cxn>
                <a:cxn ang="0">
                  <a:pos x="211" y="175"/>
                </a:cxn>
                <a:cxn ang="0">
                  <a:pos x="443" y="32"/>
                </a:cxn>
                <a:cxn ang="0">
                  <a:pos x="802" y="32"/>
                </a:cxn>
                <a:cxn ang="0">
                  <a:pos x="1206" y="10"/>
                </a:cxn>
                <a:cxn ang="0">
                  <a:pos x="1482" y="25"/>
                </a:cxn>
                <a:cxn ang="0">
                  <a:pos x="1655" y="160"/>
                </a:cxn>
                <a:cxn ang="0">
                  <a:pos x="1655" y="406"/>
                </a:cxn>
                <a:cxn ang="0">
                  <a:pos x="1572" y="736"/>
                </a:cxn>
                <a:cxn ang="0">
                  <a:pos x="1565" y="1177"/>
                </a:cxn>
                <a:cxn ang="0">
                  <a:pos x="1632" y="1581"/>
                </a:cxn>
                <a:cxn ang="0">
                  <a:pos x="1692" y="2232"/>
                </a:cxn>
                <a:cxn ang="0">
                  <a:pos x="1587" y="2830"/>
                </a:cxn>
                <a:cxn ang="0">
                  <a:pos x="1625" y="3055"/>
                </a:cxn>
                <a:cxn ang="0">
                  <a:pos x="1535" y="3234"/>
                </a:cxn>
                <a:cxn ang="0">
                  <a:pos x="1325" y="3234"/>
                </a:cxn>
                <a:cxn ang="0">
                  <a:pos x="921" y="3204"/>
                </a:cxn>
                <a:cxn ang="0">
                  <a:pos x="510" y="3249"/>
                </a:cxn>
                <a:cxn ang="0">
                  <a:pos x="136" y="3167"/>
                </a:cxn>
                <a:cxn ang="0">
                  <a:pos x="39" y="2950"/>
                </a:cxn>
                <a:cxn ang="0">
                  <a:pos x="99" y="2651"/>
                </a:cxn>
                <a:cxn ang="0">
                  <a:pos x="99" y="2232"/>
                </a:cxn>
                <a:cxn ang="0">
                  <a:pos x="9" y="1813"/>
                </a:cxn>
                <a:cxn ang="0">
                  <a:pos x="46" y="1259"/>
                </a:cxn>
                <a:cxn ang="0">
                  <a:pos x="61" y="915"/>
                </a:cxn>
                <a:cxn ang="0">
                  <a:pos x="91" y="526"/>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grpSp>
          <p:nvGrpSpPr>
            <p:cNvPr id="6" name="Group 4">
              <a:extLst>
                <a:ext uri="{FF2B5EF4-FFF2-40B4-BE49-F238E27FC236}">
                  <a16:creationId xmlns:a16="http://schemas.microsoft.com/office/drawing/2014/main" id="{CEC4DBD3-DEC8-4BB3-87D1-C8D81500F7FC}"/>
                </a:ext>
              </a:extLst>
            </p:cNvPr>
            <p:cNvGrpSpPr>
              <a:grpSpLocks/>
            </p:cNvGrpSpPr>
            <p:nvPr userDrawn="1"/>
          </p:nvGrpSpPr>
          <p:grpSpPr bwMode="auto">
            <a:xfrm>
              <a:off x="2400" y="1968"/>
              <a:ext cx="768" cy="246"/>
              <a:chOff x="1797" y="3074"/>
              <a:chExt cx="2346" cy="655"/>
            </a:xfrm>
          </p:grpSpPr>
          <p:grpSp>
            <p:nvGrpSpPr>
              <p:cNvPr id="7" name="Group 5">
                <a:extLst>
                  <a:ext uri="{FF2B5EF4-FFF2-40B4-BE49-F238E27FC236}">
                    <a16:creationId xmlns:a16="http://schemas.microsoft.com/office/drawing/2014/main" id="{FC7A45D9-4A42-449A-A696-1EB4F2C8B0F3}"/>
                  </a:ext>
                </a:extLst>
              </p:cNvPr>
              <p:cNvGrpSpPr>
                <a:grpSpLocks/>
              </p:cNvGrpSpPr>
              <p:nvPr/>
            </p:nvGrpSpPr>
            <p:grpSpPr bwMode="auto">
              <a:xfrm>
                <a:off x="1797" y="3074"/>
                <a:ext cx="2346" cy="655"/>
                <a:chOff x="1865" y="1810"/>
                <a:chExt cx="2346" cy="655"/>
              </a:xfrm>
            </p:grpSpPr>
            <p:sp>
              <p:nvSpPr>
                <p:cNvPr id="11" name="Freeform 6">
                  <a:extLst>
                    <a:ext uri="{FF2B5EF4-FFF2-40B4-BE49-F238E27FC236}">
                      <a16:creationId xmlns:a16="http://schemas.microsoft.com/office/drawing/2014/main" id="{47A147B8-B347-4560-9311-C86E0A14919F}"/>
                    </a:ext>
                  </a:extLst>
                </p:cNvPr>
                <p:cNvSpPr>
                  <a:spLocks/>
                </p:cNvSpPr>
                <p:nvPr/>
              </p:nvSpPr>
              <p:spPr bwMode="auto">
                <a:xfrm>
                  <a:off x="2051" y="2007"/>
                  <a:ext cx="2160" cy="458"/>
                </a:xfrm>
                <a:custGeom>
                  <a:avLst/>
                  <a:gdLst/>
                  <a:ahLst/>
                  <a:cxnLst>
                    <a:cxn ang="0">
                      <a:pos x="7" y="139"/>
                    </a:cxn>
                    <a:cxn ang="0">
                      <a:pos x="89" y="266"/>
                    </a:cxn>
                    <a:cxn ang="0">
                      <a:pos x="187" y="333"/>
                    </a:cxn>
                    <a:cxn ang="0">
                      <a:pos x="351" y="303"/>
                    </a:cxn>
                    <a:cxn ang="0">
                      <a:pos x="561" y="281"/>
                    </a:cxn>
                    <a:cxn ang="0">
                      <a:pos x="852" y="259"/>
                    </a:cxn>
                    <a:cxn ang="0">
                      <a:pos x="1167" y="259"/>
                    </a:cxn>
                    <a:cxn ang="0">
                      <a:pos x="1541" y="318"/>
                    </a:cxn>
                    <a:cxn ang="0">
                      <a:pos x="1758" y="401"/>
                    </a:cxn>
                    <a:cxn ang="0">
                      <a:pos x="1907" y="453"/>
                    </a:cxn>
                    <a:cxn ang="0">
                      <a:pos x="2049" y="423"/>
                    </a:cxn>
                    <a:cxn ang="0">
                      <a:pos x="2109" y="348"/>
                    </a:cxn>
                    <a:cxn ang="0">
                      <a:pos x="2109" y="251"/>
                    </a:cxn>
                    <a:cxn ang="0">
                      <a:pos x="2004" y="154"/>
                    </a:cxn>
                    <a:cxn ang="0">
                      <a:pos x="1167" y="27"/>
                    </a:cxn>
                    <a:cxn ang="0">
                      <a:pos x="336" y="4"/>
                    </a:cxn>
                    <a:cxn ang="0">
                      <a:pos x="52" y="49"/>
                    </a:cxn>
                    <a:cxn ang="0">
                      <a:pos x="7" y="139"/>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12" name="Freeform 7">
                  <a:extLst>
                    <a:ext uri="{FF2B5EF4-FFF2-40B4-BE49-F238E27FC236}">
                      <a16:creationId xmlns:a16="http://schemas.microsoft.com/office/drawing/2014/main" id="{4BCAA006-1E07-424C-8B56-45B63047CC28}"/>
                    </a:ext>
                  </a:extLst>
                </p:cNvPr>
                <p:cNvSpPr>
                  <a:spLocks/>
                </p:cNvSpPr>
                <p:nvPr/>
              </p:nvSpPr>
              <p:spPr bwMode="auto">
                <a:xfrm>
                  <a:off x="1865" y="1810"/>
                  <a:ext cx="2340" cy="586"/>
                </a:xfrm>
                <a:custGeom>
                  <a:avLst/>
                  <a:gdLst/>
                  <a:ahLst/>
                  <a:cxnLst>
                    <a:cxn ang="0">
                      <a:pos x="506" y="441"/>
                    </a:cxn>
                    <a:cxn ang="0">
                      <a:pos x="274" y="515"/>
                    </a:cxn>
                    <a:cxn ang="0">
                      <a:pos x="72" y="486"/>
                    </a:cxn>
                    <a:cxn ang="0">
                      <a:pos x="5" y="373"/>
                    </a:cxn>
                    <a:cxn ang="0">
                      <a:pos x="43" y="224"/>
                    </a:cxn>
                    <a:cxn ang="0">
                      <a:pos x="215" y="89"/>
                    </a:cxn>
                    <a:cxn ang="0">
                      <a:pos x="476" y="52"/>
                    </a:cxn>
                    <a:cxn ang="0">
                      <a:pos x="731" y="74"/>
                    </a:cxn>
                    <a:cxn ang="0">
                      <a:pos x="1090" y="37"/>
                    </a:cxn>
                    <a:cxn ang="0">
                      <a:pos x="1367" y="7"/>
                    </a:cxn>
                    <a:cxn ang="0">
                      <a:pos x="1778" y="7"/>
                    </a:cxn>
                    <a:cxn ang="0">
                      <a:pos x="2204" y="52"/>
                    </a:cxn>
                    <a:cxn ang="0">
                      <a:pos x="2287" y="111"/>
                    </a:cxn>
                    <a:cxn ang="0">
                      <a:pos x="2332" y="246"/>
                    </a:cxn>
                    <a:cxn ang="0">
                      <a:pos x="2339" y="373"/>
                    </a:cxn>
                    <a:cxn ang="0">
                      <a:pos x="2324" y="456"/>
                    </a:cxn>
                    <a:cxn ang="0">
                      <a:pos x="2339" y="538"/>
                    </a:cxn>
                    <a:cxn ang="0">
                      <a:pos x="2309" y="583"/>
                    </a:cxn>
                    <a:cxn ang="0">
                      <a:pos x="2234" y="553"/>
                    </a:cxn>
                    <a:cxn ang="0">
                      <a:pos x="2062" y="486"/>
                    </a:cxn>
                    <a:cxn ang="0">
                      <a:pos x="1778" y="448"/>
                    </a:cxn>
                    <a:cxn ang="0">
                      <a:pos x="1613" y="448"/>
                    </a:cxn>
                    <a:cxn ang="0">
                      <a:pos x="1329" y="418"/>
                    </a:cxn>
                    <a:cxn ang="0">
                      <a:pos x="1195" y="411"/>
                    </a:cxn>
                    <a:cxn ang="0">
                      <a:pos x="895" y="426"/>
                    </a:cxn>
                    <a:cxn ang="0">
                      <a:pos x="671" y="411"/>
                    </a:cxn>
                    <a:cxn ang="0">
                      <a:pos x="506" y="441"/>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grpSp>
          <p:sp>
            <p:nvSpPr>
              <p:cNvPr id="8" name="Freeform 8">
                <a:extLst>
                  <a:ext uri="{FF2B5EF4-FFF2-40B4-BE49-F238E27FC236}">
                    <a16:creationId xmlns:a16="http://schemas.microsoft.com/office/drawing/2014/main" id="{7FF8F1E2-7811-44B6-8662-84DF9AFD0D94}"/>
                  </a:ext>
                </a:extLst>
              </p:cNvPr>
              <p:cNvSpPr>
                <a:spLocks/>
              </p:cNvSpPr>
              <p:nvPr/>
            </p:nvSpPr>
            <p:spPr bwMode="auto">
              <a:xfrm>
                <a:off x="1864" y="3173"/>
                <a:ext cx="898" cy="397"/>
              </a:xfrm>
              <a:custGeom>
                <a:avLst/>
                <a:gdLst/>
                <a:ahLst/>
                <a:cxnLst>
                  <a:cxn ang="0">
                    <a:pos x="247" y="397"/>
                  </a:cxn>
                  <a:cxn ang="0">
                    <a:pos x="239" y="269"/>
                  </a:cxn>
                  <a:cxn ang="0">
                    <a:pos x="142" y="307"/>
                  </a:cxn>
                  <a:cxn ang="0">
                    <a:pos x="0" y="299"/>
                  </a:cxn>
                  <a:cxn ang="0">
                    <a:pos x="120" y="262"/>
                  </a:cxn>
                  <a:cxn ang="0">
                    <a:pos x="224" y="202"/>
                  </a:cxn>
                  <a:cxn ang="0">
                    <a:pos x="209" y="67"/>
                  </a:cxn>
                  <a:cxn ang="0">
                    <a:pos x="232" y="0"/>
                  </a:cxn>
                  <a:cxn ang="0">
                    <a:pos x="292" y="90"/>
                  </a:cxn>
                  <a:cxn ang="0">
                    <a:pos x="314" y="187"/>
                  </a:cxn>
                  <a:cxn ang="0">
                    <a:pos x="486" y="135"/>
                  </a:cxn>
                  <a:cxn ang="0">
                    <a:pos x="651" y="112"/>
                  </a:cxn>
                  <a:cxn ang="0">
                    <a:pos x="898" y="82"/>
                  </a:cxn>
                  <a:cxn ang="0">
                    <a:pos x="748" y="150"/>
                  </a:cxn>
                  <a:cxn ang="0">
                    <a:pos x="464" y="187"/>
                  </a:cxn>
                  <a:cxn ang="0">
                    <a:pos x="314" y="232"/>
                  </a:cxn>
                  <a:cxn ang="0">
                    <a:pos x="322" y="374"/>
                  </a:cxn>
                  <a:cxn ang="0">
                    <a:pos x="247" y="397"/>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9" name="Freeform 9">
                <a:extLst>
                  <a:ext uri="{FF2B5EF4-FFF2-40B4-BE49-F238E27FC236}">
                    <a16:creationId xmlns:a16="http://schemas.microsoft.com/office/drawing/2014/main" id="{2CDB06F6-D249-443D-886C-7DB16B8F2948}"/>
                  </a:ext>
                </a:extLst>
              </p:cNvPr>
              <p:cNvSpPr>
                <a:spLocks/>
              </p:cNvSpPr>
              <p:nvPr/>
            </p:nvSpPr>
            <p:spPr bwMode="auto">
              <a:xfrm>
                <a:off x="3352" y="3074"/>
                <a:ext cx="156" cy="338"/>
              </a:xfrm>
              <a:custGeom>
                <a:avLst/>
                <a:gdLst/>
                <a:ahLst/>
                <a:cxnLst>
                  <a:cxn ang="0">
                    <a:pos x="90" y="8"/>
                  </a:cxn>
                  <a:cxn ang="0">
                    <a:pos x="157" y="195"/>
                  </a:cxn>
                  <a:cxn ang="0">
                    <a:pos x="142" y="337"/>
                  </a:cxn>
                  <a:cxn ang="0">
                    <a:pos x="0" y="0"/>
                  </a:cxn>
                  <a:cxn ang="0">
                    <a:pos x="90" y="8"/>
                  </a:cxn>
                </a:cxnLst>
                <a:rect l="0" t="0" r="r" b="b"/>
                <a:pathLst>
                  <a:path w="157" h="337">
                    <a:moveTo>
                      <a:pt x="90" y="8"/>
                    </a:moveTo>
                    <a:lnTo>
                      <a:pt x="157" y="195"/>
                    </a:lnTo>
                    <a:lnTo>
                      <a:pt x="142" y="337"/>
                    </a:lnTo>
                    <a:lnTo>
                      <a:pt x="0" y="0"/>
                    </a:lnTo>
                    <a:lnTo>
                      <a:pt x="90" y="8"/>
                    </a:lnTo>
                    <a:close/>
                  </a:path>
                </a:pathLst>
              </a:custGeom>
              <a:solidFill>
                <a:schemeClr val="folHlink"/>
              </a:solidFill>
              <a:ln w="9525" cap="flat" cmpd="sng">
                <a:noFill/>
                <a:prstDash val="solid"/>
                <a:round/>
                <a:headEnd type="none" w="med" len="med"/>
                <a:tailEnd type="none" w="med" len="me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10" name="Freeform 10">
                <a:extLst>
                  <a:ext uri="{FF2B5EF4-FFF2-40B4-BE49-F238E27FC236}">
                    <a16:creationId xmlns:a16="http://schemas.microsoft.com/office/drawing/2014/main" id="{9A3C062B-A57D-4AB4-9D15-4D88D5FF62D1}"/>
                  </a:ext>
                </a:extLst>
              </p:cNvPr>
              <p:cNvSpPr>
                <a:spLocks/>
              </p:cNvSpPr>
              <p:nvPr/>
            </p:nvSpPr>
            <p:spPr bwMode="auto">
              <a:xfrm>
                <a:off x="3306" y="3127"/>
                <a:ext cx="809" cy="397"/>
              </a:xfrm>
              <a:custGeom>
                <a:avLst/>
                <a:gdLst/>
                <a:ahLst/>
                <a:cxnLst>
                  <a:cxn ang="0">
                    <a:pos x="0" y="366"/>
                  </a:cxn>
                  <a:cxn ang="0">
                    <a:pos x="105" y="366"/>
                  </a:cxn>
                  <a:cxn ang="0">
                    <a:pos x="255" y="306"/>
                  </a:cxn>
                  <a:cxn ang="0">
                    <a:pos x="471" y="112"/>
                  </a:cxn>
                  <a:cxn ang="0">
                    <a:pos x="307" y="67"/>
                  </a:cxn>
                  <a:cxn ang="0">
                    <a:pos x="232" y="22"/>
                  </a:cxn>
                  <a:cxn ang="0">
                    <a:pos x="352" y="22"/>
                  </a:cxn>
                  <a:cxn ang="0">
                    <a:pos x="524" y="74"/>
                  </a:cxn>
                  <a:cxn ang="0">
                    <a:pos x="621" y="0"/>
                  </a:cxn>
                  <a:cxn ang="0">
                    <a:pos x="681" y="0"/>
                  </a:cxn>
                  <a:cxn ang="0">
                    <a:pos x="576" y="82"/>
                  </a:cxn>
                  <a:cxn ang="0">
                    <a:pos x="801" y="134"/>
                  </a:cxn>
                  <a:cxn ang="0">
                    <a:pos x="808" y="209"/>
                  </a:cxn>
                  <a:cxn ang="0">
                    <a:pos x="516" y="134"/>
                  </a:cxn>
                  <a:cxn ang="0">
                    <a:pos x="344" y="291"/>
                  </a:cxn>
                  <a:cxn ang="0">
                    <a:pos x="277" y="344"/>
                  </a:cxn>
                  <a:cxn ang="0">
                    <a:pos x="157" y="396"/>
                  </a:cxn>
                  <a:cxn ang="0">
                    <a:pos x="0" y="366"/>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w="9525" cap="flat" cmpd="sng">
                <a:noFill/>
                <a:prstDash val="solid"/>
                <a:round/>
                <a:headEnd type="none" w="med" len="med"/>
                <a:tailEnd type="none" w="med" len="me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a:extLst>
              <a:ext uri="{FF2B5EF4-FFF2-40B4-BE49-F238E27FC236}">
                <a16:creationId xmlns:a16="http://schemas.microsoft.com/office/drawing/2014/main" id="{58FA9BDE-A334-4CD2-AC5D-E31197112329}"/>
              </a:ext>
            </a:extLst>
          </p:cNvPr>
          <p:cNvSpPr>
            <a:spLocks noGrp="1" noChangeArrowheads="1"/>
          </p:cNvSpPr>
          <p:nvPr>
            <p:ph type="dt" sz="half" idx="10"/>
          </p:nvPr>
        </p:nvSpPr>
        <p:spPr>
          <a:xfrm>
            <a:off x="685800" y="6324600"/>
            <a:ext cx="1905000" cy="457200"/>
          </a:xfrm>
        </p:spPr>
        <p:txBody>
          <a:bodyPr/>
          <a:lstStyle>
            <a:lvl1pPr algn="ctr">
              <a:defRPr/>
            </a:lvl1pPr>
          </a:lstStyle>
          <a:p>
            <a:pPr>
              <a:defRPr/>
            </a:pPr>
            <a:endParaRPr lang="en-US"/>
          </a:p>
        </p:txBody>
      </p:sp>
      <p:sp>
        <p:nvSpPr>
          <p:cNvPr id="14" name="Rectangle 14">
            <a:extLst>
              <a:ext uri="{FF2B5EF4-FFF2-40B4-BE49-F238E27FC236}">
                <a16:creationId xmlns:a16="http://schemas.microsoft.com/office/drawing/2014/main" id="{ABFB688A-98A4-43EE-A665-FC66A7D4CE48}"/>
              </a:ext>
            </a:extLst>
          </p:cNvPr>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9BBCBE8E-6195-4FE5-B6E5-609762FC3F03}"/>
              </a:ext>
            </a:extLst>
          </p:cNvPr>
          <p:cNvSpPr>
            <a:spLocks noGrp="1" noChangeArrowheads="1"/>
          </p:cNvSpPr>
          <p:nvPr>
            <p:ph type="sldNum" sz="quarter" idx="12"/>
          </p:nvPr>
        </p:nvSpPr>
        <p:spPr>
          <a:xfrm>
            <a:off x="6553200" y="6324600"/>
            <a:ext cx="1905000" cy="457200"/>
          </a:xfrm>
        </p:spPr>
        <p:txBody>
          <a:bodyPr/>
          <a:lstStyle>
            <a:lvl1pPr>
              <a:defRPr/>
            </a:lvl1pPr>
          </a:lstStyle>
          <a:p>
            <a:fld id="{E2DA00B6-EB72-49FD-B37D-3D1E48C2AFDC}" type="slidenum">
              <a:rPr lang="en-US" altLang="en-US"/>
              <a:pPr/>
              <a:t>‹#›</a:t>
            </a:fld>
            <a:endParaRPr lang="en-US" altLang="en-US"/>
          </a:p>
        </p:txBody>
      </p:sp>
    </p:spTree>
    <p:extLst>
      <p:ext uri="{BB962C8B-B14F-4D97-AF65-F5344CB8AC3E}">
        <p14:creationId xmlns:p14="http://schemas.microsoft.com/office/powerpoint/2010/main" val="775373479"/>
      </p:ext>
    </p:extLst>
  </p:cSld>
  <p:clrMapOvr>
    <a:masterClrMapping/>
  </p:clrMapOvr>
  <p:transition>
    <p:fade thruBlk="1"/>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7D4DE9C7-E4C1-4AD0-849B-C22E8A429611}"/>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7">
            <a:extLst>
              <a:ext uri="{FF2B5EF4-FFF2-40B4-BE49-F238E27FC236}">
                <a16:creationId xmlns:a16="http://schemas.microsoft.com/office/drawing/2014/main" id="{F7DA0728-DD6E-4586-B129-41268B0943A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6E61C10C-78BD-4AC5-A25F-B4EAD6169509}"/>
              </a:ext>
            </a:extLst>
          </p:cNvPr>
          <p:cNvSpPr>
            <a:spLocks noGrp="1" noChangeArrowheads="1"/>
          </p:cNvSpPr>
          <p:nvPr>
            <p:ph type="sldNum" sz="quarter" idx="12"/>
          </p:nvPr>
        </p:nvSpPr>
        <p:spPr/>
        <p:txBody>
          <a:bodyPr/>
          <a:lstStyle>
            <a:lvl1pPr>
              <a:defRPr/>
            </a:lvl1pPr>
          </a:lstStyle>
          <a:p>
            <a:fld id="{3FCF7544-9CD3-4C14-B0E8-CB9EF74AC27E}" type="slidenum">
              <a:rPr lang="en-US" altLang="en-US"/>
              <a:pPr/>
              <a:t>‹#›</a:t>
            </a:fld>
            <a:endParaRPr lang="en-US" altLang="en-US"/>
          </a:p>
        </p:txBody>
      </p:sp>
    </p:spTree>
    <p:extLst>
      <p:ext uri="{BB962C8B-B14F-4D97-AF65-F5344CB8AC3E}">
        <p14:creationId xmlns:p14="http://schemas.microsoft.com/office/powerpoint/2010/main" val="32320167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EF9CF6D-531F-443D-8DB6-A40010128C71}"/>
              </a:ext>
            </a:extLst>
          </p:cNvPr>
          <p:cNvSpPr>
            <a:spLocks noGrp="1" noChangeArrowheads="1"/>
          </p:cNvSpPr>
          <p:nvPr>
            <p:ph type="dt" sz="half" idx="10"/>
          </p:nvPr>
        </p:nvSpPr>
        <p:spPr/>
        <p:txBody>
          <a:bodyPr/>
          <a:lstStyle>
            <a:lvl1pPr algn="ctr" eaLnBrk="0" hangingPunct="0">
              <a:defRPr b="1" i="0">
                <a:latin typeface="Arial" pitchFamily="34" charset="0"/>
                <a:ea typeface="ＭＳ Ｐゴシック" pitchFamily="34" charset="-128"/>
              </a:defRPr>
            </a:lvl1pPr>
          </a:lstStyle>
          <a:p>
            <a:pPr>
              <a:defRPr/>
            </a:pPr>
            <a:endParaRPr lang="en-US" dirty="0"/>
          </a:p>
        </p:txBody>
      </p:sp>
      <p:sp>
        <p:nvSpPr>
          <p:cNvPr id="3" name="Rectangle 7">
            <a:extLst>
              <a:ext uri="{FF2B5EF4-FFF2-40B4-BE49-F238E27FC236}">
                <a16:creationId xmlns:a16="http://schemas.microsoft.com/office/drawing/2014/main" id="{2D6FBFF5-F195-4001-B628-35174D0469A1}"/>
              </a:ext>
            </a:extLst>
          </p:cNvPr>
          <p:cNvSpPr>
            <a:spLocks noGrp="1" noChangeArrowheads="1"/>
          </p:cNvSpPr>
          <p:nvPr>
            <p:ph type="ftr" sz="quarter" idx="11"/>
          </p:nvPr>
        </p:nvSpPr>
        <p:spPr/>
        <p:txBody>
          <a:bodyPr/>
          <a:lstStyle>
            <a:lvl1pPr eaLnBrk="0" hangingPunct="0">
              <a:defRPr b="1" i="0">
                <a:latin typeface="Arial" pitchFamily="34" charset="0"/>
                <a:ea typeface="ＭＳ Ｐゴシック" pitchFamily="34" charset="-128"/>
              </a:defRPr>
            </a:lvl1pPr>
          </a:lstStyle>
          <a:p>
            <a:pPr>
              <a:defRPr/>
            </a:pPr>
            <a:endParaRPr lang="en-US" dirty="0"/>
          </a:p>
        </p:txBody>
      </p:sp>
      <p:sp>
        <p:nvSpPr>
          <p:cNvPr id="4" name="Rectangle 8">
            <a:extLst>
              <a:ext uri="{FF2B5EF4-FFF2-40B4-BE49-F238E27FC236}">
                <a16:creationId xmlns:a16="http://schemas.microsoft.com/office/drawing/2014/main" id="{CA291F49-74B9-4C72-BFFB-8CC17C92C66F}"/>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FD5B0657-E3AA-4CA6-977D-34198EA21CE3}" type="slidenum">
              <a:rPr lang="en-US" altLang="en-US" smtClean="0"/>
              <a:pPr/>
              <a:t>‹#›</a:t>
            </a:fld>
            <a:endParaRPr lang="en-US" altLang="en-US" dirty="0"/>
          </a:p>
        </p:txBody>
      </p:sp>
    </p:spTree>
    <p:extLst>
      <p:ext uri="{BB962C8B-B14F-4D97-AF65-F5344CB8AC3E}">
        <p14:creationId xmlns:p14="http://schemas.microsoft.com/office/powerpoint/2010/main" val="16570672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751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819041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63D1860-EBE3-4048-ACD8-395859DBE36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11">
            <a:extLst>
              <a:ext uri="{FF2B5EF4-FFF2-40B4-BE49-F238E27FC236}">
                <a16:creationId xmlns:a16="http://schemas.microsoft.com/office/drawing/2014/main" id="{67D7B350-D807-4FF2-B60B-40A3D5B49C3A}"/>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a:extLst>
              <a:ext uri="{FF2B5EF4-FFF2-40B4-BE49-F238E27FC236}">
                <a16:creationId xmlns:a16="http://schemas.microsoft.com/office/drawing/2014/main" id="{47BD1AB9-965C-4998-8DAE-E3CDE9598578}"/>
              </a:ext>
            </a:extLst>
          </p:cNvPr>
          <p:cNvSpPr>
            <a:spLocks noGrp="1" noChangeArrowheads="1"/>
          </p:cNvSpPr>
          <p:nvPr>
            <p:ph type="sldNum" sz="quarter" idx="12"/>
          </p:nvPr>
        </p:nvSpPr>
        <p:spPr/>
        <p:txBody>
          <a:bodyPr/>
          <a:lstStyle>
            <a:lvl1pPr eaLnBrk="1" hangingPunct="1">
              <a:defRPr/>
            </a:lvl1pPr>
          </a:lstStyle>
          <a:p>
            <a:fld id="{EFCEB871-77B0-447A-A048-7D92CF4C5E8F}" type="slidenum">
              <a:rPr lang="en-US" altLang="en-US"/>
              <a:pPr/>
              <a:t>‹#›</a:t>
            </a:fld>
            <a:endParaRPr lang="en-US" altLang="en-US"/>
          </a:p>
        </p:txBody>
      </p:sp>
    </p:spTree>
    <p:extLst>
      <p:ext uri="{BB962C8B-B14F-4D97-AF65-F5344CB8AC3E}">
        <p14:creationId xmlns:p14="http://schemas.microsoft.com/office/powerpoint/2010/main" val="38425005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AC20295D-D73B-4FE1-9BC9-FA50A4C285B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F16D6D5B-6CB9-49E8-B59E-C8B5D825A554}"/>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66A8F412-5C58-4DD8-8B63-DC1431CE03B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85B0C5D-788D-40FF-8618-57DACD93C80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683151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4F483B6-DDD1-4A62-8A58-2690D6307EF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F8A95C06-F220-4D22-AFD8-49E2A26665F6}"/>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590605AC-B30A-4AAD-A065-394B051AFB6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6F174C0-0509-4A89-91DF-77D6178ED89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389790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E966BA04-1ADD-40E7-9F83-A8315DB0462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60C80C8A-ADFC-41B3-99E8-232689A56C9A}"/>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1201D3AB-97A4-47BA-AD3A-4C2F7842ABC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F3F3625-E391-46A1-9F52-6140949A6E3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362290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1071BBE-656D-4575-A980-F0C30554191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Footer Placeholder 5">
            <a:extLst>
              <a:ext uri="{FF2B5EF4-FFF2-40B4-BE49-F238E27FC236}">
                <a16:creationId xmlns:a16="http://schemas.microsoft.com/office/drawing/2014/main" id="{250AE73E-0983-4E1D-BCA4-B600E11ABC2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7" name="Slide Number Placeholder 6">
            <a:extLst>
              <a:ext uri="{FF2B5EF4-FFF2-40B4-BE49-F238E27FC236}">
                <a16:creationId xmlns:a16="http://schemas.microsoft.com/office/drawing/2014/main" id="{BA6365ED-07D2-49C1-A284-FC8D323734E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A9BAA72-EE24-42FD-A3AF-313432F8A9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321094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5E9631D5-F614-458D-8F93-B4FB14919A88}"/>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8" name="Rectangle 5">
            <a:extLst>
              <a:ext uri="{FF2B5EF4-FFF2-40B4-BE49-F238E27FC236}">
                <a16:creationId xmlns:a16="http://schemas.microsoft.com/office/drawing/2014/main" id="{3B402AD6-950C-488C-AFC6-2F6D4EA549FD}"/>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9" name="Rectangle 6">
            <a:extLst>
              <a:ext uri="{FF2B5EF4-FFF2-40B4-BE49-F238E27FC236}">
                <a16:creationId xmlns:a16="http://schemas.microsoft.com/office/drawing/2014/main" id="{2DD7A706-B15F-43DB-93A3-C1C9FCA62E9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797F2F3-A7A9-471E-B41D-16E8C70493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501121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BAADDFE4-BEDE-4DC6-8920-6E8ADA796BFA}"/>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4" name="Rectangle 5">
            <a:extLst>
              <a:ext uri="{FF2B5EF4-FFF2-40B4-BE49-F238E27FC236}">
                <a16:creationId xmlns:a16="http://schemas.microsoft.com/office/drawing/2014/main" id="{0CBEFD1D-34F2-4FAE-879F-67E18669A6D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6">
            <a:extLst>
              <a:ext uri="{FF2B5EF4-FFF2-40B4-BE49-F238E27FC236}">
                <a16:creationId xmlns:a16="http://schemas.microsoft.com/office/drawing/2014/main" id="{A2658F48-0AEC-4695-8A19-3E50C56CD1F1}"/>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B36DC28-8CBB-4DCB-AD79-9944FD45374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687922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C11595-3FF5-42BA-8099-189FCF6B8FCF}"/>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3" name="Rectangle 5">
            <a:extLst>
              <a:ext uri="{FF2B5EF4-FFF2-40B4-BE49-F238E27FC236}">
                <a16:creationId xmlns:a16="http://schemas.microsoft.com/office/drawing/2014/main" id="{3F436E6A-ACB0-4187-AA04-F345F17447BB}"/>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4" name="Rectangle 6">
            <a:extLst>
              <a:ext uri="{FF2B5EF4-FFF2-40B4-BE49-F238E27FC236}">
                <a16:creationId xmlns:a16="http://schemas.microsoft.com/office/drawing/2014/main" id="{25B8AC86-059D-4B60-9DF6-B5C1ED46BCCB}"/>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B1BD640-223B-4E85-AF27-F027523C74F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991750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67CF2557-80EE-4CAE-9D60-996690F71422}"/>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Footer Placeholder 5">
            <a:extLst>
              <a:ext uri="{FF2B5EF4-FFF2-40B4-BE49-F238E27FC236}">
                <a16:creationId xmlns:a16="http://schemas.microsoft.com/office/drawing/2014/main" id="{389CF654-8F4C-43F3-8F1A-BE9C739D0DB9}"/>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7" name="Slide Number Placeholder 6">
            <a:extLst>
              <a:ext uri="{FF2B5EF4-FFF2-40B4-BE49-F238E27FC236}">
                <a16:creationId xmlns:a16="http://schemas.microsoft.com/office/drawing/2014/main" id="{68CFE59B-D744-4179-A9E8-F4F4203C6018}"/>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5BC697C-FFEC-4E89-B134-EBC341A5A78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307168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24D023DB-0D92-4105-9851-1601BBB675AC}"/>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Footer Placeholder 5">
            <a:extLst>
              <a:ext uri="{FF2B5EF4-FFF2-40B4-BE49-F238E27FC236}">
                <a16:creationId xmlns:a16="http://schemas.microsoft.com/office/drawing/2014/main" id="{A4306DA0-8758-4C5E-B526-8C91872A27F8}"/>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7" name="Slide Number Placeholder 6">
            <a:extLst>
              <a:ext uri="{FF2B5EF4-FFF2-40B4-BE49-F238E27FC236}">
                <a16:creationId xmlns:a16="http://schemas.microsoft.com/office/drawing/2014/main" id="{23678641-59C7-4882-A8FE-998D46B358D7}"/>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1B69000-3FDF-43E4-BAEC-0E681466AFB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57507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02/03/2024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1197056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F15F470-A3AF-4E0A-A138-5FEFE8C3A8F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69418177-5B1B-4C14-BB61-03DDBB7DA7D1}"/>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CC72A629-E97D-422C-B0F7-6396EE2CC7C3}"/>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F7B4BE0-AAEB-4DC0-96CC-CF2B83B6E3C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049604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836FB95-68E8-4B1C-A533-677F30F36BCD}"/>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6E177E3E-A9BB-40EE-945D-CEC053275387}"/>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2E3E9F92-A4E2-4961-B108-16AEEA35B18C}"/>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AE1563F5-BA53-44CF-A5A0-6B9D4816BA9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811825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E099632-D5DB-1343-B794-E7B76F15606E}"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627030548"/>
      </p:ext>
    </p:extLst>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994AACA-4BB1-5840-88CA-EBE70D20CDF0}"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00176317"/>
      </p:ext>
    </p:extLst>
  </p:cSld>
  <p:clrMapOvr>
    <a:masterClrMapping/>
  </p:clrMapOvr>
  <p:transition>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485F62B-2747-DB45-BAF3-23AF1135DDF9}"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908335654"/>
      </p:ext>
    </p:extLst>
  </p:cSld>
  <p:clrMapOvr>
    <a:masterClrMapping/>
  </p:clrMapOvr>
  <p:transition>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ABEC341-7EB2-4C45-8D30-DE95360CD0D6}"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019541654"/>
      </p:ext>
    </p:extLst>
  </p:cSld>
  <p:clrMapOvr>
    <a:masterClrMapping/>
  </p:clrMapOvr>
  <p:transition>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F78B3CA-7F65-2F48-83D5-C1C91A034505}"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085819084"/>
      </p:ext>
    </p:extLst>
  </p:cSld>
  <p:clrMapOvr>
    <a:masterClrMapping/>
  </p:clrMapOvr>
  <p:transition>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EB8EBF5-6260-0946-B818-FF64A8DCDA0A}"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868633385"/>
      </p:ext>
    </p:extLst>
  </p:cSld>
  <p:clrMapOvr>
    <a:masterClrMapping/>
  </p:clrMapOvr>
  <p:transition>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901BCEF-FA63-AC48-A143-4E9275F9E000}"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610522076"/>
      </p:ext>
    </p:extLst>
  </p:cSld>
  <p:clrMapOvr>
    <a:masterClrMapping/>
  </p:clrMapOvr>
  <p:transition>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0C64945-7CB4-D443-99F9-F3E7AE18EE48}"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142137439"/>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02/03/2024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7027656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1A6BB59-6E00-C84E-AD65-817D2A8F6AA5}"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511544162"/>
      </p:ext>
    </p:extLst>
  </p:cSld>
  <p:clrMapOvr>
    <a:masterClrMapping/>
  </p:clrMapOvr>
  <p:transition>
    <p:rand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7669207-1877-2440-981D-5E5B966E4F1D}"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251934393"/>
      </p:ext>
    </p:extLst>
  </p:cSld>
  <p:clrMapOvr>
    <a:masterClrMapping/>
  </p:clrMapOvr>
  <p:transition>
    <p:rand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777BEBF-5083-AA4E-95A1-98A34E3402F4}"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719059578"/>
      </p:ext>
    </p:extLst>
  </p:cSld>
  <p:clrMapOvr>
    <a:masterClrMapping/>
  </p:clrMapOvr>
  <p:transition>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182334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136326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485111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8255488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338769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3749974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72231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02/03/2024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2321524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529632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787873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502644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39565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7043406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7" name="Title Text"/>
          <p:cNvSpPr txBox="1">
            <a:spLocks noGrp="1"/>
          </p:cNvSpPr>
          <p:nvPr>
            <p:ph type="title"/>
          </p:nvPr>
        </p:nvSpPr>
        <p:spPr>
          <a:prstGeom prst="rect">
            <a:avLst/>
          </a:prstGeom>
        </p:spPr>
        <p:txBody>
          <a:bodyPr/>
          <a:lstStyle/>
          <a:p>
            <a:r>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98209199"/>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32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lvl1pPr>
            <a:lvl2pPr marL="0" indent="456342">
              <a:spcBef>
                <a:spcPts val="400"/>
              </a:spcBef>
              <a:buSzTx/>
              <a:buNone/>
              <a:defRPr sz="2000"/>
            </a:lvl2pPr>
            <a:lvl3pPr marL="0" indent="912690">
              <a:spcBef>
                <a:spcPts val="400"/>
              </a:spcBef>
              <a:buSzTx/>
              <a:buNone/>
              <a:defRPr sz="2000"/>
            </a:lvl3pPr>
            <a:lvl4pPr marL="0" indent="1369015">
              <a:spcBef>
                <a:spcPts val="400"/>
              </a:spcBef>
              <a:buSzTx/>
              <a:buNone/>
              <a:defRPr sz="2000"/>
            </a:lvl4pPr>
            <a:lvl5pPr marL="0" indent="1825374">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66996191"/>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35" name="Title Text"/>
          <p:cNvSpPr txBox="1">
            <a:spLocks noGrp="1"/>
          </p:cNvSpPr>
          <p:nvPr>
            <p:ph type="title"/>
          </p:nvPr>
        </p:nvSpPr>
        <p:spPr>
          <a:prstGeom prst="rect">
            <a:avLst/>
          </a:prstGeom>
        </p:spPr>
        <p:txBody>
          <a:bodyPr/>
          <a:lstStyle/>
          <a:p>
            <a:r>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a:lvl1pPr>
            <a:lvl2pPr marL="789082" indent="-332754">
              <a:spcBef>
                <a:spcPts val="600"/>
              </a:spcBef>
              <a:defRPr sz="2800"/>
            </a:lvl2pPr>
            <a:lvl3pPr marL="1232107" indent="-319440">
              <a:spcBef>
                <a:spcPts val="600"/>
              </a:spcBef>
              <a:defRPr sz="2800"/>
            </a:lvl3pPr>
            <a:lvl4pPr marL="1723956" indent="-354934">
              <a:spcBef>
                <a:spcPts val="600"/>
              </a:spcBef>
              <a:defRPr sz="2800"/>
            </a:lvl4pPr>
            <a:lvl5pPr marL="2180286" indent="-35493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22151384"/>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6342">
              <a:spcBef>
                <a:spcPts val="500"/>
              </a:spcBef>
              <a:buSzTx/>
              <a:buNone/>
              <a:defRPr sz="2400" b="1"/>
            </a:lvl2pPr>
            <a:lvl3pPr marL="0" indent="912690">
              <a:spcBef>
                <a:spcPts val="500"/>
              </a:spcBef>
              <a:buSzTx/>
              <a:buNone/>
              <a:defRPr sz="2400" b="1"/>
            </a:lvl3pPr>
            <a:lvl4pPr marL="0" indent="1369015">
              <a:spcBef>
                <a:spcPts val="500"/>
              </a:spcBef>
              <a:buSzTx/>
              <a:buNone/>
              <a:defRPr sz="2400" b="1"/>
            </a:lvl4pPr>
            <a:lvl5pPr marL="0" indent="1825374">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46"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pPr>
            <a:endParaRPr/>
          </a:p>
        </p:txBody>
      </p:sp>
      <p:sp>
        <p:nvSpPr>
          <p:cNvPr id="34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71762426"/>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54" name="Title Text"/>
          <p:cNvSpPr txBox="1">
            <a:spLocks noGrp="1"/>
          </p:cNvSpPr>
          <p:nvPr>
            <p:ph type="title"/>
          </p:nvPr>
        </p:nvSpPr>
        <p:spPr>
          <a:prstGeom prst="rect">
            <a:avLst/>
          </a:prstGeom>
        </p:spPr>
        <p:txBody>
          <a:bodyPr/>
          <a:lstStyle/>
          <a:p>
            <a:r>
              <a:t>Title Text</a:t>
            </a:r>
          </a:p>
        </p:txBody>
      </p:sp>
      <p:sp>
        <p:nvSpPr>
          <p:cNvPr id="3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8260565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02/03/2024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71664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02212388"/>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37" y="273050"/>
            <a:ext cx="3008315" cy="1162050"/>
          </a:xfrm>
          <a:prstGeom prst="rect">
            <a:avLst/>
          </a:prstGeom>
        </p:spPr>
        <p:txBody>
          <a:bodyPr anchor="b"/>
          <a:lstStyle>
            <a:lvl1pPr algn="l">
              <a:defRPr sz="2000"/>
            </a:lvl1pPr>
          </a:lstStyle>
          <a:p>
            <a:r>
              <a:t>Title Text</a:t>
            </a:r>
          </a:p>
        </p:txBody>
      </p:sp>
      <p:sp>
        <p:nvSpPr>
          <p:cNvPr id="370" name="Body Level One…"/>
          <p:cNvSpPr txBox="1">
            <a:spLocks noGrp="1"/>
          </p:cNvSpPr>
          <p:nvPr>
            <p:ph type="body" idx="1"/>
          </p:nvPr>
        </p:nvSpPr>
        <p:spPr>
          <a:xfrm>
            <a:off x="3575050" y="273088"/>
            <a:ext cx="5111750" cy="5853113"/>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71"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pPr>
            <a:endParaRPr/>
          </a:p>
        </p:txBody>
      </p:sp>
      <p:sp>
        <p:nvSpPr>
          <p:cNvPr id="37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08568742"/>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6342">
              <a:spcBef>
                <a:spcPts val="300"/>
              </a:spcBef>
              <a:buSzTx/>
              <a:buNone/>
              <a:defRPr sz="1400"/>
            </a:lvl2pPr>
            <a:lvl3pPr marL="0" indent="912690">
              <a:spcBef>
                <a:spcPts val="300"/>
              </a:spcBef>
              <a:buSzTx/>
              <a:buNone/>
              <a:defRPr sz="1400"/>
            </a:lvl3pPr>
            <a:lvl4pPr marL="0" indent="1369015">
              <a:spcBef>
                <a:spcPts val="300"/>
              </a:spcBef>
              <a:buSzTx/>
              <a:buNone/>
              <a:defRPr sz="1400"/>
            </a:lvl4pPr>
            <a:lvl5pPr marL="0" indent="1825374">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8391253"/>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89" name="Title Text"/>
          <p:cNvSpPr txBox="1">
            <a:spLocks noGrp="1"/>
          </p:cNvSpPr>
          <p:nvPr>
            <p:ph type="title"/>
          </p:nvPr>
        </p:nvSpPr>
        <p:spPr>
          <a:prstGeom prst="rect">
            <a:avLst/>
          </a:prstGeom>
        </p:spPr>
        <p:txBody>
          <a:bodyPr/>
          <a:lstStyle/>
          <a:p>
            <a:r>
              <a:t>Title Text</a:t>
            </a:r>
          </a:p>
        </p:txBody>
      </p:sp>
      <p:sp>
        <p:nvSpPr>
          <p:cNvPr id="390" name="Body Level One…"/>
          <p:cNvSpPr txBox="1">
            <a:spLocks noGrp="1"/>
          </p:cNvSpPr>
          <p:nvPr>
            <p:ph type="body" idx="1"/>
          </p:nvPr>
        </p:nvSpPr>
        <p:spPr>
          <a:xfrm>
            <a:off x="685800" y="1981200"/>
            <a:ext cx="7772400" cy="4114800"/>
          </a:xfrm>
          <a:prstGeom prst="rect">
            <a:avLst/>
          </a:prstGeom>
        </p:spPr>
        <p:txBody>
          <a:bodyPr vert="eaVert">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05112160"/>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515100" y="609600"/>
            <a:ext cx="1943100" cy="5486400"/>
          </a:xfrm>
          <a:prstGeom prst="rect">
            <a:avLst/>
          </a:prstGeom>
        </p:spPr>
        <p:txBody>
          <a:bodyPr vert="eaVert"/>
          <a:lstStyle/>
          <a:p>
            <a:r>
              <a:t>Title Text</a:t>
            </a:r>
          </a:p>
        </p:txBody>
      </p:sp>
      <p:sp>
        <p:nvSpPr>
          <p:cNvPr id="399" name="Body Level One…"/>
          <p:cNvSpPr txBox="1">
            <a:spLocks noGrp="1"/>
          </p:cNvSpPr>
          <p:nvPr>
            <p:ph type="body" idx="1"/>
          </p:nvPr>
        </p:nvSpPr>
        <p:spPr>
          <a:xfrm>
            <a:off x="685800" y="609600"/>
            <a:ext cx="5676900" cy="5486400"/>
          </a:xfrm>
          <a:prstGeom prst="rect">
            <a:avLst/>
          </a:prstGeom>
        </p:spPr>
        <p:txBody>
          <a:bodyPr vert="eaVert">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13969594"/>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286000"/>
            <a:ext cx="77724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08" name="Body Level One…"/>
          <p:cNvSpPr txBox="1">
            <a:spLocks noGrp="1"/>
          </p:cNvSpPr>
          <p:nvPr>
            <p:ph type="body" sz="quarter" idx="1"/>
          </p:nvPr>
        </p:nvSpPr>
        <p:spPr>
          <a:xfrm>
            <a:off x="1371600" y="3886201"/>
            <a:ext cx="6400800" cy="1752601"/>
          </a:xfrm>
          <a:prstGeom prst="rect">
            <a:avLst/>
          </a:prstGeom>
          <a:effectLst>
            <a:outerShdw blurRad="38100" dist="38099" dir="2700000" rotWithShape="0">
              <a:srgbClr val="00000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SzPct val="100000"/>
              <a:buChar char="•"/>
              <a:defRPr>
                <a:solidFill>
                  <a:srgbClr val="FFFF66"/>
                </a:solidFill>
                <a:latin typeface="Trebuchet MS"/>
                <a:ea typeface="Trebuchet MS"/>
                <a:cs typeface="Trebuchet MS"/>
                <a:sym typeface="Trebuchet MS"/>
              </a:defRPr>
            </a:lvl2pPr>
            <a:lvl3pPr algn="ctr">
              <a:buSzPct val="100000"/>
              <a:buChar char="•"/>
              <a:defRPr>
                <a:solidFill>
                  <a:srgbClr val="FFFF66"/>
                </a:solidFill>
                <a:latin typeface="Trebuchet MS"/>
                <a:ea typeface="Trebuchet MS"/>
                <a:cs typeface="Trebuchet MS"/>
                <a:sym typeface="Trebuchet MS"/>
              </a:defRPr>
            </a:lvl3pPr>
            <a:lvl4pPr algn="ctr">
              <a:buSzPct val="100000"/>
              <a:buChar char="•"/>
              <a:defRPr>
                <a:solidFill>
                  <a:srgbClr val="FFFF66"/>
                </a:solidFill>
                <a:latin typeface="Trebuchet MS"/>
                <a:ea typeface="Trebuchet MS"/>
                <a:cs typeface="Trebuchet MS"/>
                <a:sym typeface="Trebuchet MS"/>
              </a:defRPr>
            </a:lvl4pPr>
            <a:lvl5pPr algn="ct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056507120"/>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17"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105184542"/>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1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722312" y="4406900"/>
            <a:ext cx="7772401" cy="1362075"/>
          </a:xfrm>
          <a:prstGeom prst="rect">
            <a:avLst/>
          </a:prstGeom>
          <a:noFill/>
          <a:effectLst>
            <a:outerShdw blurRad="38100" dist="38099" dir="2700000" rotWithShape="0">
              <a:srgbClr val="00000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426" name="Body Level One…"/>
          <p:cNvSpPr txBox="1">
            <a:spLocks noGrp="1"/>
          </p:cNvSpPr>
          <p:nvPr>
            <p:ph type="body" sz="quarter" idx="1"/>
          </p:nvPr>
        </p:nvSpPr>
        <p:spPr>
          <a:xfrm>
            <a:off x="722312" y="2906714"/>
            <a:ext cx="7772401" cy="1500188"/>
          </a:xfrm>
          <a:prstGeom prst="rect">
            <a:avLst/>
          </a:prstGeom>
          <a:effectLst>
            <a:outerShdw blurRad="38100" dist="38099" dir="2700000" rotWithShape="0">
              <a:srgbClr val="00000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6342">
              <a:spcBef>
                <a:spcPts val="400"/>
              </a:spcBef>
              <a:buSzTx/>
              <a:buNone/>
              <a:defRPr sz="2000">
                <a:solidFill>
                  <a:srgbClr val="FFFF66"/>
                </a:solidFill>
                <a:latin typeface="Trebuchet MS"/>
                <a:ea typeface="Trebuchet MS"/>
                <a:cs typeface="Trebuchet MS"/>
                <a:sym typeface="Trebuchet MS"/>
              </a:defRPr>
            </a:lvl2pPr>
            <a:lvl3pPr marL="0" indent="912690">
              <a:spcBef>
                <a:spcPts val="400"/>
              </a:spcBef>
              <a:buSzTx/>
              <a:buNone/>
              <a:defRPr sz="2000">
                <a:solidFill>
                  <a:srgbClr val="FFFF66"/>
                </a:solidFill>
                <a:latin typeface="Trebuchet MS"/>
                <a:ea typeface="Trebuchet MS"/>
                <a:cs typeface="Trebuchet MS"/>
                <a:sym typeface="Trebuchet MS"/>
              </a:defRPr>
            </a:lvl3pPr>
            <a:lvl4pPr marL="0" indent="1369015">
              <a:spcBef>
                <a:spcPts val="400"/>
              </a:spcBef>
              <a:buSzTx/>
              <a:buNone/>
              <a:defRPr sz="2000">
                <a:solidFill>
                  <a:srgbClr val="FFFF66"/>
                </a:solidFill>
                <a:latin typeface="Trebuchet MS"/>
                <a:ea typeface="Trebuchet MS"/>
                <a:cs typeface="Trebuchet MS"/>
                <a:sym typeface="Trebuchet MS"/>
              </a:defRPr>
            </a:lvl4pPr>
            <a:lvl5pPr marL="0" indent="1825374">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174834787"/>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1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35"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000000"/>
            </a:outerShdw>
          </a:effectLst>
        </p:spPr>
        <p:txBody>
          <a:bodyPr>
            <a:normAutofit/>
          </a:bodyPr>
          <a:lstStyle>
            <a:lvl1pPr>
              <a:spcBef>
                <a:spcPts val="600"/>
              </a:spcBef>
              <a:buSzPct val="100000"/>
              <a:buFont typeface="Times Roman"/>
              <a:buChar char="•"/>
              <a:defRPr sz="2800">
                <a:solidFill>
                  <a:srgbClr val="FFFF66"/>
                </a:solidFill>
                <a:latin typeface="Trebuchet MS"/>
                <a:ea typeface="Trebuchet MS"/>
                <a:cs typeface="Trebuchet MS"/>
                <a:sym typeface="Trebuchet MS"/>
              </a:defRPr>
            </a:lvl1pPr>
            <a:lvl2pPr marL="789082" indent="-332754">
              <a:spcBef>
                <a:spcPts val="600"/>
              </a:spcBef>
              <a:buSzPct val="100000"/>
              <a:buFont typeface="Times Roman"/>
              <a:buChar char="•"/>
              <a:defRPr sz="2800">
                <a:solidFill>
                  <a:srgbClr val="FFFF66"/>
                </a:solidFill>
                <a:latin typeface="Trebuchet MS"/>
                <a:ea typeface="Trebuchet MS"/>
                <a:cs typeface="Trebuchet MS"/>
                <a:sym typeface="Trebuchet MS"/>
              </a:defRPr>
            </a:lvl2pPr>
            <a:lvl3pPr marL="1232107" indent="-319440">
              <a:spcBef>
                <a:spcPts val="600"/>
              </a:spcBef>
              <a:buSzPct val="100000"/>
              <a:buFont typeface="Times Roman"/>
              <a:buChar char="•"/>
              <a:defRPr sz="2800">
                <a:solidFill>
                  <a:srgbClr val="FFFF66"/>
                </a:solidFill>
                <a:latin typeface="Trebuchet MS"/>
                <a:ea typeface="Trebuchet MS"/>
                <a:cs typeface="Trebuchet MS"/>
                <a:sym typeface="Trebuchet MS"/>
              </a:defRPr>
            </a:lvl3pPr>
            <a:lvl4pPr marL="1723956" indent="-354934">
              <a:spcBef>
                <a:spcPts val="600"/>
              </a:spcBef>
              <a:buSzPct val="100000"/>
              <a:buFont typeface="Times Roman"/>
              <a:buChar char="•"/>
              <a:defRPr sz="2800">
                <a:solidFill>
                  <a:srgbClr val="FFFF66"/>
                </a:solidFill>
                <a:latin typeface="Trebuchet MS"/>
                <a:ea typeface="Trebuchet MS"/>
                <a:cs typeface="Trebuchet MS"/>
                <a:sym typeface="Trebuchet MS"/>
              </a:defRPr>
            </a:lvl4pPr>
            <a:lvl5pPr marL="2180286" indent="-354934">
              <a:spcBef>
                <a:spcPts val="600"/>
              </a:spcBef>
              <a:buFont typeface="Times Roman"/>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000641919"/>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1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3" name="Title Text"/>
          <p:cNvSpPr txBox="1">
            <a:spLocks noGrp="1"/>
          </p:cNvSpPr>
          <p:nvPr>
            <p:ph type="title"/>
          </p:nvPr>
        </p:nvSpPr>
        <p:spPr>
          <a:xfrm>
            <a:off x="457200" y="274638"/>
            <a:ext cx="8229600" cy="1143001"/>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44"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00000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6342">
              <a:spcBef>
                <a:spcPts val="500"/>
              </a:spcBef>
              <a:buSzTx/>
              <a:buNone/>
              <a:defRPr sz="2400" b="1">
                <a:solidFill>
                  <a:srgbClr val="FFFF66"/>
                </a:solidFill>
                <a:latin typeface="Trebuchet MS"/>
                <a:ea typeface="Trebuchet MS"/>
                <a:cs typeface="Trebuchet MS"/>
                <a:sym typeface="Trebuchet MS"/>
              </a:defRPr>
            </a:lvl2pPr>
            <a:lvl3pPr marL="0" indent="912690">
              <a:spcBef>
                <a:spcPts val="500"/>
              </a:spcBef>
              <a:buSzTx/>
              <a:buNone/>
              <a:defRPr sz="2400" b="1">
                <a:solidFill>
                  <a:srgbClr val="FFFF66"/>
                </a:solidFill>
                <a:latin typeface="Trebuchet MS"/>
                <a:ea typeface="Trebuchet MS"/>
                <a:cs typeface="Trebuchet MS"/>
                <a:sym typeface="Trebuchet MS"/>
              </a:defRPr>
            </a:lvl3pPr>
            <a:lvl4pPr marL="0" indent="1369015">
              <a:spcBef>
                <a:spcPts val="500"/>
              </a:spcBef>
              <a:buSzTx/>
              <a:buNone/>
              <a:defRPr sz="2400" b="1">
                <a:solidFill>
                  <a:srgbClr val="FFFF66"/>
                </a:solidFill>
                <a:latin typeface="Trebuchet MS"/>
                <a:ea typeface="Trebuchet MS"/>
                <a:cs typeface="Trebuchet MS"/>
                <a:sym typeface="Trebuchet MS"/>
              </a:defRPr>
            </a:lvl4pPr>
            <a:lvl5pPr marL="0" indent="1825374">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5" name="Text Placeholder 4"/>
          <p:cNvSpPr>
            <a:spLocks noGrp="1"/>
          </p:cNvSpPr>
          <p:nvPr>
            <p:ph type="body" sz="quarter" idx="21"/>
          </p:nvPr>
        </p:nvSpPr>
        <p:spPr>
          <a:xfrm>
            <a:off x="4645062" y="1535112"/>
            <a:ext cx="4041776" cy="639763"/>
          </a:xfrm>
          <a:prstGeom prst="rect">
            <a:avLst/>
          </a:prstGeom>
          <a:effectLst>
            <a:outerShdw blurRad="38100" dist="38099" dir="2700000" rotWithShape="0">
              <a:srgbClr val="00000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44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71899404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02/03/2024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086720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1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54"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295133323"/>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543423477"/>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37" y="273050"/>
            <a:ext cx="3008315" cy="1162050"/>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69" name="Body Level One…"/>
          <p:cNvSpPr txBox="1">
            <a:spLocks noGrp="1"/>
          </p:cNvSpPr>
          <p:nvPr>
            <p:ph type="body" idx="1"/>
          </p:nvPr>
        </p:nvSpPr>
        <p:spPr>
          <a:xfrm>
            <a:off x="3575050" y="273088"/>
            <a:ext cx="5111750" cy="5853113"/>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3"/>
          <p:cNvSpPr>
            <a:spLocks noGrp="1"/>
          </p:cNvSpPr>
          <p:nvPr>
            <p:ph type="body" sz="half" idx="21"/>
          </p:nvPr>
        </p:nvSpPr>
        <p:spPr>
          <a:xfrm>
            <a:off x="457237" y="1435101"/>
            <a:ext cx="3008315" cy="4691063"/>
          </a:xfrm>
          <a:prstGeom prst="rect">
            <a:avLst/>
          </a:prstGeom>
          <a:effectLst>
            <a:outerShdw blurRad="38100" dist="38099" dir="2700000" rotWithShape="0">
              <a:srgbClr val="00000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7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89391655"/>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1792288" y="4800600"/>
            <a:ext cx="5486401" cy="566738"/>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79"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000000"/>
            </a:outerShdw>
          </a:effectLst>
        </p:spPr>
        <p:txBody>
          <a:bodyPr lIns="91439" tIns="45719" rIns="91439" bIns="45719"/>
          <a:lstStyle/>
          <a:p>
            <a:endParaRPr/>
          </a:p>
        </p:txBody>
      </p:sp>
      <p:sp>
        <p:nvSpPr>
          <p:cNvPr id="480"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00000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6342">
              <a:spcBef>
                <a:spcPts val="300"/>
              </a:spcBef>
              <a:buSzTx/>
              <a:buNone/>
              <a:defRPr sz="1400">
                <a:solidFill>
                  <a:srgbClr val="FFFF66"/>
                </a:solidFill>
                <a:latin typeface="Trebuchet MS"/>
                <a:ea typeface="Trebuchet MS"/>
                <a:cs typeface="Trebuchet MS"/>
                <a:sym typeface="Trebuchet MS"/>
              </a:defRPr>
            </a:lvl2pPr>
            <a:lvl3pPr marL="0" indent="912690">
              <a:spcBef>
                <a:spcPts val="300"/>
              </a:spcBef>
              <a:buSzTx/>
              <a:buNone/>
              <a:defRPr sz="1400">
                <a:solidFill>
                  <a:srgbClr val="FFFF66"/>
                </a:solidFill>
                <a:latin typeface="Trebuchet MS"/>
                <a:ea typeface="Trebuchet MS"/>
                <a:cs typeface="Trebuchet MS"/>
                <a:sym typeface="Trebuchet MS"/>
              </a:defRPr>
            </a:lvl3pPr>
            <a:lvl4pPr marL="0" indent="1369015">
              <a:spcBef>
                <a:spcPts val="300"/>
              </a:spcBef>
              <a:buSzTx/>
              <a:buNone/>
              <a:defRPr sz="1400">
                <a:solidFill>
                  <a:srgbClr val="FFFF66"/>
                </a:solidFill>
                <a:latin typeface="Trebuchet MS"/>
                <a:ea typeface="Trebuchet MS"/>
                <a:cs typeface="Trebuchet MS"/>
                <a:sym typeface="Trebuchet MS"/>
              </a:defRPr>
            </a:lvl4pPr>
            <a:lvl5pPr marL="0" indent="1825374">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717283128"/>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1_Title and Vertical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89"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982602182"/>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1_Vertical Title and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6515100" y="609600"/>
            <a:ext cx="1943100" cy="5486400"/>
          </a:xfrm>
          <a:prstGeom prst="rect">
            <a:avLst/>
          </a:prstGeom>
          <a:noFill/>
          <a:effectLst>
            <a:outerShdw blurRad="38100" dist="38099" dir="2700000" rotWithShape="0">
              <a:srgbClr val="000000"/>
            </a:outerShdw>
          </a:effectLst>
        </p:spPr>
        <p:txBody>
          <a:bodyPr vert="eaVert"/>
          <a:lstStyle>
            <a:lvl1pPr>
              <a:defRPr sz="4400">
                <a:solidFill>
                  <a:srgbClr val="FFFF66"/>
                </a:solidFill>
                <a:latin typeface="Trebuchet MS"/>
                <a:ea typeface="Trebuchet MS"/>
                <a:cs typeface="Trebuchet MS"/>
                <a:sym typeface="Trebuchet MS"/>
              </a:defRPr>
            </a:lvl1pPr>
          </a:lstStyle>
          <a:p>
            <a:r>
              <a:t>Title Text</a:t>
            </a:r>
          </a:p>
        </p:txBody>
      </p:sp>
      <p:sp>
        <p:nvSpPr>
          <p:cNvPr id="498" name="Body Level One…"/>
          <p:cNvSpPr txBox="1">
            <a:spLocks noGrp="1"/>
          </p:cNvSpPr>
          <p:nvPr>
            <p:ph type="body" idx="1"/>
          </p:nvPr>
        </p:nvSpPr>
        <p:spPr>
          <a:xfrm>
            <a:off x="685800" y="609600"/>
            <a:ext cx="5676900" cy="54864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473235881"/>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rgbClr val="FFFFFF"/>
        </a:solidFill>
        <a:effectLst/>
      </p:bgPr>
    </p:bg>
    <p:spTree>
      <p:nvGrpSpPr>
        <p:cNvPr id="1" name=""/>
        <p:cNvGrpSpPr/>
        <p:nvPr/>
      </p:nvGrpSpPr>
      <p:grpSpPr>
        <a:xfrm>
          <a:off x="0" y="0"/>
          <a:ext cx="0" cy="0"/>
          <a:chOff x="0" y="0"/>
          <a:chExt cx="0" cy="0"/>
        </a:xfrm>
      </p:grpSpPr>
      <p:sp>
        <p:nvSpPr>
          <p:cNvPr id="532"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33" name="Body Level One…"/>
          <p:cNvSpPr txBox="1">
            <a:spLocks noGrp="1"/>
          </p:cNvSpPr>
          <p:nvPr>
            <p:ph type="body" idx="1"/>
          </p:nvPr>
        </p:nvSpPr>
        <p:spPr>
          <a:xfrm>
            <a:off x="457200" y="1600200"/>
            <a:ext cx="8229600" cy="452596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4"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197709915"/>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rgbClr val="FFFFFF"/>
        </a:solidFill>
        <a:effectLst/>
      </p:bgPr>
    </p:bg>
    <p:spTree>
      <p:nvGrpSpPr>
        <p:cNvPr id="1" name=""/>
        <p:cNvGrpSpPr/>
        <p:nvPr/>
      </p:nvGrpSpPr>
      <p:grpSpPr>
        <a:xfrm>
          <a:off x="0" y="0"/>
          <a:ext cx="0" cy="0"/>
          <a:chOff x="0" y="0"/>
          <a:chExt cx="0" cy="0"/>
        </a:xfrm>
      </p:grpSpPr>
      <p:sp>
        <p:nvSpPr>
          <p:cNvPr id="541" name="Title Text"/>
          <p:cNvSpPr txBox="1">
            <a:spLocks noGrp="1"/>
          </p:cNvSpPr>
          <p:nvPr>
            <p:ph type="title"/>
          </p:nvPr>
        </p:nvSpPr>
        <p:spPr>
          <a:xfrm>
            <a:off x="722312" y="4406900"/>
            <a:ext cx="7772401" cy="1362075"/>
          </a:xfrm>
          <a:prstGeom prst="rect">
            <a:avLst/>
          </a:prstGeom>
          <a:noFill/>
        </p:spPr>
        <p:txBody>
          <a:bodyPr anchor="t"/>
          <a:lstStyle>
            <a:lvl1pPr algn="l" defTabSz="456342">
              <a:defRPr sz="4000" cap="all">
                <a:solidFill>
                  <a:srgbClr val="000000"/>
                </a:solidFill>
                <a:latin typeface="Calibri"/>
                <a:ea typeface="Calibri"/>
                <a:cs typeface="Calibri"/>
                <a:sym typeface="Calibri"/>
              </a:defRPr>
            </a:lvl1pPr>
          </a:lstStyle>
          <a:p>
            <a:r>
              <a:t>Title Text</a:t>
            </a:r>
          </a:p>
        </p:txBody>
      </p:sp>
      <p:sp>
        <p:nvSpPr>
          <p:cNvPr id="5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defTabSz="456342">
              <a:spcBef>
                <a:spcPts val="400"/>
              </a:spcBef>
              <a:buSzTx/>
              <a:buNone/>
              <a:defRPr sz="2000">
                <a:solidFill>
                  <a:srgbClr val="888888"/>
                </a:solidFill>
                <a:latin typeface="Calibri"/>
                <a:ea typeface="Calibri"/>
                <a:cs typeface="Calibri"/>
                <a:sym typeface="Calibri"/>
              </a:defRPr>
            </a:lvl1pPr>
            <a:lvl2pPr marL="0" indent="456342" defTabSz="456342">
              <a:spcBef>
                <a:spcPts val="400"/>
              </a:spcBef>
              <a:buSzTx/>
              <a:buNone/>
              <a:defRPr sz="2000">
                <a:solidFill>
                  <a:srgbClr val="888888"/>
                </a:solidFill>
                <a:latin typeface="Calibri"/>
                <a:ea typeface="Calibri"/>
                <a:cs typeface="Calibri"/>
                <a:sym typeface="Calibri"/>
              </a:defRPr>
            </a:lvl2pPr>
            <a:lvl3pPr marL="0" indent="912690" defTabSz="456342">
              <a:spcBef>
                <a:spcPts val="400"/>
              </a:spcBef>
              <a:buSzTx/>
              <a:buNone/>
              <a:defRPr sz="2000">
                <a:solidFill>
                  <a:srgbClr val="888888"/>
                </a:solidFill>
                <a:latin typeface="Calibri"/>
                <a:ea typeface="Calibri"/>
                <a:cs typeface="Calibri"/>
                <a:sym typeface="Calibri"/>
              </a:defRPr>
            </a:lvl3pPr>
            <a:lvl4pPr marL="0" indent="1369015" defTabSz="456342">
              <a:spcBef>
                <a:spcPts val="400"/>
              </a:spcBef>
              <a:buSzTx/>
              <a:buNone/>
              <a:defRPr sz="2000">
                <a:solidFill>
                  <a:srgbClr val="888888"/>
                </a:solidFill>
                <a:latin typeface="Calibri"/>
                <a:ea typeface="Calibri"/>
                <a:cs typeface="Calibri"/>
                <a:sym typeface="Calibri"/>
              </a:defRPr>
            </a:lvl4pPr>
            <a:lvl5pPr marL="0" indent="1825374" defTabSz="456342">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3"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23649626"/>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rgbClr val="FFFFFF"/>
        </a:solidFill>
        <a:effectLst/>
      </p:bgPr>
    </p:bg>
    <p:spTree>
      <p:nvGrpSpPr>
        <p:cNvPr id="1" name=""/>
        <p:cNvGrpSpPr/>
        <p:nvPr/>
      </p:nvGrpSpPr>
      <p:grpSpPr>
        <a:xfrm>
          <a:off x="0" y="0"/>
          <a:ext cx="0" cy="0"/>
          <a:chOff x="0" y="0"/>
          <a:chExt cx="0" cy="0"/>
        </a:xfrm>
      </p:grpSpPr>
      <p:sp>
        <p:nvSpPr>
          <p:cNvPr id="550"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51" name="Body Level One…"/>
          <p:cNvSpPr txBox="1">
            <a:spLocks noGrp="1"/>
          </p:cNvSpPr>
          <p:nvPr>
            <p:ph type="body" sz="half" idx="1"/>
          </p:nvPr>
        </p:nvSpPr>
        <p:spPr>
          <a:xfrm>
            <a:off x="457200" y="1600200"/>
            <a:ext cx="4038600" cy="4525963"/>
          </a:xfrm>
          <a:prstGeom prst="rect">
            <a:avLst/>
          </a:prstGeom>
        </p:spPr>
        <p:txBody>
          <a:bodyPr>
            <a:normAutofit/>
          </a:bodyPr>
          <a:lstStyle>
            <a:lvl1pPr defTabSz="456342">
              <a:spcBef>
                <a:spcPts val="600"/>
              </a:spcBef>
              <a:buSzPct val="100000"/>
              <a:buFont typeface="Arial"/>
              <a:buChar char="•"/>
              <a:defRPr sz="2800">
                <a:solidFill>
                  <a:srgbClr val="000000"/>
                </a:solidFill>
                <a:latin typeface="Calibri"/>
                <a:ea typeface="Calibri"/>
                <a:cs typeface="Calibri"/>
                <a:sym typeface="Calibri"/>
              </a:defRPr>
            </a:lvl1pPr>
            <a:lvl2pPr marL="789082" indent="-332754" defTabSz="456342">
              <a:spcBef>
                <a:spcPts val="600"/>
              </a:spcBef>
              <a:buSzPct val="100000"/>
              <a:buFont typeface="Arial"/>
              <a:buChar char="–"/>
              <a:defRPr sz="2800">
                <a:solidFill>
                  <a:srgbClr val="000000"/>
                </a:solidFill>
                <a:latin typeface="Calibri"/>
                <a:ea typeface="Calibri"/>
                <a:cs typeface="Calibri"/>
                <a:sym typeface="Calibri"/>
              </a:defRPr>
            </a:lvl2pPr>
            <a:lvl3pPr marL="1232107" indent="-319440" defTabSz="456342">
              <a:spcBef>
                <a:spcPts val="600"/>
              </a:spcBef>
              <a:buSzPct val="100000"/>
              <a:buFont typeface="Arial"/>
              <a:buChar char="•"/>
              <a:defRPr sz="2800">
                <a:solidFill>
                  <a:srgbClr val="000000"/>
                </a:solidFill>
                <a:latin typeface="Calibri"/>
                <a:ea typeface="Calibri"/>
                <a:cs typeface="Calibri"/>
                <a:sym typeface="Calibri"/>
              </a:defRPr>
            </a:lvl3pPr>
            <a:lvl4pPr marL="1723956" indent="-354934" defTabSz="456342">
              <a:spcBef>
                <a:spcPts val="600"/>
              </a:spcBef>
              <a:buSzPct val="100000"/>
              <a:buFont typeface="Arial"/>
              <a:buChar char="–"/>
              <a:defRPr sz="2800">
                <a:solidFill>
                  <a:srgbClr val="000000"/>
                </a:solidFill>
                <a:latin typeface="Calibri"/>
                <a:ea typeface="Calibri"/>
                <a:cs typeface="Calibri"/>
                <a:sym typeface="Calibri"/>
              </a:defRPr>
            </a:lvl4pPr>
            <a:lvl5pPr marL="2180286" indent="-354934" defTabSz="456342">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91137085"/>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rgbClr val="FFFFFF"/>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456342">
              <a:spcBef>
                <a:spcPts val="500"/>
              </a:spcBef>
              <a:buSzTx/>
              <a:buNone/>
              <a:defRPr sz="2400" b="1">
                <a:solidFill>
                  <a:srgbClr val="000000"/>
                </a:solidFill>
                <a:latin typeface="Calibri"/>
                <a:ea typeface="Calibri"/>
                <a:cs typeface="Calibri"/>
                <a:sym typeface="Calibri"/>
              </a:defRPr>
            </a:lvl1pPr>
            <a:lvl2pPr marL="0" indent="456342" defTabSz="456342">
              <a:spcBef>
                <a:spcPts val="500"/>
              </a:spcBef>
              <a:buSzTx/>
              <a:buNone/>
              <a:defRPr sz="2400" b="1">
                <a:solidFill>
                  <a:srgbClr val="000000"/>
                </a:solidFill>
                <a:latin typeface="Calibri"/>
                <a:ea typeface="Calibri"/>
                <a:cs typeface="Calibri"/>
                <a:sym typeface="Calibri"/>
              </a:defRPr>
            </a:lvl2pPr>
            <a:lvl3pPr marL="0" indent="912690" defTabSz="456342">
              <a:spcBef>
                <a:spcPts val="500"/>
              </a:spcBef>
              <a:buSzTx/>
              <a:buNone/>
              <a:defRPr sz="2400" b="1">
                <a:solidFill>
                  <a:srgbClr val="000000"/>
                </a:solidFill>
                <a:latin typeface="Calibri"/>
                <a:ea typeface="Calibri"/>
                <a:cs typeface="Calibri"/>
                <a:sym typeface="Calibri"/>
              </a:defRPr>
            </a:lvl3pPr>
            <a:lvl4pPr marL="0" indent="1369015" defTabSz="456342">
              <a:spcBef>
                <a:spcPts val="500"/>
              </a:spcBef>
              <a:buSzTx/>
              <a:buNone/>
              <a:defRPr sz="2400" b="1">
                <a:solidFill>
                  <a:srgbClr val="000000"/>
                </a:solidFill>
                <a:latin typeface="Calibri"/>
                <a:ea typeface="Calibri"/>
                <a:cs typeface="Calibri"/>
                <a:sym typeface="Calibri"/>
              </a:defRPr>
            </a:lvl4pPr>
            <a:lvl5pPr marL="0" indent="1825374" defTabSz="456342">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defTabSz="456342" rtl="0">
              <a:spcBef>
                <a:spcPts val="500"/>
              </a:spcBef>
              <a:buSzTx/>
              <a:buNone/>
              <a:defRPr sz="2400" b="1">
                <a:solidFill>
                  <a:srgbClr val="000000"/>
                </a:solidFill>
                <a:latin typeface="Calibri"/>
                <a:ea typeface="Calibri"/>
                <a:cs typeface="Calibri"/>
                <a:sym typeface="Calibri"/>
              </a:defRPr>
            </a:pPr>
            <a:endParaRPr/>
          </a:p>
        </p:txBody>
      </p:sp>
      <p:sp>
        <p:nvSpPr>
          <p:cNvPr id="56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2163423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8393077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rgbClr val="FFFFFF"/>
        </a:solidFill>
        <a:effectLst/>
      </p:bgPr>
    </p:bg>
    <p:spTree>
      <p:nvGrpSpPr>
        <p:cNvPr id="1" name=""/>
        <p:cNvGrpSpPr/>
        <p:nvPr/>
      </p:nvGrpSpPr>
      <p:grpSpPr>
        <a:xfrm>
          <a:off x="0" y="0"/>
          <a:ext cx="0" cy="0"/>
          <a:chOff x="0" y="0"/>
          <a:chExt cx="0" cy="0"/>
        </a:xfrm>
      </p:grpSpPr>
      <p:sp>
        <p:nvSpPr>
          <p:cNvPr id="56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70"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46954542"/>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FFFFFF"/>
        </a:solidFill>
        <a:effectLst/>
      </p:bgPr>
    </p:bg>
    <p:spTree>
      <p:nvGrpSpPr>
        <p:cNvPr id="1" name=""/>
        <p:cNvGrpSpPr/>
        <p:nvPr/>
      </p:nvGrpSpPr>
      <p:grpSpPr>
        <a:xfrm>
          <a:off x="0" y="0"/>
          <a:ext cx="0" cy="0"/>
          <a:chOff x="0" y="0"/>
          <a:chExt cx="0" cy="0"/>
        </a:xfrm>
      </p:grpSpPr>
      <p:sp>
        <p:nvSpPr>
          <p:cNvPr id="57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088139986"/>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rgbClr val="FFFFFF"/>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xfrm>
            <a:off x="457237" y="273050"/>
            <a:ext cx="3008315" cy="1162050"/>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85" name="Body Level One…"/>
          <p:cNvSpPr txBox="1">
            <a:spLocks noGrp="1"/>
          </p:cNvSpPr>
          <p:nvPr>
            <p:ph type="body" idx="1"/>
          </p:nvPr>
        </p:nvSpPr>
        <p:spPr>
          <a:xfrm>
            <a:off x="3575050" y="273088"/>
            <a:ext cx="5111750" cy="585311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defTabSz="456342" rtl="0">
              <a:spcBef>
                <a:spcPts val="300"/>
              </a:spcBef>
              <a:buSzTx/>
              <a:buNone/>
              <a:defRPr sz="1400">
                <a:solidFill>
                  <a:srgbClr val="000000"/>
                </a:solidFill>
                <a:latin typeface="Calibri"/>
                <a:ea typeface="Calibri"/>
                <a:cs typeface="Calibri"/>
                <a:sym typeface="Calibri"/>
              </a:defRPr>
            </a:pPr>
            <a:endParaRPr/>
          </a:p>
        </p:txBody>
      </p:sp>
      <p:sp>
        <p:nvSpPr>
          <p:cNvPr id="58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515095965"/>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rgbClr val="FFFFFF"/>
        </a:solidFill>
        <a:effectLst/>
      </p:bgPr>
    </p:bg>
    <p:spTree>
      <p:nvGrpSpPr>
        <p:cNvPr id="1" name=""/>
        <p:cNvGrpSpPr/>
        <p:nvPr/>
      </p:nvGrpSpPr>
      <p:grpSpPr>
        <a:xfrm>
          <a:off x="0" y="0"/>
          <a:ext cx="0" cy="0"/>
          <a:chOff x="0" y="0"/>
          <a:chExt cx="0" cy="0"/>
        </a:xfrm>
      </p:grpSpPr>
      <p:sp>
        <p:nvSpPr>
          <p:cNvPr id="594" name="Title Text"/>
          <p:cNvSpPr txBox="1">
            <a:spLocks noGrp="1"/>
          </p:cNvSpPr>
          <p:nvPr>
            <p:ph type="title"/>
          </p:nvPr>
        </p:nvSpPr>
        <p:spPr>
          <a:xfrm>
            <a:off x="1792288" y="4800600"/>
            <a:ext cx="5486401" cy="566738"/>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5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456342">
              <a:spcBef>
                <a:spcPts val="300"/>
              </a:spcBef>
              <a:buSzTx/>
              <a:buNone/>
              <a:defRPr sz="1400">
                <a:solidFill>
                  <a:srgbClr val="000000"/>
                </a:solidFill>
                <a:latin typeface="Calibri"/>
                <a:ea typeface="Calibri"/>
                <a:cs typeface="Calibri"/>
                <a:sym typeface="Calibri"/>
              </a:defRPr>
            </a:lvl1pPr>
            <a:lvl2pPr marL="0" indent="456342" defTabSz="456342">
              <a:spcBef>
                <a:spcPts val="300"/>
              </a:spcBef>
              <a:buSzTx/>
              <a:buNone/>
              <a:defRPr sz="1400">
                <a:solidFill>
                  <a:srgbClr val="000000"/>
                </a:solidFill>
                <a:latin typeface="Calibri"/>
                <a:ea typeface="Calibri"/>
                <a:cs typeface="Calibri"/>
                <a:sym typeface="Calibri"/>
              </a:defRPr>
            </a:lvl2pPr>
            <a:lvl3pPr marL="0" indent="912690" defTabSz="456342">
              <a:spcBef>
                <a:spcPts val="300"/>
              </a:spcBef>
              <a:buSzTx/>
              <a:buNone/>
              <a:defRPr sz="1400">
                <a:solidFill>
                  <a:srgbClr val="000000"/>
                </a:solidFill>
                <a:latin typeface="Calibri"/>
                <a:ea typeface="Calibri"/>
                <a:cs typeface="Calibri"/>
                <a:sym typeface="Calibri"/>
              </a:defRPr>
            </a:lvl3pPr>
            <a:lvl4pPr marL="0" indent="1369015" defTabSz="456342">
              <a:spcBef>
                <a:spcPts val="300"/>
              </a:spcBef>
              <a:buSzTx/>
              <a:buNone/>
              <a:defRPr sz="1400">
                <a:solidFill>
                  <a:srgbClr val="000000"/>
                </a:solidFill>
                <a:latin typeface="Calibri"/>
                <a:ea typeface="Calibri"/>
                <a:cs typeface="Calibri"/>
                <a:sym typeface="Calibri"/>
              </a:defRPr>
            </a:lvl4pPr>
            <a:lvl5pPr marL="0" indent="1825374" defTabSz="456342">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07336507"/>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2_Title and Vertical Text">
    <p:bg>
      <p:bgPr>
        <a:solidFill>
          <a:srgbClr val="FFFFFF"/>
        </a:solidFill>
        <a:effectLst/>
      </p:bgPr>
    </p:bg>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605" name="Body Level One…"/>
          <p:cNvSpPr txBox="1">
            <a:spLocks noGrp="1"/>
          </p:cNvSpPr>
          <p:nvPr>
            <p:ph type="body" idx="1"/>
          </p:nvPr>
        </p:nvSpPr>
        <p:spPr>
          <a:xfrm>
            <a:off x="457200" y="1600200"/>
            <a:ext cx="8229600" cy="4525963"/>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6"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86933099"/>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2_Vertical Title and Text">
    <p:bg>
      <p:bgPr>
        <a:solidFill>
          <a:srgbClr val="FFFFFF"/>
        </a:solidFill>
        <a:effectLst/>
      </p:bgPr>
    </p:bg>
    <p:spTree>
      <p:nvGrpSpPr>
        <p:cNvPr id="1" name=""/>
        <p:cNvGrpSpPr/>
        <p:nvPr/>
      </p:nvGrpSpPr>
      <p:grpSpPr>
        <a:xfrm>
          <a:off x="0" y="0"/>
          <a:ext cx="0" cy="0"/>
          <a:chOff x="0" y="0"/>
          <a:chExt cx="0" cy="0"/>
        </a:xfrm>
      </p:grpSpPr>
      <p:sp>
        <p:nvSpPr>
          <p:cNvPr id="613" name="Title Text"/>
          <p:cNvSpPr txBox="1">
            <a:spLocks noGrp="1"/>
          </p:cNvSpPr>
          <p:nvPr>
            <p:ph type="title"/>
          </p:nvPr>
        </p:nvSpPr>
        <p:spPr>
          <a:xfrm>
            <a:off x="6629400" y="274675"/>
            <a:ext cx="2057400" cy="5851526"/>
          </a:xfrm>
          <a:prstGeom prst="rect">
            <a:avLst/>
          </a:prstGeom>
          <a:noFill/>
        </p:spPr>
        <p:txBody>
          <a:bodyPr vert="eaVert"/>
          <a:lstStyle>
            <a:lvl1pPr defTabSz="456342">
              <a:defRPr sz="4400" b="0">
                <a:solidFill>
                  <a:srgbClr val="000000"/>
                </a:solidFill>
                <a:latin typeface="Calibri"/>
                <a:ea typeface="Calibri"/>
                <a:cs typeface="Calibri"/>
                <a:sym typeface="Calibri"/>
              </a:defRPr>
            </a:lvl1pPr>
          </a:lstStyle>
          <a:p>
            <a:r>
              <a:t>Title Text</a:t>
            </a:r>
          </a:p>
        </p:txBody>
      </p:sp>
      <p:sp>
        <p:nvSpPr>
          <p:cNvPr id="614" name="Body Level One…"/>
          <p:cNvSpPr txBox="1">
            <a:spLocks noGrp="1"/>
          </p:cNvSpPr>
          <p:nvPr>
            <p:ph type="body" idx="1"/>
          </p:nvPr>
        </p:nvSpPr>
        <p:spPr>
          <a:xfrm>
            <a:off x="457200" y="274675"/>
            <a:ext cx="6019800" cy="5851526"/>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5"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88405239"/>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A0E5B"/>
        </a:solidFill>
        <a:effectLst/>
      </p:bgPr>
    </p:bg>
    <p:spTree>
      <p:nvGrpSpPr>
        <p:cNvPr id="1" name=""/>
        <p:cNvGrpSpPr/>
        <p:nvPr/>
      </p:nvGrpSpPr>
      <p:grpSpPr>
        <a:xfrm>
          <a:off x="0" y="0"/>
          <a:ext cx="0" cy="0"/>
          <a:chOff x="0" y="0"/>
          <a:chExt cx="0" cy="0"/>
        </a:xfrm>
      </p:grpSpPr>
      <p:sp>
        <p:nvSpPr>
          <p:cNvPr id="6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46" name="Group 7"/>
          <p:cNvGrpSpPr/>
          <p:nvPr/>
        </p:nvGrpSpPr>
        <p:grpSpPr>
          <a:xfrm>
            <a:off x="-1" y="355600"/>
            <a:ext cx="6172201" cy="2438400"/>
            <a:chOff x="0" y="0"/>
            <a:chExt cx="6172199" cy="2438400"/>
          </a:xfrm>
        </p:grpSpPr>
        <p:sp>
          <p:nvSpPr>
            <p:cNvPr id="6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47"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48" name="Body Level One…"/>
          <p:cNvSpPr txBox="1">
            <a:spLocks noGrp="1"/>
          </p:cNvSpPr>
          <p:nvPr>
            <p:ph type="body" idx="1"/>
          </p:nvPr>
        </p:nvSpPr>
        <p:spPr>
          <a:xfrm>
            <a:off x="1219200" y="1676400"/>
            <a:ext cx="7772401" cy="4572000"/>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08933045"/>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0A0E5B"/>
        </a:solidFill>
        <a:effectLst/>
      </p:bgPr>
    </p:bg>
    <p:spTree>
      <p:nvGrpSpPr>
        <p:cNvPr id="1" name=""/>
        <p:cNvGrpSpPr/>
        <p:nvPr/>
      </p:nvGrpSpPr>
      <p:grpSpPr>
        <a:xfrm>
          <a:off x="0" y="0"/>
          <a:ext cx="0" cy="0"/>
          <a:chOff x="0" y="0"/>
          <a:chExt cx="0" cy="0"/>
        </a:xfrm>
      </p:grpSpPr>
      <p:sp>
        <p:nvSpPr>
          <p:cNvPr id="656"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57"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63" name="Group 7"/>
          <p:cNvGrpSpPr/>
          <p:nvPr/>
        </p:nvGrpSpPr>
        <p:grpSpPr>
          <a:xfrm>
            <a:off x="-1" y="355600"/>
            <a:ext cx="6172201" cy="2438400"/>
            <a:chOff x="0" y="0"/>
            <a:chExt cx="6172199" cy="2438400"/>
          </a:xfrm>
        </p:grpSpPr>
        <p:sp>
          <p:nvSpPr>
            <p:cNvPr id="658"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59"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0"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1"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2"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64" name="Title Text"/>
          <p:cNvSpPr txBox="1">
            <a:spLocks noGrp="1"/>
          </p:cNvSpPr>
          <p:nvPr>
            <p:ph type="title"/>
          </p:nvPr>
        </p:nvSpPr>
        <p:spPr>
          <a:xfrm>
            <a:off x="722312" y="4406900"/>
            <a:ext cx="7772401" cy="1362075"/>
          </a:xfrm>
          <a:prstGeom prst="rect">
            <a:avLst/>
          </a:prstGeom>
          <a:noFill/>
          <a:effectLst>
            <a:outerShdw blurRad="63500" dist="12700" dir="16200000" rotWithShape="0">
              <a:srgbClr val="FFFFFF">
                <a:alpha val="74998"/>
              </a:srgbClr>
            </a:outerShdw>
          </a:effectLst>
        </p:spPr>
        <p:txBody>
          <a:bodyPr anchor="t"/>
          <a:lstStyle>
            <a:lvl1pPr algn="l">
              <a:defRPr sz="4000" cap="all">
                <a:solidFill>
                  <a:srgbClr val="4460EE"/>
                </a:solidFill>
              </a:defRPr>
            </a:lvl1pPr>
          </a:lstStyle>
          <a:p>
            <a:r>
              <a:t>Title Text</a:t>
            </a:r>
          </a:p>
        </p:txBody>
      </p:sp>
      <p:sp>
        <p:nvSpPr>
          <p:cNvPr id="66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latin typeface="Times Roman"/>
                <a:ea typeface="Times Roman"/>
                <a:cs typeface="Times Roman"/>
                <a:sym typeface="Times Roman"/>
              </a:defRPr>
            </a:lvl1pPr>
            <a:lvl2pPr marL="0" indent="456342">
              <a:spcBef>
                <a:spcPts val="400"/>
              </a:spcBef>
              <a:buSzTx/>
              <a:buNone/>
              <a:defRPr sz="2000">
                <a:solidFill>
                  <a:srgbClr val="FFFFFF"/>
                </a:solidFill>
                <a:latin typeface="Times Roman"/>
                <a:ea typeface="Times Roman"/>
                <a:cs typeface="Times Roman"/>
                <a:sym typeface="Times Roman"/>
              </a:defRPr>
            </a:lvl2pPr>
            <a:lvl3pPr marL="0" indent="912690">
              <a:spcBef>
                <a:spcPts val="400"/>
              </a:spcBef>
              <a:buSzTx/>
              <a:buNone/>
              <a:defRPr sz="2000">
                <a:solidFill>
                  <a:srgbClr val="FFFFFF"/>
                </a:solidFill>
                <a:latin typeface="Times Roman"/>
                <a:ea typeface="Times Roman"/>
                <a:cs typeface="Times Roman"/>
                <a:sym typeface="Times Roman"/>
              </a:defRPr>
            </a:lvl3pPr>
            <a:lvl4pPr marL="0" indent="1369015">
              <a:spcBef>
                <a:spcPts val="400"/>
              </a:spcBef>
              <a:buSzTx/>
              <a:buNone/>
              <a:defRPr sz="2000">
                <a:solidFill>
                  <a:srgbClr val="FFFFFF"/>
                </a:solidFill>
                <a:latin typeface="Times Roman"/>
                <a:ea typeface="Times Roman"/>
                <a:cs typeface="Times Roman"/>
                <a:sym typeface="Times Roman"/>
              </a:defRPr>
            </a:lvl4pPr>
            <a:lvl5pPr marL="0" indent="1825374">
              <a:spcBef>
                <a:spcPts val="400"/>
              </a:spcBef>
              <a:buSzTx/>
              <a:buNone/>
              <a:defRPr sz="20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66"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20372464"/>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3_Two Content">
    <p:bg>
      <p:bgPr>
        <a:solidFill>
          <a:srgbClr val="0A0E5B"/>
        </a:solidFill>
        <a:effectLst/>
      </p:bgPr>
    </p:bg>
    <p:spTree>
      <p:nvGrpSpPr>
        <p:cNvPr id="1" name=""/>
        <p:cNvGrpSpPr/>
        <p:nvPr/>
      </p:nvGrpSpPr>
      <p:grpSpPr>
        <a:xfrm>
          <a:off x="0" y="0"/>
          <a:ext cx="0" cy="0"/>
          <a:chOff x="0" y="0"/>
          <a:chExt cx="0" cy="0"/>
        </a:xfrm>
      </p:grpSpPr>
      <p:sp>
        <p:nvSpPr>
          <p:cNvPr id="673"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74"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80" name="Group 7"/>
          <p:cNvGrpSpPr/>
          <p:nvPr/>
        </p:nvGrpSpPr>
        <p:grpSpPr>
          <a:xfrm>
            <a:off x="-1" y="355600"/>
            <a:ext cx="6172201" cy="2438400"/>
            <a:chOff x="0" y="0"/>
            <a:chExt cx="6172199" cy="2438400"/>
          </a:xfrm>
        </p:grpSpPr>
        <p:sp>
          <p:nvSpPr>
            <p:cNvPr id="675"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6"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7"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8"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9"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81"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82" name="Body Level One…"/>
          <p:cNvSpPr txBox="1">
            <a:spLocks noGrp="1"/>
          </p:cNvSpPr>
          <p:nvPr>
            <p:ph type="body" sz="half" idx="1"/>
          </p:nvPr>
        </p:nvSpPr>
        <p:spPr>
          <a:xfrm>
            <a:off x="1219200" y="1676400"/>
            <a:ext cx="3810000" cy="4572000"/>
          </a:xfrm>
          <a:prstGeom prst="rect">
            <a:avLst/>
          </a:prstGeom>
        </p:spPr>
        <p:txBody>
          <a:bodyPr>
            <a:normAutofit/>
          </a:bodyPr>
          <a:lstStyle>
            <a:lvl1pPr>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1pPr>
            <a:lvl2pPr marL="789082" indent="-33275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2pPr>
            <a:lvl3pPr marL="1232107" indent="-319440">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3pPr>
            <a:lvl4pPr marL="1723956" indent="-35493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4pPr>
            <a:lvl5pPr marL="2180286" indent="-354934">
              <a:spcBef>
                <a:spcPts val="600"/>
              </a:spcBef>
              <a:buClr>
                <a:srgbClr val="4460EE"/>
              </a:buClr>
              <a:buFont typeface="Times Roman"/>
              <a:buChar char="▪"/>
              <a:defRPr sz="28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83"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4397100"/>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0A0E5B"/>
        </a:solidFill>
        <a:effectLst/>
      </p:bgPr>
    </p:bg>
    <p:spTree>
      <p:nvGrpSpPr>
        <p:cNvPr id="1" name=""/>
        <p:cNvGrpSpPr/>
        <p:nvPr/>
      </p:nvGrpSpPr>
      <p:grpSpPr>
        <a:xfrm>
          <a:off x="0" y="0"/>
          <a:ext cx="0" cy="0"/>
          <a:chOff x="0" y="0"/>
          <a:chExt cx="0" cy="0"/>
        </a:xfrm>
      </p:grpSpPr>
      <p:sp>
        <p:nvSpPr>
          <p:cNvPr id="690"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91"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97" name="Group 7"/>
          <p:cNvGrpSpPr/>
          <p:nvPr/>
        </p:nvGrpSpPr>
        <p:grpSpPr>
          <a:xfrm>
            <a:off x="-1" y="355600"/>
            <a:ext cx="6172201" cy="2438400"/>
            <a:chOff x="0" y="0"/>
            <a:chExt cx="6172199" cy="2438400"/>
          </a:xfrm>
        </p:grpSpPr>
        <p:sp>
          <p:nvSpPr>
            <p:cNvPr id="692"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3"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4"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5"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6"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98" name="Title Text"/>
          <p:cNvSpPr txBox="1">
            <a:spLocks noGrp="1"/>
          </p:cNvSpPr>
          <p:nvPr>
            <p:ph type="title"/>
          </p:nvPr>
        </p:nvSpPr>
        <p:spPr>
          <a:xfrm>
            <a:off x="457200" y="274638"/>
            <a:ext cx="8229600" cy="1143001"/>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latin typeface="Times Roman"/>
                <a:ea typeface="Times Roman"/>
                <a:cs typeface="Times Roman"/>
                <a:sym typeface="Times Roman"/>
              </a:defRPr>
            </a:lvl1pPr>
            <a:lvl2pPr marL="0" indent="456342">
              <a:spcBef>
                <a:spcPts val="500"/>
              </a:spcBef>
              <a:buSzTx/>
              <a:buNone/>
              <a:defRPr sz="2400" b="1">
                <a:solidFill>
                  <a:srgbClr val="FFFFFF"/>
                </a:solidFill>
                <a:latin typeface="Times Roman"/>
                <a:ea typeface="Times Roman"/>
                <a:cs typeface="Times Roman"/>
                <a:sym typeface="Times Roman"/>
              </a:defRPr>
            </a:lvl2pPr>
            <a:lvl3pPr marL="0" indent="912690">
              <a:spcBef>
                <a:spcPts val="500"/>
              </a:spcBef>
              <a:buSzTx/>
              <a:buNone/>
              <a:defRPr sz="2400" b="1">
                <a:solidFill>
                  <a:srgbClr val="FFFFFF"/>
                </a:solidFill>
                <a:latin typeface="Times Roman"/>
                <a:ea typeface="Times Roman"/>
                <a:cs typeface="Times Roman"/>
                <a:sym typeface="Times Roman"/>
              </a:defRPr>
            </a:lvl3pPr>
            <a:lvl4pPr marL="0" indent="1369015">
              <a:spcBef>
                <a:spcPts val="500"/>
              </a:spcBef>
              <a:buSzTx/>
              <a:buNone/>
              <a:defRPr sz="2400" b="1">
                <a:solidFill>
                  <a:srgbClr val="FFFFFF"/>
                </a:solidFill>
                <a:latin typeface="Times Roman"/>
                <a:ea typeface="Times Roman"/>
                <a:cs typeface="Times Roman"/>
                <a:sym typeface="Times Roman"/>
              </a:defRPr>
            </a:lvl4pPr>
            <a:lvl5pPr marL="0" indent="1825374">
              <a:spcBef>
                <a:spcPts val="500"/>
              </a:spcBef>
              <a:buSzTx/>
              <a:buNone/>
              <a:defRPr sz="2400" b="1">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0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latin typeface="Times Roman"/>
                <a:ea typeface="Times Roman"/>
                <a:cs typeface="Times Roman"/>
                <a:sym typeface="Times Roman"/>
              </a:defRPr>
            </a:pPr>
            <a:endParaRPr/>
          </a:p>
        </p:txBody>
      </p:sp>
      <p:sp>
        <p:nvSpPr>
          <p:cNvPr id="701"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9252471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2482640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A0E5B"/>
        </a:solidFill>
        <a:effectLst/>
      </p:bgPr>
    </p:bg>
    <p:spTree>
      <p:nvGrpSpPr>
        <p:cNvPr id="1" name=""/>
        <p:cNvGrpSpPr/>
        <p:nvPr/>
      </p:nvGrpSpPr>
      <p:grpSpPr>
        <a:xfrm>
          <a:off x="0" y="0"/>
          <a:ext cx="0" cy="0"/>
          <a:chOff x="0" y="0"/>
          <a:chExt cx="0" cy="0"/>
        </a:xfrm>
      </p:grpSpPr>
      <p:sp>
        <p:nvSpPr>
          <p:cNvPr id="708"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09"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15" name="Group 7"/>
          <p:cNvGrpSpPr/>
          <p:nvPr/>
        </p:nvGrpSpPr>
        <p:grpSpPr>
          <a:xfrm>
            <a:off x="-1" y="355600"/>
            <a:ext cx="6172201" cy="2438400"/>
            <a:chOff x="0" y="0"/>
            <a:chExt cx="6172199" cy="2438400"/>
          </a:xfrm>
        </p:grpSpPr>
        <p:sp>
          <p:nvSpPr>
            <p:cNvPr id="710"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1"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2"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3"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4"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16"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717"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74292917"/>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A0E5B"/>
        </a:solidFill>
        <a:effectLst/>
      </p:bgPr>
    </p:bg>
    <p:spTree>
      <p:nvGrpSpPr>
        <p:cNvPr id="1" name=""/>
        <p:cNvGrpSpPr/>
        <p:nvPr/>
      </p:nvGrpSpPr>
      <p:grpSpPr>
        <a:xfrm>
          <a:off x="0" y="0"/>
          <a:ext cx="0" cy="0"/>
          <a:chOff x="0" y="0"/>
          <a:chExt cx="0" cy="0"/>
        </a:xfrm>
      </p:grpSpPr>
      <p:sp>
        <p:nvSpPr>
          <p:cNvPr id="724"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25"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31" name="Group 7"/>
          <p:cNvGrpSpPr/>
          <p:nvPr/>
        </p:nvGrpSpPr>
        <p:grpSpPr>
          <a:xfrm>
            <a:off x="-1" y="355600"/>
            <a:ext cx="6172201" cy="2438400"/>
            <a:chOff x="0" y="0"/>
            <a:chExt cx="6172199" cy="2438400"/>
          </a:xfrm>
        </p:grpSpPr>
        <p:sp>
          <p:nvSpPr>
            <p:cNvPr id="726"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7"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8"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9"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30"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3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87388761"/>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0A0E5B"/>
        </a:solidFill>
        <a:effectLst/>
      </p:bgPr>
    </p:bg>
    <p:spTree>
      <p:nvGrpSpPr>
        <p:cNvPr id="1" name=""/>
        <p:cNvGrpSpPr/>
        <p:nvPr/>
      </p:nvGrpSpPr>
      <p:grpSpPr>
        <a:xfrm>
          <a:off x="0" y="0"/>
          <a:ext cx="0" cy="0"/>
          <a:chOff x="0" y="0"/>
          <a:chExt cx="0" cy="0"/>
        </a:xfrm>
      </p:grpSpPr>
      <p:sp>
        <p:nvSpPr>
          <p:cNvPr id="7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46" name="Group 7"/>
          <p:cNvGrpSpPr/>
          <p:nvPr/>
        </p:nvGrpSpPr>
        <p:grpSpPr>
          <a:xfrm>
            <a:off x="-1" y="355600"/>
            <a:ext cx="6172201" cy="2438400"/>
            <a:chOff x="0" y="0"/>
            <a:chExt cx="6172199" cy="2438400"/>
          </a:xfrm>
        </p:grpSpPr>
        <p:sp>
          <p:nvSpPr>
            <p:cNvPr id="7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47" name="Title Text"/>
          <p:cNvSpPr txBox="1">
            <a:spLocks noGrp="1"/>
          </p:cNvSpPr>
          <p:nvPr>
            <p:ph type="title"/>
          </p:nvPr>
        </p:nvSpPr>
        <p:spPr>
          <a:xfrm>
            <a:off x="457237" y="273050"/>
            <a:ext cx="3008315" cy="1162050"/>
          </a:xfrm>
          <a:prstGeom prst="rect">
            <a:avLst/>
          </a:prstGeom>
          <a:noFill/>
          <a:effectLst>
            <a:outerShdw blurRad="63500" dist="12700" dir="16200000" rotWithShape="0">
              <a:srgbClr val="FFFFFF">
                <a:alpha val="74998"/>
              </a:srgbClr>
            </a:outerShdw>
          </a:effectLst>
        </p:spPr>
        <p:txBody>
          <a:bodyPr anchor="b"/>
          <a:lstStyle>
            <a:lvl1pPr algn="l">
              <a:defRPr sz="2000">
                <a:solidFill>
                  <a:srgbClr val="4460EE"/>
                </a:solidFill>
              </a:defRPr>
            </a:lvl1pPr>
          </a:lstStyle>
          <a:p>
            <a:r>
              <a:t>Title Text</a:t>
            </a:r>
          </a:p>
        </p:txBody>
      </p:sp>
      <p:sp>
        <p:nvSpPr>
          <p:cNvPr id="748"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4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latin typeface="Times Roman"/>
                <a:ea typeface="Times Roman"/>
                <a:cs typeface="Times Roman"/>
                <a:sym typeface="Times Roman"/>
              </a:defRPr>
            </a:pPr>
            <a:endParaRPr/>
          </a:p>
        </p:txBody>
      </p:sp>
      <p:sp>
        <p:nvSpPr>
          <p:cNvPr id="750"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84758450"/>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0A0E5B"/>
        </a:solidFill>
        <a:effectLst/>
      </p:bgPr>
    </p:bg>
    <p:spTree>
      <p:nvGrpSpPr>
        <p:cNvPr id="1" name=""/>
        <p:cNvGrpSpPr/>
        <p:nvPr/>
      </p:nvGrpSpPr>
      <p:grpSpPr>
        <a:xfrm>
          <a:off x="0" y="0"/>
          <a:ext cx="0" cy="0"/>
          <a:chOff x="0" y="0"/>
          <a:chExt cx="0" cy="0"/>
        </a:xfrm>
      </p:grpSpPr>
      <p:sp>
        <p:nvSpPr>
          <p:cNvPr id="757"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58"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64" name="Group 7"/>
          <p:cNvGrpSpPr/>
          <p:nvPr/>
        </p:nvGrpSpPr>
        <p:grpSpPr>
          <a:xfrm>
            <a:off x="-1" y="355600"/>
            <a:ext cx="6172201" cy="2438400"/>
            <a:chOff x="0" y="0"/>
            <a:chExt cx="6172199" cy="2438400"/>
          </a:xfrm>
        </p:grpSpPr>
        <p:sp>
          <p:nvSpPr>
            <p:cNvPr id="759"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0"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1"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2"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3"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65" name="Title Text"/>
          <p:cNvSpPr txBox="1">
            <a:spLocks noGrp="1"/>
          </p:cNvSpPr>
          <p:nvPr>
            <p:ph type="title"/>
          </p:nvPr>
        </p:nvSpPr>
        <p:spPr>
          <a:xfrm>
            <a:off x="1792288" y="4800600"/>
            <a:ext cx="5486401" cy="566738"/>
          </a:xfrm>
          <a:prstGeom prst="rect">
            <a:avLst/>
          </a:prstGeom>
          <a:noFill/>
          <a:effectLst>
            <a:outerShdw blurRad="63500" dist="12700" dir="16200000" rotWithShape="0">
              <a:srgbClr val="FFFFFF">
                <a:alpha val="74998"/>
              </a:srgbClr>
            </a:outerShdw>
          </a:effectLst>
        </p:spPr>
        <p:txBody>
          <a:bodyPr anchor="b"/>
          <a:lstStyle>
            <a:lvl1pPr algn="l">
              <a:defRPr sz="2000">
                <a:solidFill>
                  <a:srgbClr val="4460EE"/>
                </a:solidFill>
              </a:defRPr>
            </a:lvl1pPr>
          </a:lstStyle>
          <a:p>
            <a:r>
              <a:t>Title Text</a:t>
            </a:r>
          </a:p>
        </p:txBody>
      </p:sp>
      <p:sp>
        <p:nvSpPr>
          <p:cNvPr id="76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7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latin typeface="Times Roman"/>
                <a:ea typeface="Times Roman"/>
                <a:cs typeface="Times Roman"/>
                <a:sym typeface="Times Roman"/>
              </a:defRPr>
            </a:lvl1pPr>
            <a:lvl2pPr marL="0" indent="456342">
              <a:spcBef>
                <a:spcPts val="300"/>
              </a:spcBef>
              <a:buSzTx/>
              <a:buNone/>
              <a:defRPr sz="1400">
                <a:solidFill>
                  <a:srgbClr val="FFFFFF"/>
                </a:solidFill>
                <a:latin typeface="Times Roman"/>
                <a:ea typeface="Times Roman"/>
                <a:cs typeface="Times Roman"/>
                <a:sym typeface="Times Roman"/>
              </a:defRPr>
            </a:lvl2pPr>
            <a:lvl3pPr marL="0" indent="912690">
              <a:spcBef>
                <a:spcPts val="300"/>
              </a:spcBef>
              <a:buSzTx/>
              <a:buNone/>
              <a:defRPr sz="1400">
                <a:solidFill>
                  <a:srgbClr val="FFFFFF"/>
                </a:solidFill>
                <a:latin typeface="Times Roman"/>
                <a:ea typeface="Times Roman"/>
                <a:cs typeface="Times Roman"/>
                <a:sym typeface="Times Roman"/>
              </a:defRPr>
            </a:lvl3pPr>
            <a:lvl4pPr marL="0" indent="1369015">
              <a:spcBef>
                <a:spcPts val="300"/>
              </a:spcBef>
              <a:buSzTx/>
              <a:buNone/>
              <a:defRPr sz="1400">
                <a:solidFill>
                  <a:srgbClr val="FFFFFF"/>
                </a:solidFill>
                <a:latin typeface="Times Roman"/>
                <a:ea typeface="Times Roman"/>
                <a:cs typeface="Times Roman"/>
                <a:sym typeface="Times Roman"/>
              </a:defRPr>
            </a:lvl4pPr>
            <a:lvl5pPr marL="0" indent="1825374">
              <a:spcBef>
                <a:spcPts val="300"/>
              </a:spcBef>
              <a:buSzTx/>
              <a:buNone/>
              <a:defRPr sz="14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54334590"/>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3_Title and Vertical Text">
    <p:bg>
      <p:bgPr>
        <a:solidFill>
          <a:srgbClr val="0A0E5B"/>
        </a:solidFill>
        <a:effectLst/>
      </p:bgPr>
    </p:bg>
    <p:spTree>
      <p:nvGrpSpPr>
        <p:cNvPr id="1" name=""/>
        <p:cNvGrpSpPr/>
        <p:nvPr/>
      </p:nvGrpSpPr>
      <p:grpSpPr>
        <a:xfrm>
          <a:off x="0" y="0"/>
          <a:ext cx="0" cy="0"/>
          <a:chOff x="0" y="0"/>
          <a:chExt cx="0" cy="0"/>
        </a:xfrm>
      </p:grpSpPr>
      <p:sp>
        <p:nvSpPr>
          <p:cNvPr id="775"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76"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82" name="Group 7"/>
          <p:cNvGrpSpPr/>
          <p:nvPr/>
        </p:nvGrpSpPr>
        <p:grpSpPr>
          <a:xfrm>
            <a:off x="-1" y="355600"/>
            <a:ext cx="6172201" cy="2438400"/>
            <a:chOff x="0" y="0"/>
            <a:chExt cx="6172199" cy="2438400"/>
          </a:xfrm>
        </p:grpSpPr>
        <p:sp>
          <p:nvSpPr>
            <p:cNvPr id="777"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8"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9"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0"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1"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83"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784" name="Body Level One…"/>
          <p:cNvSpPr txBox="1">
            <a:spLocks noGrp="1"/>
          </p:cNvSpPr>
          <p:nvPr>
            <p:ph type="body" idx="1"/>
          </p:nvPr>
        </p:nvSpPr>
        <p:spPr>
          <a:xfrm>
            <a:off x="1219200" y="1676400"/>
            <a:ext cx="7772401" cy="4572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85"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21285"/>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x">
  <p:cSld name="3_Vertical Title and Text">
    <p:bg>
      <p:bgPr>
        <a:solidFill>
          <a:srgbClr val="0A0E5B"/>
        </a:solidFill>
        <a:effectLst/>
      </p:bgPr>
    </p:bg>
    <p:spTree>
      <p:nvGrpSpPr>
        <p:cNvPr id="1" name=""/>
        <p:cNvGrpSpPr/>
        <p:nvPr/>
      </p:nvGrpSpPr>
      <p:grpSpPr>
        <a:xfrm>
          <a:off x="0" y="0"/>
          <a:ext cx="0" cy="0"/>
          <a:chOff x="0" y="0"/>
          <a:chExt cx="0" cy="0"/>
        </a:xfrm>
      </p:grpSpPr>
      <p:sp>
        <p:nvSpPr>
          <p:cNvPr id="792"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93"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99" name="Group 7"/>
          <p:cNvGrpSpPr/>
          <p:nvPr/>
        </p:nvGrpSpPr>
        <p:grpSpPr>
          <a:xfrm>
            <a:off x="-1" y="355600"/>
            <a:ext cx="6172201" cy="2438400"/>
            <a:chOff x="0" y="0"/>
            <a:chExt cx="6172199" cy="2438400"/>
          </a:xfrm>
        </p:grpSpPr>
        <p:sp>
          <p:nvSpPr>
            <p:cNvPr id="794"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5"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6"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7"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8"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800" name="Title Text"/>
          <p:cNvSpPr txBox="1">
            <a:spLocks noGrp="1"/>
          </p:cNvSpPr>
          <p:nvPr>
            <p:ph type="title"/>
          </p:nvPr>
        </p:nvSpPr>
        <p:spPr>
          <a:xfrm>
            <a:off x="6838950" y="152400"/>
            <a:ext cx="2228850" cy="6096000"/>
          </a:xfrm>
          <a:prstGeom prst="rect">
            <a:avLst/>
          </a:prstGeom>
          <a:noFill/>
          <a:effectLst>
            <a:outerShdw blurRad="63500" dist="12700" dir="16200000" rotWithShape="0">
              <a:srgbClr val="FFFFFF">
                <a:alpha val="74998"/>
              </a:srgbClr>
            </a:outerShdw>
          </a:effectLst>
        </p:spPr>
        <p:txBody>
          <a:bodyPr vert="eaVert"/>
          <a:lstStyle>
            <a:lvl1pPr>
              <a:defRPr sz="4400">
                <a:solidFill>
                  <a:srgbClr val="4460EE"/>
                </a:solidFill>
              </a:defRPr>
            </a:lvl1pPr>
          </a:lstStyle>
          <a:p>
            <a:r>
              <a:t>Title Text</a:t>
            </a:r>
          </a:p>
        </p:txBody>
      </p:sp>
      <p:sp>
        <p:nvSpPr>
          <p:cNvPr id="801" name="Body Level One…"/>
          <p:cNvSpPr txBox="1">
            <a:spLocks noGrp="1"/>
          </p:cNvSpPr>
          <p:nvPr>
            <p:ph type="body" idx="1"/>
          </p:nvPr>
        </p:nvSpPr>
        <p:spPr>
          <a:xfrm>
            <a:off x="152400" y="152400"/>
            <a:ext cx="6534150" cy="6096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80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3333001"/>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x">
  <p:cSld name="1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17" name="Group 2"/>
          <p:cNvGrpSpPr/>
          <p:nvPr/>
        </p:nvGrpSpPr>
        <p:grpSpPr>
          <a:xfrm>
            <a:off x="-1" y="76"/>
            <a:ext cx="9144001" cy="6860193"/>
            <a:chOff x="0" y="38"/>
            <a:chExt cx="9144000" cy="6860192"/>
          </a:xfrm>
        </p:grpSpPr>
        <p:sp>
          <p:nvSpPr>
            <p:cNvPr id="80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18" name="Title Text"/>
          <p:cNvSpPr txBox="1">
            <a:spLocks noGrp="1"/>
          </p:cNvSpPr>
          <p:nvPr>
            <p:ph type="title"/>
          </p:nvPr>
        </p:nvSpPr>
        <p:spPr>
          <a:xfrm>
            <a:off x="685800" y="2286000"/>
            <a:ext cx="7772400" cy="1143000"/>
          </a:xfrm>
          <a:prstGeom prst="rect">
            <a:avLst/>
          </a:prstGeom>
          <a:noFill/>
        </p:spPr>
        <p:txBody>
          <a:bodyPr/>
          <a:lstStyle>
            <a:lvl1pPr>
              <a:defRPr sz="4400" b="0"/>
            </a:lvl1pPr>
          </a:lstStyle>
          <a:p>
            <a:r>
              <a:t>Title Text</a:t>
            </a:r>
          </a:p>
        </p:txBody>
      </p:sp>
      <p:sp>
        <p:nvSpPr>
          <p:cNvPr id="819"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FFFFFF"/>
                </a:solidFill>
              </a:defRPr>
            </a:lvl1pPr>
            <a:lvl2pPr algn="ctr">
              <a:buSzPct val="100000"/>
              <a:buChar char="–"/>
              <a:defRPr>
                <a:solidFill>
                  <a:srgbClr val="FFFFFF"/>
                </a:solidFill>
              </a:defRPr>
            </a:lvl2pPr>
            <a:lvl3pPr algn="ctr">
              <a:buSzPct val="100000"/>
              <a:buChar char="•"/>
              <a:defRPr>
                <a:solidFill>
                  <a:srgbClr val="FFFFFF"/>
                </a:solidFill>
              </a:defRPr>
            </a:lvl3pPr>
            <a:lvl4pPr algn="ctr">
              <a:buSzPct val="100000"/>
              <a:buChar char="–"/>
              <a:defRPr>
                <a:solidFill>
                  <a:srgbClr val="FFFFFF"/>
                </a:solidFill>
              </a:defRPr>
            </a:lvl4pPr>
            <a:lvl5pPr algn="ct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20" name="Slide Number"/>
          <p:cNvSpPr txBox="1">
            <a:spLocks noGrp="1"/>
          </p:cNvSpPr>
          <p:nvPr>
            <p:ph type="sldNum" sz="quarter" idx="2"/>
          </p:nvPr>
        </p:nvSpPr>
        <p:spPr>
          <a:xfrm>
            <a:off x="8176437" y="6418691"/>
            <a:ext cx="281763" cy="286910"/>
          </a:xfrm>
          <a:prstGeom prst="rect">
            <a:avLst/>
          </a:prstGeom>
        </p:spPr>
        <p:txBody>
          <a:bodyPr/>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93747825"/>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
  <p:cSld name="4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35" name="Group 2"/>
          <p:cNvGrpSpPr/>
          <p:nvPr/>
        </p:nvGrpSpPr>
        <p:grpSpPr>
          <a:xfrm>
            <a:off x="-1" y="76"/>
            <a:ext cx="9144001" cy="6860193"/>
            <a:chOff x="0" y="38"/>
            <a:chExt cx="9144000" cy="6860192"/>
          </a:xfrm>
        </p:grpSpPr>
        <p:sp>
          <p:nvSpPr>
            <p:cNvPr id="82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36"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837" name="Body Level One…"/>
          <p:cNvSpPr txBox="1">
            <a:spLocks noGrp="1"/>
          </p:cNvSpPr>
          <p:nvPr>
            <p:ph type="body" idx="1"/>
          </p:nvPr>
        </p:nvSpPr>
        <p:spPr>
          <a:xfrm>
            <a:off x="0" y="1981200"/>
            <a:ext cx="91440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38"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75141850"/>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4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53" name="Group 2"/>
          <p:cNvGrpSpPr/>
          <p:nvPr/>
        </p:nvGrpSpPr>
        <p:grpSpPr>
          <a:xfrm>
            <a:off x="-1" y="76"/>
            <a:ext cx="9144001" cy="6860193"/>
            <a:chOff x="0" y="38"/>
            <a:chExt cx="9144000" cy="6860192"/>
          </a:xfrm>
        </p:grpSpPr>
        <p:sp>
          <p:nvSpPr>
            <p:cNvPr id="845"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6"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7"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8"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9"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0"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1"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2"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54"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85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defRPr>
            </a:lvl1pPr>
            <a:lvl2pPr marL="0" indent="456342">
              <a:spcBef>
                <a:spcPts val="400"/>
              </a:spcBef>
              <a:buSzTx/>
              <a:buNone/>
              <a:defRPr sz="2000">
                <a:solidFill>
                  <a:srgbClr val="FFFFFF"/>
                </a:solidFill>
              </a:defRPr>
            </a:lvl2pPr>
            <a:lvl3pPr marL="0" indent="912690">
              <a:spcBef>
                <a:spcPts val="400"/>
              </a:spcBef>
              <a:buSzTx/>
              <a:buNone/>
              <a:defRPr sz="2000">
                <a:solidFill>
                  <a:srgbClr val="FFFFFF"/>
                </a:solidFill>
              </a:defRPr>
            </a:lvl3pPr>
            <a:lvl4pPr marL="0" indent="1369015">
              <a:spcBef>
                <a:spcPts val="400"/>
              </a:spcBef>
              <a:buSzTx/>
              <a:buNone/>
              <a:defRPr sz="2000">
                <a:solidFill>
                  <a:srgbClr val="FFFFFF"/>
                </a:solidFill>
              </a:defRPr>
            </a:lvl4pPr>
            <a:lvl5pPr marL="0" indent="1825374">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5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06625339"/>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 y="76"/>
            <a:ext cx="9144001" cy="6860193"/>
            <a:chOff x="0" y="38"/>
            <a:chExt cx="9144000" cy="6860192"/>
          </a:xfrm>
        </p:grpSpPr>
        <p:sp>
          <p:nvSpPr>
            <p:cNvPr id="863"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4"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5"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6"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7"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8"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9"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70"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72"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8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FFFFFF"/>
                </a:solidFill>
              </a:defRPr>
            </a:lvl1pPr>
            <a:lvl2pPr marL="789082" indent="-332754">
              <a:spcBef>
                <a:spcPts val="600"/>
              </a:spcBef>
              <a:buSzPct val="100000"/>
              <a:buChar char="–"/>
              <a:defRPr sz="2800">
                <a:solidFill>
                  <a:srgbClr val="FFFFFF"/>
                </a:solidFill>
              </a:defRPr>
            </a:lvl2pPr>
            <a:lvl3pPr marL="1232107" indent="-319440">
              <a:spcBef>
                <a:spcPts val="600"/>
              </a:spcBef>
              <a:buSzPct val="100000"/>
              <a:buChar char="•"/>
              <a:defRPr sz="2800">
                <a:solidFill>
                  <a:srgbClr val="FFFFFF"/>
                </a:solidFill>
              </a:defRPr>
            </a:lvl3pPr>
            <a:lvl4pPr marL="1723956" indent="-354934">
              <a:spcBef>
                <a:spcPts val="600"/>
              </a:spcBef>
              <a:buSzPct val="100000"/>
              <a:buChar char="–"/>
              <a:defRPr sz="2800">
                <a:solidFill>
                  <a:srgbClr val="FFFFFF"/>
                </a:solidFill>
              </a:defRPr>
            </a:lvl4pPr>
            <a:lvl5pPr marL="2180286" indent="-354934">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8544522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9773044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4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89" name="Group 2"/>
          <p:cNvGrpSpPr/>
          <p:nvPr/>
        </p:nvGrpSpPr>
        <p:grpSpPr>
          <a:xfrm>
            <a:off x="-1" y="76"/>
            <a:ext cx="9144001" cy="6860193"/>
            <a:chOff x="0" y="38"/>
            <a:chExt cx="9144000" cy="6860192"/>
          </a:xfrm>
        </p:grpSpPr>
        <p:sp>
          <p:nvSpPr>
            <p:cNvPr id="881"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2"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3"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4"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5"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6"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7"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8"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90" name="Title Text"/>
          <p:cNvSpPr txBox="1">
            <a:spLocks noGrp="1"/>
          </p:cNvSpPr>
          <p:nvPr>
            <p:ph type="title"/>
          </p:nvPr>
        </p:nvSpPr>
        <p:spPr>
          <a:xfrm>
            <a:off x="457200" y="274638"/>
            <a:ext cx="8229600" cy="1143001"/>
          </a:xfrm>
          <a:prstGeom prst="rect">
            <a:avLst/>
          </a:prstGeom>
          <a:noFill/>
        </p:spPr>
        <p:txBody>
          <a:bodyPr/>
          <a:lstStyle>
            <a:lvl1pPr>
              <a:defRPr sz="4400" b="0"/>
            </a:lvl1pPr>
          </a:lstStyle>
          <a:p>
            <a:r>
              <a:t>Title Text</a:t>
            </a:r>
          </a:p>
        </p:txBody>
      </p:sp>
      <p:sp>
        <p:nvSpPr>
          <p:cNvPr id="8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defRPr>
            </a:lvl1pPr>
            <a:lvl2pPr marL="0" indent="456342">
              <a:spcBef>
                <a:spcPts val="500"/>
              </a:spcBef>
              <a:buSzTx/>
              <a:buNone/>
              <a:defRPr sz="2400" b="1">
                <a:solidFill>
                  <a:srgbClr val="FFFFFF"/>
                </a:solidFill>
              </a:defRPr>
            </a:lvl2pPr>
            <a:lvl3pPr marL="0" indent="912690">
              <a:spcBef>
                <a:spcPts val="500"/>
              </a:spcBef>
              <a:buSzTx/>
              <a:buNone/>
              <a:defRPr sz="2400" b="1">
                <a:solidFill>
                  <a:srgbClr val="FFFFFF"/>
                </a:solidFill>
              </a:defRPr>
            </a:lvl3pPr>
            <a:lvl4pPr marL="0" indent="1369015">
              <a:spcBef>
                <a:spcPts val="500"/>
              </a:spcBef>
              <a:buSzTx/>
              <a:buNone/>
              <a:defRPr sz="2400" b="1">
                <a:solidFill>
                  <a:srgbClr val="FFFFFF"/>
                </a:solidFill>
              </a:defRPr>
            </a:lvl4pPr>
            <a:lvl5pPr marL="0" indent="1825374">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92"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defRPr>
            </a:pPr>
            <a:endParaRPr/>
          </a:p>
        </p:txBody>
      </p:sp>
      <p:sp>
        <p:nvSpPr>
          <p:cNvPr id="89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87364459"/>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08" name="Group 2"/>
          <p:cNvGrpSpPr/>
          <p:nvPr/>
        </p:nvGrpSpPr>
        <p:grpSpPr>
          <a:xfrm>
            <a:off x="-1" y="76"/>
            <a:ext cx="9144001" cy="6860193"/>
            <a:chOff x="0" y="38"/>
            <a:chExt cx="9144000" cy="6860192"/>
          </a:xfrm>
        </p:grpSpPr>
        <p:sp>
          <p:nvSpPr>
            <p:cNvPr id="90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09"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910"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62779863"/>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x">
  <p:cSld name="4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25" name="Group 2"/>
          <p:cNvGrpSpPr/>
          <p:nvPr/>
        </p:nvGrpSpPr>
        <p:grpSpPr>
          <a:xfrm>
            <a:off x="-1" y="76"/>
            <a:ext cx="9144001" cy="6860193"/>
            <a:chOff x="0" y="38"/>
            <a:chExt cx="9144000" cy="6860192"/>
          </a:xfrm>
        </p:grpSpPr>
        <p:sp>
          <p:nvSpPr>
            <p:cNvPr id="91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2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92472268"/>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000000"/>
        </a:solidFill>
        <a:effectLst/>
      </p:bgPr>
    </p:bg>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98095516"/>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48" name="Group 2"/>
          <p:cNvGrpSpPr/>
          <p:nvPr/>
        </p:nvGrpSpPr>
        <p:grpSpPr>
          <a:xfrm>
            <a:off x="-1" y="76"/>
            <a:ext cx="9144001" cy="6860193"/>
            <a:chOff x="0" y="38"/>
            <a:chExt cx="9144000" cy="6860192"/>
          </a:xfrm>
        </p:grpSpPr>
        <p:sp>
          <p:nvSpPr>
            <p:cNvPr id="94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49"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950"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51"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defRPr>
            </a:pPr>
            <a:endParaRPr/>
          </a:p>
        </p:txBody>
      </p:sp>
      <p:sp>
        <p:nvSpPr>
          <p:cNvPr id="95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7159056"/>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67" name="Group 2"/>
          <p:cNvGrpSpPr/>
          <p:nvPr/>
        </p:nvGrpSpPr>
        <p:grpSpPr>
          <a:xfrm>
            <a:off x="-1" y="76"/>
            <a:ext cx="9144001" cy="6860193"/>
            <a:chOff x="0" y="38"/>
            <a:chExt cx="9144000" cy="6860192"/>
          </a:xfrm>
        </p:grpSpPr>
        <p:sp>
          <p:nvSpPr>
            <p:cNvPr id="95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68"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9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97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defRPr>
            </a:lvl1pPr>
            <a:lvl2pPr marL="0" indent="456342">
              <a:spcBef>
                <a:spcPts val="300"/>
              </a:spcBef>
              <a:buSzTx/>
              <a:buNone/>
              <a:defRPr sz="1400">
                <a:solidFill>
                  <a:srgbClr val="FFFFFF"/>
                </a:solidFill>
              </a:defRPr>
            </a:lvl2pPr>
            <a:lvl3pPr marL="0" indent="912690">
              <a:spcBef>
                <a:spcPts val="300"/>
              </a:spcBef>
              <a:buSzTx/>
              <a:buNone/>
              <a:defRPr sz="1400">
                <a:solidFill>
                  <a:srgbClr val="FFFFFF"/>
                </a:solidFill>
              </a:defRPr>
            </a:lvl3pPr>
            <a:lvl4pPr marL="0" indent="1369015">
              <a:spcBef>
                <a:spcPts val="300"/>
              </a:spcBef>
              <a:buSzTx/>
              <a:buNone/>
              <a:defRPr sz="1400">
                <a:solidFill>
                  <a:srgbClr val="FFFFFF"/>
                </a:solidFill>
              </a:defRPr>
            </a:lvl4pPr>
            <a:lvl5pPr marL="0" indent="1825374">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71"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46097946"/>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4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86" name="Group 2"/>
          <p:cNvGrpSpPr/>
          <p:nvPr/>
        </p:nvGrpSpPr>
        <p:grpSpPr>
          <a:xfrm>
            <a:off x="-1" y="76"/>
            <a:ext cx="9144001" cy="6860193"/>
            <a:chOff x="0" y="38"/>
            <a:chExt cx="9144000" cy="6860192"/>
          </a:xfrm>
        </p:grpSpPr>
        <p:sp>
          <p:nvSpPr>
            <p:cNvPr id="978"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79"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0"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1"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2"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3"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4"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5"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87"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988" name="Body Level One…"/>
          <p:cNvSpPr txBox="1">
            <a:spLocks noGrp="1"/>
          </p:cNvSpPr>
          <p:nvPr>
            <p:ph type="body" idx="1"/>
          </p:nvPr>
        </p:nvSpPr>
        <p:spPr>
          <a:xfrm>
            <a:off x="0" y="1981200"/>
            <a:ext cx="9144000" cy="41148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9"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97389420"/>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
  <p:cSld name="4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04" name="Group 2"/>
          <p:cNvGrpSpPr/>
          <p:nvPr/>
        </p:nvGrpSpPr>
        <p:grpSpPr>
          <a:xfrm>
            <a:off x="-1" y="76"/>
            <a:ext cx="9144001" cy="6860193"/>
            <a:chOff x="0" y="38"/>
            <a:chExt cx="9144000" cy="6860192"/>
          </a:xfrm>
        </p:grpSpPr>
        <p:sp>
          <p:nvSpPr>
            <p:cNvPr id="996"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7"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8"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9"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0"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1"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2"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3"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05" name="Title Text"/>
          <p:cNvSpPr txBox="1">
            <a:spLocks noGrp="1"/>
          </p:cNvSpPr>
          <p:nvPr>
            <p:ph type="title"/>
          </p:nvPr>
        </p:nvSpPr>
        <p:spPr>
          <a:xfrm>
            <a:off x="6515100" y="609600"/>
            <a:ext cx="1943100" cy="5486400"/>
          </a:xfrm>
          <a:prstGeom prst="rect">
            <a:avLst/>
          </a:prstGeom>
          <a:noFill/>
        </p:spPr>
        <p:txBody>
          <a:bodyPr vert="eaVert"/>
          <a:lstStyle>
            <a:lvl1pPr>
              <a:defRPr sz="4400" b="0"/>
            </a:lvl1pPr>
          </a:lstStyle>
          <a:p>
            <a:r>
              <a:t>Title Text</a:t>
            </a:r>
          </a:p>
        </p:txBody>
      </p:sp>
      <p:sp>
        <p:nvSpPr>
          <p:cNvPr id="100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07"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82029986"/>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22" name="Group 2"/>
          <p:cNvGrpSpPr/>
          <p:nvPr/>
        </p:nvGrpSpPr>
        <p:grpSpPr>
          <a:xfrm>
            <a:off x="-1" y="76"/>
            <a:ext cx="9144001" cy="6860193"/>
            <a:chOff x="0" y="38"/>
            <a:chExt cx="9144000" cy="6860192"/>
          </a:xfrm>
        </p:grpSpPr>
        <p:sp>
          <p:nvSpPr>
            <p:cNvPr id="1014"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5"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6"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7"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8"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9"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0"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1"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23"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024"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8229799"/>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40" name="Group 2"/>
          <p:cNvGrpSpPr/>
          <p:nvPr/>
        </p:nvGrpSpPr>
        <p:grpSpPr>
          <a:xfrm>
            <a:off x="-1" y="76"/>
            <a:ext cx="9144001" cy="6860193"/>
            <a:chOff x="0" y="38"/>
            <a:chExt cx="9144000" cy="6860192"/>
          </a:xfrm>
        </p:grpSpPr>
        <p:sp>
          <p:nvSpPr>
            <p:cNvPr id="1032"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3"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4"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5"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6"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7"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8"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9"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41"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04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6433792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02/03/2024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8349435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FFFFFF"/>
        </a:solidFill>
        <a:effectLst/>
      </p:bgPr>
    </p:bg>
    <p:spTree>
      <p:nvGrpSpPr>
        <p:cNvPr id="1" name=""/>
        <p:cNvGrpSpPr/>
        <p:nvPr/>
      </p:nvGrpSpPr>
      <p:grpSpPr>
        <a:xfrm>
          <a:off x="0" y="0"/>
          <a:ext cx="0" cy="0"/>
          <a:chOff x="0" y="0"/>
          <a:chExt cx="0" cy="0"/>
        </a:xfrm>
      </p:grpSpPr>
      <p:sp>
        <p:nvSpPr>
          <p:cNvPr id="1049" name="Rectangle 2"/>
          <p:cNvSpPr/>
          <p:nvPr/>
        </p:nvSpPr>
        <p:spPr>
          <a:xfrm>
            <a:off x="1" y="0"/>
            <a:ext cx="4572001" cy="6858000"/>
          </a:xfrm>
          <a:prstGeom prst="rect">
            <a:avLst/>
          </a:prstGeom>
          <a:solidFill>
            <a:srgbClr val="CAE2CA"/>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sp>
        <p:nvSpPr>
          <p:cNvPr id="1050" name="AutoShape 3"/>
          <p:cNvSpPr/>
          <p:nvPr/>
        </p:nvSpPr>
        <p:spPr>
          <a:xfrm>
            <a:off x="685800" y="990600"/>
            <a:ext cx="5181600" cy="19050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53" name="Group 15"/>
          <p:cNvGrpSpPr/>
          <p:nvPr/>
        </p:nvGrpSpPr>
        <p:grpSpPr>
          <a:xfrm>
            <a:off x="3632200" y="4889500"/>
            <a:ext cx="4876800" cy="319088"/>
            <a:chOff x="0" y="0"/>
            <a:chExt cx="4876800" cy="319087"/>
          </a:xfrm>
        </p:grpSpPr>
        <p:sp>
          <p:nvSpPr>
            <p:cNvPr id="105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5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54" name="Body Level One…"/>
          <p:cNvSpPr txBox="1">
            <a:spLocks noGrp="1"/>
          </p:cNvSpPr>
          <p:nvPr>
            <p:ph type="body" sz="quarter" idx="1"/>
          </p:nvPr>
        </p:nvSpPr>
        <p:spPr>
          <a:xfrm>
            <a:off x="4673601" y="2927350"/>
            <a:ext cx="3657601" cy="1822450"/>
          </a:xfrm>
          <a:prstGeom prst="rect">
            <a:avLst/>
          </a:prstGeom>
        </p:spPr>
        <p:txBody>
          <a:bodyPr anchor="b">
            <a:normAutofit/>
          </a:bodyPr>
          <a:lstStyle>
            <a:lvl1pPr marL="0" indent="0">
              <a:spcBef>
                <a:spcPts val="600"/>
              </a:spcBef>
              <a:buSzTx/>
              <a:buNone/>
              <a:defRPr sz="2800">
                <a:solidFill>
                  <a:srgbClr val="006666"/>
                </a:solidFill>
              </a:defRPr>
            </a:lvl1pPr>
            <a:lvl2pPr marL="789082" indent="-332754">
              <a:spcBef>
                <a:spcPts val="600"/>
              </a:spcBef>
              <a:buSzPct val="75000"/>
              <a:buChar char="–"/>
              <a:defRPr sz="2800">
                <a:solidFill>
                  <a:srgbClr val="006666"/>
                </a:solidFill>
              </a:defRPr>
            </a:lvl2pPr>
            <a:lvl3pPr marL="1232107" indent="-319440">
              <a:spcBef>
                <a:spcPts val="600"/>
              </a:spcBef>
              <a:buSzPct val="75000"/>
              <a:defRPr sz="2800">
                <a:solidFill>
                  <a:srgbClr val="006666"/>
                </a:solidFill>
              </a:defRPr>
            </a:lvl3pPr>
            <a:lvl4pPr marL="1723956" indent="-354934">
              <a:spcBef>
                <a:spcPts val="600"/>
              </a:spcBef>
              <a:buSzPct val="80000"/>
              <a:buChar char="–"/>
              <a:defRPr sz="2800">
                <a:solidFill>
                  <a:srgbClr val="006666"/>
                </a:solidFill>
              </a:defRPr>
            </a:lvl4pPr>
            <a:lvl5pPr marL="2180286" indent="-354934">
              <a:spcBef>
                <a:spcPts val="600"/>
              </a:spcBef>
              <a:buSzPct val="65000"/>
              <a:buChar char="●"/>
              <a:defRPr sz="2800">
                <a:solidFill>
                  <a:srgbClr val="006666"/>
                </a:solidFill>
              </a:defRPr>
            </a:lvl5pPr>
          </a:lstStyle>
          <a:p>
            <a:r>
              <a:t>Body Level One</a:t>
            </a:r>
          </a:p>
          <a:p>
            <a:pPr lvl="1"/>
            <a:r>
              <a:t>Body Level Two</a:t>
            </a:r>
          </a:p>
          <a:p>
            <a:pPr lvl="2"/>
            <a:r>
              <a:t>Body Level Three</a:t>
            </a:r>
          </a:p>
          <a:p>
            <a:pPr lvl="3"/>
            <a:r>
              <a:t>Body Level Four</a:t>
            </a:r>
          </a:p>
          <a:p>
            <a:pPr lvl="4"/>
            <a:r>
              <a:t>Body Level Five</a:t>
            </a:r>
          </a:p>
        </p:txBody>
      </p:sp>
      <p:sp>
        <p:nvSpPr>
          <p:cNvPr id="1055" name="Title Text"/>
          <p:cNvSpPr txBox="1">
            <a:spLocks noGrp="1"/>
          </p:cNvSpPr>
          <p:nvPr>
            <p:ph type="title"/>
          </p:nvPr>
        </p:nvSpPr>
        <p:spPr>
          <a:xfrm>
            <a:off x="936625" y="1425575"/>
            <a:ext cx="7772400" cy="1143000"/>
          </a:xfrm>
          <a:prstGeom prst="rect">
            <a:avLst/>
          </a:prstGeom>
          <a:noFill/>
        </p:spPr>
        <p:txBody>
          <a:bodyPr/>
          <a:lstStyle>
            <a:lvl1pPr>
              <a:lnSpc>
                <a:spcPct val="90000"/>
              </a:lnSpc>
              <a:defRPr sz="3600">
                <a:solidFill>
                  <a:srgbClr val="003366"/>
                </a:solidFill>
              </a:defRPr>
            </a:lvl1pPr>
          </a:lstStyle>
          <a:p>
            <a:r>
              <a:t>Title Text</a:t>
            </a:r>
          </a:p>
        </p:txBody>
      </p:sp>
      <p:sp>
        <p:nvSpPr>
          <p:cNvPr id="1056" name="Slide Number"/>
          <p:cNvSpPr txBox="1">
            <a:spLocks noGrp="1"/>
          </p:cNvSpPr>
          <p:nvPr>
            <p:ph type="sldNum" sz="quarter" idx="2"/>
          </p:nvPr>
        </p:nvSpPr>
        <p:spPr>
          <a:xfrm>
            <a:off x="9525" y="6374315"/>
            <a:ext cx="471247" cy="474160"/>
          </a:xfrm>
          <a:prstGeom prst="rect">
            <a:avLst/>
          </a:prstGeom>
        </p:spPr>
        <p:txBody>
          <a:bodyPr/>
          <a:lstStyle>
            <a:lvl1pPr algn="l">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35900146"/>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x">
  <p:cSld name="5_Section Header">
    <p:bg>
      <p:bgPr>
        <a:solidFill>
          <a:srgbClr val="FFFFFF"/>
        </a:solidFill>
        <a:effectLst/>
      </p:bgPr>
    </p:bg>
    <p:spTree>
      <p:nvGrpSpPr>
        <p:cNvPr id="1" name=""/>
        <p:cNvGrpSpPr/>
        <p:nvPr/>
      </p:nvGrpSpPr>
      <p:grpSpPr>
        <a:xfrm>
          <a:off x="0" y="0"/>
          <a:ext cx="0" cy="0"/>
          <a:chOff x="0" y="0"/>
          <a:chExt cx="0" cy="0"/>
        </a:xfrm>
      </p:grpSpPr>
      <p:grpSp>
        <p:nvGrpSpPr>
          <p:cNvPr id="1081" name="Group 2"/>
          <p:cNvGrpSpPr/>
          <p:nvPr/>
        </p:nvGrpSpPr>
        <p:grpSpPr>
          <a:xfrm>
            <a:off x="2" y="0"/>
            <a:ext cx="3200401" cy="6858000"/>
            <a:chOff x="1" y="0"/>
            <a:chExt cx="3200400" cy="6858000"/>
          </a:xfrm>
        </p:grpSpPr>
        <p:sp>
          <p:nvSpPr>
            <p:cNvPr id="1079"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0"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2"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85" name="Group 11"/>
          <p:cNvGrpSpPr/>
          <p:nvPr/>
        </p:nvGrpSpPr>
        <p:grpSpPr>
          <a:xfrm>
            <a:off x="228600" y="1981200"/>
            <a:ext cx="7391400" cy="319088"/>
            <a:chOff x="0" y="0"/>
            <a:chExt cx="7391400" cy="319087"/>
          </a:xfrm>
        </p:grpSpPr>
        <p:sp>
          <p:nvSpPr>
            <p:cNvPr id="1083"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4"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6" name="Title Text"/>
          <p:cNvSpPr txBox="1">
            <a:spLocks noGrp="1"/>
          </p:cNvSpPr>
          <p:nvPr>
            <p:ph type="title"/>
          </p:nvPr>
        </p:nvSpPr>
        <p:spPr>
          <a:xfrm>
            <a:off x="722312" y="4406900"/>
            <a:ext cx="7772401" cy="1362075"/>
          </a:xfrm>
          <a:prstGeom prst="rect">
            <a:avLst/>
          </a:prstGeom>
          <a:noFill/>
        </p:spPr>
        <p:txBody>
          <a:bodyPr anchor="t"/>
          <a:lstStyle>
            <a:lvl1pPr algn="l">
              <a:lnSpc>
                <a:spcPct val="90000"/>
              </a:lnSpc>
              <a:defRPr sz="4000" cap="all">
                <a:solidFill>
                  <a:srgbClr val="006666"/>
                </a:solidFill>
              </a:defRPr>
            </a:lvl1pPr>
          </a:lstStyle>
          <a:p>
            <a:r>
              <a:t>Title Text</a:t>
            </a:r>
          </a:p>
        </p:txBody>
      </p:sp>
      <p:sp>
        <p:nvSpPr>
          <p:cNvPr id="108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3366"/>
                </a:solidFill>
              </a:defRPr>
            </a:lvl1pPr>
            <a:lvl2pPr marL="0" indent="456342">
              <a:spcBef>
                <a:spcPts val="400"/>
              </a:spcBef>
              <a:buSzTx/>
              <a:buNone/>
              <a:defRPr sz="2000">
                <a:solidFill>
                  <a:srgbClr val="003366"/>
                </a:solidFill>
              </a:defRPr>
            </a:lvl2pPr>
            <a:lvl3pPr marL="0" indent="912690">
              <a:spcBef>
                <a:spcPts val="400"/>
              </a:spcBef>
              <a:buSzTx/>
              <a:buNone/>
              <a:defRPr sz="2000">
                <a:solidFill>
                  <a:srgbClr val="003366"/>
                </a:solidFill>
              </a:defRPr>
            </a:lvl3pPr>
            <a:lvl4pPr marL="0" indent="1369015">
              <a:spcBef>
                <a:spcPts val="400"/>
              </a:spcBef>
              <a:buSzTx/>
              <a:buNone/>
              <a:defRPr sz="2000">
                <a:solidFill>
                  <a:srgbClr val="003366"/>
                </a:solidFill>
              </a:defRPr>
            </a:lvl4pPr>
            <a:lvl5pPr marL="0" indent="1825374">
              <a:spcBef>
                <a:spcPts val="400"/>
              </a:spcBef>
              <a:buSzTx/>
              <a:buNone/>
              <a:defRPr sz="20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088"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276144006"/>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rgbClr val="FFFFFF"/>
        </a:solidFill>
        <a:effectLst/>
      </p:bgPr>
    </p:bg>
    <p:spTree>
      <p:nvGrpSpPr>
        <p:cNvPr id="1" name=""/>
        <p:cNvGrpSpPr/>
        <p:nvPr/>
      </p:nvGrpSpPr>
      <p:grpSpPr>
        <a:xfrm>
          <a:off x="0" y="0"/>
          <a:ext cx="0" cy="0"/>
          <a:chOff x="0" y="0"/>
          <a:chExt cx="0" cy="0"/>
        </a:xfrm>
      </p:grpSpPr>
      <p:grpSp>
        <p:nvGrpSpPr>
          <p:cNvPr id="1097" name="Group 2"/>
          <p:cNvGrpSpPr/>
          <p:nvPr/>
        </p:nvGrpSpPr>
        <p:grpSpPr>
          <a:xfrm>
            <a:off x="2" y="0"/>
            <a:ext cx="3200401" cy="6858000"/>
            <a:chOff x="1" y="0"/>
            <a:chExt cx="3200400" cy="6858000"/>
          </a:xfrm>
        </p:grpSpPr>
        <p:sp>
          <p:nvSpPr>
            <p:cNvPr id="1095"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96"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98"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01" name="Group 11"/>
          <p:cNvGrpSpPr/>
          <p:nvPr/>
        </p:nvGrpSpPr>
        <p:grpSpPr>
          <a:xfrm>
            <a:off x="228600" y="1981200"/>
            <a:ext cx="7391400" cy="319088"/>
            <a:chOff x="0" y="0"/>
            <a:chExt cx="7391400" cy="319087"/>
          </a:xfrm>
        </p:grpSpPr>
        <p:sp>
          <p:nvSpPr>
            <p:cNvPr id="1099"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00"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02"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03" name="Body Level One…"/>
          <p:cNvSpPr txBox="1">
            <a:spLocks noGrp="1"/>
          </p:cNvSpPr>
          <p:nvPr>
            <p:ph type="body" sz="half" idx="1"/>
          </p:nvPr>
        </p:nvSpPr>
        <p:spPr>
          <a:xfrm>
            <a:off x="914400" y="2362200"/>
            <a:ext cx="3924300" cy="3733800"/>
          </a:xfrm>
          <a:prstGeom prst="rect">
            <a:avLst/>
          </a:prstGeom>
        </p:spPr>
        <p:txBody>
          <a:bodyPr>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04"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25204004"/>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5_Comparison">
    <p:bg>
      <p:bgPr>
        <a:solidFill>
          <a:srgbClr val="FFFFFF"/>
        </a:solidFill>
        <a:effectLst/>
      </p:bgPr>
    </p:bg>
    <p:spTree>
      <p:nvGrpSpPr>
        <p:cNvPr id="1" name=""/>
        <p:cNvGrpSpPr/>
        <p:nvPr/>
      </p:nvGrpSpPr>
      <p:grpSpPr>
        <a:xfrm>
          <a:off x="0" y="0"/>
          <a:ext cx="0" cy="0"/>
          <a:chOff x="0" y="0"/>
          <a:chExt cx="0" cy="0"/>
        </a:xfrm>
      </p:grpSpPr>
      <p:grpSp>
        <p:nvGrpSpPr>
          <p:cNvPr id="1113" name="Group 2"/>
          <p:cNvGrpSpPr/>
          <p:nvPr/>
        </p:nvGrpSpPr>
        <p:grpSpPr>
          <a:xfrm>
            <a:off x="2" y="0"/>
            <a:ext cx="3200401" cy="6858000"/>
            <a:chOff x="1" y="0"/>
            <a:chExt cx="3200400" cy="6858000"/>
          </a:xfrm>
        </p:grpSpPr>
        <p:sp>
          <p:nvSpPr>
            <p:cNvPr id="111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17" name="Group 11"/>
          <p:cNvGrpSpPr/>
          <p:nvPr/>
        </p:nvGrpSpPr>
        <p:grpSpPr>
          <a:xfrm>
            <a:off x="228600" y="1981200"/>
            <a:ext cx="7391400" cy="319088"/>
            <a:chOff x="0" y="0"/>
            <a:chExt cx="7391400" cy="319087"/>
          </a:xfrm>
        </p:grpSpPr>
        <p:sp>
          <p:nvSpPr>
            <p:cNvPr id="111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8" name="Title Text"/>
          <p:cNvSpPr txBox="1">
            <a:spLocks noGrp="1"/>
          </p:cNvSpPr>
          <p:nvPr>
            <p:ph type="title"/>
          </p:nvPr>
        </p:nvSpPr>
        <p:spPr>
          <a:xfrm>
            <a:off x="457200" y="274638"/>
            <a:ext cx="8229600" cy="1143001"/>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3366"/>
                </a:solidFill>
              </a:defRPr>
            </a:lvl1pPr>
            <a:lvl2pPr marL="0" indent="456342">
              <a:spcBef>
                <a:spcPts val="500"/>
              </a:spcBef>
              <a:buSzTx/>
              <a:buNone/>
              <a:defRPr sz="2400" b="1">
                <a:solidFill>
                  <a:srgbClr val="003366"/>
                </a:solidFill>
              </a:defRPr>
            </a:lvl2pPr>
            <a:lvl3pPr marL="0" indent="912690">
              <a:spcBef>
                <a:spcPts val="500"/>
              </a:spcBef>
              <a:buSzTx/>
              <a:buNone/>
              <a:defRPr sz="2400" b="1">
                <a:solidFill>
                  <a:srgbClr val="003366"/>
                </a:solidFill>
              </a:defRPr>
            </a:lvl3pPr>
            <a:lvl4pPr marL="0" indent="1369015">
              <a:spcBef>
                <a:spcPts val="500"/>
              </a:spcBef>
              <a:buSzTx/>
              <a:buNone/>
              <a:defRPr sz="2400" b="1">
                <a:solidFill>
                  <a:srgbClr val="003366"/>
                </a:solidFill>
              </a:defRPr>
            </a:lvl4pPr>
            <a:lvl5pPr marL="0" indent="1825374">
              <a:spcBef>
                <a:spcPts val="500"/>
              </a:spcBef>
              <a:buSzTx/>
              <a:buNone/>
              <a:defRPr sz="2400" b="1">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2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3366"/>
                </a:solidFill>
              </a:defRPr>
            </a:pPr>
            <a:endParaRPr/>
          </a:p>
        </p:txBody>
      </p:sp>
      <p:sp>
        <p:nvSpPr>
          <p:cNvPr id="1121"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65685541"/>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5_Title Only">
    <p:bg>
      <p:bgPr>
        <a:solidFill>
          <a:srgbClr val="FFFFFF"/>
        </a:solidFill>
        <a:effectLst/>
      </p:bgPr>
    </p:bg>
    <p:spTree>
      <p:nvGrpSpPr>
        <p:cNvPr id="1" name=""/>
        <p:cNvGrpSpPr/>
        <p:nvPr/>
      </p:nvGrpSpPr>
      <p:grpSpPr>
        <a:xfrm>
          <a:off x="0" y="0"/>
          <a:ext cx="0" cy="0"/>
          <a:chOff x="0" y="0"/>
          <a:chExt cx="0" cy="0"/>
        </a:xfrm>
      </p:grpSpPr>
      <p:grpSp>
        <p:nvGrpSpPr>
          <p:cNvPr id="1130" name="Group 2"/>
          <p:cNvGrpSpPr/>
          <p:nvPr/>
        </p:nvGrpSpPr>
        <p:grpSpPr>
          <a:xfrm>
            <a:off x="2" y="0"/>
            <a:ext cx="3200401" cy="6858000"/>
            <a:chOff x="1" y="0"/>
            <a:chExt cx="3200400" cy="6858000"/>
          </a:xfrm>
        </p:grpSpPr>
        <p:sp>
          <p:nvSpPr>
            <p:cNvPr id="1128"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29"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1"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34" name="Group 11"/>
          <p:cNvGrpSpPr/>
          <p:nvPr/>
        </p:nvGrpSpPr>
        <p:grpSpPr>
          <a:xfrm>
            <a:off x="228600" y="1981200"/>
            <a:ext cx="7391400" cy="319088"/>
            <a:chOff x="0" y="0"/>
            <a:chExt cx="7391400" cy="319087"/>
          </a:xfrm>
        </p:grpSpPr>
        <p:sp>
          <p:nvSpPr>
            <p:cNvPr id="1132"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33"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5"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36"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45753645"/>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5_Blank">
    <p:bg>
      <p:bgPr>
        <a:solidFill>
          <a:srgbClr val="FFFFFF"/>
        </a:solidFill>
        <a:effectLst/>
      </p:bgPr>
    </p:bg>
    <p:spTree>
      <p:nvGrpSpPr>
        <p:cNvPr id="1" name=""/>
        <p:cNvGrpSpPr/>
        <p:nvPr/>
      </p:nvGrpSpPr>
      <p:grpSpPr>
        <a:xfrm>
          <a:off x="0" y="0"/>
          <a:ext cx="0" cy="0"/>
          <a:chOff x="0" y="0"/>
          <a:chExt cx="0" cy="0"/>
        </a:xfrm>
      </p:grpSpPr>
      <p:grpSp>
        <p:nvGrpSpPr>
          <p:cNvPr id="1145" name="Group 2"/>
          <p:cNvGrpSpPr/>
          <p:nvPr/>
        </p:nvGrpSpPr>
        <p:grpSpPr>
          <a:xfrm>
            <a:off x="2" y="0"/>
            <a:ext cx="3200401" cy="6858000"/>
            <a:chOff x="1" y="0"/>
            <a:chExt cx="3200400" cy="6858000"/>
          </a:xfrm>
        </p:grpSpPr>
        <p:sp>
          <p:nvSpPr>
            <p:cNvPr id="1143"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4"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46"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49" name="Group 11"/>
          <p:cNvGrpSpPr/>
          <p:nvPr/>
        </p:nvGrpSpPr>
        <p:grpSpPr>
          <a:xfrm>
            <a:off x="228600" y="1981200"/>
            <a:ext cx="7391400" cy="319088"/>
            <a:chOff x="0" y="0"/>
            <a:chExt cx="7391400" cy="319087"/>
          </a:xfrm>
        </p:grpSpPr>
        <p:sp>
          <p:nvSpPr>
            <p:cNvPr id="1147"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8"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50"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198670071"/>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solidFill>
          <a:srgbClr val="FFFFFF"/>
        </a:solidFill>
        <a:effectLst/>
      </p:bgPr>
    </p:bg>
    <p:spTree>
      <p:nvGrpSpPr>
        <p:cNvPr id="1" name=""/>
        <p:cNvGrpSpPr/>
        <p:nvPr/>
      </p:nvGrpSpPr>
      <p:grpSpPr>
        <a:xfrm>
          <a:off x="0" y="0"/>
          <a:ext cx="0" cy="0"/>
          <a:chOff x="0" y="0"/>
          <a:chExt cx="0" cy="0"/>
        </a:xfrm>
      </p:grpSpPr>
      <p:grpSp>
        <p:nvGrpSpPr>
          <p:cNvPr id="1159" name="Group 2"/>
          <p:cNvGrpSpPr/>
          <p:nvPr/>
        </p:nvGrpSpPr>
        <p:grpSpPr>
          <a:xfrm>
            <a:off x="2" y="0"/>
            <a:ext cx="3200401" cy="6858000"/>
            <a:chOff x="1" y="0"/>
            <a:chExt cx="3200400" cy="6858000"/>
          </a:xfrm>
        </p:grpSpPr>
        <p:sp>
          <p:nvSpPr>
            <p:cNvPr id="115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5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63" name="Group 11"/>
          <p:cNvGrpSpPr/>
          <p:nvPr/>
        </p:nvGrpSpPr>
        <p:grpSpPr>
          <a:xfrm>
            <a:off x="228600" y="1981200"/>
            <a:ext cx="7391400" cy="319088"/>
            <a:chOff x="0" y="0"/>
            <a:chExt cx="7391400" cy="319087"/>
          </a:xfrm>
        </p:grpSpPr>
        <p:sp>
          <p:nvSpPr>
            <p:cNvPr id="116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6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4" name="Title Text"/>
          <p:cNvSpPr txBox="1">
            <a:spLocks noGrp="1"/>
          </p:cNvSpPr>
          <p:nvPr>
            <p:ph type="title"/>
          </p:nvPr>
        </p:nvSpPr>
        <p:spPr>
          <a:xfrm>
            <a:off x="457237" y="273050"/>
            <a:ext cx="3008315" cy="1162050"/>
          </a:xfrm>
          <a:prstGeom prst="rect">
            <a:avLst/>
          </a:prstGeom>
          <a:noFill/>
        </p:spPr>
        <p:txBody>
          <a:bodyPr anchor="b"/>
          <a:lstStyle>
            <a:lvl1pPr algn="l">
              <a:lnSpc>
                <a:spcPct val="90000"/>
              </a:lnSpc>
              <a:defRPr sz="2000">
                <a:solidFill>
                  <a:srgbClr val="006666"/>
                </a:solidFill>
              </a:defRPr>
            </a:lvl1pPr>
          </a:lstStyle>
          <a:p>
            <a:r>
              <a:t>Title Text</a:t>
            </a:r>
          </a:p>
        </p:txBody>
      </p:sp>
      <p:sp>
        <p:nvSpPr>
          <p:cNvPr id="1165"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003366"/>
              </a:buClr>
              <a:buSzPct val="75000"/>
              <a:buChar char="●"/>
              <a:defRPr>
                <a:solidFill>
                  <a:srgbClr val="003366"/>
                </a:solidFill>
              </a:defRPr>
            </a:lvl1pPr>
            <a:lvl2pPr>
              <a:buClr>
                <a:srgbClr val="003366"/>
              </a:buClr>
              <a:buSzPct val="75000"/>
              <a:buChar char="–"/>
              <a:defRPr>
                <a:solidFill>
                  <a:srgbClr val="003366"/>
                </a:solidFill>
              </a:defRPr>
            </a:lvl2pPr>
            <a:lvl3pPr>
              <a:buClr>
                <a:srgbClr val="003366"/>
              </a:buClr>
              <a:buSzPct val="75000"/>
              <a:defRPr>
                <a:solidFill>
                  <a:srgbClr val="003366"/>
                </a:solidFill>
              </a:defRPr>
            </a:lvl3pPr>
            <a:lvl4pPr>
              <a:buClr>
                <a:srgbClr val="003366"/>
              </a:buClr>
              <a:buSzPct val="80000"/>
              <a:buChar char="–"/>
              <a:defRPr>
                <a:solidFill>
                  <a:srgbClr val="003366"/>
                </a:solidFill>
              </a:defRPr>
            </a:lvl4pPr>
            <a:lvl5pPr>
              <a:buClr>
                <a:srgbClr val="003366"/>
              </a:buClr>
              <a:buSzPct val="65000"/>
              <a:buChar char="●"/>
              <a:defRPr>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6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3366"/>
                </a:solidFill>
              </a:defRPr>
            </a:pPr>
            <a:endParaRPr/>
          </a:p>
        </p:txBody>
      </p:sp>
      <p:sp>
        <p:nvSpPr>
          <p:cNvPr id="1167"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2798811"/>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solidFill>
          <a:srgbClr val="FFFFFF"/>
        </a:solidFill>
        <a:effectLst/>
      </p:bgPr>
    </p:bg>
    <p:spTree>
      <p:nvGrpSpPr>
        <p:cNvPr id="1" name=""/>
        <p:cNvGrpSpPr/>
        <p:nvPr/>
      </p:nvGrpSpPr>
      <p:grpSpPr>
        <a:xfrm>
          <a:off x="0" y="0"/>
          <a:ext cx="0" cy="0"/>
          <a:chOff x="0" y="0"/>
          <a:chExt cx="0" cy="0"/>
        </a:xfrm>
      </p:grpSpPr>
      <p:grpSp>
        <p:nvGrpSpPr>
          <p:cNvPr id="1176" name="Group 2"/>
          <p:cNvGrpSpPr/>
          <p:nvPr/>
        </p:nvGrpSpPr>
        <p:grpSpPr>
          <a:xfrm>
            <a:off x="2" y="0"/>
            <a:ext cx="3200401" cy="6858000"/>
            <a:chOff x="1" y="0"/>
            <a:chExt cx="3200400" cy="6858000"/>
          </a:xfrm>
        </p:grpSpPr>
        <p:sp>
          <p:nvSpPr>
            <p:cNvPr id="1174"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5"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77"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80" name="Group 11"/>
          <p:cNvGrpSpPr/>
          <p:nvPr/>
        </p:nvGrpSpPr>
        <p:grpSpPr>
          <a:xfrm>
            <a:off x="228600" y="1981200"/>
            <a:ext cx="7391400" cy="319088"/>
            <a:chOff x="0" y="0"/>
            <a:chExt cx="7391400" cy="319087"/>
          </a:xfrm>
        </p:grpSpPr>
        <p:sp>
          <p:nvSpPr>
            <p:cNvPr id="1178"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9"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81" name="Title Text"/>
          <p:cNvSpPr txBox="1">
            <a:spLocks noGrp="1"/>
          </p:cNvSpPr>
          <p:nvPr>
            <p:ph type="title"/>
          </p:nvPr>
        </p:nvSpPr>
        <p:spPr>
          <a:xfrm>
            <a:off x="1792288" y="4800600"/>
            <a:ext cx="5486401" cy="566738"/>
          </a:xfrm>
          <a:prstGeom prst="rect">
            <a:avLst/>
          </a:prstGeom>
          <a:noFill/>
        </p:spPr>
        <p:txBody>
          <a:bodyPr anchor="b"/>
          <a:lstStyle>
            <a:lvl1pPr algn="l">
              <a:lnSpc>
                <a:spcPct val="90000"/>
              </a:lnSpc>
              <a:defRPr sz="2000">
                <a:solidFill>
                  <a:srgbClr val="006666"/>
                </a:solidFill>
              </a:defRPr>
            </a:lvl1pPr>
          </a:lstStyle>
          <a:p>
            <a:r>
              <a:t>Title Text</a:t>
            </a:r>
          </a:p>
        </p:txBody>
      </p:sp>
      <p:sp>
        <p:nvSpPr>
          <p:cNvPr id="118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3366"/>
                </a:solidFill>
              </a:defRPr>
            </a:lvl1pPr>
            <a:lvl2pPr marL="0" indent="456342">
              <a:spcBef>
                <a:spcPts val="300"/>
              </a:spcBef>
              <a:buSzTx/>
              <a:buNone/>
              <a:defRPr sz="1400">
                <a:solidFill>
                  <a:srgbClr val="003366"/>
                </a:solidFill>
              </a:defRPr>
            </a:lvl2pPr>
            <a:lvl3pPr marL="0" indent="912690">
              <a:spcBef>
                <a:spcPts val="300"/>
              </a:spcBef>
              <a:buSzTx/>
              <a:buNone/>
              <a:defRPr sz="1400">
                <a:solidFill>
                  <a:srgbClr val="003366"/>
                </a:solidFill>
              </a:defRPr>
            </a:lvl3pPr>
            <a:lvl4pPr marL="0" indent="1369015">
              <a:spcBef>
                <a:spcPts val="300"/>
              </a:spcBef>
              <a:buSzTx/>
              <a:buNone/>
              <a:defRPr sz="1400">
                <a:solidFill>
                  <a:srgbClr val="003366"/>
                </a:solidFill>
              </a:defRPr>
            </a:lvl4pPr>
            <a:lvl5pPr marL="0" indent="1825374">
              <a:spcBef>
                <a:spcPts val="300"/>
              </a:spcBef>
              <a:buSzTx/>
              <a:buNone/>
              <a:defRPr sz="14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84"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65421163"/>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5_Title and Vertical Text">
    <p:bg>
      <p:bgPr>
        <a:solidFill>
          <a:srgbClr val="FFFFFF"/>
        </a:solidFill>
        <a:effectLst/>
      </p:bgPr>
    </p:bg>
    <p:spTree>
      <p:nvGrpSpPr>
        <p:cNvPr id="1" name=""/>
        <p:cNvGrpSpPr/>
        <p:nvPr/>
      </p:nvGrpSpPr>
      <p:grpSpPr>
        <a:xfrm>
          <a:off x="0" y="0"/>
          <a:ext cx="0" cy="0"/>
          <a:chOff x="0" y="0"/>
          <a:chExt cx="0" cy="0"/>
        </a:xfrm>
      </p:grpSpPr>
      <p:grpSp>
        <p:nvGrpSpPr>
          <p:cNvPr id="1193" name="Group 2"/>
          <p:cNvGrpSpPr/>
          <p:nvPr/>
        </p:nvGrpSpPr>
        <p:grpSpPr>
          <a:xfrm>
            <a:off x="2" y="0"/>
            <a:ext cx="3200401" cy="6858000"/>
            <a:chOff x="1" y="0"/>
            <a:chExt cx="3200400" cy="6858000"/>
          </a:xfrm>
        </p:grpSpPr>
        <p:sp>
          <p:nvSpPr>
            <p:cNvPr id="119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97" name="Group 11"/>
          <p:cNvGrpSpPr/>
          <p:nvPr/>
        </p:nvGrpSpPr>
        <p:grpSpPr>
          <a:xfrm>
            <a:off x="228600" y="1981200"/>
            <a:ext cx="7391400" cy="319088"/>
            <a:chOff x="0" y="0"/>
            <a:chExt cx="7391400" cy="319087"/>
          </a:xfrm>
        </p:grpSpPr>
        <p:sp>
          <p:nvSpPr>
            <p:cNvPr id="119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8"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99" name="Body Level One…"/>
          <p:cNvSpPr txBox="1">
            <a:spLocks noGrp="1"/>
          </p:cNvSpPr>
          <p:nvPr>
            <p:ph type="body" idx="1"/>
          </p:nvPr>
        </p:nvSpPr>
        <p:spPr>
          <a:xfrm>
            <a:off x="914400" y="2362200"/>
            <a:ext cx="8001000" cy="3733800"/>
          </a:xfrm>
          <a:prstGeom prst="rect">
            <a:avLst/>
          </a:prstGeom>
        </p:spPr>
        <p:txBody>
          <a:bodyPr vert="eaVert">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200"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115806083"/>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5_Vertical Title and Text">
    <p:bg>
      <p:bgPr>
        <a:solidFill>
          <a:srgbClr val="FFFFFF"/>
        </a:solidFill>
        <a:effectLst/>
      </p:bgPr>
    </p:bg>
    <p:spTree>
      <p:nvGrpSpPr>
        <p:cNvPr id="1" name=""/>
        <p:cNvGrpSpPr/>
        <p:nvPr/>
      </p:nvGrpSpPr>
      <p:grpSpPr>
        <a:xfrm>
          <a:off x="0" y="0"/>
          <a:ext cx="0" cy="0"/>
          <a:chOff x="0" y="0"/>
          <a:chExt cx="0" cy="0"/>
        </a:xfrm>
      </p:grpSpPr>
      <p:grpSp>
        <p:nvGrpSpPr>
          <p:cNvPr id="1209" name="Group 2"/>
          <p:cNvGrpSpPr/>
          <p:nvPr/>
        </p:nvGrpSpPr>
        <p:grpSpPr>
          <a:xfrm>
            <a:off x="2" y="0"/>
            <a:ext cx="3200401" cy="6858000"/>
            <a:chOff x="1" y="0"/>
            <a:chExt cx="3200400" cy="6858000"/>
          </a:xfrm>
        </p:grpSpPr>
        <p:sp>
          <p:nvSpPr>
            <p:cNvPr id="120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0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213" name="Group 11"/>
          <p:cNvGrpSpPr/>
          <p:nvPr/>
        </p:nvGrpSpPr>
        <p:grpSpPr>
          <a:xfrm>
            <a:off x="228600" y="1981200"/>
            <a:ext cx="7391400" cy="319088"/>
            <a:chOff x="0" y="0"/>
            <a:chExt cx="7391400" cy="319087"/>
          </a:xfrm>
        </p:grpSpPr>
        <p:sp>
          <p:nvSpPr>
            <p:cNvPr id="121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1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4" name="Title Text"/>
          <p:cNvSpPr txBox="1">
            <a:spLocks noGrp="1"/>
          </p:cNvSpPr>
          <p:nvPr>
            <p:ph type="title"/>
          </p:nvPr>
        </p:nvSpPr>
        <p:spPr>
          <a:xfrm>
            <a:off x="6915150" y="762000"/>
            <a:ext cx="2000251" cy="5334000"/>
          </a:xfrm>
          <a:prstGeom prst="rect">
            <a:avLst/>
          </a:prstGeom>
          <a:noFill/>
        </p:spPr>
        <p:txBody>
          <a:bodyPr vert="eaVert" anchor="b"/>
          <a:lstStyle>
            <a:lvl1pPr algn="l">
              <a:lnSpc>
                <a:spcPct val="90000"/>
              </a:lnSpc>
              <a:defRPr sz="3600">
                <a:solidFill>
                  <a:srgbClr val="006666"/>
                </a:solidFill>
              </a:defRPr>
            </a:lvl1pPr>
          </a:lstStyle>
          <a:p>
            <a:r>
              <a:t>Title Text</a:t>
            </a:r>
          </a:p>
        </p:txBody>
      </p:sp>
      <p:sp>
        <p:nvSpPr>
          <p:cNvPr id="1215" name="Body Level One…"/>
          <p:cNvSpPr txBox="1">
            <a:spLocks noGrp="1"/>
          </p:cNvSpPr>
          <p:nvPr>
            <p:ph type="body" idx="1"/>
          </p:nvPr>
        </p:nvSpPr>
        <p:spPr>
          <a:xfrm>
            <a:off x="914400" y="762000"/>
            <a:ext cx="5848350" cy="5334000"/>
          </a:xfrm>
          <a:prstGeom prst="rect">
            <a:avLst/>
          </a:prstGeom>
        </p:spPr>
        <p:txBody>
          <a:bodyPr vert="eaVert">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216"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7243412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3/2/24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405211923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000000"/>
        </a:solidFill>
        <a:effectLst/>
      </p:bgPr>
    </p:bg>
    <p:spTree>
      <p:nvGrpSpPr>
        <p:cNvPr id="1" name=""/>
        <p:cNvGrpSpPr/>
        <p:nvPr/>
      </p:nvGrpSpPr>
      <p:grpSpPr>
        <a:xfrm>
          <a:off x="0" y="0"/>
          <a:ext cx="0" cy="0"/>
          <a:chOff x="0" y="0"/>
          <a:chExt cx="0" cy="0"/>
        </a:xfrm>
      </p:grpSpPr>
      <p:sp>
        <p:nvSpPr>
          <p:cNvPr id="1223" name="Title Text"/>
          <p:cNvSpPr txBox="1">
            <a:spLocks noGrp="1"/>
          </p:cNvSpPr>
          <p:nvPr>
            <p:ph type="title"/>
          </p:nvPr>
        </p:nvSpPr>
        <p:spPr>
          <a:xfrm>
            <a:off x="685800" y="2130426"/>
            <a:ext cx="7772400" cy="1470026"/>
          </a:xfrm>
          <a:prstGeom prst="rect">
            <a:avLst/>
          </a:prstGeom>
          <a:noFill/>
        </p:spPr>
        <p:txBody>
          <a:bodyPr/>
          <a:lstStyle>
            <a:lvl1pPr>
              <a:defRPr sz="4400" b="0">
                <a:solidFill>
                  <a:srgbClr val="000000"/>
                </a:solidFill>
              </a:defRPr>
            </a:lvl1pPr>
          </a:lstStyle>
          <a:p>
            <a:r>
              <a:t>Title Text</a:t>
            </a:r>
          </a:p>
        </p:txBody>
      </p:sp>
      <p:sp>
        <p:nvSpPr>
          <p:cNvPr id="1224"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marL="0" indent="456342" algn="ctr">
              <a:buSzTx/>
              <a:buNone/>
              <a:defRPr>
                <a:solidFill>
                  <a:srgbClr val="000000"/>
                </a:solidFill>
              </a:defRPr>
            </a:lvl2pPr>
            <a:lvl3pPr marL="0" indent="912690" algn="ctr">
              <a:buSzTx/>
              <a:buNone/>
              <a:defRPr>
                <a:solidFill>
                  <a:srgbClr val="000000"/>
                </a:solidFill>
              </a:defRPr>
            </a:lvl3pPr>
            <a:lvl4pPr marL="0" indent="1369015" algn="ctr">
              <a:buSzTx/>
              <a:buNone/>
              <a:defRPr>
                <a:solidFill>
                  <a:srgbClr val="000000"/>
                </a:solidFill>
              </a:defRPr>
            </a:lvl4pPr>
            <a:lvl5pPr marL="0" indent="1825374"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2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9642459"/>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1241" name="Title Text"/>
          <p:cNvSpPr txBox="1">
            <a:spLocks noGrp="1"/>
          </p:cNvSpPr>
          <p:nvPr>
            <p:ph type="title"/>
          </p:nvPr>
        </p:nvSpPr>
        <p:spPr>
          <a:xfrm>
            <a:off x="722312" y="4406900"/>
            <a:ext cx="7772401" cy="1362075"/>
          </a:xfrm>
          <a:prstGeom prst="rect">
            <a:avLst/>
          </a:prstGeom>
          <a:noFill/>
        </p:spPr>
        <p:txBody>
          <a:bodyPr anchor="t"/>
          <a:lstStyle>
            <a:lvl1pPr algn="l">
              <a:defRPr sz="4000" cap="all">
                <a:solidFill>
                  <a:srgbClr val="000000"/>
                </a:solidFill>
              </a:defRPr>
            </a:lvl1pPr>
          </a:lstStyle>
          <a:p>
            <a:r>
              <a:t>Title Text</a:t>
            </a:r>
          </a:p>
        </p:txBody>
      </p:sp>
      <p:sp>
        <p:nvSpPr>
          <p:cNvPr id="12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43"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34255950"/>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1250"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5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5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02149704"/>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1259"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26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40328322"/>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1269"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70"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3373673"/>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127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63460914"/>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1284" name="Title Text"/>
          <p:cNvSpPr txBox="1">
            <a:spLocks noGrp="1"/>
          </p:cNvSpPr>
          <p:nvPr>
            <p:ph type="title"/>
          </p:nvPr>
        </p:nvSpPr>
        <p:spPr>
          <a:xfrm>
            <a:off x="457237" y="273050"/>
            <a:ext cx="3008315" cy="1162050"/>
          </a:xfrm>
          <a:prstGeom prst="rect">
            <a:avLst/>
          </a:prstGeom>
          <a:noFill/>
        </p:spPr>
        <p:txBody>
          <a:bodyPr anchor="b"/>
          <a:lstStyle>
            <a:lvl1pPr algn="l">
              <a:defRPr sz="2000">
                <a:solidFill>
                  <a:srgbClr val="000000"/>
                </a:solidFill>
              </a:defRPr>
            </a:lvl1pPr>
          </a:lstStyle>
          <a:p>
            <a:r>
              <a:t>Title Text</a:t>
            </a:r>
          </a:p>
        </p:txBody>
      </p:sp>
      <p:sp>
        <p:nvSpPr>
          <p:cNvPr id="1285"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28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77342347"/>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1792288" y="4800600"/>
            <a:ext cx="5486401" cy="566738"/>
          </a:xfrm>
          <a:prstGeom prst="rect">
            <a:avLst/>
          </a:prstGeom>
          <a:noFill/>
        </p:spPr>
        <p:txBody>
          <a:bodyPr anchor="b"/>
          <a:lstStyle>
            <a:lvl1pPr algn="l">
              <a:defRPr sz="2000">
                <a:solidFill>
                  <a:srgbClr val="000000"/>
                </a:solidFill>
              </a:defRPr>
            </a:lvl1pPr>
          </a:lstStyle>
          <a:p>
            <a:r>
              <a:t>Title Text</a:t>
            </a:r>
          </a:p>
        </p:txBody>
      </p:sp>
      <p:sp>
        <p:nvSpPr>
          <p:cNvPr id="12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2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9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20856118"/>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x">
  <p:cSld name="6_Title and Vertical Text">
    <p:bg>
      <p:bgPr>
        <a:solidFill>
          <a:srgbClr val="000000"/>
        </a:solidFill>
        <a:effectLst/>
      </p:bgPr>
    </p:bg>
    <p:spTree>
      <p:nvGrpSpPr>
        <p:cNvPr id="1" name=""/>
        <p:cNvGrpSpPr/>
        <p:nvPr/>
      </p:nvGrpSpPr>
      <p:grpSpPr>
        <a:xfrm>
          <a:off x="0" y="0"/>
          <a:ext cx="0" cy="0"/>
          <a:chOff x="0" y="0"/>
          <a:chExt cx="0" cy="0"/>
        </a:xfrm>
      </p:grpSpPr>
      <p:sp>
        <p:nvSpPr>
          <p:cNvPr id="1304"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305" name="Body Level One…"/>
          <p:cNvSpPr txBox="1">
            <a:spLocks noGrp="1"/>
          </p:cNvSpPr>
          <p:nvPr>
            <p:ph type="body" idx="1"/>
          </p:nvPr>
        </p:nvSpPr>
        <p:spPr>
          <a:xfrm>
            <a:off x="457200" y="1600200"/>
            <a:ext cx="8229600" cy="4525963"/>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06"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64127701"/>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
  <p:cSld name="6_Vertical Title and Text">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xfrm>
            <a:off x="6629400" y="274675"/>
            <a:ext cx="2057400" cy="5851526"/>
          </a:xfrm>
          <a:prstGeom prst="rect">
            <a:avLst/>
          </a:prstGeom>
          <a:noFill/>
        </p:spPr>
        <p:txBody>
          <a:bodyPr vert="eaVert"/>
          <a:lstStyle>
            <a:lvl1pPr>
              <a:defRPr sz="4400" b="0">
                <a:solidFill>
                  <a:srgbClr val="000000"/>
                </a:solidFill>
              </a:defRPr>
            </a:lvl1pPr>
          </a:lstStyle>
          <a:p>
            <a:r>
              <a:t>Title Text</a:t>
            </a:r>
          </a:p>
        </p:txBody>
      </p:sp>
      <p:sp>
        <p:nvSpPr>
          <p:cNvPr id="1314" name="Body Level One…"/>
          <p:cNvSpPr txBox="1">
            <a:spLocks noGrp="1"/>
          </p:cNvSpPr>
          <p:nvPr>
            <p:ph type="body" idx="1"/>
          </p:nvPr>
        </p:nvSpPr>
        <p:spPr>
          <a:xfrm>
            <a:off x="457200" y="274675"/>
            <a:ext cx="6019800" cy="5851526"/>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1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9638519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3/2/24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387175078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000000"/>
        </a:solidFill>
        <a:effectLst/>
      </p:bgPr>
    </p:bg>
    <p:spTree>
      <p:nvGrpSpPr>
        <p:cNvPr id="1" name=""/>
        <p:cNvGrpSpPr/>
        <p:nvPr/>
      </p:nvGrpSpPr>
      <p:grpSpPr>
        <a:xfrm>
          <a:off x="0" y="0"/>
          <a:ext cx="0" cy="0"/>
          <a:chOff x="0" y="0"/>
          <a:chExt cx="0" cy="0"/>
        </a:xfrm>
      </p:grpSpPr>
      <p:sp>
        <p:nvSpPr>
          <p:cNvPr id="1331"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32"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3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64668435"/>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000000"/>
        </a:solidFill>
        <a:effectLst/>
      </p:bgPr>
    </p:bg>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341"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defRPr>
            </a:lvl1pPr>
            <a:lvl2pPr marL="0" indent="456342">
              <a:spcBef>
                <a:spcPts val="400"/>
              </a:spcBef>
              <a:buSzTx/>
              <a:buNone/>
              <a:defRPr sz="2000">
                <a:solidFill>
                  <a:srgbClr val="FFFFFF"/>
                </a:solidFill>
              </a:defRPr>
            </a:lvl2pPr>
            <a:lvl3pPr marL="0" indent="912690">
              <a:spcBef>
                <a:spcPts val="400"/>
              </a:spcBef>
              <a:buSzTx/>
              <a:buNone/>
              <a:defRPr sz="2000">
                <a:solidFill>
                  <a:srgbClr val="FFFFFF"/>
                </a:solidFill>
              </a:defRPr>
            </a:lvl3pPr>
            <a:lvl4pPr marL="0" indent="1369015">
              <a:spcBef>
                <a:spcPts val="400"/>
              </a:spcBef>
              <a:buSzTx/>
              <a:buNone/>
              <a:defRPr sz="2000">
                <a:solidFill>
                  <a:srgbClr val="FFFFFF"/>
                </a:solidFill>
              </a:defRPr>
            </a:lvl4pPr>
            <a:lvl5pPr marL="0" indent="1825374">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4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44850002"/>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000000"/>
        </a:solidFill>
        <a:effectLst/>
      </p:bgPr>
    </p:bg>
    <p:spTree>
      <p:nvGrpSpPr>
        <p:cNvPr id="1" name=""/>
        <p:cNvGrpSpPr/>
        <p:nvPr/>
      </p:nvGrpSpPr>
      <p:grpSpPr>
        <a:xfrm>
          <a:off x="0" y="0"/>
          <a:ext cx="0" cy="0"/>
          <a:chOff x="0" y="0"/>
          <a:chExt cx="0" cy="0"/>
        </a:xfrm>
      </p:grpSpPr>
      <p:sp>
        <p:nvSpPr>
          <p:cNvPr id="1349"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5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FFFFFF"/>
                </a:solidFill>
              </a:defRPr>
            </a:lvl1pPr>
            <a:lvl2pPr marL="789082" indent="-332754">
              <a:spcBef>
                <a:spcPts val="600"/>
              </a:spcBef>
              <a:buSzPct val="100000"/>
              <a:buChar char="–"/>
              <a:defRPr sz="2800">
                <a:solidFill>
                  <a:srgbClr val="FFFFFF"/>
                </a:solidFill>
              </a:defRPr>
            </a:lvl2pPr>
            <a:lvl3pPr marL="1232107" indent="-319440">
              <a:spcBef>
                <a:spcPts val="600"/>
              </a:spcBef>
              <a:buSzPct val="100000"/>
              <a:buChar char="•"/>
              <a:defRPr sz="2800">
                <a:solidFill>
                  <a:srgbClr val="FFFFFF"/>
                </a:solidFill>
              </a:defRPr>
            </a:lvl3pPr>
            <a:lvl4pPr marL="1723956" indent="-354934">
              <a:spcBef>
                <a:spcPts val="600"/>
              </a:spcBef>
              <a:buSzPct val="100000"/>
              <a:buChar char="–"/>
              <a:defRPr sz="2800">
                <a:solidFill>
                  <a:srgbClr val="FFFFFF"/>
                </a:solidFill>
              </a:defRPr>
            </a:lvl4pPr>
            <a:lvl5pPr marL="2180286" indent="-354934">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5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02630736"/>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000000"/>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457200" y="274638"/>
            <a:ext cx="8229600" cy="1143001"/>
          </a:xfrm>
          <a:prstGeom prst="rect">
            <a:avLst/>
          </a:prstGeom>
          <a:noFill/>
        </p:spPr>
        <p:txBody>
          <a:bodyPr/>
          <a:lstStyle>
            <a:lvl1pPr>
              <a:defRPr sz="4400" b="0"/>
            </a:lvl1pPr>
          </a:lstStyle>
          <a:p>
            <a:r>
              <a:t>Title Text</a:t>
            </a:r>
          </a:p>
        </p:txBody>
      </p:sp>
      <p:sp>
        <p:nvSpPr>
          <p:cNvPr id="13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defRPr>
            </a:lvl1pPr>
            <a:lvl2pPr marL="0" indent="456342">
              <a:spcBef>
                <a:spcPts val="500"/>
              </a:spcBef>
              <a:buSzTx/>
              <a:buNone/>
              <a:defRPr sz="2400" b="1">
                <a:solidFill>
                  <a:srgbClr val="FFFFFF"/>
                </a:solidFill>
              </a:defRPr>
            </a:lvl2pPr>
            <a:lvl3pPr marL="0" indent="912690">
              <a:spcBef>
                <a:spcPts val="500"/>
              </a:spcBef>
              <a:buSzTx/>
              <a:buNone/>
              <a:defRPr sz="2400" b="1">
                <a:solidFill>
                  <a:srgbClr val="FFFFFF"/>
                </a:solidFill>
              </a:defRPr>
            </a:lvl3pPr>
            <a:lvl4pPr marL="0" indent="1369015">
              <a:spcBef>
                <a:spcPts val="500"/>
              </a:spcBef>
              <a:buSzTx/>
              <a:buNone/>
              <a:defRPr sz="2400" b="1">
                <a:solidFill>
                  <a:srgbClr val="FFFFFF"/>
                </a:solidFill>
              </a:defRPr>
            </a:lvl4pPr>
            <a:lvl5pPr marL="0" indent="1825374">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6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defRPr>
            </a:pPr>
            <a:endParaRPr/>
          </a:p>
        </p:txBody>
      </p:sp>
      <p:sp>
        <p:nvSpPr>
          <p:cNvPr id="136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41599094"/>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000000"/>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69"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03681963"/>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7_Blank">
    <p:bg>
      <p:bgPr>
        <a:solidFill>
          <a:srgbClr val="000000"/>
        </a:solidFill>
        <a:effectLst/>
      </p:bgPr>
    </p:bg>
    <p:spTree>
      <p:nvGrpSpPr>
        <p:cNvPr id="1" name=""/>
        <p:cNvGrpSpPr/>
        <p:nvPr/>
      </p:nvGrpSpPr>
      <p:grpSpPr>
        <a:xfrm>
          <a:off x="0" y="0"/>
          <a:ext cx="0" cy="0"/>
          <a:chOff x="0" y="0"/>
          <a:chExt cx="0" cy="0"/>
        </a:xfrm>
      </p:grpSpPr>
      <p:sp>
        <p:nvSpPr>
          <p:cNvPr id="137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41422307"/>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000000"/>
        </a:solidFill>
        <a:effectLst/>
      </p:bgPr>
    </p:bg>
    <p:spTree>
      <p:nvGrpSpPr>
        <p:cNvPr id="1" name=""/>
        <p:cNvGrpSpPr/>
        <p:nvPr/>
      </p:nvGrpSpPr>
      <p:grpSpPr>
        <a:xfrm>
          <a:off x="0" y="0"/>
          <a:ext cx="0" cy="0"/>
          <a:chOff x="0" y="0"/>
          <a:chExt cx="0" cy="0"/>
        </a:xfrm>
      </p:grpSpPr>
      <p:sp>
        <p:nvSpPr>
          <p:cNvPr id="1383"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384"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85"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defRPr>
            </a:pPr>
            <a:endParaRPr/>
          </a:p>
        </p:txBody>
      </p:sp>
      <p:sp>
        <p:nvSpPr>
          <p:cNvPr id="138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15355622"/>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000000"/>
        </a:solidFill>
        <a:effectLst/>
      </p:bgPr>
    </p:bg>
    <p:spTree>
      <p:nvGrpSpPr>
        <p:cNvPr id="1" name=""/>
        <p:cNvGrpSpPr/>
        <p:nvPr/>
      </p:nvGrpSpPr>
      <p:grpSpPr>
        <a:xfrm>
          <a:off x="0" y="0"/>
          <a:ext cx="0" cy="0"/>
          <a:chOff x="0" y="0"/>
          <a:chExt cx="0" cy="0"/>
        </a:xfrm>
      </p:grpSpPr>
      <p:sp>
        <p:nvSpPr>
          <p:cNvPr id="1393"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39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3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defRPr>
            </a:lvl1pPr>
            <a:lvl2pPr marL="0" indent="456342">
              <a:spcBef>
                <a:spcPts val="300"/>
              </a:spcBef>
              <a:buSzTx/>
              <a:buNone/>
              <a:defRPr sz="1400">
                <a:solidFill>
                  <a:srgbClr val="FFFFFF"/>
                </a:solidFill>
              </a:defRPr>
            </a:lvl2pPr>
            <a:lvl3pPr marL="0" indent="912690">
              <a:spcBef>
                <a:spcPts val="300"/>
              </a:spcBef>
              <a:buSzTx/>
              <a:buNone/>
              <a:defRPr sz="1400">
                <a:solidFill>
                  <a:srgbClr val="FFFFFF"/>
                </a:solidFill>
              </a:defRPr>
            </a:lvl3pPr>
            <a:lvl4pPr marL="0" indent="1369015">
              <a:spcBef>
                <a:spcPts val="300"/>
              </a:spcBef>
              <a:buSzTx/>
              <a:buNone/>
              <a:defRPr sz="1400">
                <a:solidFill>
                  <a:srgbClr val="FFFFFF"/>
                </a:solidFill>
              </a:defRPr>
            </a:lvl4pPr>
            <a:lvl5pPr marL="0" indent="1825374">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9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11822030"/>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7_Title and Vertical Text">
    <p:bg>
      <p:bgPr>
        <a:solidFill>
          <a:srgbClr val="000000"/>
        </a:solidFill>
        <a:effectLst/>
      </p:bgPr>
    </p:bg>
    <p:spTree>
      <p:nvGrpSpPr>
        <p:cNvPr id="1" name=""/>
        <p:cNvGrpSpPr/>
        <p:nvPr/>
      </p:nvGrpSpPr>
      <p:grpSpPr>
        <a:xfrm>
          <a:off x="0" y="0"/>
          <a:ext cx="0" cy="0"/>
          <a:chOff x="0" y="0"/>
          <a:chExt cx="0" cy="0"/>
        </a:xfrm>
      </p:grpSpPr>
      <p:sp>
        <p:nvSpPr>
          <p:cNvPr id="1403"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404"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05"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2518763"/>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7_Vertical Title and Text">
    <p:bg>
      <p:bgPr>
        <a:solidFill>
          <a:srgbClr val="000000"/>
        </a:solidFill>
        <a:effectLst/>
      </p:bgPr>
    </p:bg>
    <p:spTree>
      <p:nvGrpSpPr>
        <p:cNvPr id="1" name=""/>
        <p:cNvGrpSpPr/>
        <p:nvPr/>
      </p:nvGrpSpPr>
      <p:grpSpPr>
        <a:xfrm>
          <a:off x="0" y="0"/>
          <a:ext cx="0" cy="0"/>
          <a:chOff x="0" y="0"/>
          <a:chExt cx="0" cy="0"/>
        </a:xfrm>
      </p:grpSpPr>
      <p:sp>
        <p:nvSpPr>
          <p:cNvPr id="1412" name="Title Text"/>
          <p:cNvSpPr txBox="1">
            <a:spLocks noGrp="1"/>
          </p:cNvSpPr>
          <p:nvPr>
            <p:ph type="title"/>
          </p:nvPr>
        </p:nvSpPr>
        <p:spPr>
          <a:xfrm>
            <a:off x="6515100" y="609600"/>
            <a:ext cx="1943100" cy="5486400"/>
          </a:xfrm>
          <a:prstGeom prst="rect">
            <a:avLst/>
          </a:prstGeom>
          <a:noFill/>
        </p:spPr>
        <p:txBody>
          <a:bodyPr vert="eaVert"/>
          <a:lstStyle>
            <a:lvl1pPr>
              <a:defRPr sz="4400" b="0"/>
            </a:lvl1pPr>
          </a:lstStyle>
          <a:p>
            <a:r>
              <a:t>Title Text</a:t>
            </a:r>
          </a:p>
        </p:txBody>
      </p:sp>
      <p:sp>
        <p:nvSpPr>
          <p:cNvPr id="1413"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1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0359444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3/2/24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37029526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1_Title and 4 Content">
    <p:bg>
      <p:bgPr>
        <a:solidFill>
          <a:srgbClr val="000000"/>
        </a:solidFill>
        <a:effectLst/>
      </p:bgPr>
    </p:bg>
    <p:spTree>
      <p:nvGrpSpPr>
        <p:cNvPr id="1" name=""/>
        <p:cNvGrpSpPr/>
        <p:nvPr/>
      </p:nvGrpSpPr>
      <p:grpSpPr>
        <a:xfrm>
          <a:off x="0" y="0"/>
          <a:ext cx="0" cy="0"/>
          <a:chOff x="0" y="0"/>
          <a:chExt cx="0" cy="0"/>
        </a:xfrm>
      </p:grpSpPr>
      <p:sp>
        <p:nvSpPr>
          <p:cNvPr id="1421"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422"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2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1455132"/>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430"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431" name="Body Level One…"/>
          <p:cNvSpPr txBox="1">
            <a:spLocks noGrp="1"/>
          </p:cNvSpPr>
          <p:nvPr>
            <p:ph type="body" sz="half" idx="1"/>
          </p:nvPr>
        </p:nvSpPr>
        <p:spPr>
          <a:xfrm>
            <a:off x="685800" y="1981200"/>
            <a:ext cx="38100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3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56716098"/>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49"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15833579"/>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rgbClr val="000000"/>
        </a:solidFill>
        <a:effectLst/>
      </p:bgPr>
    </p:bg>
    <p:spTree>
      <p:nvGrpSpPr>
        <p:cNvPr id="1" name=""/>
        <p:cNvGrpSpPr/>
        <p:nvPr/>
      </p:nvGrpSpPr>
      <p:grpSpPr>
        <a:xfrm>
          <a:off x="0" y="0"/>
          <a:ext cx="0" cy="0"/>
          <a:chOff x="0" y="0"/>
          <a:chExt cx="0" cy="0"/>
        </a:xfrm>
      </p:grpSpPr>
      <p:sp>
        <p:nvSpPr>
          <p:cNvPr id="1457"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458"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304114769"/>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000000"/>
        </a:solidFill>
        <a:effectLst/>
      </p:bgPr>
    </p:bg>
    <p:spTree>
      <p:nvGrpSpPr>
        <p:cNvPr id="1" name=""/>
        <p:cNvGrpSpPr/>
        <p:nvPr/>
      </p:nvGrpSpPr>
      <p:grpSpPr>
        <a:xfrm>
          <a:off x="0" y="0"/>
          <a:ext cx="0" cy="0"/>
          <a:chOff x="0" y="0"/>
          <a:chExt cx="0" cy="0"/>
        </a:xfrm>
      </p:grpSpPr>
      <p:sp>
        <p:nvSpPr>
          <p:cNvPr id="1466"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6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943370479"/>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rgbClr val="000000"/>
        </a:solidFill>
        <a:effectLst/>
      </p:bgPr>
    </p:bg>
    <p:spTree>
      <p:nvGrpSpPr>
        <p:cNvPr id="1" name=""/>
        <p:cNvGrpSpPr/>
        <p:nvPr/>
      </p:nvGrpSpPr>
      <p:grpSpPr>
        <a:xfrm>
          <a:off x="0" y="0"/>
          <a:ext cx="0" cy="0"/>
          <a:chOff x="0" y="0"/>
          <a:chExt cx="0" cy="0"/>
        </a:xfrm>
      </p:grpSpPr>
      <p:sp>
        <p:nvSpPr>
          <p:cNvPr id="1475"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4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77"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47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33840181"/>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000000"/>
        </a:solidFill>
        <a:effectLst/>
      </p:bgPr>
    </p:bg>
    <p:spTree>
      <p:nvGrpSpPr>
        <p:cNvPr id="1" name=""/>
        <p:cNvGrpSpPr/>
        <p:nvPr/>
      </p:nvGrpSpPr>
      <p:grpSpPr>
        <a:xfrm>
          <a:off x="0" y="0"/>
          <a:ext cx="0" cy="0"/>
          <a:chOff x="0" y="0"/>
          <a:chExt cx="0" cy="0"/>
        </a:xfrm>
      </p:grpSpPr>
      <p:sp>
        <p:nvSpPr>
          <p:cNvPr id="1485"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8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925120633"/>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8_Blank">
    <p:bg>
      <p:bgPr>
        <a:solidFill>
          <a:srgbClr val="000000"/>
        </a:solidFill>
        <a:effectLst/>
      </p:bgPr>
    </p:bg>
    <p:spTree>
      <p:nvGrpSpPr>
        <p:cNvPr id="1" name=""/>
        <p:cNvGrpSpPr/>
        <p:nvPr/>
      </p:nvGrpSpPr>
      <p:grpSpPr>
        <a:xfrm>
          <a:off x="0" y="0"/>
          <a:ext cx="0" cy="0"/>
          <a:chOff x="0" y="0"/>
          <a:chExt cx="0" cy="0"/>
        </a:xfrm>
      </p:grpSpPr>
      <p:sp>
        <p:nvSpPr>
          <p:cNvPr id="149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11789671"/>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1507"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508"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0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51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22021389"/>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1517"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51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5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8039675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3/2/24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129030145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8_Title and Vertical Text">
    <p:bg>
      <p:bgPr>
        <a:solidFill>
          <a:srgbClr val="000000"/>
        </a:solidFill>
        <a:effectLst/>
      </p:bgPr>
    </p:bg>
    <p:spTree>
      <p:nvGrpSpPr>
        <p:cNvPr id="1" name=""/>
        <p:cNvGrpSpPr/>
        <p:nvPr/>
      </p:nvGrpSpPr>
      <p:grpSpPr>
        <a:xfrm>
          <a:off x="0" y="0"/>
          <a:ext cx="0" cy="0"/>
          <a:chOff x="0" y="0"/>
          <a:chExt cx="0" cy="0"/>
        </a:xfrm>
      </p:grpSpPr>
      <p:sp>
        <p:nvSpPr>
          <p:cNvPr id="1527"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28"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61200466"/>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8_Vertical Title and Text">
    <p:bg>
      <p:bgPr>
        <a:solidFill>
          <a:srgbClr val="000000"/>
        </a:solidFill>
        <a:effectLst/>
      </p:bgPr>
    </p:bg>
    <p:spTree>
      <p:nvGrpSpPr>
        <p:cNvPr id="1" name=""/>
        <p:cNvGrpSpPr/>
        <p:nvPr/>
      </p:nvGrpSpPr>
      <p:grpSpPr>
        <a:xfrm>
          <a:off x="0" y="0"/>
          <a:ext cx="0" cy="0"/>
          <a:chOff x="0" y="0"/>
          <a:chExt cx="0" cy="0"/>
        </a:xfrm>
      </p:grpSpPr>
      <p:sp>
        <p:nvSpPr>
          <p:cNvPr id="1536"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537"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3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902542094"/>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1545" name="Title Text"/>
          <p:cNvSpPr txBox="1">
            <a:spLocks noGrp="1"/>
          </p:cNvSpPr>
          <p:nvPr>
            <p:ph type="title"/>
          </p:nvPr>
        </p:nvSpPr>
        <p:spPr>
          <a:xfrm>
            <a:off x="685800" y="2286000"/>
            <a:ext cx="7772400" cy="1143000"/>
          </a:xfrm>
          <a:prstGeom prst="rect">
            <a:avLst/>
          </a:prstGeom>
          <a:noFill/>
        </p:spPr>
        <p:txBody>
          <a:bodyPr/>
          <a:lstStyle>
            <a:lvl1pPr>
              <a:defRPr sz="4400"/>
            </a:lvl1pPr>
          </a:lstStyle>
          <a:p>
            <a:r>
              <a:t>Title Text</a:t>
            </a:r>
          </a:p>
        </p:txBody>
      </p:sp>
      <p:sp>
        <p:nvSpPr>
          <p:cNvPr id="1546"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algn="ctr">
              <a:buSzPct val="100000"/>
              <a:buChar char="–"/>
              <a:defRPr>
                <a:solidFill>
                  <a:srgbClr val="000000"/>
                </a:solidFill>
              </a:defRPr>
            </a:lvl2pPr>
            <a:lvl3pPr algn="ctr">
              <a:buSzPct val="100000"/>
              <a:buChar char="•"/>
              <a:defRPr>
                <a:solidFill>
                  <a:srgbClr val="000000"/>
                </a:solidFill>
              </a:defRPr>
            </a:lvl3pPr>
            <a:lvl4pPr algn="ctr">
              <a:buSzPct val="100000"/>
              <a:buChar char="–"/>
              <a:defRPr>
                <a:solidFill>
                  <a:srgbClr val="000000"/>
                </a:solidFill>
              </a:defRPr>
            </a:lvl4pPr>
            <a:lvl5pPr algn="ct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813189090"/>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000000"/>
        </a:solidFill>
        <a:effectLst/>
      </p:bgPr>
    </p:bg>
    <p:spTree>
      <p:nvGrpSpPr>
        <p:cNvPr id="1" name=""/>
        <p:cNvGrpSpPr/>
        <p:nvPr/>
      </p:nvGrpSpPr>
      <p:grpSpPr>
        <a:xfrm>
          <a:off x="0" y="0"/>
          <a:ext cx="0" cy="0"/>
          <a:chOff x="0" y="0"/>
          <a:chExt cx="0" cy="0"/>
        </a:xfrm>
      </p:grpSpPr>
      <p:sp>
        <p:nvSpPr>
          <p:cNvPr id="1554"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55"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5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26499336"/>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9_Section Header">
    <p:bg>
      <p:bgPr>
        <a:solidFill>
          <a:srgbClr val="000000"/>
        </a:solidFill>
        <a:effectLst/>
      </p:bgPr>
    </p:bg>
    <p:spTree>
      <p:nvGrpSpPr>
        <p:cNvPr id="1" name=""/>
        <p:cNvGrpSpPr/>
        <p:nvPr/>
      </p:nvGrpSpPr>
      <p:grpSpPr>
        <a:xfrm>
          <a:off x="0" y="0"/>
          <a:ext cx="0" cy="0"/>
          <a:chOff x="0" y="0"/>
          <a:chExt cx="0" cy="0"/>
        </a:xfrm>
      </p:grpSpPr>
      <p:sp>
        <p:nvSpPr>
          <p:cNvPr id="1563"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564"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65"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62900353"/>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9_Two Content">
    <p:bg>
      <p:bgPr>
        <a:solidFill>
          <a:srgbClr val="000000"/>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7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304155354"/>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9_Comparison">
    <p:bg>
      <p:bgPr>
        <a:solidFill>
          <a:srgbClr val="000000"/>
        </a:solidFill>
        <a:effectLst/>
      </p:bgPr>
    </p:bg>
    <p:spTree>
      <p:nvGrpSpPr>
        <p:cNvPr id="1" name=""/>
        <p:cNvGrpSpPr/>
        <p:nvPr/>
      </p:nvGrpSpPr>
      <p:grpSpPr>
        <a:xfrm>
          <a:off x="0" y="0"/>
          <a:ext cx="0" cy="0"/>
          <a:chOff x="0" y="0"/>
          <a:chExt cx="0" cy="0"/>
        </a:xfrm>
      </p:grpSpPr>
      <p:sp>
        <p:nvSpPr>
          <p:cNvPr id="1581"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5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83"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58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74898374"/>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9_Title Only">
    <p:bg>
      <p:bgPr>
        <a:solidFill>
          <a:srgbClr val="000000"/>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92"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307971897"/>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9_Blank">
    <p:bg>
      <p:bgPr>
        <a:solidFill>
          <a:srgbClr val="000000"/>
        </a:solidFill>
        <a:effectLst/>
      </p:bgPr>
    </p:bg>
    <p:spTree>
      <p:nvGrpSpPr>
        <p:cNvPr id="1" name=""/>
        <p:cNvGrpSpPr/>
        <p:nvPr/>
      </p:nvGrpSpPr>
      <p:grpSpPr>
        <a:xfrm>
          <a:off x="0" y="0"/>
          <a:ext cx="0" cy="0"/>
          <a:chOff x="0" y="0"/>
          <a:chExt cx="0" cy="0"/>
        </a:xfrm>
      </p:grpSpPr>
      <p:sp>
        <p:nvSpPr>
          <p:cNvPr id="159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379380557"/>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solidFill>
          <a:srgbClr val="000000"/>
        </a:solidFill>
        <a:effectLst/>
      </p:bgPr>
    </p:bg>
    <p:spTree>
      <p:nvGrpSpPr>
        <p:cNvPr id="1" name=""/>
        <p:cNvGrpSpPr/>
        <p:nvPr/>
      </p:nvGrpSpPr>
      <p:grpSpPr>
        <a:xfrm>
          <a:off x="0" y="0"/>
          <a:ext cx="0" cy="0"/>
          <a:chOff x="0" y="0"/>
          <a:chExt cx="0" cy="0"/>
        </a:xfrm>
      </p:grpSpPr>
      <p:sp>
        <p:nvSpPr>
          <p:cNvPr id="1606"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607"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08"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60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2161305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3/2/24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99504583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solidFill>
          <a:srgbClr val="000000"/>
        </a:solidFill>
        <a:effectLst/>
      </p:bgPr>
    </p:bg>
    <p:spTree>
      <p:nvGrpSpPr>
        <p:cNvPr id="1" name=""/>
        <p:cNvGrpSpPr/>
        <p:nvPr/>
      </p:nvGrpSpPr>
      <p:grpSpPr>
        <a:xfrm>
          <a:off x="0" y="0"/>
          <a:ext cx="0" cy="0"/>
          <a:chOff x="0" y="0"/>
          <a:chExt cx="0" cy="0"/>
        </a:xfrm>
      </p:grpSpPr>
      <p:sp>
        <p:nvSpPr>
          <p:cNvPr id="1616"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61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6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1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55213272"/>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
  <p:cSld name="9_Title and Vertical Text">
    <p:bg>
      <p:bgPr>
        <a:solidFill>
          <a:srgbClr val="000000"/>
        </a:solidFill>
        <a:effectLst/>
      </p:bgPr>
    </p:bg>
    <p:spTree>
      <p:nvGrpSpPr>
        <p:cNvPr id="1" name=""/>
        <p:cNvGrpSpPr/>
        <p:nvPr/>
      </p:nvGrpSpPr>
      <p:grpSpPr>
        <a:xfrm>
          <a:off x="0" y="0"/>
          <a:ext cx="0" cy="0"/>
          <a:chOff x="0" y="0"/>
          <a:chExt cx="0" cy="0"/>
        </a:xfrm>
      </p:grpSpPr>
      <p:sp>
        <p:nvSpPr>
          <p:cNvPr id="1626"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27"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2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74205231"/>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9_Vertical Title and Text">
    <p:bg>
      <p:bgPr>
        <a:solidFill>
          <a:srgbClr val="000000"/>
        </a:solidFill>
        <a:effectLst/>
      </p:bgPr>
    </p:bg>
    <p:spTree>
      <p:nvGrpSpPr>
        <p:cNvPr id="1" name=""/>
        <p:cNvGrpSpPr/>
        <p:nvPr/>
      </p:nvGrpSpPr>
      <p:grpSpPr>
        <a:xfrm>
          <a:off x="0" y="0"/>
          <a:ext cx="0" cy="0"/>
          <a:chOff x="0" y="0"/>
          <a:chExt cx="0" cy="0"/>
        </a:xfrm>
      </p:grpSpPr>
      <p:sp>
        <p:nvSpPr>
          <p:cNvPr id="1635"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63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3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056924933"/>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000000"/>
        </a:solidFill>
        <a:effectLst/>
      </p:bgPr>
    </p:bg>
    <p:spTree>
      <p:nvGrpSpPr>
        <p:cNvPr id="1" name=""/>
        <p:cNvGrpSpPr/>
        <p:nvPr/>
      </p:nvGrpSpPr>
      <p:grpSpPr>
        <a:xfrm>
          <a:off x="0" y="0"/>
          <a:ext cx="0" cy="0"/>
          <a:chOff x="0" y="0"/>
          <a:chExt cx="0" cy="0"/>
        </a:xfrm>
      </p:grpSpPr>
      <p:sp>
        <p:nvSpPr>
          <p:cNvPr id="1653"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54"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55"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51591057"/>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rgbClr val="000000"/>
        </a:solidFill>
        <a:effectLst/>
      </p:bgPr>
    </p:bg>
    <p:spTree>
      <p:nvGrpSpPr>
        <p:cNvPr id="1" name=""/>
        <p:cNvGrpSpPr/>
        <p:nvPr/>
      </p:nvGrpSpPr>
      <p:grpSpPr>
        <a:xfrm>
          <a:off x="0" y="0"/>
          <a:ext cx="0" cy="0"/>
          <a:chOff x="0" y="0"/>
          <a:chExt cx="0" cy="0"/>
        </a:xfrm>
      </p:grpSpPr>
      <p:sp>
        <p:nvSpPr>
          <p:cNvPr id="1662"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663"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6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245244409"/>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x">
  <p:cSld name="10_Two Content">
    <p:bg>
      <p:bgPr>
        <a:solidFill>
          <a:srgbClr val="000000"/>
        </a:solidFill>
        <a:effectLst/>
      </p:bgPr>
    </p:bg>
    <p:spTree>
      <p:nvGrpSpPr>
        <p:cNvPr id="1" name=""/>
        <p:cNvGrpSpPr/>
        <p:nvPr/>
      </p:nvGrpSpPr>
      <p:grpSpPr>
        <a:xfrm>
          <a:off x="0" y="0"/>
          <a:ext cx="0" cy="0"/>
          <a:chOff x="0" y="0"/>
          <a:chExt cx="0" cy="0"/>
        </a:xfrm>
      </p:grpSpPr>
      <p:sp>
        <p:nvSpPr>
          <p:cNvPr id="1671"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7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73756508"/>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rgbClr val="000000"/>
        </a:solidFill>
        <a:effectLst/>
      </p:bgPr>
    </p:bg>
    <p:spTree>
      <p:nvGrpSpPr>
        <p:cNvPr id="1" name=""/>
        <p:cNvGrpSpPr/>
        <p:nvPr/>
      </p:nvGrpSpPr>
      <p:grpSpPr>
        <a:xfrm>
          <a:off x="0" y="0"/>
          <a:ext cx="0" cy="0"/>
          <a:chOff x="0" y="0"/>
          <a:chExt cx="0" cy="0"/>
        </a:xfrm>
      </p:grpSpPr>
      <p:sp>
        <p:nvSpPr>
          <p:cNvPr id="1680"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68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82"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68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33807363"/>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10_Title Only">
    <p:bg>
      <p:bgPr>
        <a:solidFill>
          <a:srgbClr val="000000"/>
        </a:solidFill>
        <a:effectLst/>
      </p:bgPr>
    </p:bg>
    <p:spTree>
      <p:nvGrpSpPr>
        <p:cNvPr id="1" name=""/>
        <p:cNvGrpSpPr/>
        <p:nvPr/>
      </p:nvGrpSpPr>
      <p:grpSpPr>
        <a:xfrm>
          <a:off x="0" y="0"/>
          <a:ext cx="0" cy="0"/>
          <a:chOff x="0" y="0"/>
          <a:chExt cx="0" cy="0"/>
        </a:xfrm>
      </p:grpSpPr>
      <p:sp>
        <p:nvSpPr>
          <p:cNvPr id="1690"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91"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22643022"/>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000000"/>
        </a:solidFill>
        <a:effectLst/>
      </p:bgPr>
    </p:bg>
    <p:spTree>
      <p:nvGrpSpPr>
        <p:cNvPr id="1" name=""/>
        <p:cNvGrpSpPr/>
        <p:nvPr/>
      </p:nvGrpSpPr>
      <p:grpSpPr>
        <a:xfrm>
          <a:off x="0" y="0"/>
          <a:ext cx="0" cy="0"/>
          <a:chOff x="0" y="0"/>
          <a:chExt cx="0" cy="0"/>
        </a:xfrm>
      </p:grpSpPr>
      <p:sp>
        <p:nvSpPr>
          <p:cNvPr id="169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13835134"/>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705"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706"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07"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70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046138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3/2/24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3268723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715"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56076605"/>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x">
  <p:cSld name="10_Title and Vertical Text">
    <p:bg>
      <p:bgPr>
        <a:solidFill>
          <a:srgbClr val="000000"/>
        </a:solidFill>
        <a:effectLst/>
      </p:bgPr>
    </p:bg>
    <p:spTree>
      <p:nvGrpSpPr>
        <p:cNvPr id="1" name=""/>
        <p:cNvGrpSpPr/>
        <p:nvPr/>
      </p:nvGrpSpPr>
      <p:grpSpPr>
        <a:xfrm>
          <a:off x="0" y="0"/>
          <a:ext cx="0" cy="0"/>
          <a:chOff x="0" y="0"/>
          <a:chExt cx="0" cy="0"/>
        </a:xfrm>
      </p:grpSpPr>
      <p:sp>
        <p:nvSpPr>
          <p:cNvPr id="1725"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726"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2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12544339"/>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x">
  <p:cSld name="10_Vertical Title and Text">
    <p:bg>
      <p:bgPr>
        <a:solidFill>
          <a:srgbClr val="000000"/>
        </a:solidFill>
        <a:effectLst/>
      </p:bgPr>
    </p:bg>
    <p:spTree>
      <p:nvGrpSpPr>
        <p:cNvPr id="1" name=""/>
        <p:cNvGrpSpPr/>
        <p:nvPr/>
      </p:nvGrpSpPr>
      <p:grpSpPr>
        <a:xfrm>
          <a:off x="0" y="0"/>
          <a:ext cx="0" cy="0"/>
          <a:chOff x="0" y="0"/>
          <a:chExt cx="0" cy="0"/>
        </a:xfrm>
      </p:grpSpPr>
      <p:sp>
        <p:nvSpPr>
          <p:cNvPr id="1734"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735"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3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91097873"/>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rgbClr val="FFFFFF"/>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436" y="2130106"/>
            <a:ext cx="7773128" cy="1470291"/>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44" name="Body Level One…"/>
          <p:cNvSpPr txBox="1">
            <a:spLocks noGrp="1"/>
          </p:cNvSpPr>
          <p:nvPr>
            <p:ph type="body" sz="quarter" idx="1"/>
          </p:nvPr>
        </p:nvSpPr>
        <p:spPr>
          <a:xfrm>
            <a:off x="1371990" y="3886163"/>
            <a:ext cx="6400019" cy="1752737"/>
          </a:xfrm>
          <a:prstGeom prst="rect">
            <a:avLst/>
          </a:prstGeom>
        </p:spPr>
        <p:txBody>
          <a:bodyPr lIns="32857" tIns="32857" rIns="32857" bIns="32857">
            <a:normAutofit/>
          </a:bodyPr>
          <a:lstStyle>
            <a:lvl1pPr marL="0" indent="0" algn="ctr" defTabSz="321022">
              <a:spcBef>
                <a:spcPts val="500"/>
              </a:spcBef>
              <a:buSzTx/>
              <a:buNone/>
              <a:defRPr sz="2300">
                <a:solidFill>
                  <a:srgbClr val="000000"/>
                </a:solidFill>
              </a:defRPr>
            </a:lvl1pPr>
            <a:lvl2pPr marL="0" indent="321022" algn="ctr" defTabSz="321022">
              <a:spcBef>
                <a:spcPts val="500"/>
              </a:spcBef>
              <a:buSzTx/>
              <a:buNone/>
              <a:defRPr sz="2300">
                <a:solidFill>
                  <a:srgbClr val="000000"/>
                </a:solidFill>
              </a:defRPr>
            </a:lvl2pPr>
            <a:lvl3pPr marL="0" indent="642045" algn="ctr" defTabSz="321022">
              <a:spcBef>
                <a:spcPts val="500"/>
              </a:spcBef>
              <a:buSzTx/>
              <a:buNone/>
              <a:defRPr sz="2300">
                <a:solidFill>
                  <a:srgbClr val="000000"/>
                </a:solidFill>
              </a:defRPr>
            </a:lvl3pPr>
            <a:lvl4pPr marL="0" indent="963070" algn="ctr" defTabSz="321022">
              <a:spcBef>
                <a:spcPts val="500"/>
              </a:spcBef>
              <a:buSzTx/>
              <a:buNone/>
              <a:defRPr sz="2300">
                <a:solidFill>
                  <a:srgbClr val="000000"/>
                </a:solidFill>
              </a:defRPr>
            </a:lvl4pPr>
            <a:lvl5pPr marL="0" indent="1284091" algn="ctr"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4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03243869"/>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9_Title and Content">
    <p:bg>
      <p:bgPr>
        <a:solidFill>
          <a:srgbClr val="FFFFFF"/>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53" name="Body Level One…"/>
          <p:cNvSpPr txBox="1">
            <a:spLocks noGrp="1"/>
          </p:cNvSpPr>
          <p:nvPr>
            <p:ph type="body" sz="half" idx="1"/>
          </p:nvPr>
        </p:nvSpPr>
        <p:spPr>
          <a:xfrm>
            <a:off x="321507" y="1125353"/>
            <a:ext cx="5786029" cy="3181720"/>
          </a:xfrm>
          <a:prstGeom prst="rect">
            <a:avLst/>
          </a:prstGeom>
        </p:spPr>
        <p:txBody>
          <a:bodyPr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54"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4108536"/>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FFFFFF"/>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06" y="4406431"/>
            <a:ext cx="7772011" cy="1363116"/>
          </a:xfrm>
          <a:prstGeom prst="rect">
            <a:avLst/>
          </a:prstGeom>
          <a:noFill/>
        </p:spPr>
        <p:txBody>
          <a:bodyPr lIns="32857" tIns="32857" rIns="32857" bIns="32857" anchor="t"/>
          <a:lstStyle>
            <a:lvl1pPr algn="l" defTabSz="321022">
              <a:defRPr cap="all">
                <a:solidFill>
                  <a:srgbClr val="000000"/>
                </a:solidFill>
              </a:defRPr>
            </a:lvl1pPr>
          </a:lstStyle>
          <a:p>
            <a:r>
              <a:t>Title Text</a:t>
            </a:r>
          </a:p>
        </p:txBody>
      </p:sp>
      <p:sp>
        <p:nvSpPr>
          <p:cNvPr id="1762" name="Body Level One…"/>
          <p:cNvSpPr txBox="1">
            <a:spLocks noGrp="1"/>
          </p:cNvSpPr>
          <p:nvPr>
            <p:ph type="body" sz="quarter" idx="1"/>
          </p:nvPr>
        </p:nvSpPr>
        <p:spPr>
          <a:xfrm>
            <a:off x="722306" y="2907085"/>
            <a:ext cx="7772011" cy="1499317"/>
          </a:xfrm>
          <a:prstGeom prst="rect">
            <a:avLst/>
          </a:prstGeom>
        </p:spPr>
        <p:txBody>
          <a:bodyPr lIns="32857" tIns="32857" rIns="32857" bIns="32857" anchor="b">
            <a:normAutofit/>
          </a:bodyPr>
          <a:lstStyle>
            <a:lvl1pPr marL="0" indent="0" defTabSz="321022">
              <a:spcBef>
                <a:spcPts val="500"/>
              </a:spcBef>
              <a:buSzTx/>
              <a:buNone/>
              <a:defRPr sz="1400">
                <a:solidFill>
                  <a:srgbClr val="000000"/>
                </a:solidFill>
              </a:defRPr>
            </a:lvl1pPr>
            <a:lvl2pPr marL="0" indent="321022" defTabSz="321022">
              <a:spcBef>
                <a:spcPts val="500"/>
              </a:spcBef>
              <a:buSzTx/>
              <a:buNone/>
              <a:defRPr sz="1400">
                <a:solidFill>
                  <a:srgbClr val="000000"/>
                </a:solidFill>
              </a:defRPr>
            </a:lvl2pPr>
            <a:lvl3pPr marL="0" indent="642045" defTabSz="321022">
              <a:spcBef>
                <a:spcPts val="500"/>
              </a:spcBef>
              <a:buSzTx/>
              <a:buNone/>
              <a:defRPr sz="1400">
                <a:solidFill>
                  <a:srgbClr val="000000"/>
                </a:solidFill>
              </a:defRPr>
            </a:lvl3pPr>
            <a:lvl4pPr marL="0" indent="963070" defTabSz="321022">
              <a:spcBef>
                <a:spcPts val="500"/>
              </a:spcBef>
              <a:buSzTx/>
              <a:buNone/>
              <a:defRPr sz="1400">
                <a:solidFill>
                  <a:srgbClr val="000000"/>
                </a:solidFill>
              </a:defRPr>
            </a:lvl4pPr>
            <a:lvl5pPr marL="0" indent="1284091" defTabSz="321022">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63"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98544150"/>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rgbClr val="FFFFFF"/>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71" name="Body Level One…"/>
          <p:cNvSpPr txBox="1">
            <a:spLocks noGrp="1"/>
          </p:cNvSpPr>
          <p:nvPr>
            <p:ph type="body" sz="quarter" idx="1"/>
          </p:nvPr>
        </p:nvSpPr>
        <p:spPr>
          <a:xfrm>
            <a:off x="321538" y="1125353"/>
            <a:ext cx="2838871" cy="3181720"/>
          </a:xfrm>
          <a:prstGeom prst="rect">
            <a:avLst/>
          </a:prstGeom>
        </p:spPr>
        <p:txBody>
          <a:bodyPr lIns="32857" tIns="32857" rIns="32857" bIns="32857">
            <a:normAutofit/>
          </a:bodyPr>
          <a:lstStyle>
            <a:lvl1pPr marL="240766" indent="-240766" defTabSz="321022">
              <a:spcBef>
                <a:spcPts val="500"/>
              </a:spcBef>
              <a:buSzTx/>
              <a:buNone/>
              <a:defRPr sz="2000">
                <a:solidFill>
                  <a:srgbClr val="000000"/>
                </a:solidFill>
              </a:defRPr>
            </a:lvl1pPr>
            <a:lvl2pPr marL="240766" indent="80256" defTabSz="321022">
              <a:spcBef>
                <a:spcPts val="500"/>
              </a:spcBef>
              <a:buSzTx/>
              <a:buNone/>
              <a:defRPr sz="2000">
                <a:solidFill>
                  <a:srgbClr val="000000"/>
                </a:solidFill>
              </a:defRPr>
            </a:lvl2pPr>
            <a:lvl3pPr marL="240766" indent="401280" defTabSz="321022">
              <a:spcBef>
                <a:spcPts val="500"/>
              </a:spcBef>
              <a:buSzTx/>
              <a:buNone/>
              <a:defRPr sz="2000">
                <a:solidFill>
                  <a:srgbClr val="000000"/>
                </a:solidFill>
              </a:defRPr>
            </a:lvl3pPr>
            <a:lvl4pPr marL="240766" indent="722306" defTabSz="321022">
              <a:spcBef>
                <a:spcPts val="500"/>
              </a:spcBef>
              <a:buSzTx/>
              <a:buNone/>
              <a:defRPr sz="2000">
                <a:solidFill>
                  <a:srgbClr val="000000"/>
                </a:solidFill>
              </a:defRPr>
            </a:lvl4pPr>
            <a:lvl5pPr marL="240766" indent="1043340" defTabSz="321022">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7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03904769"/>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FFFFFF"/>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733" y="274632"/>
            <a:ext cx="8228595" cy="1143188"/>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80" name="Body Level One…"/>
          <p:cNvSpPr txBox="1">
            <a:spLocks noGrp="1"/>
          </p:cNvSpPr>
          <p:nvPr>
            <p:ph type="body" sz="quarter" idx="1"/>
          </p:nvPr>
        </p:nvSpPr>
        <p:spPr>
          <a:xfrm>
            <a:off x="457733" y="1535040"/>
            <a:ext cx="4040062" cy="639694"/>
          </a:xfrm>
          <a:prstGeom prst="rect">
            <a:avLst/>
          </a:prstGeom>
        </p:spPr>
        <p:txBody>
          <a:bodyPr lIns="32857" tIns="32857" rIns="32857" bIns="32857" anchor="b">
            <a:normAutofit/>
          </a:bodyPr>
          <a:lstStyle>
            <a:lvl1pPr marL="0" indent="0" defTabSz="321022">
              <a:spcBef>
                <a:spcPts val="500"/>
              </a:spcBef>
              <a:buSzTx/>
              <a:buNone/>
              <a:defRPr sz="1700" b="1">
                <a:solidFill>
                  <a:srgbClr val="000000"/>
                </a:solidFill>
              </a:defRPr>
            </a:lvl1pPr>
            <a:lvl2pPr marL="0" indent="321022" defTabSz="321022">
              <a:spcBef>
                <a:spcPts val="500"/>
              </a:spcBef>
              <a:buSzTx/>
              <a:buNone/>
              <a:defRPr sz="1700" b="1">
                <a:solidFill>
                  <a:srgbClr val="000000"/>
                </a:solidFill>
              </a:defRPr>
            </a:lvl2pPr>
            <a:lvl3pPr marL="0" indent="642045" defTabSz="321022">
              <a:spcBef>
                <a:spcPts val="500"/>
              </a:spcBef>
              <a:buSzTx/>
              <a:buNone/>
              <a:defRPr sz="1700" b="1">
                <a:solidFill>
                  <a:srgbClr val="000000"/>
                </a:solidFill>
              </a:defRPr>
            </a:lvl3pPr>
            <a:lvl4pPr marL="0" indent="963070" defTabSz="321022">
              <a:spcBef>
                <a:spcPts val="500"/>
              </a:spcBef>
              <a:buSzTx/>
              <a:buNone/>
              <a:defRPr sz="1700" b="1">
                <a:solidFill>
                  <a:srgbClr val="000000"/>
                </a:solidFill>
              </a:defRPr>
            </a:lvl4pPr>
            <a:lvl5pPr marL="0" indent="1284091" defTabSz="321022">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81" name="Text Placeholder 4"/>
          <p:cNvSpPr>
            <a:spLocks noGrp="1"/>
          </p:cNvSpPr>
          <p:nvPr>
            <p:ph type="body" sz="quarter" idx="21"/>
          </p:nvPr>
        </p:nvSpPr>
        <p:spPr>
          <a:xfrm>
            <a:off x="4645121" y="1535040"/>
            <a:ext cx="4041178" cy="639693"/>
          </a:xfrm>
          <a:prstGeom prst="rect">
            <a:avLst/>
          </a:prstGeom>
        </p:spPr>
        <p:txBody>
          <a:bodyPr lIns="32857" tIns="32857" rIns="32857" bIns="32857" anchor="b">
            <a:normAutofit/>
          </a:bodyPr>
          <a:lstStyle/>
          <a:p>
            <a:pPr marL="0" indent="0" defTabSz="321022" rtl="0">
              <a:spcBef>
                <a:spcPts val="500"/>
              </a:spcBef>
              <a:buSzTx/>
              <a:buNone/>
              <a:defRPr sz="1700" b="1">
                <a:solidFill>
                  <a:srgbClr val="000000"/>
                </a:solidFill>
              </a:defRPr>
            </a:pPr>
            <a:endParaRPr/>
          </a:p>
        </p:txBody>
      </p:sp>
      <p:sp>
        <p:nvSpPr>
          <p:cNvPr id="178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33643548"/>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rgbClr val="FFFFFF"/>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90"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87659"/>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11_Blank">
    <p:bg>
      <p:bgPr>
        <a:solidFill>
          <a:srgbClr val="FFFFFF"/>
        </a:solidFill>
        <a:effectLst/>
      </p:bgPr>
    </p:bg>
    <p:spTree>
      <p:nvGrpSpPr>
        <p:cNvPr id="1" name=""/>
        <p:cNvGrpSpPr/>
        <p:nvPr/>
      </p:nvGrpSpPr>
      <p:grpSpPr>
        <a:xfrm>
          <a:off x="0" y="0"/>
          <a:ext cx="0" cy="0"/>
          <a:chOff x="0" y="0"/>
          <a:chExt cx="0" cy="0"/>
        </a:xfrm>
      </p:grpSpPr>
      <p:sp>
        <p:nvSpPr>
          <p:cNvPr id="179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0950389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3/2/24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403717815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FFFFFF"/>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733" y="273517"/>
            <a:ext cx="3007439" cy="1161049"/>
          </a:xfrm>
          <a:prstGeom prst="rect">
            <a:avLst/>
          </a:prstGeom>
          <a:noFill/>
        </p:spPr>
        <p:txBody>
          <a:bodyPr lIns="32857" tIns="32857" rIns="32857" bIns="32857" anchor="b"/>
          <a:lstStyle>
            <a:lvl1pPr algn="l" defTabSz="321022">
              <a:defRPr sz="1400">
                <a:solidFill>
                  <a:srgbClr val="000000"/>
                </a:solidFill>
              </a:defRPr>
            </a:lvl1pPr>
          </a:lstStyle>
          <a:p>
            <a:r>
              <a:t>Title Text</a:t>
            </a:r>
          </a:p>
        </p:txBody>
      </p:sp>
      <p:sp>
        <p:nvSpPr>
          <p:cNvPr id="1805" name="Body Level One…"/>
          <p:cNvSpPr txBox="1">
            <a:spLocks noGrp="1"/>
          </p:cNvSpPr>
          <p:nvPr>
            <p:ph type="body" idx="1"/>
          </p:nvPr>
        </p:nvSpPr>
        <p:spPr>
          <a:xfrm>
            <a:off x="3574544" y="273517"/>
            <a:ext cx="5111755" cy="5852131"/>
          </a:xfrm>
          <a:prstGeom prst="rect">
            <a:avLst/>
          </a:prstGeom>
        </p:spPr>
        <p:txBody>
          <a:bodyPr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06" name="Text Placeholder 3"/>
          <p:cNvSpPr>
            <a:spLocks noGrp="1"/>
          </p:cNvSpPr>
          <p:nvPr>
            <p:ph type="body" sz="half" idx="21"/>
          </p:nvPr>
        </p:nvSpPr>
        <p:spPr>
          <a:xfrm>
            <a:off x="457732" y="1434565"/>
            <a:ext cx="3007441" cy="4691082"/>
          </a:xfrm>
          <a:prstGeom prst="rect">
            <a:avLst/>
          </a:prstGeom>
        </p:spPr>
        <p:txBody>
          <a:bodyPr lIns="32857" tIns="32857" rIns="32857" bIns="32857">
            <a:normAutofit/>
          </a:bodyPr>
          <a:lstStyle/>
          <a:p>
            <a:pPr marL="0" indent="0" defTabSz="321022" rtl="0">
              <a:spcBef>
                <a:spcPts val="500"/>
              </a:spcBef>
              <a:buSzTx/>
              <a:buNone/>
              <a:defRPr sz="1000">
                <a:solidFill>
                  <a:srgbClr val="000000"/>
                </a:solidFill>
              </a:defRPr>
            </a:pPr>
            <a:endParaRPr/>
          </a:p>
        </p:txBody>
      </p:sp>
      <p:sp>
        <p:nvSpPr>
          <p:cNvPr id="180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03102104"/>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FFFFFF"/>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1737" y="4800517"/>
            <a:ext cx="5486848" cy="567128"/>
          </a:xfrm>
          <a:prstGeom prst="rect">
            <a:avLst/>
          </a:prstGeom>
          <a:noFill/>
        </p:spPr>
        <p:txBody>
          <a:bodyPr lIns="32857" tIns="32857" rIns="32857" bIns="32857" anchor="b"/>
          <a:lstStyle>
            <a:lvl1pPr algn="l" defTabSz="321022">
              <a:defRPr sz="1400">
                <a:solidFill>
                  <a:srgbClr val="000000"/>
                </a:solidFill>
              </a:defRPr>
            </a:lvl1pPr>
          </a:lstStyle>
          <a:p>
            <a:r>
              <a:t>Title Text</a:t>
            </a:r>
          </a:p>
        </p:txBody>
      </p:sp>
      <p:sp>
        <p:nvSpPr>
          <p:cNvPr id="1815" name="Picture Placeholder 2"/>
          <p:cNvSpPr>
            <a:spLocks noGrp="1"/>
          </p:cNvSpPr>
          <p:nvPr>
            <p:ph type="pic" sz="half" idx="21"/>
          </p:nvPr>
        </p:nvSpPr>
        <p:spPr>
          <a:xfrm>
            <a:off x="1791737" y="612929"/>
            <a:ext cx="5486848" cy="4115024"/>
          </a:xfrm>
          <a:prstGeom prst="rect">
            <a:avLst/>
          </a:prstGeom>
        </p:spPr>
        <p:txBody>
          <a:bodyPr lIns="91439" tIns="45719" rIns="91439" bIns="45719"/>
          <a:lstStyle/>
          <a:p>
            <a:endParaRPr/>
          </a:p>
        </p:txBody>
      </p:sp>
      <p:sp>
        <p:nvSpPr>
          <p:cNvPr id="1816" name="Body Level One…"/>
          <p:cNvSpPr txBox="1">
            <a:spLocks noGrp="1"/>
          </p:cNvSpPr>
          <p:nvPr>
            <p:ph type="body" sz="quarter" idx="1"/>
          </p:nvPr>
        </p:nvSpPr>
        <p:spPr>
          <a:xfrm>
            <a:off x="1791737" y="5367646"/>
            <a:ext cx="5486848" cy="804919"/>
          </a:xfrm>
          <a:prstGeom prst="rect">
            <a:avLst/>
          </a:prstGeom>
        </p:spPr>
        <p:txBody>
          <a:bodyPr lIns="32857" tIns="32857" rIns="32857" bIns="32857">
            <a:normAutofit/>
          </a:bodyPr>
          <a:lstStyle>
            <a:lvl1pPr marL="0" indent="0" defTabSz="321022">
              <a:spcBef>
                <a:spcPts val="500"/>
              </a:spcBef>
              <a:buSzTx/>
              <a:buNone/>
              <a:defRPr sz="1000">
                <a:solidFill>
                  <a:srgbClr val="000000"/>
                </a:solidFill>
              </a:defRPr>
            </a:lvl1pPr>
            <a:lvl2pPr marL="0" indent="321022" defTabSz="321022">
              <a:spcBef>
                <a:spcPts val="500"/>
              </a:spcBef>
              <a:buSzTx/>
              <a:buNone/>
              <a:defRPr sz="1000">
                <a:solidFill>
                  <a:srgbClr val="000000"/>
                </a:solidFill>
              </a:defRPr>
            </a:lvl2pPr>
            <a:lvl3pPr marL="0" indent="642045" defTabSz="321022">
              <a:spcBef>
                <a:spcPts val="500"/>
              </a:spcBef>
              <a:buSzTx/>
              <a:buNone/>
              <a:defRPr sz="1000">
                <a:solidFill>
                  <a:srgbClr val="000000"/>
                </a:solidFill>
              </a:defRPr>
            </a:lvl3pPr>
            <a:lvl4pPr marL="0" indent="963070" defTabSz="321022">
              <a:spcBef>
                <a:spcPts val="500"/>
              </a:spcBef>
              <a:buSzTx/>
              <a:buNone/>
              <a:defRPr sz="1000">
                <a:solidFill>
                  <a:srgbClr val="000000"/>
                </a:solidFill>
              </a:defRPr>
            </a:lvl4pPr>
            <a:lvl5pPr marL="0" indent="1284091" defTabSz="321022">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1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29102228"/>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11_Title and Vertical Text">
    <p:bg>
      <p:bgPr>
        <a:solidFill>
          <a:srgbClr val="FFFFFF"/>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825" name="Body Level One…"/>
          <p:cNvSpPr txBox="1">
            <a:spLocks noGrp="1"/>
          </p:cNvSpPr>
          <p:nvPr>
            <p:ph type="body" sz="half" idx="1"/>
          </p:nvPr>
        </p:nvSpPr>
        <p:spPr>
          <a:xfrm>
            <a:off x="321507" y="1125353"/>
            <a:ext cx="5786029" cy="3181720"/>
          </a:xfrm>
          <a:prstGeom prst="rect">
            <a:avLst/>
          </a:prstGeom>
        </p:spPr>
        <p:txBody>
          <a:bodyPr vert="eaVert"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26"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20947684"/>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11_Vertical Title and Text">
    <p:bg>
      <p:bgPr>
        <a:solidFill>
          <a:srgbClr val="FFFFFF"/>
        </a:solidFill>
        <a:effectLst/>
      </p:bgPr>
    </p:bg>
    <p:spTree>
      <p:nvGrpSpPr>
        <p:cNvPr id="1" name=""/>
        <p:cNvGrpSpPr/>
        <p:nvPr/>
      </p:nvGrpSpPr>
      <p:grpSpPr>
        <a:xfrm>
          <a:off x="0" y="0"/>
          <a:ext cx="0" cy="0"/>
          <a:chOff x="0" y="0"/>
          <a:chExt cx="0" cy="0"/>
        </a:xfrm>
      </p:grpSpPr>
      <p:sp>
        <p:nvSpPr>
          <p:cNvPr id="1833" name="Title Text"/>
          <p:cNvSpPr txBox="1">
            <a:spLocks noGrp="1"/>
          </p:cNvSpPr>
          <p:nvPr>
            <p:ph type="title"/>
          </p:nvPr>
        </p:nvSpPr>
        <p:spPr>
          <a:xfrm>
            <a:off x="4661865" y="193136"/>
            <a:ext cx="1445671" cy="4113907"/>
          </a:xfrm>
          <a:prstGeom prst="rect">
            <a:avLst/>
          </a:prstGeom>
          <a:noFill/>
        </p:spPr>
        <p:txBody>
          <a:bodyPr vert="eaVert" lIns="32857" tIns="32857" rIns="32857" bIns="32857"/>
          <a:lstStyle>
            <a:lvl1pPr defTabSz="321022">
              <a:defRPr sz="3100" b="0">
                <a:solidFill>
                  <a:srgbClr val="000000"/>
                </a:solidFill>
              </a:defRPr>
            </a:lvl1pPr>
          </a:lstStyle>
          <a:p>
            <a:r>
              <a:t>Title Text</a:t>
            </a:r>
          </a:p>
        </p:txBody>
      </p:sp>
      <p:sp>
        <p:nvSpPr>
          <p:cNvPr id="1834" name="Body Level One…"/>
          <p:cNvSpPr txBox="1">
            <a:spLocks noGrp="1"/>
          </p:cNvSpPr>
          <p:nvPr>
            <p:ph type="body" sz="half" idx="1"/>
          </p:nvPr>
        </p:nvSpPr>
        <p:spPr>
          <a:xfrm>
            <a:off x="321507" y="193136"/>
            <a:ext cx="4233190" cy="4113907"/>
          </a:xfrm>
          <a:prstGeom prst="rect">
            <a:avLst/>
          </a:prstGeom>
        </p:spPr>
        <p:txBody>
          <a:bodyPr vert="eaVert"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3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4738023"/>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rgbClr val="000000"/>
        </a:solidFill>
        <a:effectLst/>
      </p:bgPr>
    </p:bg>
    <p:spTree>
      <p:nvGrpSpPr>
        <p:cNvPr id="1" name=""/>
        <p:cNvGrpSpPr/>
        <p:nvPr/>
      </p:nvGrpSpPr>
      <p:grpSpPr>
        <a:xfrm>
          <a:off x="0" y="0"/>
          <a:ext cx="0" cy="0"/>
          <a:chOff x="0" y="0"/>
          <a:chExt cx="0" cy="0"/>
        </a:xfrm>
      </p:grpSpPr>
      <p:sp>
        <p:nvSpPr>
          <p:cNvPr id="1851"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52" name="Body Level One…"/>
          <p:cNvSpPr txBox="1">
            <a:spLocks noGrp="1"/>
          </p:cNvSpPr>
          <p:nvPr>
            <p:ph type="body" idx="1"/>
          </p:nvPr>
        </p:nvSpPr>
        <p:spPr>
          <a:xfrm>
            <a:off x="685800" y="1981200"/>
            <a:ext cx="7772400" cy="4114800"/>
          </a:xfrm>
          <a:prstGeom prst="rect">
            <a:avLst/>
          </a:prstGeom>
        </p:spPr>
        <p:txBody>
          <a:bodyPr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53"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833802414"/>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12_Section Header">
    <p:bg>
      <p:bgPr>
        <a:solidFill>
          <a:srgbClr val="000000"/>
        </a:solidFill>
        <a:effectLst/>
      </p:bgPr>
    </p:bg>
    <p:spTree>
      <p:nvGrpSpPr>
        <p:cNvPr id="1" name=""/>
        <p:cNvGrpSpPr/>
        <p:nvPr/>
      </p:nvGrpSpPr>
      <p:grpSpPr>
        <a:xfrm>
          <a:off x="0" y="0"/>
          <a:ext cx="0" cy="0"/>
          <a:chOff x="0" y="0"/>
          <a:chExt cx="0" cy="0"/>
        </a:xfrm>
      </p:grpSpPr>
      <p:sp>
        <p:nvSpPr>
          <p:cNvPr id="1860"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cap="all"/>
            </a:lvl1pPr>
          </a:lstStyle>
          <a:p>
            <a:r>
              <a:t>Title Text</a:t>
            </a:r>
          </a:p>
        </p:txBody>
      </p:sp>
      <p:sp>
        <p:nvSpPr>
          <p:cNvPr id="1861"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a:solidFill>
                  <a:srgbClr val="000000"/>
                </a:solidFill>
              </a:defRPr>
            </a:lvl1pPr>
            <a:lvl2pPr marL="0" indent="456725">
              <a:spcBef>
                <a:spcPts val="400"/>
              </a:spcBef>
              <a:buSzTx/>
              <a:buNone/>
              <a:defRPr sz="2000">
                <a:solidFill>
                  <a:srgbClr val="000000"/>
                </a:solidFill>
              </a:defRPr>
            </a:lvl2pPr>
            <a:lvl3pPr marL="0" indent="913454">
              <a:spcBef>
                <a:spcPts val="400"/>
              </a:spcBef>
              <a:buSzTx/>
              <a:buNone/>
              <a:defRPr sz="2000">
                <a:solidFill>
                  <a:srgbClr val="000000"/>
                </a:solidFill>
              </a:defRPr>
            </a:lvl3pPr>
            <a:lvl4pPr marL="0" indent="1370171">
              <a:spcBef>
                <a:spcPts val="400"/>
              </a:spcBef>
              <a:buSzTx/>
              <a:buNone/>
              <a:defRPr sz="2000">
                <a:solidFill>
                  <a:srgbClr val="000000"/>
                </a:solidFill>
              </a:defRPr>
            </a:lvl4pPr>
            <a:lvl5pPr marL="0" indent="1826907">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62"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547328818"/>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000000"/>
        </a:solidFill>
        <a:effectLst/>
      </p:bgPr>
    </p:bg>
    <p:spTree>
      <p:nvGrpSpPr>
        <p:cNvPr id="1" name=""/>
        <p:cNvGrpSpPr/>
        <p:nvPr/>
      </p:nvGrpSpPr>
      <p:grpSpPr>
        <a:xfrm>
          <a:off x="0" y="0"/>
          <a:ext cx="0" cy="0"/>
          <a:chOff x="0" y="0"/>
          <a:chExt cx="0" cy="0"/>
        </a:xfrm>
      </p:grpSpPr>
      <p:sp>
        <p:nvSpPr>
          <p:cNvPr id="1869"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70" name="Body Level One…"/>
          <p:cNvSpPr txBox="1">
            <a:spLocks noGrp="1"/>
          </p:cNvSpPr>
          <p:nvPr>
            <p:ph type="body" sz="half" idx="1"/>
          </p:nvPr>
        </p:nvSpPr>
        <p:spPr>
          <a:xfrm>
            <a:off x="685800" y="1981200"/>
            <a:ext cx="3810000" cy="4114800"/>
          </a:xfrm>
          <a:prstGeom prst="rect">
            <a:avLst/>
          </a:prstGeom>
        </p:spPr>
        <p:txBody>
          <a:bodyPr lIns="45671" tIns="45671" rIns="45671" bIns="45671">
            <a:normAutofit/>
          </a:bodyPr>
          <a:lstStyle>
            <a:lvl1pPr marL="342542" indent="-342542">
              <a:spcBef>
                <a:spcPts val="600"/>
              </a:spcBef>
              <a:buSzPct val="100000"/>
              <a:buChar char="•"/>
              <a:defRPr sz="2800">
                <a:solidFill>
                  <a:srgbClr val="000000"/>
                </a:solidFill>
              </a:defRPr>
            </a:lvl1pPr>
            <a:lvl2pPr marL="789750" indent="-333032">
              <a:spcBef>
                <a:spcPts val="600"/>
              </a:spcBef>
              <a:buSzPct val="100000"/>
              <a:buChar char="–"/>
              <a:defRPr sz="2800">
                <a:solidFill>
                  <a:srgbClr val="000000"/>
                </a:solidFill>
              </a:defRPr>
            </a:lvl2pPr>
            <a:lvl3pPr marL="1233151" indent="-319708">
              <a:spcBef>
                <a:spcPts val="600"/>
              </a:spcBef>
              <a:buSzPct val="100000"/>
              <a:buChar char="•"/>
              <a:defRPr sz="2800">
                <a:solidFill>
                  <a:srgbClr val="000000"/>
                </a:solidFill>
              </a:defRPr>
            </a:lvl3pPr>
            <a:lvl4pPr marL="1725405" indent="-355231">
              <a:spcBef>
                <a:spcPts val="600"/>
              </a:spcBef>
              <a:buSzPct val="100000"/>
              <a:buChar char="–"/>
              <a:defRPr sz="2800">
                <a:solidFill>
                  <a:srgbClr val="000000"/>
                </a:solidFill>
              </a:defRPr>
            </a:lvl4pPr>
            <a:lvl5pPr marL="2182126" indent="-355231">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71"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51165736"/>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12_Comparison">
    <p:bg>
      <p:bgPr>
        <a:solidFill>
          <a:srgbClr val="000000"/>
        </a:solidFill>
        <a:effectLst/>
      </p:bgPr>
    </p:bg>
    <p:spTree>
      <p:nvGrpSpPr>
        <p:cNvPr id="1" name=""/>
        <p:cNvGrpSpPr/>
        <p:nvPr/>
      </p:nvGrpSpPr>
      <p:grpSpPr>
        <a:xfrm>
          <a:off x="0" y="0"/>
          <a:ext cx="0" cy="0"/>
          <a:chOff x="0" y="0"/>
          <a:chExt cx="0" cy="0"/>
        </a:xfrm>
      </p:grpSpPr>
      <p:sp>
        <p:nvSpPr>
          <p:cNvPr id="187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a:lvl1pPr>
          </a:lstStyle>
          <a:p>
            <a:r>
              <a:t>Title Text</a:t>
            </a:r>
          </a:p>
        </p:txBody>
      </p:sp>
      <p:sp>
        <p:nvSpPr>
          <p:cNvPr id="1879"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a:solidFill>
                  <a:srgbClr val="000000"/>
                </a:solidFill>
              </a:defRPr>
            </a:lvl1pPr>
            <a:lvl2pPr marL="0" indent="456725">
              <a:spcBef>
                <a:spcPts val="500"/>
              </a:spcBef>
              <a:buSzTx/>
              <a:buNone/>
              <a:defRPr sz="2400" b="1">
                <a:solidFill>
                  <a:srgbClr val="000000"/>
                </a:solidFill>
              </a:defRPr>
            </a:lvl2pPr>
            <a:lvl3pPr marL="0" indent="913454">
              <a:spcBef>
                <a:spcPts val="500"/>
              </a:spcBef>
              <a:buSzTx/>
              <a:buNone/>
              <a:defRPr sz="2400" b="1">
                <a:solidFill>
                  <a:srgbClr val="000000"/>
                </a:solidFill>
              </a:defRPr>
            </a:lvl3pPr>
            <a:lvl4pPr marL="0" indent="1370171">
              <a:spcBef>
                <a:spcPts val="500"/>
              </a:spcBef>
              <a:buSzTx/>
              <a:buNone/>
              <a:defRPr sz="2400" b="1">
                <a:solidFill>
                  <a:srgbClr val="000000"/>
                </a:solidFill>
              </a:defRPr>
            </a:lvl4pPr>
            <a:lvl5pPr marL="0" indent="1826907">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80"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p>
            <a:pPr marL="0" indent="0" rtl="0">
              <a:spcBef>
                <a:spcPts val="500"/>
              </a:spcBef>
              <a:buSzTx/>
              <a:buNone/>
              <a:defRPr sz="2400" b="1">
                <a:solidFill>
                  <a:srgbClr val="000000"/>
                </a:solidFill>
              </a:defRPr>
            </a:pPr>
            <a:endParaRPr/>
          </a:p>
        </p:txBody>
      </p:sp>
      <p:sp>
        <p:nvSpPr>
          <p:cNvPr id="1881"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175179188"/>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000000"/>
        </a:solidFill>
        <a:effectLst/>
      </p:bgPr>
    </p:bg>
    <p:spTree>
      <p:nvGrpSpPr>
        <p:cNvPr id="1" name=""/>
        <p:cNvGrpSpPr/>
        <p:nvPr/>
      </p:nvGrpSpPr>
      <p:grpSpPr>
        <a:xfrm>
          <a:off x="0" y="0"/>
          <a:ext cx="0" cy="0"/>
          <a:chOff x="0" y="0"/>
          <a:chExt cx="0" cy="0"/>
        </a:xfrm>
      </p:grpSpPr>
      <p:sp>
        <p:nvSpPr>
          <p:cNvPr id="1888"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89"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48627974"/>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12_Blank">
    <p:bg>
      <p:bgPr>
        <a:solidFill>
          <a:srgbClr val="000000"/>
        </a:solidFill>
        <a:effectLst/>
      </p:bgPr>
    </p:bg>
    <p:spTree>
      <p:nvGrpSpPr>
        <p:cNvPr id="1" name=""/>
        <p:cNvGrpSpPr/>
        <p:nvPr/>
      </p:nvGrpSpPr>
      <p:grpSpPr>
        <a:xfrm>
          <a:off x="0" y="0"/>
          <a:ext cx="0" cy="0"/>
          <a:chOff x="0" y="0"/>
          <a:chExt cx="0" cy="0"/>
        </a:xfrm>
      </p:grpSpPr>
      <p:sp>
        <p:nvSpPr>
          <p:cNvPr id="189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2688537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02/03/2024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3/2/24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244091728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903"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a:lvl1pPr>
          </a:lstStyle>
          <a:p>
            <a:r>
              <a:t>Title Text</a:t>
            </a:r>
          </a:p>
        </p:txBody>
      </p:sp>
      <p:sp>
        <p:nvSpPr>
          <p:cNvPr id="1904"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05"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p>
            <a:pPr marL="0" indent="0" rtl="0">
              <a:spcBef>
                <a:spcPts val="300"/>
              </a:spcBef>
              <a:buSzTx/>
              <a:buNone/>
              <a:defRPr sz="1400">
                <a:solidFill>
                  <a:srgbClr val="000000"/>
                </a:solidFill>
              </a:defRPr>
            </a:pPr>
            <a:endParaRPr/>
          </a:p>
        </p:txBody>
      </p:sp>
      <p:sp>
        <p:nvSpPr>
          <p:cNvPr id="190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06977834"/>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913"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a:lvl1pPr>
          </a:lstStyle>
          <a:p>
            <a:r>
              <a:t>Title Text</a:t>
            </a:r>
          </a:p>
        </p:txBody>
      </p:sp>
      <p:sp>
        <p:nvSpPr>
          <p:cNvPr id="191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915"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a:solidFill>
                  <a:srgbClr val="000000"/>
                </a:solidFill>
              </a:defRPr>
            </a:lvl1pPr>
            <a:lvl2pPr marL="0" indent="456725">
              <a:spcBef>
                <a:spcPts val="300"/>
              </a:spcBef>
              <a:buSzTx/>
              <a:buNone/>
              <a:defRPr sz="1400">
                <a:solidFill>
                  <a:srgbClr val="000000"/>
                </a:solidFill>
              </a:defRPr>
            </a:lvl2pPr>
            <a:lvl3pPr marL="0" indent="913454">
              <a:spcBef>
                <a:spcPts val="300"/>
              </a:spcBef>
              <a:buSzTx/>
              <a:buNone/>
              <a:defRPr sz="1400">
                <a:solidFill>
                  <a:srgbClr val="000000"/>
                </a:solidFill>
              </a:defRPr>
            </a:lvl3pPr>
            <a:lvl4pPr marL="0" indent="1370171">
              <a:spcBef>
                <a:spcPts val="300"/>
              </a:spcBef>
              <a:buSzTx/>
              <a:buNone/>
              <a:defRPr sz="1400">
                <a:solidFill>
                  <a:srgbClr val="000000"/>
                </a:solidFill>
              </a:defRPr>
            </a:lvl4pPr>
            <a:lvl5pPr marL="0" indent="1826907">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1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629834551"/>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12_Title and Vertical Text">
    <p:bg>
      <p:bgPr>
        <a:solidFill>
          <a:srgbClr val="000000"/>
        </a:solidFill>
        <a:effectLst/>
      </p:bgPr>
    </p:bg>
    <p:spTree>
      <p:nvGrpSpPr>
        <p:cNvPr id="1" name=""/>
        <p:cNvGrpSpPr/>
        <p:nvPr/>
      </p:nvGrpSpPr>
      <p:grpSpPr>
        <a:xfrm>
          <a:off x="0" y="0"/>
          <a:ext cx="0" cy="0"/>
          <a:chOff x="0" y="0"/>
          <a:chExt cx="0" cy="0"/>
        </a:xfrm>
      </p:grpSpPr>
      <p:sp>
        <p:nvSpPr>
          <p:cNvPr id="1923"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924" name="Body Level One…"/>
          <p:cNvSpPr txBox="1">
            <a:spLocks noGrp="1"/>
          </p:cNvSpPr>
          <p:nvPr>
            <p:ph type="body" idx="1"/>
          </p:nvPr>
        </p:nvSpPr>
        <p:spPr>
          <a:xfrm>
            <a:off x="685800" y="1981200"/>
            <a:ext cx="7772400" cy="4114800"/>
          </a:xfrm>
          <a:prstGeom prst="rect">
            <a:avLst/>
          </a:prstGeom>
        </p:spPr>
        <p:txBody>
          <a:bodyPr vert="eaVert"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25"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18943116"/>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12_Vertical Title and Text">
    <p:bg>
      <p:bgPr>
        <a:solidFill>
          <a:srgbClr val="000000"/>
        </a:solidFill>
        <a:effectLst/>
      </p:bgPr>
    </p:bg>
    <p:spTree>
      <p:nvGrpSpPr>
        <p:cNvPr id="1" name=""/>
        <p:cNvGrpSpPr/>
        <p:nvPr/>
      </p:nvGrpSpPr>
      <p:grpSpPr>
        <a:xfrm>
          <a:off x="0" y="0"/>
          <a:ext cx="0" cy="0"/>
          <a:chOff x="0" y="0"/>
          <a:chExt cx="0" cy="0"/>
        </a:xfrm>
      </p:grpSpPr>
      <p:sp>
        <p:nvSpPr>
          <p:cNvPr id="1932" name="Title Text"/>
          <p:cNvSpPr txBox="1">
            <a:spLocks noGrp="1"/>
          </p:cNvSpPr>
          <p:nvPr>
            <p:ph type="title"/>
          </p:nvPr>
        </p:nvSpPr>
        <p:spPr>
          <a:xfrm>
            <a:off x="6515100" y="609600"/>
            <a:ext cx="1943100" cy="5486400"/>
          </a:xfrm>
          <a:prstGeom prst="rect">
            <a:avLst/>
          </a:prstGeom>
          <a:noFill/>
        </p:spPr>
        <p:txBody>
          <a:bodyPr vert="eaVert" lIns="45671" tIns="45671" rIns="45671" bIns="45671"/>
          <a:lstStyle>
            <a:lvl1pPr>
              <a:defRPr sz="4400"/>
            </a:lvl1pPr>
          </a:lstStyle>
          <a:p>
            <a:r>
              <a:t>Title Text</a:t>
            </a:r>
          </a:p>
        </p:txBody>
      </p:sp>
      <p:sp>
        <p:nvSpPr>
          <p:cNvPr id="1933" name="Body Level One…"/>
          <p:cNvSpPr txBox="1">
            <a:spLocks noGrp="1"/>
          </p:cNvSpPr>
          <p:nvPr>
            <p:ph type="body" idx="1"/>
          </p:nvPr>
        </p:nvSpPr>
        <p:spPr>
          <a:xfrm>
            <a:off x="685800" y="609600"/>
            <a:ext cx="5676900" cy="5486400"/>
          </a:xfrm>
          <a:prstGeom prst="rect">
            <a:avLst/>
          </a:prstGeom>
        </p:spPr>
        <p:txBody>
          <a:bodyPr vert="eaVert"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34"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274289795"/>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FFFFFF"/>
        </a:solidFill>
        <a:effectLst/>
      </p:bgPr>
    </p:bg>
    <p:spTree>
      <p:nvGrpSpPr>
        <p:cNvPr id="1" name=""/>
        <p:cNvGrpSpPr/>
        <p:nvPr/>
      </p:nvGrpSpPr>
      <p:grpSpPr>
        <a:xfrm>
          <a:off x="0" y="0"/>
          <a:ext cx="0" cy="0"/>
          <a:chOff x="0" y="0"/>
          <a:chExt cx="0" cy="0"/>
        </a:xfrm>
      </p:grpSpPr>
      <p:sp>
        <p:nvSpPr>
          <p:cNvPr id="1941" name="Title Text"/>
          <p:cNvSpPr txBox="1">
            <a:spLocks noGrp="1"/>
          </p:cNvSpPr>
          <p:nvPr>
            <p:ph type="title"/>
          </p:nvPr>
        </p:nvSpPr>
        <p:spPr>
          <a:xfrm>
            <a:off x="685436" y="2130088"/>
            <a:ext cx="7773128" cy="1470290"/>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42" name="Body Level One…"/>
          <p:cNvSpPr txBox="1">
            <a:spLocks noGrp="1"/>
          </p:cNvSpPr>
          <p:nvPr>
            <p:ph type="body" sz="quarter" idx="1"/>
          </p:nvPr>
        </p:nvSpPr>
        <p:spPr>
          <a:xfrm>
            <a:off x="1371990" y="3886163"/>
            <a:ext cx="6400019" cy="1752737"/>
          </a:xfrm>
          <a:prstGeom prst="rect">
            <a:avLst/>
          </a:prstGeom>
        </p:spPr>
        <p:txBody>
          <a:bodyPr lIns="32890" tIns="32890" rIns="32890" bIns="32890">
            <a:normAutofit/>
          </a:bodyPr>
          <a:lstStyle>
            <a:lvl1pPr marL="0" indent="0" algn="ctr" defTabSz="321326">
              <a:spcBef>
                <a:spcPts val="500"/>
              </a:spcBef>
              <a:buSzTx/>
              <a:buNone/>
              <a:defRPr sz="2300">
                <a:solidFill>
                  <a:srgbClr val="000000"/>
                </a:solidFill>
              </a:defRPr>
            </a:lvl1pPr>
            <a:lvl2pPr marL="0" indent="321326" algn="ctr" defTabSz="321326">
              <a:spcBef>
                <a:spcPts val="500"/>
              </a:spcBef>
              <a:buSzTx/>
              <a:buNone/>
              <a:defRPr sz="2300">
                <a:solidFill>
                  <a:srgbClr val="000000"/>
                </a:solidFill>
              </a:defRPr>
            </a:lvl2pPr>
            <a:lvl3pPr marL="0" indent="642653" algn="ctr" defTabSz="321326">
              <a:spcBef>
                <a:spcPts val="500"/>
              </a:spcBef>
              <a:buSzTx/>
              <a:buNone/>
              <a:defRPr sz="2300">
                <a:solidFill>
                  <a:srgbClr val="000000"/>
                </a:solidFill>
              </a:defRPr>
            </a:lvl3pPr>
            <a:lvl4pPr marL="0" indent="963981" algn="ctr" defTabSz="321326">
              <a:spcBef>
                <a:spcPts val="500"/>
              </a:spcBef>
              <a:buSzTx/>
              <a:buNone/>
              <a:defRPr sz="2300">
                <a:solidFill>
                  <a:srgbClr val="000000"/>
                </a:solidFill>
              </a:defRPr>
            </a:lvl4pPr>
            <a:lvl5pPr marL="0" indent="1285307" algn="ctr"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4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05765372"/>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11_Title and Content">
    <p:bg>
      <p:bgPr>
        <a:solidFill>
          <a:srgbClr val="FFFFFF"/>
        </a:solidFill>
        <a:effectLst/>
      </p:bgPr>
    </p:bg>
    <p:spTree>
      <p:nvGrpSpPr>
        <p:cNvPr id="1" name=""/>
        <p:cNvGrpSpPr/>
        <p:nvPr/>
      </p:nvGrpSpPr>
      <p:grpSpPr>
        <a:xfrm>
          <a:off x="0" y="0"/>
          <a:ext cx="0" cy="0"/>
          <a:chOff x="0" y="0"/>
          <a:chExt cx="0" cy="0"/>
        </a:xfrm>
      </p:grpSpPr>
      <p:sp>
        <p:nvSpPr>
          <p:cNvPr id="1950"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51" name="Body Level One…"/>
          <p:cNvSpPr txBox="1">
            <a:spLocks noGrp="1"/>
          </p:cNvSpPr>
          <p:nvPr>
            <p:ph type="body" sz="half" idx="1"/>
          </p:nvPr>
        </p:nvSpPr>
        <p:spPr>
          <a:xfrm>
            <a:off x="321507" y="1125334"/>
            <a:ext cx="5786029" cy="3181720"/>
          </a:xfrm>
          <a:prstGeom prst="rect">
            <a:avLst/>
          </a:prstGeom>
        </p:spPr>
        <p:txBody>
          <a:bodyPr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52"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78544411"/>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13_Section Header">
    <p:bg>
      <p:bgPr>
        <a:solidFill>
          <a:srgbClr val="FFFFFF"/>
        </a:solidFill>
        <a:effectLst/>
      </p:bgPr>
    </p:bg>
    <p:spTree>
      <p:nvGrpSpPr>
        <p:cNvPr id="1" name=""/>
        <p:cNvGrpSpPr/>
        <p:nvPr/>
      </p:nvGrpSpPr>
      <p:grpSpPr>
        <a:xfrm>
          <a:off x="0" y="0"/>
          <a:ext cx="0" cy="0"/>
          <a:chOff x="0" y="0"/>
          <a:chExt cx="0" cy="0"/>
        </a:xfrm>
      </p:grpSpPr>
      <p:sp>
        <p:nvSpPr>
          <p:cNvPr id="1959" name="Title Text"/>
          <p:cNvSpPr txBox="1">
            <a:spLocks noGrp="1"/>
          </p:cNvSpPr>
          <p:nvPr>
            <p:ph type="title"/>
          </p:nvPr>
        </p:nvSpPr>
        <p:spPr>
          <a:xfrm>
            <a:off x="722287" y="4406412"/>
            <a:ext cx="7772011" cy="1363116"/>
          </a:xfrm>
          <a:prstGeom prst="rect">
            <a:avLst/>
          </a:prstGeom>
          <a:noFill/>
        </p:spPr>
        <p:txBody>
          <a:bodyPr lIns="32890" tIns="32890" rIns="32890" bIns="32890" anchor="t"/>
          <a:lstStyle>
            <a:lvl1pPr algn="l" defTabSz="321326">
              <a:defRPr cap="all">
                <a:solidFill>
                  <a:srgbClr val="000000"/>
                </a:solidFill>
              </a:defRPr>
            </a:lvl1pPr>
          </a:lstStyle>
          <a:p>
            <a:r>
              <a:t>Title Text</a:t>
            </a:r>
          </a:p>
        </p:txBody>
      </p:sp>
      <p:sp>
        <p:nvSpPr>
          <p:cNvPr id="1960" name="Body Level One…"/>
          <p:cNvSpPr txBox="1">
            <a:spLocks noGrp="1"/>
          </p:cNvSpPr>
          <p:nvPr>
            <p:ph type="body" sz="quarter" idx="1"/>
          </p:nvPr>
        </p:nvSpPr>
        <p:spPr>
          <a:xfrm>
            <a:off x="722287" y="2907085"/>
            <a:ext cx="7772011" cy="1499317"/>
          </a:xfrm>
          <a:prstGeom prst="rect">
            <a:avLst/>
          </a:prstGeom>
        </p:spPr>
        <p:txBody>
          <a:bodyPr lIns="32890" tIns="32890" rIns="32890" bIns="32890" anchor="b">
            <a:normAutofit/>
          </a:bodyPr>
          <a:lstStyle>
            <a:lvl1pPr marL="0" indent="0" defTabSz="321326">
              <a:spcBef>
                <a:spcPts val="500"/>
              </a:spcBef>
              <a:buSzTx/>
              <a:buNone/>
              <a:defRPr sz="1400">
                <a:solidFill>
                  <a:srgbClr val="000000"/>
                </a:solidFill>
              </a:defRPr>
            </a:lvl1pPr>
            <a:lvl2pPr marL="0" indent="321326" defTabSz="321326">
              <a:spcBef>
                <a:spcPts val="500"/>
              </a:spcBef>
              <a:buSzTx/>
              <a:buNone/>
              <a:defRPr sz="1400">
                <a:solidFill>
                  <a:srgbClr val="000000"/>
                </a:solidFill>
              </a:defRPr>
            </a:lvl2pPr>
            <a:lvl3pPr marL="0" indent="642653" defTabSz="321326">
              <a:spcBef>
                <a:spcPts val="500"/>
              </a:spcBef>
              <a:buSzTx/>
              <a:buNone/>
              <a:defRPr sz="1400">
                <a:solidFill>
                  <a:srgbClr val="000000"/>
                </a:solidFill>
              </a:defRPr>
            </a:lvl3pPr>
            <a:lvl4pPr marL="0" indent="963981" defTabSz="321326">
              <a:spcBef>
                <a:spcPts val="500"/>
              </a:spcBef>
              <a:buSzTx/>
              <a:buNone/>
              <a:defRPr sz="1400">
                <a:solidFill>
                  <a:srgbClr val="000000"/>
                </a:solidFill>
              </a:defRPr>
            </a:lvl4pPr>
            <a:lvl5pPr marL="0" indent="1285307" defTabSz="321326">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02894368"/>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13_Two Content">
    <p:bg>
      <p:bgPr>
        <a:solidFill>
          <a:srgbClr val="FFFFFF"/>
        </a:solidFill>
        <a:effectLst/>
      </p:bgPr>
    </p:bg>
    <p:spTree>
      <p:nvGrpSpPr>
        <p:cNvPr id="1" name=""/>
        <p:cNvGrpSpPr/>
        <p:nvPr/>
      </p:nvGrpSpPr>
      <p:grpSpPr>
        <a:xfrm>
          <a:off x="0" y="0"/>
          <a:ext cx="0" cy="0"/>
          <a:chOff x="0" y="0"/>
          <a:chExt cx="0" cy="0"/>
        </a:xfrm>
      </p:grpSpPr>
      <p:sp>
        <p:nvSpPr>
          <p:cNvPr id="1968"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69" name="Body Level One…"/>
          <p:cNvSpPr txBox="1">
            <a:spLocks noGrp="1"/>
          </p:cNvSpPr>
          <p:nvPr>
            <p:ph type="body" sz="quarter" idx="1"/>
          </p:nvPr>
        </p:nvSpPr>
        <p:spPr>
          <a:xfrm>
            <a:off x="321518" y="1125334"/>
            <a:ext cx="2838872" cy="3181720"/>
          </a:xfrm>
          <a:prstGeom prst="rect">
            <a:avLst/>
          </a:prstGeom>
        </p:spPr>
        <p:txBody>
          <a:bodyPr lIns="32890" tIns="32890" rIns="32890" bIns="32890">
            <a:normAutofit/>
          </a:bodyPr>
          <a:lstStyle>
            <a:lvl1pPr marL="240995" indent="-240995" defTabSz="321326">
              <a:spcBef>
                <a:spcPts val="500"/>
              </a:spcBef>
              <a:buSzTx/>
              <a:buNone/>
              <a:defRPr sz="2000">
                <a:solidFill>
                  <a:srgbClr val="000000"/>
                </a:solidFill>
              </a:defRPr>
            </a:lvl1pPr>
            <a:lvl2pPr marL="240995" indent="80332" defTabSz="321326">
              <a:spcBef>
                <a:spcPts val="500"/>
              </a:spcBef>
              <a:buSzTx/>
              <a:buNone/>
              <a:defRPr sz="2000">
                <a:solidFill>
                  <a:srgbClr val="000000"/>
                </a:solidFill>
              </a:defRPr>
            </a:lvl2pPr>
            <a:lvl3pPr marL="240995" indent="401659" defTabSz="321326">
              <a:spcBef>
                <a:spcPts val="500"/>
              </a:spcBef>
              <a:buSzTx/>
              <a:buNone/>
              <a:defRPr sz="2000">
                <a:solidFill>
                  <a:srgbClr val="000000"/>
                </a:solidFill>
              </a:defRPr>
            </a:lvl3pPr>
            <a:lvl4pPr marL="240995" indent="722987" defTabSz="321326">
              <a:spcBef>
                <a:spcPts val="500"/>
              </a:spcBef>
              <a:buSzTx/>
              <a:buNone/>
              <a:defRPr sz="2000">
                <a:solidFill>
                  <a:srgbClr val="000000"/>
                </a:solidFill>
              </a:defRPr>
            </a:lvl4pPr>
            <a:lvl5pPr marL="240995" indent="1044319" defTabSz="321326">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7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91757297"/>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13_Comparison">
    <p:bg>
      <p:bgPr>
        <a:solidFill>
          <a:srgbClr val="FFFFFF"/>
        </a:solidFill>
        <a:effectLst/>
      </p:bgPr>
    </p:bg>
    <p:spTree>
      <p:nvGrpSpPr>
        <p:cNvPr id="1" name=""/>
        <p:cNvGrpSpPr/>
        <p:nvPr/>
      </p:nvGrpSpPr>
      <p:grpSpPr>
        <a:xfrm>
          <a:off x="0" y="0"/>
          <a:ext cx="0" cy="0"/>
          <a:chOff x="0" y="0"/>
          <a:chExt cx="0" cy="0"/>
        </a:xfrm>
      </p:grpSpPr>
      <p:sp>
        <p:nvSpPr>
          <p:cNvPr id="1977" name="Title Text"/>
          <p:cNvSpPr txBox="1">
            <a:spLocks noGrp="1"/>
          </p:cNvSpPr>
          <p:nvPr>
            <p:ph type="title"/>
          </p:nvPr>
        </p:nvSpPr>
        <p:spPr>
          <a:xfrm>
            <a:off x="457714" y="274632"/>
            <a:ext cx="8228595" cy="1143188"/>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78" name="Body Level One…"/>
          <p:cNvSpPr txBox="1">
            <a:spLocks noGrp="1"/>
          </p:cNvSpPr>
          <p:nvPr>
            <p:ph type="body" sz="quarter" idx="1"/>
          </p:nvPr>
        </p:nvSpPr>
        <p:spPr>
          <a:xfrm>
            <a:off x="457714" y="1535040"/>
            <a:ext cx="4040062" cy="639694"/>
          </a:xfrm>
          <a:prstGeom prst="rect">
            <a:avLst/>
          </a:prstGeom>
        </p:spPr>
        <p:txBody>
          <a:bodyPr lIns="32890" tIns="32890" rIns="32890" bIns="32890" anchor="b">
            <a:normAutofit/>
          </a:bodyPr>
          <a:lstStyle>
            <a:lvl1pPr marL="0" indent="0" defTabSz="321326">
              <a:spcBef>
                <a:spcPts val="500"/>
              </a:spcBef>
              <a:buSzTx/>
              <a:buNone/>
              <a:defRPr sz="1700" b="1">
                <a:solidFill>
                  <a:srgbClr val="000000"/>
                </a:solidFill>
              </a:defRPr>
            </a:lvl1pPr>
            <a:lvl2pPr marL="0" indent="321326" defTabSz="321326">
              <a:spcBef>
                <a:spcPts val="500"/>
              </a:spcBef>
              <a:buSzTx/>
              <a:buNone/>
              <a:defRPr sz="1700" b="1">
                <a:solidFill>
                  <a:srgbClr val="000000"/>
                </a:solidFill>
              </a:defRPr>
            </a:lvl2pPr>
            <a:lvl3pPr marL="0" indent="642653" defTabSz="321326">
              <a:spcBef>
                <a:spcPts val="500"/>
              </a:spcBef>
              <a:buSzTx/>
              <a:buNone/>
              <a:defRPr sz="1700" b="1">
                <a:solidFill>
                  <a:srgbClr val="000000"/>
                </a:solidFill>
              </a:defRPr>
            </a:lvl3pPr>
            <a:lvl4pPr marL="0" indent="963981" defTabSz="321326">
              <a:spcBef>
                <a:spcPts val="500"/>
              </a:spcBef>
              <a:buSzTx/>
              <a:buNone/>
              <a:defRPr sz="1700" b="1">
                <a:solidFill>
                  <a:srgbClr val="000000"/>
                </a:solidFill>
              </a:defRPr>
            </a:lvl4pPr>
            <a:lvl5pPr marL="0" indent="1285307" defTabSz="321326">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79" name="Text Placeholder 4"/>
          <p:cNvSpPr>
            <a:spLocks noGrp="1"/>
          </p:cNvSpPr>
          <p:nvPr>
            <p:ph type="body" sz="quarter" idx="21"/>
          </p:nvPr>
        </p:nvSpPr>
        <p:spPr>
          <a:xfrm>
            <a:off x="4645121" y="1535040"/>
            <a:ext cx="4041178" cy="639693"/>
          </a:xfrm>
          <a:prstGeom prst="rect">
            <a:avLst/>
          </a:prstGeom>
        </p:spPr>
        <p:txBody>
          <a:bodyPr lIns="32890" tIns="32890" rIns="32890" bIns="32890" anchor="b">
            <a:normAutofit/>
          </a:bodyPr>
          <a:lstStyle/>
          <a:p>
            <a:pPr marL="0" indent="0" defTabSz="321326" rtl="0">
              <a:spcBef>
                <a:spcPts val="500"/>
              </a:spcBef>
              <a:buSzTx/>
              <a:buNone/>
              <a:defRPr sz="1700" b="1">
                <a:solidFill>
                  <a:srgbClr val="000000"/>
                </a:solidFill>
              </a:defRPr>
            </a:pPr>
            <a:endParaRPr/>
          </a:p>
        </p:txBody>
      </p:sp>
      <p:sp>
        <p:nvSpPr>
          <p:cNvPr id="198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24674202"/>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13_Title Only">
    <p:bg>
      <p:bgPr>
        <a:solidFill>
          <a:srgbClr val="FFFFFF"/>
        </a:solidFill>
        <a:effectLst/>
      </p:bgPr>
    </p:bg>
    <p:spTree>
      <p:nvGrpSpPr>
        <p:cNvPr id="1" name=""/>
        <p:cNvGrpSpPr/>
        <p:nvPr/>
      </p:nvGrpSpPr>
      <p:grpSpPr>
        <a:xfrm>
          <a:off x="0" y="0"/>
          <a:ext cx="0" cy="0"/>
          <a:chOff x="0" y="0"/>
          <a:chExt cx="0" cy="0"/>
        </a:xfrm>
      </p:grpSpPr>
      <p:sp>
        <p:nvSpPr>
          <p:cNvPr id="1987"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88"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8078906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3/2/24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02059358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13_Blank">
    <p:bg>
      <p:bgPr>
        <a:solidFill>
          <a:srgbClr val="FFFFFF"/>
        </a:solidFill>
        <a:effectLst/>
      </p:bgPr>
    </p:bg>
    <p:spTree>
      <p:nvGrpSpPr>
        <p:cNvPr id="1" name=""/>
        <p:cNvGrpSpPr/>
        <p:nvPr/>
      </p:nvGrpSpPr>
      <p:grpSpPr>
        <a:xfrm>
          <a:off x="0" y="0"/>
          <a:ext cx="0" cy="0"/>
          <a:chOff x="0" y="0"/>
          <a:chExt cx="0" cy="0"/>
        </a:xfrm>
      </p:grpSpPr>
      <p:sp>
        <p:nvSpPr>
          <p:cNvPr id="199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34274479"/>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13_Content with Caption">
    <p:bg>
      <p:bgPr>
        <a:solidFill>
          <a:srgbClr val="FFFFFF"/>
        </a:solidFill>
        <a:effectLst/>
      </p:bgPr>
    </p:bg>
    <p:spTree>
      <p:nvGrpSpPr>
        <p:cNvPr id="1" name=""/>
        <p:cNvGrpSpPr/>
        <p:nvPr/>
      </p:nvGrpSpPr>
      <p:grpSpPr>
        <a:xfrm>
          <a:off x="0" y="0"/>
          <a:ext cx="0" cy="0"/>
          <a:chOff x="0" y="0"/>
          <a:chExt cx="0" cy="0"/>
        </a:xfrm>
      </p:grpSpPr>
      <p:sp>
        <p:nvSpPr>
          <p:cNvPr id="2002" name="Title Text"/>
          <p:cNvSpPr txBox="1">
            <a:spLocks noGrp="1"/>
          </p:cNvSpPr>
          <p:nvPr>
            <p:ph type="title"/>
          </p:nvPr>
        </p:nvSpPr>
        <p:spPr>
          <a:xfrm>
            <a:off x="457714" y="273517"/>
            <a:ext cx="3007439" cy="1161049"/>
          </a:xfrm>
          <a:prstGeom prst="rect">
            <a:avLst/>
          </a:prstGeom>
          <a:noFill/>
        </p:spPr>
        <p:txBody>
          <a:bodyPr lIns="32890" tIns="32890" rIns="32890" bIns="32890" anchor="b"/>
          <a:lstStyle>
            <a:lvl1pPr algn="l" defTabSz="321326">
              <a:defRPr sz="1400">
                <a:solidFill>
                  <a:srgbClr val="000000"/>
                </a:solidFill>
              </a:defRPr>
            </a:lvl1pPr>
          </a:lstStyle>
          <a:p>
            <a:r>
              <a:t>Title Text</a:t>
            </a:r>
          </a:p>
        </p:txBody>
      </p:sp>
      <p:sp>
        <p:nvSpPr>
          <p:cNvPr id="2003" name="Body Level One…"/>
          <p:cNvSpPr txBox="1">
            <a:spLocks noGrp="1"/>
          </p:cNvSpPr>
          <p:nvPr>
            <p:ph type="body" idx="1"/>
          </p:nvPr>
        </p:nvSpPr>
        <p:spPr>
          <a:xfrm>
            <a:off x="3574544" y="273517"/>
            <a:ext cx="5111755" cy="5852131"/>
          </a:xfrm>
          <a:prstGeom prst="rect">
            <a:avLst/>
          </a:prstGeom>
        </p:spPr>
        <p:txBody>
          <a:bodyPr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04" name="Text Placeholder 3"/>
          <p:cNvSpPr>
            <a:spLocks noGrp="1"/>
          </p:cNvSpPr>
          <p:nvPr>
            <p:ph type="body" sz="half" idx="21"/>
          </p:nvPr>
        </p:nvSpPr>
        <p:spPr>
          <a:xfrm>
            <a:off x="457713" y="1434565"/>
            <a:ext cx="3007441" cy="4691082"/>
          </a:xfrm>
          <a:prstGeom prst="rect">
            <a:avLst/>
          </a:prstGeom>
        </p:spPr>
        <p:txBody>
          <a:bodyPr lIns="32890" tIns="32890" rIns="32890" bIns="32890">
            <a:normAutofit/>
          </a:bodyPr>
          <a:lstStyle/>
          <a:p>
            <a:pPr marL="0" indent="0" defTabSz="321326" rtl="0">
              <a:spcBef>
                <a:spcPts val="500"/>
              </a:spcBef>
              <a:buSzTx/>
              <a:buNone/>
              <a:defRPr sz="1000">
                <a:solidFill>
                  <a:srgbClr val="000000"/>
                </a:solidFill>
              </a:defRPr>
            </a:pPr>
            <a:endParaRPr/>
          </a:p>
        </p:txBody>
      </p:sp>
      <p:sp>
        <p:nvSpPr>
          <p:cNvPr id="200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00619824"/>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13_Picture with Caption">
    <p:bg>
      <p:bgPr>
        <a:solidFill>
          <a:srgbClr val="FFFFFF"/>
        </a:solidFill>
        <a:effectLst/>
      </p:bgPr>
    </p:bg>
    <p:spTree>
      <p:nvGrpSpPr>
        <p:cNvPr id="1" name=""/>
        <p:cNvGrpSpPr/>
        <p:nvPr/>
      </p:nvGrpSpPr>
      <p:grpSpPr>
        <a:xfrm>
          <a:off x="0" y="0"/>
          <a:ext cx="0" cy="0"/>
          <a:chOff x="0" y="0"/>
          <a:chExt cx="0" cy="0"/>
        </a:xfrm>
      </p:grpSpPr>
      <p:sp>
        <p:nvSpPr>
          <p:cNvPr id="2012" name="Title Text"/>
          <p:cNvSpPr txBox="1">
            <a:spLocks noGrp="1"/>
          </p:cNvSpPr>
          <p:nvPr>
            <p:ph type="title"/>
          </p:nvPr>
        </p:nvSpPr>
        <p:spPr>
          <a:xfrm>
            <a:off x="1791737" y="4800498"/>
            <a:ext cx="5486848" cy="567128"/>
          </a:xfrm>
          <a:prstGeom prst="rect">
            <a:avLst/>
          </a:prstGeom>
          <a:noFill/>
        </p:spPr>
        <p:txBody>
          <a:bodyPr lIns="32890" tIns="32890" rIns="32890" bIns="32890" anchor="b"/>
          <a:lstStyle>
            <a:lvl1pPr algn="l" defTabSz="321326">
              <a:defRPr sz="1400">
                <a:solidFill>
                  <a:srgbClr val="000000"/>
                </a:solidFill>
              </a:defRPr>
            </a:lvl1pPr>
          </a:lstStyle>
          <a:p>
            <a:r>
              <a:t>Title Text</a:t>
            </a:r>
          </a:p>
        </p:txBody>
      </p:sp>
      <p:sp>
        <p:nvSpPr>
          <p:cNvPr id="2013" name="Picture Placeholder 2"/>
          <p:cNvSpPr>
            <a:spLocks noGrp="1"/>
          </p:cNvSpPr>
          <p:nvPr>
            <p:ph type="pic" sz="half" idx="21"/>
          </p:nvPr>
        </p:nvSpPr>
        <p:spPr>
          <a:xfrm>
            <a:off x="1791737" y="612910"/>
            <a:ext cx="5486848" cy="4115024"/>
          </a:xfrm>
          <a:prstGeom prst="rect">
            <a:avLst/>
          </a:prstGeom>
        </p:spPr>
        <p:txBody>
          <a:bodyPr lIns="91439" tIns="45719" rIns="91439" bIns="45719"/>
          <a:lstStyle/>
          <a:p>
            <a:endParaRPr/>
          </a:p>
        </p:txBody>
      </p:sp>
      <p:sp>
        <p:nvSpPr>
          <p:cNvPr id="2014" name="Body Level One…"/>
          <p:cNvSpPr txBox="1">
            <a:spLocks noGrp="1"/>
          </p:cNvSpPr>
          <p:nvPr>
            <p:ph type="body" sz="quarter" idx="1"/>
          </p:nvPr>
        </p:nvSpPr>
        <p:spPr>
          <a:xfrm>
            <a:off x="1791737" y="5367627"/>
            <a:ext cx="5486848" cy="804920"/>
          </a:xfrm>
          <a:prstGeom prst="rect">
            <a:avLst/>
          </a:prstGeom>
        </p:spPr>
        <p:txBody>
          <a:bodyPr lIns="32890" tIns="32890" rIns="32890" bIns="32890">
            <a:normAutofit/>
          </a:bodyPr>
          <a:lstStyle>
            <a:lvl1pPr marL="0" indent="0" defTabSz="321326">
              <a:spcBef>
                <a:spcPts val="500"/>
              </a:spcBef>
              <a:buSzTx/>
              <a:buNone/>
              <a:defRPr sz="1000">
                <a:solidFill>
                  <a:srgbClr val="000000"/>
                </a:solidFill>
              </a:defRPr>
            </a:lvl1pPr>
            <a:lvl2pPr marL="0" indent="321326" defTabSz="321326">
              <a:spcBef>
                <a:spcPts val="500"/>
              </a:spcBef>
              <a:buSzTx/>
              <a:buNone/>
              <a:defRPr sz="1000">
                <a:solidFill>
                  <a:srgbClr val="000000"/>
                </a:solidFill>
              </a:defRPr>
            </a:lvl2pPr>
            <a:lvl3pPr marL="0" indent="642653" defTabSz="321326">
              <a:spcBef>
                <a:spcPts val="500"/>
              </a:spcBef>
              <a:buSzTx/>
              <a:buNone/>
              <a:defRPr sz="1000">
                <a:solidFill>
                  <a:srgbClr val="000000"/>
                </a:solidFill>
              </a:defRPr>
            </a:lvl3pPr>
            <a:lvl4pPr marL="0" indent="963981" defTabSz="321326">
              <a:spcBef>
                <a:spcPts val="500"/>
              </a:spcBef>
              <a:buSzTx/>
              <a:buNone/>
              <a:defRPr sz="1000">
                <a:solidFill>
                  <a:srgbClr val="000000"/>
                </a:solidFill>
              </a:defRPr>
            </a:lvl4pPr>
            <a:lvl5pPr marL="0" indent="1285307" defTabSz="321326">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1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34075755"/>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13_Title and Vertical Text">
    <p:bg>
      <p:bgPr>
        <a:solidFill>
          <a:srgbClr val="FFFFFF"/>
        </a:solidFill>
        <a:effectLst/>
      </p:bgPr>
    </p:bg>
    <p:spTree>
      <p:nvGrpSpPr>
        <p:cNvPr id="1" name=""/>
        <p:cNvGrpSpPr/>
        <p:nvPr/>
      </p:nvGrpSpPr>
      <p:grpSpPr>
        <a:xfrm>
          <a:off x="0" y="0"/>
          <a:ext cx="0" cy="0"/>
          <a:chOff x="0" y="0"/>
          <a:chExt cx="0" cy="0"/>
        </a:xfrm>
      </p:grpSpPr>
      <p:sp>
        <p:nvSpPr>
          <p:cNvPr id="2022"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2023" name="Body Level One…"/>
          <p:cNvSpPr txBox="1">
            <a:spLocks noGrp="1"/>
          </p:cNvSpPr>
          <p:nvPr>
            <p:ph type="body" sz="half" idx="1"/>
          </p:nvPr>
        </p:nvSpPr>
        <p:spPr>
          <a:xfrm>
            <a:off x="321507" y="1125334"/>
            <a:ext cx="5786029" cy="3181720"/>
          </a:xfrm>
          <a:prstGeom prst="rect">
            <a:avLst/>
          </a:prstGeom>
        </p:spPr>
        <p:txBody>
          <a:bodyPr vert="eaVert"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24"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75861737"/>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x">
  <p:cSld name="13_Vertical Title and Text">
    <p:bg>
      <p:bgPr>
        <a:solidFill>
          <a:srgbClr val="FFFFFF"/>
        </a:solidFill>
        <a:effectLst/>
      </p:bgPr>
    </p:bg>
    <p:spTree>
      <p:nvGrpSpPr>
        <p:cNvPr id="1" name=""/>
        <p:cNvGrpSpPr/>
        <p:nvPr/>
      </p:nvGrpSpPr>
      <p:grpSpPr>
        <a:xfrm>
          <a:off x="0" y="0"/>
          <a:ext cx="0" cy="0"/>
          <a:chOff x="0" y="0"/>
          <a:chExt cx="0" cy="0"/>
        </a:xfrm>
      </p:grpSpPr>
      <p:sp>
        <p:nvSpPr>
          <p:cNvPr id="2031" name="Title Text"/>
          <p:cNvSpPr txBox="1">
            <a:spLocks noGrp="1"/>
          </p:cNvSpPr>
          <p:nvPr>
            <p:ph type="title"/>
          </p:nvPr>
        </p:nvSpPr>
        <p:spPr>
          <a:xfrm>
            <a:off x="4661865" y="193136"/>
            <a:ext cx="1445671" cy="4113907"/>
          </a:xfrm>
          <a:prstGeom prst="rect">
            <a:avLst/>
          </a:prstGeom>
          <a:noFill/>
        </p:spPr>
        <p:txBody>
          <a:bodyPr vert="eaVert" lIns="32890" tIns="32890" rIns="32890" bIns="32890"/>
          <a:lstStyle>
            <a:lvl1pPr defTabSz="321326">
              <a:defRPr sz="3100" b="0">
                <a:solidFill>
                  <a:srgbClr val="000000"/>
                </a:solidFill>
              </a:defRPr>
            </a:lvl1pPr>
          </a:lstStyle>
          <a:p>
            <a:r>
              <a:t>Title Text</a:t>
            </a:r>
          </a:p>
        </p:txBody>
      </p:sp>
      <p:sp>
        <p:nvSpPr>
          <p:cNvPr id="2032" name="Body Level One…"/>
          <p:cNvSpPr txBox="1">
            <a:spLocks noGrp="1"/>
          </p:cNvSpPr>
          <p:nvPr>
            <p:ph type="body" sz="half" idx="1"/>
          </p:nvPr>
        </p:nvSpPr>
        <p:spPr>
          <a:xfrm>
            <a:off x="321507" y="193136"/>
            <a:ext cx="4233190" cy="4113907"/>
          </a:xfrm>
          <a:prstGeom prst="rect">
            <a:avLst/>
          </a:prstGeom>
        </p:spPr>
        <p:txBody>
          <a:bodyPr vert="eaVert"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3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42123685"/>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rgbClr val="FFFFFF"/>
        </a:solidFill>
        <a:effectLst/>
      </p:bgPr>
    </p:bg>
    <p:spTree>
      <p:nvGrpSpPr>
        <p:cNvPr id="1" name=""/>
        <p:cNvGrpSpPr/>
        <p:nvPr/>
      </p:nvGrpSpPr>
      <p:grpSpPr>
        <a:xfrm>
          <a:off x="0" y="0"/>
          <a:ext cx="0" cy="0"/>
          <a:chOff x="0" y="0"/>
          <a:chExt cx="0" cy="0"/>
        </a:xfrm>
      </p:grpSpPr>
      <p:sp>
        <p:nvSpPr>
          <p:cNvPr id="2040" name="Title Text"/>
          <p:cNvSpPr txBox="1">
            <a:spLocks noGrp="1"/>
          </p:cNvSpPr>
          <p:nvPr>
            <p:ph type="title"/>
          </p:nvPr>
        </p:nvSpPr>
        <p:spPr>
          <a:xfrm>
            <a:off x="685436" y="2130076"/>
            <a:ext cx="7773128" cy="1470290"/>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41" name="Body Level One…"/>
          <p:cNvSpPr txBox="1">
            <a:spLocks noGrp="1"/>
          </p:cNvSpPr>
          <p:nvPr>
            <p:ph type="body" sz="quarter" idx="1"/>
          </p:nvPr>
        </p:nvSpPr>
        <p:spPr>
          <a:xfrm>
            <a:off x="1371990" y="3886163"/>
            <a:ext cx="6400019" cy="1752737"/>
          </a:xfrm>
          <a:prstGeom prst="rect">
            <a:avLst/>
          </a:prstGeom>
        </p:spPr>
        <p:txBody>
          <a:bodyPr lIns="32910" tIns="32910" rIns="32910" bIns="32910">
            <a:normAutofit/>
          </a:bodyPr>
          <a:lstStyle>
            <a:lvl1pPr marL="0" indent="0" algn="ctr" defTabSz="321503">
              <a:spcBef>
                <a:spcPts val="500"/>
              </a:spcBef>
              <a:buSzTx/>
              <a:buNone/>
              <a:defRPr sz="2300">
                <a:solidFill>
                  <a:srgbClr val="000000"/>
                </a:solidFill>
              </a:defRPr>
            </a:lvl1pPr>
            <a:lvl2pPr marL="0" indent="321503" algn="ctr" defTabSz="321503">
              <a:spcBef>
                <a:spcPts val="500"/>
              </a:spcBef>
              <a:buSzTx/>
              <a:buNone/>
              <a:defRPr sz="2300">
                <a:solidFill>
                  <a:srgbClr val="000000"/>
                </a:solidFill>
              </a:defRPr>
            </a:lvl2pPr>
            <a:lvl3pPr marL="0" indent="643006" algn="ctr" defTabSz="321503">
              <a:spcBef>
                <a:spcPts val="500"/>
              </a:spcBef>
              <a:buSzTx/>
              <a:buNone/>
              <a:defRPr sz="2300">
                <a:solidFill>
                  <a:srgbClr val="000000"/>
                </a:solidFill>
              </a:defRPr>
            </a:lvl3pPr>
            <a:lvl4pPr marL="0" indent="964508" algn="ctr" defTabSz="321503">
              <a:spcBef>
                <a:spcPts val="500"/>
              </a:spcBef>
              <a:buSzTx/>
              <a:buNone/>
              <a:defRPr sz="2300">
                <a:solidFill>
                  <a:srgbClr val="000000"/>
                </a:solidFill>
              </a:defRPr>
            </a:lvl4pPr>
            <a:lvl5pPr marL="0" indent="1286012" algn="ctr"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4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00363012"/>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FFFFFF"/>
        </a:solidFill>
        <a:effectLst/>
      </p:bgPr>
    </p:bg>
    <p:spTree>
      <p:nvGrpSpPr>
        <p:cNvPr id="1" name=""/>
        <p:cNvGrpSpPr/>
        <p:nvPr/>
      </p:nvGrpSpPr>
      <p:grpSpPr>
        <a:xfrm>
          <a:off x="0" y="0"/>
          <a:ext cx="0" cy="0"/>
          <a:chOff x="0" y="0"/>
          <a:chExt cx="0" cy="0"/>
        </a:xfrm>
      </p:grpSpPr>
      <p:sp>
        <p:nvSpPr>
          <p:cNvPr id="2049"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50" name="Body Level One…"/>
          <p:cNvSpPr txBox="1">
            <a:spLocks noGrp="1"/>
          </p:cNvSpPr>
          <p:nvPr>
            <p:ph type="body" sz="half" idx="1"/>
          </p:nvPr>
        </p:nvSpPr>
        <p:spPr>
          <a:xfrm>
            <a:off x="321507" y="1125324"/>
            <a:ext cx="5786029" cy="3181720"/>
          </a:xfrm>
          <a:prstGeom prst="rect">
            <a:avLst/>
          </a:prstGeom>
        </p:spPr>
        <p:txBody>
          <a:bodyPr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51"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78312226"/>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14_Section Header">
    <p:bg>
      <p:bgPr>
        <a:solidFill>
          <a:srgbClr val="FFFFFF"/>
        </a:solidFill>
        <a:effectLst/>
      </p:bgPr>
    </p:bg>
    <p:spTree>
      <p:nvGrpSpPr>
        <p:cNvPr id="1" name=""/>
        <p:cNvGrpSpPr/>
        <p:nvPr/>
      </p:nvGrpSpPr>
      <p:grpSpPr>
        <a:xfrm>
          <a:off x="0" y="0"/>
          <a:ext cx="0" cy="0"/>
          <a:chOff x="0" y="0"/>
          <a:chExt cx="0" cy="0"/>
        </a:xfrm>
      </p:grpSpPr>
      <p:sp>
        <p:nvSpPr>
          <p:cNvPr id="2058" name="Title Text"/>
          <p:cNvSpPr txBox="1">
            <a:spLocks noGrp="1"/>
          </p:cNvSpPr>
          <p:nvPr>
            <p:ph type="title"/>
          </p:nvPr>
        </p:nvSpPr>
        <p:spPr>
          <a:xfrm>
            <a:off x="722276" y="4406401"/>
            <a:ext cx="7772011" cy="1363116"/>
          </a:xfrm>
          <a:prstGeom prst="rect">
            <a:avLst/>
          </a:prstGeom>
          <a:noFill/>
        </p:spPr>
        <p:txBody>
          <a:bodyPr lIns="32910" tIns="32910" rIns="32910" bIns="32910" anchor="t"/>
          <a:lstStyle>
            <a:lvl1pPr algn="l" defTabSz="321503">
              <a:defRPr cap="all">
                <a:solidFill>
                  <a:srgbClr val="000000"/>
                </a:solidFill>
              </a:defRPr>
            </a:lvl1pPr>
          </a:lstStyle>
          <a:p>
            <a:r>
              <a:t>Title Text</a:t>
            </a:r>
          </a:p>
        </p:txBody>
      </p:sp>
      <p:sp>
        <p:nvSpPr>
          <p:cNvPr id="2059" name="Body Level One…"/>
          <p:cNvSpPr txBox="1">
            <a:spLocks noGrp="1"/>
          </p:cNvSpPr>
          <p:nvPr>
            <p:ph type="body" sz="quarter" idx="1"/>
          </p:nvPr>
        </p:nvSpPr>
        <p:spPr>
          <a:xfrm>
            <a:off x="722276" y="2907085"/>
            <a:ext cx="7772011" cy="1499317"/>
          </a:xfrm>
          <a:prstGeom prst="rect">
            <a:avLst/>
          </a:prstGeom>
        </p:spPr>
        <p:txBody>
          <a:bodyPr lIns="32910" tIns="32910" rIns="32910" bIns="32910" anchor="b">
            <a:normAutofit/>
          </a:bodyPr>
          <a:lstStyle>
            <a:lvl1pPr marL="0" indent="0" defTabSz="321503">
              <a:spcBef>
                <a:spcPts val="500"/>
              </a:spcBef>
              <a:buSzTx/>
              <a:buNone/>
              <a:defRPr sz="1400">
                <a:solidFill>
                  <a:srgbClr val="000000"/>
                </a:solidFill>
              </a:defRPr>
            </a:lvl1pPr>
            <a:lvl2pPr marL="0" indent="321503" defTabSz="321503">
              <a:spcBef>
                <a:spcPts val="500"/>
              </a:spcBef>
              <a:buSzTx/>
              <a:buNone/>
              <a:defRPr sz="1400">
                <a:solidFill>
                  <a:srgbClr val="000000"/>
                </a:solidFill>
              </a:defRPr>
            </a:lvl2pPr>
            <a:lvl3pPr marL="0" indent="643006" defTabSz="321503">
              <a:spcBef>
                <a:spcPts val="500"/>
              </a:spcBef>
              <a:buSzTx/>
              <a:buNone/>
              <a:defRPr sz="1400">
                <a:solidFill>
                  <a:srgbClr val="000000"/>
                </a:solidFill>
              </a:defRPr>
            </a:lvl3pPr>
            <a:lvl4pPr marL="0" indent="964508" defTabSz="321503">
              <a:spcBef>
                <a:spcPts val="500"/>
              </a:spcBef>
              <a:buSzTx/>
              <a:buNone/>
              <a:defRPr sz="1400">
                <a:solidFill>
                  <a:srgbClr val="000000"/>
                </a:solidFill>
              </a:defRPr>
            </a:lvl4pPr>
            <a:lvl5pPr marL="0" indent="1286012" defTabSz="321503">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60"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10100663"/>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x">
  <p:cSld name="14_Two Content">
    <p:bg>
      <p:bgPr>
        <a:solidFill>
          <a:srgbClr val="FFFFFF"/>
        </a:solidFill>
        <a:effectLst/>
      </p:bgPr>
    </p:bg>
    <p:spTree>
      <p:nvGrpSpPr>
        <p:cNvPr id="1" name=""/>
        <p:cNvGrpSpPr/>
        <p:nvPr/>
      </p:nvGrpSpPr>
      <p:grpSpPr>
        <a:xfrm>
          <a:off x="0" y="0"/>
          <a:ext cx="0" cy="0"/>
          <a:chOff x="0" y="0"/>
          <a:chExt cx="0" cy="0"/>
        </a:xfrm>
      </p:grpSpPr>
      <p:sp>
        <p:nvSpPr>
          <p:cNvPr id="2067"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68" name="Body Level One…"/>
          <p:cNvSpPr txBox="1">
            <a:spLocks noGrp="1"/>
          </p:cNvSpPr>
          <p:nvPr>
            <p:ph type="body" sz="quarter" idx="1"/>
          </p:nvPr>
        </p:nvSpPr>
        <p:spPr>
          <a:xfrm>
            <a:off x="321507" y="1125324"/>
            <a:ext cx="2838872" cy="3181720"/>
          </a:xfrm>
          <a:prstGeom prst="rect">
            <a:avLst/>
          </a:prstGeom>
        </p:spPr>
        <p:txBody>
          <a:bodyPr lIns="32910" tIns="32910" rIns="32910" bIns="32910">
            <a:normAutofit/>
          </a:bodyPr>
          <a:lstStyle>
            <a:lvl1pPr marL="241126" indent="-241126" defTabSz="321503">
              <a:spcBef>
                <a:spcPts val="500"/>
              </a:spcBef>
              <a:buSzTx/>
              <a:buNone/>
              <a:defRPr sz="2000">
                <a:solidFill>
                  <a:srgbClr val="000000"/>
                </a:solidFill>
              </a:defRPr>
            </a:lvl1pPr>
            <a:lvl2pPr marL="241126" indent="80376" defTabSz="321503">
              <a:spcBef>
                <a:spcPts val="500"/>
              </a:spcBef>
              <a:buSzTx/>
              <a:buNone/>
              <a:defRPr sz="2000">
                <a:solidFill>
                  <a:srgbClr val="000000"/>
                </a:solidFill>
              </a:defRPr>
            </a:lvl2pPr>
            <a:lvl3pPr marL="241126" indent="401879" defTabSz="321503">
              <a:spcBef>
                <a:spcPts val="500"/>
              </a:spcBef>
              <a:buSzTx/>
              <a:buNone/>
              <a:defRPr sz="2000">
                <a:solidFill>
                  <a:srgbClr val="000000"/>
                </a:solidFill>
              </a:defRPr>
            </a:lvl3pPr>
            <a:lvl4pPr marL="241126" indent="723381" defTabSz="321503">
              <a:spcBef>
                <a:spcPts val="500"/>
              </a:spcBef>
              <a:buSzTx/>
              <a:buNone/>
              <a:defRPr sz="2000">
                <a:solidFill>
                  <a:srgbClr val="000000"/>
                </a:solidFill>
              </a:defRPr>
            </a:lvl4pPr>
            <a:lvl5pPr marL="241126" indent="1044885" defTabSz="321503">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6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84133297"/>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x">
  <p:cSld name="14_Comparison">
    <p:bg>
      <p:bgPr>
        <a:solidFill>
          <a:srgbClr val="FFFFFF"/>
        </a:solidFill>
        <a:effectLst/>
      </p:bgPr>
    </p:bg>
    <p:spTree>
      <p:nvGrpSpPr>
        <p:cNvPr id="1" name=""/>
        <p:cNvGrpSpPr/>
        <p:nvPr/>
      </p:nvGrpSpPr>
      <p:grpSpPr>
        <a:xfrm>
          <a:off x="0" y="0"/>
          <a:ext cx="0" cy="0"/>
          <a:chOff x="0" y="0"/>
          <a:chExt cx="0" cy="0"/>
        </a:xfrm>
      </p:grpSpPr>
      <p:sp>
        <p:nvSpPr>
          <p:cNvPr id="2076" name="Title Text"/>
          <p:cNvSpPr txBox="1">
            <a:spLocks noGrp="1"/>
          </p:cNvSpPr>
          <p:nvPr>
            <p:ph type="title"/>
          </p:nvPr>
        </p:nvSpPr>
        <p:spPr>
          <a:xfrm>
            <a:off x="457703" y="274632"/>
            <a:ext cx="8228595" cy="1143188"/>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77" name="Body Level One…"/>
          <p:cNvSpPr txBox="1">
            <a:spLocks noGrp="1"/>
          </p:cNvSpPr>
          <p:nvPr>
            <p:ph type="body" sz="quarter" idx="1"/>
          </p:nvPr>
        </p:nvSpPr>
        <p:spPr>
          <a:xfrm>
            <a:off x="457703" y="1535040"/>
            <a:ext cx="4040062" cy="639694"/>
          </a:xfrm>
          <a:prstGeom prst="rect">
            <a:avLst/>
          </a:prstGeom>
        </p:spPr>
        <p:txBody>
          <a:bodyPr lIns="32910" tIns="32910" rIns="32910" bIns="32910" anchor="b">
            <a:normAutofit/>
          </a:bodyPr>
          <a:lstStyle>
            <a:lvl1pPr marL="0" indent="0" defTabSz="321503">
              <a:spcBef>
                <a:spcPts val="500"/>
              </a:spcBef>
              <a:buSzTx/>
              <a:buNone/>
              <a:defRPr sz="1700" b="1">
                <a:solidFill>
                  <a:srgbClr val="000000"/>
                </a:solidFill>
              </a:defRPr>
            </a:lvl1pPr>
            <a:lvl2pPr marL="0" indent="321503" defTabSz="321503">
              <a:spcBef>
                <a:spcPts val="500"/>
              </a:spcBef>
              <a:buSzTx/>
              <a:buNone/>
              <a:defRPr sz="1700" b="1">
                <a:solidFill>
                  <a:srgbClr val="000000"/>
                </a:solidFill>
              </a:defRPr>
            </a:lvl2pPr>
            <a:lvl3pPr marL="0" indent="643006" defTabSz="321503">
              <a:spcBef>
                <a:spcPts val="500"/>
              </a:spcBef>
              <a:buSzTx/>
              <a:buNone/>
              <a:defRPr sz="1700" b="1">
                <a:solidFill>
                  <a:srgbClr val="000000"/>
                </a:solidFill>
              </a:defRPr>
            </a:lvl3pPr>
            <a:lvl4pPr marL="0" indent="964508" defTabSz="321503">
              <a:spcBef>
                <a:spcPts val="500"/>
              </a:spcBef>
              <a:buSzTx/>
              <a:buNone/>
              <a:defRPr sz="1700" b="1">
                <a:solidFill>
                  <a:srgbClr val="000000"/>
                </a:solidFill>
              </a:defRPr>
            </a:lvl4pPr>
            <a:lvl5pPr marL="0" indent="1286012" defTabSz="321503">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78" name="Text Placeholder 4"/>
          <p:cNvSpPr>
            <a:spLocks noGrp="1"/>
          </p:cNvSpPr>
          <p:nvPr>
            <p:ph type="body" sz="quarter" idx="21"/>
          </p:nvPr>
        </p:nvSpPr>
        <p:spPr>
          <a:xfrm>
            <a:off x="4645121" y="1535040"/>
            <a:ext cx="4041178" cy="639693"/>
          </a:xfrm>
          <a:prstGeom prst="rect">
            <a:avLst/>
          </a:prstGeom>
        </p:spPr>
        <p:txBody>
          <a:bodyPr lIns="32910" tIns="32910" rIns="32910" bIns="32910" anchor="b">
            <a:normAutofit/>
          </a:bodyPr>
          <a:lstStyle/>
          <a:p>
            <a:pPr marL="0" indent="0" defTabSz="321503" rtl="0">
              <a:spcBef>
                <a:spcPts val="500"/>
              </a:spcBef>
              <a:buSzTx/>
              <a:buNone/>
              <a:defRPr sz="1700" b="1">
                <a:solidFill>
                  <a:srgbClr val="000000"/>
                </a:solidFill>
              </a:defRPr>
            </a:pPr>
            <a:endParaRPr/>
          </a:p>
        </p:txBody>
      </p:sp>
      <p:sp>
        <p:nvSpPr>
          <p:cNvPr id="207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4165033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3/2/24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420536644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14_Title Only">
    <p:bg>
      <p:bgPr>
        <a:solidFill>
          <a:srgbClr val="FFFFFF"/>
        </a:solidFill>
        <a:effectLst/>
      </p:bgPr>
    </p:bg>
    <p:spTree>
      <p:nvGrpSpPr>
        <p:cNvPr id="1" name=""/>
        <p:cNvGrpSpPr/>
        <p:nvPr/>
      </p:nvGrpSpPr>
      <p:grpSpPr>
        <a:xfrm>
          <a:off x="0" y="0"/>
          <a:ext cx="0" cy="0"/>
          <a:chOff x="0" y="0"/>
          <a:chExt cx="0" cy="0"/>
        </a:xfrm>
      </p:grpSpPr>
      <p:sp>
        <p:nvSpPr>
          <p:cNvPr id="2086"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87"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89542074"/>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tx">
  <p:cSld name="14_Blank">
    <p:bg>
      <p:bgPr>
        <a:solidFill>
          <a:srgbClr val="FFFFFF"/>
        </a:solidFill>
        <a:effectLst/>
      </p:bgPr>
    </p:bg>
    <p:spTree>
      <p:nvGrpSpPr>
        <p:cNvPr id="1" name=""/>
        <p:cNvGrpSpPr/>
        <p:nvPr/>
      </p:nvGrpSpPr>
      <p:grpSpPr>
        <a:xfrm>
          <a:off x="0" y="0"/>
          <a:ext cx="0" cy="0"/>
          <a:chOff x="0" y="0"/>
          <a:chExt cx="0" cy="0"/>
        </a:xfrm>
      </p:grpSpPr>
      <p:sp>
        <p:nvSpPr>
          <p:cNvPr id="209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76338414"/>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x">
  <p:cSld name="14_Content with Caption">
    <p:bg>
      <p:bgPr>
        <a:solidFill>
          <a:srgbClr val="FFFFFF"/>
        </a:solidFill>
        <a:effectLst/>
      </p:bgPr>
    </p:bg>
    <p:spTree>
      <p:nvGrpSpPr>
        <p:cNvPr id="1" name=""/>
        <p:cNvGrpSpPr/>
        <p:nvPr/>
      </p:nvGrpSpPr>
      <p:grpSpPr>
        <a:xfrm>
          <a:off x="0" y="0"/>
          <a:ext cx="0" cy="0"/>
          <a:chOff x="0" y="0"/>
          <a:chExt cx="0" cy="0"/>
        </a:xfrm>
      </p:grpSpPr>
      <p:sp>
        <p:nvSpPr>
          <p:cNvPr id="2101" name="Title Text"/>
          <p:cNvSpPr txBox="1">
            <a:spLocks noGrp="1"/>
          </p:cNvSpPr>
          <p:nvPr>
            <p:ph type="title"/>
          </p:nvPr>
        </p:nvSpPr>
        <p:spPr>
          <a:xfrm>
            <a:off x="457703" y="273517"/>
            <a:ext cx="3007439" cy="1161049"/>
          </a:xfrm>
          <a:prstGeom prst="rect">
            <a:avLst/>
          </a:prstGeom>
          <a:noFill/>
        </p:spPr>
        <p:txBody>
          <a:bodyPr lIns="32910" tIns="32910" rIns="32910" bIns="32910" anchor="b"/>
          <a:lstStyle>
            <a:lvl1pPr algn="l" defTabSz="321503">
              <a:defRPr sz="1400">
                <a:solidFill>
                  <a:srgbClr val="000000"/>
                </a:solidFill>
              </a:defRPr>
            </a:lvl1pPr>
          </a:lstStyle>
          <a:p>
            <a:r>
              <a:t>Title Text</a:t>
            </a:r>
          </a:p>
        </p:txBody>
      </p:sp>
      <p:sp>
        <p:nvSpPr>
          <p:cNvPr id="2102" name="Body Level One…"/>
          <p:cNvSpPr txBox="1">
            <a:spLocks noGrp="1"/>
          </p:cNvSpPr>
          <p:nvPr>
            <p:ph type="body" idx="1"/>
          </p:nvPr>
        </p:nvSpPr>
        <p:spPr>
          <a:xfrm>
            <a:off x="3574543" y="273517"/>
            <a:ext cx="5111755" cy="5852131"/>
          </a:xfrm>
          <a:prstGeom prst="rect">
            <a:avLst/>
          </a:prstGeom>
        </p:spPr>
        <p:txBody>
          <a:bodyPr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03" name="Text Placeholder 3"/>
          <p:cNvSpPr>
            <a:spLocks noGrp="1"/>
          </p:cNvSpPr>
          <p:nvPr>
            <p:ph type="body" sz="half" idx="21"/>
          </p:nvPr>
        </p:nvSpPr>
        <p:spPr>
          <a:xfrm>
            <a:off x="457702" y="1434565"/>
            <a:ext cx="3007441" cy="4691082"/>
          </a:xfrm>
          <a:prstGeom prst="rect">
            <a:avLst/>
          </a:prstGeom>
        </p:spPr>
        <p:txBody>
          <a:bodyPr lIns="32910" tIns="32910" rIns="32910" bIns="32910">
            <a:normAutofit/>
          </a:bodyPr>
          <a:lstStyle/>
          <a:p>
            <a:pPr marL="0" indent="0" defTabSz="321503" rtl="0">
              <a:spcBef>
                <a:spcPts val="500"/>
              </a:spcBef>
              <a:buSzTx/>
              <a:buNone/>
              <a:defRPr sz="1000">
                <a:solidFill>
                  <a:srgbClr val="000000"/>
                </a:solidFill>
              </a:defRPr>
            </a:pPr>
            <a:endParaRPr/>
          </a:p>
        </p:txBody>
      </p:sp>
      <p:sp>
        <p:nvSpPr>
          <p:cNvPr id="210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64671982"/>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x">
  <p:cSld name="14_Picture with Caption">
    <p:bg>
      <p:bgPr>
        <a:solidFill>
          <a:srgbClr val="FFFFFF"/>
        </a:solidFill>
        <a:effectLst/>
      </p:bgPr>
    </p:bg>
    <p:spTree>
      <p:nvGrpSpPr>
        <p:cNvPr id="1" name=""/>
        <p:cNvGrpSpPr/>
        <p:nvPr/>
      </p:nvGrpSpPr>
      <p:grpSpPr>
        <a:xfrm>
          <a:off x="0" y="0"/>
          <a:ext cx="0" cy="0"/>
          <a:chOff x="0" y="0"/>
          <a:chExt cx="0" cy="0"/>
        </a:xfrm>
      </p:grpSpPr>
      <p:sp>
        <p:nvSpPr>
          <p:cNvPr id="2111" name="Title Text"/>
          <p:cNvSpPr txBox="1">
            <a:spLocks noGrp="1"/>
          </p:cNvSpPr>
          <p:nvPr>
            <p:ph type="title"/>
          </p:nvPr>
        </p:nvSpPr>
        <p:spPr>
          <a:xfrm>
            <a:off x="1791737" y="4800487"/>
            <a:ext cx="5486848" cy="567129"/>
          </a:xfrm>
          <a:prstGeom prst="rect">
            <a:avLst/>
          </a:prstGeom>
          <a:noFill/>
        </p:spPr>
        <p:txBody>
          <a:bodyPr lIns="32910" tIns="32910" rIns="32910" bIns="32910" anchor="b"/>
          <a:lstStyle>
            <a:lvl1pPr algn="l" defTabSz="321503">
              <a:defRPr sz="1400">
                <a:solidFill>
                  <a:srgbClr val="000000"/>
                </a:solidFill>
              </a:defRPr>
            </a:lvl1pPr>
          </a:lstStyle>
          <a:p>
            <a:r>
              <a:t>Title Text</a:t>
            </a:r>
          </a:p>
        </p:txBody>
      </p:sp>
      <p:sp>
        <p:nvSpPr>
          <p:cNvPr id="2112" name="Picture Placeholder 2"/>
          <p:cNvSpPr>
            <a:spLocks noGrp="1"/>
          </p:cNvSpPr>
          <p:nvPr>
            <p:ph type="pic" sz="half" idx="21"/>
          </p:nvPr>
        </p:nvSpPr>
        <p:spPr>
          <a:xfrm>
            <a:off x="1791737" y="612899"/>
            <a:ext cx="5486848" cy="4115024"/>
          </a:xfrm>
          <a:prstGeom prst="rect">
            <a:avLst/>
          </a:prstGeom>
        </p:spPr>
        <p:txBody>
          <a:bodyPr lIns="91439" tIns="45719" rIns="91439" bIns="45719"/>
          <a:lstStyle/>
          <a:p>
            <a:endParaRPr/>
          </a:p>
        </p:txBody>
      </p:sp>
      <p:sp>
        <p:nvSpPr>
          <p:cNvPr id="2113" name="Body Level One…"/>
          <p:cNvSpPr txBox="1">
            <a:spLocks noGrp="1"/>
          </p:cNvSpPr>
          <p:nvPr>
            <p:ph type="body" sz="quarter" idx="1"/>
          </p:nvPr>
        </p:nvSpPr>
        <p:spPr>
          <a:xfrm>
            <a:off x="1791737" y="5367616"/>
            <a:ext cx="5486848" cy="804920"/>
          </a:xfrm>
          <a:prstGeom prst="rect">
            <a:avLst/>
          </a:prstGeom>
        </p:spPr>
        <p:txBody>
          <a:bodyPr lIns="32910" tIns="32910" rIns="32910" bIns="32910">
            <a:normAutofit/>
          </a:bodyPr>
          <a:lstStyle>
            <a:lvl1pPr marL="0" indent="0" defTabSz="321503">
              <a:spcBef>
                <a:spcPts val="500"/>
              </a:spcBef>
              <a:buSzTx/>
              <a:buNone/>
              <a:defRPr sz="1000">
                <a:solidFill>
                  <a:srgbClr val="000000"/>
                </a:solidFill>
              </a:defRPr>
            </a:lvl1pPr>
            <a:lvl2pPr marL="0" indent="321503" defTabSz="321503">
              <a:spcBef>
                <a:spcPts val="500"/>
              </a:spcBef>
              <a:buSzTx/>
              <a:buNone/>
              <a:defRPr sz="1000">
                <a:solidFill>
                  <a:srgbClr val="000000"/>
                </a:solidFill>
              </a:defRPr>
            </a:lvl2pPr>
            <a:lvl3pPr marL="0" indent="643006" defTabSz="321503">
              <a:spcBef>
                <a:spcPts val="500"/>
              </a:spcBef>
              <a:buSzTx/>
              <a:buNone/>
              <a:defRPr sz="1000">
                <a:solidFill>
                  <a:srgbClr val="000000"/>
                </a:solidFill>
              </a:defRPr>
            </a:lvl3pPr>
            <a:lvl4pPr marL="0" indent="964508" defTabSz="321503">
              <a:spcBef>
                <a:spcPts val="500"/>
              </a:spcBef>
              <a:buSzTx/>
              <a:buNone/>
              <a:defRPr sz="1000">
                <a:solidFill>
                  <a:srgbClr val="000000"/>
                </a:solidFill>
              </a:defRPr>
            </a:lvl4pPr>
            <a:lvl5pPr marL="0" indent="1286012" defTabSz="321503">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1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48196455"/>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x">
  <p:cSld name="14_Title and Vertical Text">
    <p:bg>
      <p:bgPr>
        <a:solidFill>
          <a:srgbClr val="FFFFFF"/>
        </a:solidFill>
        <a:effectLst/>
      </p:bgPr>
    </p:bg>
    <p:spTree>
      <p:nvGrpSpPr>
        <p:cNvPr id="1" name=""/>
        <p:cNvGrpSpPr/>
        <p:nvPr/>
      </p:nvGrpSpPr>
      <p:grpSpPr>
        <a:xfrm>
          <a:off x="0" y="0"/>
          <a:ext cx="0" cy="0"/>
          <a:chOff x="0" y="0"/>
          <a:chExt cx="0" cy="0"/>
        </a:xfrm>
      </p:grpSpPr>
      <p:sp>
        <p:nvSpPr>
          <p:cNvPr id="2121"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122" name="Body Level One…"/>
          <p:cNvSpPr txBox="1">
            <a:spLocks noGrp="1"/>
          </p:cNvSpPr>
          <p:nvPr>
            <p:ph type="body" sz="half" idx="1"/>
          </p:nvPr>
        </p:nvSpPr>
        <p:spPr>
          <a:xfrm>
            <a:off x="321507" y="1125324"/>
            <a:ext cx="5786029" cy="3181720"/>
          </a:xfrm>
          <a:prstGeom prst="rect">
            <a:avLst/>
          </a:prstGeom>
        </p:spPr>
        <p:txBody>
          <a:bodyPr vert="eaVert"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23"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9200055"/>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14_Vertical Title and Text">
    <p:bg>
      <p:bgPr>
        <a:solidFill>
          <a:srgbClr val="FFFFFF"/>
        </a:solidFill>
        <a:effectLst/>
      </p:bgPr>
    </p:bg>
    <p:spTree>
      <p:nvGrpSpPr>
        <p:cNvPr id="1" name=""/>
        <p:cNvGrpSpPr/>
        <p:nvPr/>
      </p:nvGrpSpPr>
      <p:grpSpPr>
        <a:xfrm>
          <a:off x="0" y="0"/>
          <a:ext cx="0" cy="0"/>
          <a:chOff x="0" y="0"/>
          <a:chExt cx="0" cy="0"/>
        </a:xfrm>
      </p:grpSpPr>
      <p:sp>
        <p:nvSpPr>
          <p:cNvPr id="2130" name="Title Text"/>
          <p:cNvSpPr txBox="1">
            <a:spLocks noGrp="1"/>
          </p:cNvSpPr>
          <p:nvPr>
            <p:ph type="title"/>
          </p:nvPr>
        </p:nvSpPr>
        <p:spPr>
          <a:xfrm>
            <a:off x="4661865" y="193136"/>
            <a:ext cx="1445671" cy="4113907"/>
          </a:xfrm>
          <a:prstGeom prst="rect">
            <a:avLst/>
          </a:prstGeom>
          <a:noFill/>
        </p:spPr>
        <p:txBody>
          <a:bodyPr vert="eaVert" lIns="32910" tIns="32910" rIns="32910" bIns="32910"/>
          <a:lstStyle>
            <a:lvl1pPr defTabSz="321503">
              <a:defRPr sz="3100" b="0">
                <a:solidFill>
                  <a:srgbClr val="000000"/>
                </a:solidFill>
              </a:defRPr>
            </a:lvl1pPr>
          </a:lstStyle>
          <a:p>
            <a:r>
              <a:t>Title Text</a:t>
            </a:r>
          </a:p>
        </p:txBody>
      </p:sp>
      <p:sp>
        <p:nvSpPr>
          <p:cNvPr id="2131" name="Body Level One…"/>
          <p:cNvSpPr txBox="1">
            <a:spLocks noGrp="1"/>
          </p:cNvSpPr>
          <p:nvPr>
            <p:ph type="body" sz="half" idx="1"/>
          </p:nvPr>
        </p:nvSpPr>
        <p:spPr>
          <a:xfrm>
            <a:off x="321507" y="193136"/>
            <a:ext cx="4233190" cy="4113907"/>
          </a:xfrm>
          <a:prstGeom prst="rect">
            <a:avLst/>
          </a:prstGeom>
        </p:spPr>
        <p:txBody>
          <a:bodyPr vert="eaVert"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3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5442450"/>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grpSp>
        <p:nvGrpSpPr>
          <p:cNvPr id="2377" name="Group 318"/>
          <p:cNvGrpSpPr/>
          <p:nvPr/>
        </p:nvGrpSpPr>
        <p:grpSpPr>
          <a:xfrm>
            <a:off x="634" y="108585"/>
            <a:ext cx="10407653" cy="6749415"/>
            <a:chOff x="0" y="0"/>
            <a:chExt cx="10407651" cy="6749414"/>
          </a:xfrm>
        </p:grpSpPr>
        <p:grpSp>
          <p:nvGrpSpPr>
            <p:cNvPr id="2345" name="Group 313"/>
            <p:cNvGrpSpPr/>
            <p:nvPr/>
          </p:nvGrpSpPr>
          <p:grpSpPr>
            <a:xfrm>
              <a:off x="-1" y="-1"/>
              <a:ext cx="10407653" cy="6489701"/>
              <a:chOff x="0" y="0"/>
              <a:chExt cx="10407651" cy="6489699"/>
            </a:xfrm>
          </p:grpSpPr>
          <p:grpSp>
            <p:nvGrpSpPr>
              <p:cNvPr id="2332" name="Group 312"/>
              <p:cNvGrpSpPr/>
              <p:nvPr/>
            </p:nvGrpSpPr>
            <p:grpSpPr>
              <a:xfrm>
                <a:off x="-1" y="120015"/>
                <a:ext cx="10407653" cy="6369685"/>
                <a:chOff x="0" y="0"/>
                <a:chExt cx="10407651" cy="6369684"/>
              </a:xfrm>
            </p:grpSpPr>
            <p:sp>
              <p:nvSpPr>
                <p:cNvPr id="2139" name="Line 94"/>
                <p:cNvSpPr/>
                <p:nvPr/>
              </p:nvSpPr>
              <p:spPr>
                <a:xfrm>
                  <a:off x="0"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0" name="Line 95"/>
                <p:cNvSpPr/>
                <p:nvPr/>
              </p:nvSpPr>
              <p:spPr>
                <a:xfrm>
                  <a:off x="0"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1" name="Line 96"/>
                <p:cNvSpPr/>
                <p:nvPr/>
              </p:nvSpPr>
              <p:spPr>
                <a:xfrm>
                  <a:off x="0" y="2331085"/>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2" name="Line 97"/>
                <p:cNvSpPr/>
                <p:nvPr/>
              </p:nvSpPr>
              <p:spPr>
                <a:xfrm>
                  <a:off x="0" y="31264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3" name="Line 98"/>
                <p:cNvSpPr/>
                <p:nvPr/>
              </p:nvSpPr>
              <p:spPr>
                <a:xfrm>
                  <a:off x="0" y="39519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4" name="Line 99"/>
                <p:cNvSpPr/>
                <p:nvPr/>
              </p:nvSpPr>
              <p:spPr>
                <a:xfrm>
                  <a:off x="0" y="47472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5" name="Line 100"/>
                <p:cNvSpPr/>
                <p:nvPr/>
              </p:nvSpPr>
              <p:spPr>
                <a:xfrm>
                  <a:off x="0" y="557434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6" name="Line 101"/>
                <p:cNvSpPr/>
                <p:nvPr/>
              </p:nvSpPr>
              <p:spPr>
                <a:xfrm>
                  <a:off x="0" y="6369684"/>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nvGrpSpPr>
                <p:cNvPr id="2183" name="Group 311"/>
                <p:cNvGrpSpPr/>
                <p:nvPr/>
              </p:nvGrpSpPr>
              <p:grpSpPr>
                <a:xfrm>
                  <a:off x="766127" y="0"/>
                  <a:ext cx="2859724" cy="6369685"/>
                  <a:chOff x="0" y="0"/>
                  <a:chExt cx="2859722" cy="6369685"/>
                </a:xfrm>
              </p:grpSpPr>
              <p:grpSp>
                <p:nvGrpSpPr>
                  <p:cNvPr id="2155" name="Group 305"/>
                  <p:cNvGrpSpPr/>
                  <p:nvPr/>
                </p:nvGrpSpPr>
                <p:grpSpPr>
                  <a:xfrm>
                    <a:off x="0" y="0"/>
                    <a:ext cx="1548448" cy="1503998"/>
                    <a:chOff x="0" y="0"/>
                    <a:chExt cx="1548447" cy="1503997"/>
                  </a:xfrm>
                </p:grpSpPr>
                <p:sp>
                  <p:nvSpPr>
                    <p:cNvPr id="2147" name="Line 104"/>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8" name="Line 105"/>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9" name="Line 106"/>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0" name="Line 107"/>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1" name="Line 108"/>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2" name="Line 109"/>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3" name="Line 110"/>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4" name="Line 111"/>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64" name="Group 112"/>
                  <p:cNvGrpSpPr/>
                  <p:nvPr/>
                </p:nvGrpSpPr>
                <p:grpSpPr>
                  <a:xfrm>
                    <a:off x="192087" y="1622425"/>
                    <a:ext cx="2667636" cy="1503998"/>
                    <a:chOff x="0" y="0"/>
                    <a:chExt cx="2667635" cy="1503997"/>
                  </a:xfrm>
                </p:grpSpPr>
                <p:sp>
                  <p:nvSpPr>
                    <p:cNvPr id="2156" name="Line 11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7" name="Line 11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8" name="Line 11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9" name="Line 11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0" name="Line 11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1" name="Line 11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2" name="Line 11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3" name="Line 12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73" name="Group 121"/>
                  <p:cNvGrpSpPr/>
                  <p:nvPr/>
                </p:nvGrpSpPr>
                <p:grpSpPr>
                  <a:xfrm>
                    <a:off x="192087" y="3243262"/>
                    <a:ext cx="2667636" cy="1503999"/>
                    <a:chOff x="0" y="0"/>
                    <a:chExt cx="2667635" cy="1503997"/>
                  </a:xfrm>
                </p:grpSpPr>
                <p:sp>
                  <p:nvSpPr>
                    <p:cNvPr id="2165" name="Line 12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6" name="Line 12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7" name="Line 12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8" name="Line 12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9" name="Line 12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0" name="Line 12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1" name="Line 12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2" name="Line 12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82" name="Group 130"/>
                  <p:cNvGrpSpPr/>
                  <p:nvPr/>
                </p:nvGrpSpPr>
                <p:grpSpPr>
                  <a:xfrm>
                    <a:off x="192087" y="4865687"/>
                    <a:ext cx="2667636" cy="1503999"/>
                    <a:chOff x="0" y="0"/>
                    <a:chExt cx="2667635" cy="1503997"/>
                  </a:xfrm>
                </p:grpSpPr>
                <p:sp>
                  <p:nvSpPr>
                    <p:cNvPr id="2174" name="Line 13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5" name="Line 13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6" name="Line 13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7" name="Line 13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8" name="Line 13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9" name="Line 13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0" name="Line 13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1" name="Line 13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20" name="Group 310"/>
                <p:cNvGrpSpPr/>
                <p:nvPr/>
              </p:nvGrpSpPr>
              <p:grpSpPr>
                <a:xfrm>
                  <a:off x="2461577" y="0"/>
                  <a:ext cx="2859724" cy="6369685"/>
                  <a:chOff x="0" y="0"/>
                  <a:chExt cx="2859722" cy="6369685"/>
                </a:xfrm>
              </p:grpSpPr>
              <p:grpSp>
                <p:nvGrpSpPr>
                  <p:cNvPr id="2192" name="Group 304"/>
                  <p:cNvGrpSpPr/>
                  <p:nvPr/>
                </p:nvGrpSpPr>
                <p:grpSpPr>
                  <a:xfrm>
                    <a:off x="0" y="0"/>
                    <a:ext cx="1548448" cy="1503998"/>
                    <a:chOff x="0" y="0"/>
                    <a:chExt cx="1548447" cy="1503997"/>
                  </a:xfrm>
                </p:grpSpPr>
                <p:sp>
                  <p:nvSpPr>
                    <p:cNvPr id="2184" name="Line 141"/>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5" name="Line 142"/>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6" name="Line 143"/>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7" name="Line 144"/>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8" name="Line 145"/>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9" name="Line 146"/>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0" name="Line 147"/>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1" name="Line 148"/>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01" name="Group 149"/>
                  <p:cNvGrpSpPr/>
                  <p:nvPr/>
                </p:nvGrpSpPr>
                <p:grpSpPr>
                  <a:xfrm>
                    <a:off x="192087" y="1622425"/>
                    <a:ext cx="2667636" cy="1503998"/>
                    <a:chOff x="0" y="0"/>
                    <a:chExt cx="2667635" cy="1503997"/>
                  </a:xfrm>
                </p:grpSpPr>
                <p:sp>
                  <p:nvSpPr>
                    <p:cNvPr id="2193" name="Line 15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4" name="Line 15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5" name="Line 15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6" name="Line 15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7" name="Line 15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8" name="Line 15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9" name="Line 15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0" name="Line 15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0" name="Group 158"/>
                  <p:cNvGrpSpPr/>
                  <p:nvPr/>
                </p:nvGrpSpPr>
                <p:grpSpPr>
                  <a:xfrm>
                    <a:off x="192087" y="3243262"/>
                    <a:ext cx="2667636" cy="1503999"/>
                    <a:chOff x="0" y="0"/>
                    <a:chExt cx="2667635" cy="1503997"/>
                  </a:xfrm>
                </p:grpSpPr>
                <p:sp>
                  <p:nvSpPr>
                    <p:cNvPr id="2202" name="Line 15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3" name="Line 16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4" name="Line 16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5" name="Line 16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6" name="Line 16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7" name="Line 16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8" name="Line 16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9" name="Line 16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9" name="Group 167"/>
                  <p:cNvGrpSpPr/>
                  <p:nvPr/>
                </p:nvGrpSpPr>
                <p:grpSpPr>
                  <a:xfrm>
                    <a:off x="192087" y="4865687"/>
                    <a:ext cx="2667636" cy="1503999"/>
                    <a:chOff x="0" y="0"/>
                    <a:chExt cx="2667635" cy="1503997"/>
                  </a:xfrm>
                </p:grpSpPr>
                <p:sp>
                  <p:nvSpPr>
                    <p:cNvPr id="2211" name="Line 168"/>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2" name="Line 169"/>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3" name="Line 170"/>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4" name="Line 171"/>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5" name="Line 172"/>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6" name="Line 173"/>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7" name="Line 174"/>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8" name="Line 175"/>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57" name="Group 309"/>
                <p:cNvGrpSpPr/>
                <p:nvPr/>
              </p:nvGrpSpPr>
              <p:grpSpPr>
                <a:xfrm>
                  <a:off x="4157028" y="0"/>
                  <a:ext cx="2859723" cy="6369685"/>
                  <a:chOff x="0" y="0"/>
                  <a:chExt cx="2859722" cy="6369685"/>
                </a:xfrm>
              </p:grpSpPr>
              <p:grpSp>
                <p:nvGrpSpPr>
                  <p:cNvPr id="2229" name="Group 303"/>
                  <p:cNvGrpSpPr/>
                  <p:nvPr/>
                </p:nvGrpSpPr>
                <p:grpSpPr>
                  <a:xfrm>
                    <a:off x="0" y="0"/>
                    <a:ext cx="1548448" cy="1503998"/>
                    <a:chOff x="0" y="0"/>
                    <a:chExt cx="1548447" cy="1503997"/>
                  </a:xfrm>
                </p:grpSpPr>
                <p:sp>
                  <p:nvSpPr>
                    <p:cNvPr id="2221" name="Line 178"/>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2" name="Line 179"/>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3" name="Line 180"/>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4" name="Line 181"/>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5" name="Line 182"/>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6" name="Line 183"/>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7" name="Line 184"/>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8" name="Line 185"/>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38" name="Group 186"/>
                  <p:cNvGrpSpPr/>
                  <p:nvPr/>
                </p:nvGrpSpPr>
                <p:grpSpPr>
                  <a:xfrm>
                    <a:off x="192087" y="1622425"/>
                    <a:ext cx="2667636" cy="1503998"/>
                    <a:chOff x="0" y="0"/>
                    <a:chExt cx="2667635" cy="1503997"/>
                  </a:xfrm>
                </p:grpSpPr>
                <p:sp>
                  <p:nvSpPr>
                    <p:cNvPr id="2230" name="Line 187"/>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1" name="Line 188"/>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2" name="Line 189"/>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3" name="Line 190"/>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4" name="Line 191"/>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5" name="Line 192"/>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6" name="Line 193"/>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7" name="Line 194"/>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47" name="Group 195"/>
                  <p:cNvGrpSpPr/>
                  <p:nvPr/>
                </p:nvGrpSpPr>
                <p:grpSpPr>
                  <a:xfrm>
                    <a:off x="192087" y="3243262"/>
                    <a:ext cx="2667636" cy="1503999"/>
                    <a:chOff x="0" y="0"/>
                    <a:chExt cx="2667635" cy="1503997"/>
                  </a:xfrm>
                </p:grpSpPr>
                <p:sp>
                  <p:nvSpPr>
                    <p:cNvPr id="2239" name="Line 196"/>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0" name="Line 197"/>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1" name="Line 198"/>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2" name="Line 199"/>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3" name="Line 200"/>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4" name="Line 201"/>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5" name="Line 202"/>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6" name="Line 203"/>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56" name="Group 204"/>
                  <p:cNvGrpSpPr/>
                  <p:nvPr/>
                </p:nvGrpSpPr>
                <p:grpSpPr>
                  <a:xfrm>
                    <a:off x="192087" y="4865687"/>
                    <a:ext cx="2667636" cy="1503999"/>
                    <a:chOff x="0" y="0"/>
                    <a:chExt cx="2667635" cy="1503997"/>
                  </a:xfrm>
                </p:grpSpPr>
                <p:sp>
                  <p:nvSpPr>
                    <p:cNvPr id="2248" name="Line 205"/>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9" name="Line 206"/>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0" name="Line 207"/>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1" name="Line 208"/>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2" name="Line 209"/>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3" name="Line 210"/>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4" name="Line 211"/>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5" name="Line 212"/>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94" name="Group 308"/>
                <p:cNvGrpSpPr/>
                <p:nvPr/>
              </p:nvGrpSpPr>
              <p:grpSpPr>
                <a:xfrm>
                  <a:off x="5852478" y="0"/>
                  <a:ext cx="2859723" cy="6369685"/>
                  <a:chOff x="0" y="0"/>
                  <a:chExt cx="2859722" cy="6369685"/>
                </a:xfrm>
              </p:grpSpPr>
              <p:grpSp>
                <p:nvGrpSpPr>
                  <p:cNvPr id="2266" name="Group 302"/>
                  <p:cNvGrpSpPr/>
                  <p:nvPr/>
                </p:nvGrpSpPr>
                <p:grpSpPr>
                  <a:xfrm>
                    <a:off x="0" y="0"/>
                    <a:ext cx="1548448" cy="1503998"/>
                    <a:chOff x="0" y="0"/>
                    <a:chExt cx="1548447" cy="1503997"/>
                  </a:xfrm>
                </p:grpSpPr>
                <p:sp>
                  <p:nvSpPr>
                    <p:cNvPr id="2258" name="Line 215"/>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9" name="Line 216"/>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0" name="Line 217"/>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1" name="Line 218"/>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2" name="Line 219"/>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3" name="Line 220"/>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4" name="Line 221"/>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5" name="Line 222"/>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75" name="Group 223"/>
                  <p:cNvGrpSpPr/>
                  <p:nvPr/>
                </p:nvGrpSpPr>
                <p:grpSpPr>
                  <a:xfrm>
                    <a:off x="192087" y="1622425"/>
                    <a:ext cx="2667636" cy="1503998"/>
                    <a:chOff x="0" y="0"/>
                    <a:chExt cx="2667635" cy="1503997"/>
                  </a:xfrm>
                </p:grpSpPr>
                <p:sp>
                  <p:nvSpPr>
                    <p:cNvPr id="2267" name="Line 224"/>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8" name="Line 225"/>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9" name="Line 226"/>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0" name="Line 227"/>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1" name="Line 228"/>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2" name="Line 229"/>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3" name="Line 230"/>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4" name="Line 231"/>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84" name="Group 232"/>
                  <p:cNvGrpSpPr/>
                  <p:nvPr/>
                </p:nvGrpSpPr>
                <p:grpSpPr>
                  <a:xfrm>
                    <a:off x="192087" y="3243262"/>
                    <a:ext cx="2667636" cy="1503999"/>
                    <a:chOff x="0" y="0"/>
                    <a:chExt cx="2667635" cy="1503997"/>
                  </a:xfrm>
                </p:grpSpPr>
                <p:sp>
                  <p:nvSpPr>
                    <p:cNvPr id="2276" name="Line 23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7" name="Line 23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8" name="Line 23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9" name="Line 23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0" name="Line 23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1" name="Line 23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2" name="Line 23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3" name="Line 24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93" name="Group 241"/>
                  <p:cNvGrpSpPr/>
                  <p:nvPr/>
                </p:nvGrpSpPr>
                <p:grpSpPr>
                  <a:xfrm>
                    <a:off x="192087" y="4865687"/>
                    <a:ext cx="2667636" cy="1503999"/>
                    <a:chOff x="0" y="0"/>
                    <a:chExt cx="2667635" cy="1503997"/>
                  </a:xfrm>
                </p:grpSpPr>
                <p:sp>
                  <p:nvSpPr>
                    <p:cNvPr id="2285" name="Line 24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6" name="Line 24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7" name="Line 24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8" name="Line 24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9" name="Line 24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0" name="Line 24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1" name="Line 24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2" name="Line 24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31" name="Group 307"/>
                <p:cNvGrpSpPr/>
                <p:nvPr/>
              </p:nvGrpSpPr>
              <p:grpSpPr>
                <a:xfrm>
                  <a:off x="7547928" y="0"/>
                  <a:ext cx="2859724" cy="6369685"/>
                  <a:chOff x="0" y="0"/>
                  <a:chExt cx="2859722" cy="6369685"/>
                </a:xfrm>
              </p:grpSpPr>
              <p:grpSp>
                <p:nvGrpSpPr>
                  <p:cNvPr id="2303" name="Group 301"/>
                  <p:cNvGrpSpPr/>
                  <p:nvPr/>
                </p:nvGrpSpPr>
                <p:grpSpPr>
                  <a:xfrm>
                    <a:off x="0" y="0"/>
                    <a:ext cx="1548448" cy="1503998"/>
                    <a:chOff x="0" y="0"/>
                    <a:chExt cx="1548447" cy="1503997"/>
                  </a:xfrm>
                </p:grpSpPr>
                <p:sp>
                  <p:nvSpPr>
                    <p:cNvPr id="2295" name="Line 252"/>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6" name="Line 253"/>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7" name="Line 254"/>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8" name="Line 255"/>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9" name="Line 256"/>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0" name="Line 257"/>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1" name="Line 258"/>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2" name="Line 259"/>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12" name="Group 260"/>
                  <p:cNvGrpSpPr/>
                  <p:nvPr/>
                </p:nvGrpSpPr>
                <p:grpSpPr>
                  <a:xfrm>
                    <a:off x="192087" y="1622425"/>
                    <a:ext cx="2667636" cy="1503998"/>
                    <a:chOff x="0" y="0"/>
                    <a:chExt cx="2667635" cy="1503997"/>
                  </a:xfrm>
                </p:grpSpPr>
                <p:sp>
                  <p:nvSpPr>
                    <p:cNvPr id="2304" name="Line 26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5" name="Line 26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6" name="Line 26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7" name="Line 26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8" name="Line 26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9" name="Line 26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0" name="Line 26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1" name="Line 26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21" name="Group 269"/>
                  <p:cNvGrpSpPr/>
                  <p:nvPr/>
                </p:nvGrpSpPr>
                <p:grpSpPr>
                  <a:xfrm>
                    <a:off x="192087" y="3243262"/>
                    <a:ext cx="2667636" cy="1503999"/>
                    <a:chOff x="0" y="0"/>
                    <a:chExt cx="2667635" cy="1503997"/>
                  </a:xfrm>
                </p:grpSpPr>
                <p:sp>
                  <p:nvSpPr>
                    <p:cNvPr id="2313" name="Line 27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4" name="Line 27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5" name="Line 27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6" name="Line 27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7" name="Line 27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8" name="Line 27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9" name="Line 27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0" name="Line 27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30" name="Group 278"/>
                  <p:cNvGrpSpPr/>
                  <p:nvPr/>
                </p:nvGrpSpPr>
                <p:grpSpPr>
                  <a:xfrm>
                    <a:off x="192087" y="4865687"/>
                    <a:ext cx="2667636" cy="1503999"/>
                    <a:chOff x="0" y="0"/>
                    <a:chExt cx="2667635" cy="1503997"/>
                  </a:xfrm>
                </p:grpSpPr>
                <p:sp>
                  <p:nvSpPr>
                    <p:cNvPr id="2322" name="Line 27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3" name="Line 28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4" name="Line 28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5" name="Line 28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6" name="Line 28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7" name="Line 28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8" name="Line 28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9" name="Line 28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grpSp>
            <p:nvGrpSpPr>
              <p:cNvPr id="2344" name="Group 306"/>
              <p:cNvGrpSpPr/>
              <p:nvPr/>
            </p:nvGrpSpPr>
            <p:grpSpPr>
              <a:xfrm>
                <a:off x="4762" y="0"/>
                <a:ext cx="9096377" cy="1"/>
                <a:chOff x="0" y="0"/>
                <a:chExt cx="9096375" cy="0"/>
              </a:xfrm>
            </p:grpSpPr>
            <p:sp>
              <p:nvSpPr>
                <p:cNvPr id="2333" name="Line 290"/>
                <p:cNvSpPr/>
                <p:nvPr/>
              </p:nvSpPr>
              <p:spPr>
                <a:xfrm>
                  <a:off x="0" y="0"/>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4" name="Line 291"/>
                <p:cNvSpPr/>
                <p:nvPr/>
              </p:nvSpPr>
              <p:spPr>
                <a:xfrm>
                  <a:off x="8556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5" name="Line 292"/>
                <p:cNvSpPr/>
                <p:nvPr/>
              </p:nvSpPr>
              <p:spPr>
                <a:xfrm>
                  <a:off x="16954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6" name="Line 293"/>
                <p:cNvSpPr/>
                <p:nvPr/>
              </p:nvSpPr>
              <p:spPr>
                <a:xfrm>
                  <a:off x="255111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7" name="Line 294"/>
                <p:cNvSpPr/>
                <p:nvPr/>
              </p:nvSpPr>
              <p:spPr>
                <a:xfrm>
                  <a:off x="339090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8" name="Line 295"/>
                <p:cNvSpPr/>
                <p:nvPr/>
              </p:nvSpPr>
              <p:spPr>
                <a:xfrm>
                  <a:off x="42465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9" name="Line 296"/>
                <p:cNvSpPr/>
                <p:nvPr/>
              </p:nvSpPr>
              <p:spPr>
                <a:xfrm>
                  <a:off x="50863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0" name="Line 297"/>
                <p:cNvSpPr/>
                <p:nvPr/>
              </p:nvSpPr>
              <p:spPr>
                <a:xfrm>
                  <a:off x="5942013"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1" name="Line 298"/>
                <p:cNvSpPr/>
                <p:nvPr/>
              </p:nvSpPr>
              <p:spPr>
                <a:xfrm>
                  <a:off x="678180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2" name="Line 299"/>
                <p:cNvSpPr/>
                <p:nvPr/>
              </p:nvSpPr>
              <p:spPr>
                <a:xfrm>
                  <a:off x="7637463"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3" name="Line 300"/>
                <p:cNvSpPr/>
                <p:nvPr/>
              </p:nvSpPr>
              <p:spPr>
                <a:xfrm>
                  <a:off x="847725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51" name="Group 315"/>
            <p:cNvGrpSpPr/>
            <p:nvPr/>
          </p:nvGrpSpPr>
          <p:grpSpPr>
            <a:xfrm>
              <a:off x="532764" y="1796414"/>
              <a:ext cx="8077202" cy="1676401"/>
              <a:chOff x="0" y="0"/>
              <a:chExt cx="8077200" cy="1676400"/>
            </a:xfrm>
          </p:grpSpPr>
          <p:sp>
            <p:nvSpPr>
              <p:cNvPr id="2346" name="Rectangle 9"/>
              <p:cNvSpPr/>
              <p:nvPr/>
            </p:nvSpPr>
            <p:spPr>
              <a:xfrm>
                <a:off x="4038600" y="0"/>
                <a:ext cx="4038601" cy="8382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7" name="Rectangle 10"/>
              <p:cNvSpPr/>
              <p:nvPr/>
            </p:nvSpPr>
            <p:spPr>
              <a:xfrm>
                <a:off x="4038600" y="838200"/>
                <a:ext cx="4038601" cy="838200"/>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8" name="Rectangle 11"/>
              <p:cNvSpPr/>
              <p:nvPr/>
            </p:nvSpPr>
            <p:spPr>
              <a:xfrm>
                <a:off x="-1" y="838200"/>
                <a:ext cx="4038601" cy="838200"/>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9" name="Rectangle 12"/>
              <p:cNvSpPr/>
              <p:nvPr/>
            </p:nvSpPr>
            <p:spPr>
              <a:xfrm>
                <a:off x="-1" y="0"/>
                <a:ext cx="4038601" cy="838200"/>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0" name="Rectangle 13"/>
              <p:cNvSpPr/>
              <p:nvPr/>
            </p:nvSpPr>
            <p:spPr>
              <a:xfrm>
                <a:off x="152400" y="152400"/>
                <a:ext cx="7772401" cy="1371600"/>
              </a:xfrm>
              <a:prstGeom prst="rect">
                <a:avLst/>
              </a:prstGeom>
              <a:solidFill>
                <a:srgbClr val="FEFED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6" name="Group 287"/>
            <p:cNvGrpSpPr/>
            <p:nvPr/>
          </p:nvGrpSpPr>
          <p:grpSpPr>
            <a:xfrm>
              <a:off x="304165" y="6674802"/>
              <a:ext cx="8458201" cy="74613"/>
              <a:chOff x="0" y="0"/>
              <a:chExt cx="8458200" cy="74612"/>
            </a:xfrm>
          </p:grpSpPr>
          <p:grpSp>
            <p:nvGrpSpPr>
              <p:cNvPr id="2354" name="Group 73"/>
              <p:cNvGrpSpPr/>
              <p:nvPr/>
            </p:nvGrpSpPr>
            <p:grpSpPr>
              <a:xfrm>
                <a:off x="-1" y="-1"/>
                <a:ext cx="990601" cy="74614"/>
                <a:chOff x="0" y="0"/>
                <a:chExt cx="990600" cy="74612"/>
              </a:xfrm>
            </p:grpSpPr>
            <p:sp>
              <p:nvSpPr>
                <p:cNvPr id="2352" name="Rectangle 16"/>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3" name="Rectangle 1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57" name="Group 72"/>
              <p:cNvGrpSpPr/>
              <p:nvPr/>
            </p:nvGrpSpPr>
            <p:grpSpPr>
              <a:xfrm>
                <a:off x="1066800" y="-1"/>
                <a:ext cx="990601" cy="74614"/>
                <a:chOff x="0" y="0"/>
                <a:chExt cx="990600" cy="74612"/>
              </a:xfrm>
            </p:grpSpPr>
            <p:sp>
              <p:nvSpPr>
                <p:cNvPr id="2355" name="Rectangle 15"/>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6" name="Rectangle 1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0" name="Group 74"/>
              <p:cNvGrpSpPr/>
              <p:nvPr/>
            </p:nvGrpSpPr>
            <p:grpSpPr>
              <a:xfrm>
                <a:off x="2133600" y="-1"/>
                <a:ext cx="990601" cy="74614"/>
                <a:chOff x="0" y="0"/>
                <a:chExt cx="990600" cy="74612"/>
              </a:xfrm>
            </p:grpSpPr>
            <p:sp>
              <p:nvSpPr>
                <p:cNvPr id="2358" name="Rectangle 75"/>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9" name="Rectangle 76"/>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3" name="Group 77"/>
              <p:cNvGrpSpPr/>
              <p:nvPr/>
            </p:nvGrpSpPr>
            <p:grpSpPr>
              <a:xfrm>
                <a:off x="3200400" y="-1"/>
                <a:ext cx="990601" cy="74614"/>
                <a:chOff x="0" y="0"/>
                <a:chExt cx="990600" cy="74612"/>
              </a:xfrm>
            </p:grpSpPr>
            <p:sp>
              <p:nvSpPr>
                <p:cNvPr id="2361" name="Rectangle 78"/>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2" name="Rectangle 79"/>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6" name="Group 80"/>
              <p:cNvGrpSpPr/>
              <p:nvPr/>
            </p:nvGrpSpPr>
            <p:grpSpPr>
              <a:xfrm>
                <a:off x="4267200" y="-1"/>
                <a:ext cx="990601" cy="74614"/>
                <a:chOff x="0" y="0"/>
                <a:chExt cx="990600" cy="74612"/>
              </a:xfrm>
            </p:grpSpPr>
            <p:sp>
              <p:nvSpPr>
                <p:cNvPr id="2364" name="Rectangle 81"/>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5" name="Rectangle 82"/>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9" name="Group 83"/>
              <p:cNvGrpSpPr/>
              <p:nvPr/>
            </p:nvGrpSpPr>
            <p:grpSpPr>
              <a:xfrm>
                <a:off x="5334000" y="-1"/>
                <a:ext cx="990601" cy="74614"/>
                <a:chOff x="0" y="0"/>
                <a:chExt cx="990600" cy="74612"/>
              </a:xfrm>
            </p:grpSpPr>
            <p:sp>
              <p:nvSpPr>
                <p:cNvPr id="2367" name="Rectangle 84"/>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8" name="Rectangle 85"/>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2" name="Group 86"/>
              <p:cNvGrpSpPr/>
              <p:nvPr/>
            </p:nvGrpSpPr>
            <p:grpSpPr>
              <a:xfrm>
                <a:off x="6400800" y="-1"/>
                <a:ext cx="990601" cy="74614"/>
                <a:chOff x="0" y="0"/>
                <a:chExt cx="990600" cy="74612"/>
              </a:xfrm>
            </p:grpSpPr>
            <p:sp>
              <p:nvSpPr>
                <p:cNvPr id="2370" name="Rectangle 87"/>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1" name="Rectangle 88"/>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5" name="Group 89"/>
              <p:cNvGrpSpPr/>
              <p:nvPr/>
            </p:nvGrpSpPr>
            <p:grpSpPr>
              <a:xfrm>
                <a:off x="7467600" y="-1"/>
                <a:ext cx="990601" cy="74614"/>
                <a:chOff x="0" y="0"/>
                <a:chExt cx="990600" cy="74612"/>
              </a:xfrm>
            </p:grpSpPr>
            <p:sp>
              <p:nvSpPr>
                <p:cNvPr id="2373" name="Rectangle 90"/>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4" name="Rectangle 91"/>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pic>
        <p:nvPicPr>
          <p:cNvPr id="2378" name="Picture 319" descr="Picture 319"/>
          <p:cNvPicPr>
            <a:picLocks/>
          </p:cNvPicPr>
          <p:nvPr/>
        </p:nvPicPr>
        <p:blipFill>
          <a:blip r:embed="rId2" cstate="print"/>
          <a:stretch>
            <a:fillRect/>
          </a:stretch>
        </p:blipFill>
        <p:spPr>
          <a:xfrm>
            <a:off x="4456112" y="3403600"/>
            <a:ext cx="246063" cy="246064"/>
          </a:xfrm>
          <a:prstGeom prst="rect">
            <a:avLst/>
          </a:prstGeom>
          <a:ln w="12700">
            <a:miter lim="400000"/>
          </a:ln>
        </p:spPr>
      </p:pic>
      <p:sp>
        <p:nvSpPr>
          <p:cNvPr id="2379" name="Title Text"/>
          <p:cNvSpPr txBox="1">
            <a:spLocks noGrp="1"/>
          </p:cNvSpPr>
          <p:nvPr>
            <p:ph type="title"/>
          </p:nvPr>
        </p:nvSpPr>
        <p:spPr>
          <a:xfrm>
            <a:off x="685800" y="2133600"/>
            <a:ext cx="7772400" cy="1143000"/>
          </a:xfrm>
          <a:prstGeom prst="rect">
            <a:avLst/>
          </a:prstGeom>
        </p:spPr>
        <p:txBody>
          <a:bodyPr lIns="45719" tIns="45719" rIns="45719" bIns="45719"/>
          <a:lstStyle/>
          <a:p>
            <a:r>
              <a:t>Title Text</a:t>
            </a:r>
          </a:p>
        </p:txBody>
      </p:sp>
      <p:sp>
        <p:nvSpPr>
          <p:cNvPr id="2380" name="Body Level One…"/>
          <p:cNvSpPr txBox="1">
            <a:spLocks noGrp="1"/>
          </p:cNvSpPr>
          <p:nvPr>
            <p:ph type="body" sz="quarter" idx="1"/>
          </p:nvPr>
        </p:nvSpPr>
        <p:spPr>
          <a:xfrm>
            <a:off x="1371600" y="3886200"/>
            <a:ext cx="6400800" cy="1752600"/>
          </a:xfrm>
          <a:prstGeom prst="rect">
            <a:avLst/>
          </a:prstGeom>
        </p:spPr>
        <p:txBody>
          <a:bodyPr lIns="45719" tIns="45719" rIns="45719" bIns="45719" anchor="ctr">
            <a:normAutofit/>
          </a:bodyPr>
          <a:lstStyle>
            <a:lvl1pPr marL="0" indent="0" algn="ctr">
              <a:buSzTx/>
              <a:buNone/>
            </a:lvl1pPr>
            <a:lvl2pPr marL="783771" indent="-326571" algn="ctr"/>
            <a:lvl3pPr marL="1219200" indent="-304800" algn="ctr"/>
            <a:lvl4pPr marL="1737360" indent="-365760" algn="ctr"/>
            <a:lvl5pPr marL="2194560" indent="-365760" algn="ctr"/>
          </a:lstStyle>
          <a:p>
            <a:r>
              <a:t>Body Level One</a:t>
            </a:r>
          </a:p>
          <a:p>
            <a:pPr lvl="1"/>
            <a:r>
              <a:t>Body Level Two</a:t>
            </a:r>
          </a:p>
          <a:p>
            <a:pPr lvl="2"/>
            <a:r>
              <a:t>Body Level Three</a:t>
            </a:r>
          </a:p>
          <a:p>
            <a:pPr lvl="3"/>
            <a:r>
              <a:t>Body Level Four</a:t>
            </a:r>
          </a:p>
          <a:p>
            <a:pPr lvl="4"/>
            <a:r>
              <a:t>Body Level Five</a:t>
            </a:r>
          </a:p>
        </p:txBody>
      </p:sp>
      <p:sp>
        <p:nvSpPr>
          <p:cNvPr id="2381" name="Slide Number"/>
          <p:cNvSpPr txBox="1">
            <a:spLocks noGrp="1"/>
          </p:cNvSpPr>
          <p:nvPr>
            <p:ph type="sldNum" sz="quarter" idx="2"/>
          </p:nvPr>
        </p:nvSpPr>
        <p:spPr>
          <a:xfrm>
            <a:off x="8191886" y="64109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675637892"/>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lIns="45719" tIns="45719" rIns="45719" bIns="45719"/>
          <a:lstStyle/>
          <a:p>
            <a:r>
              <a:t>Title Text</a:t>
            </a:r>
          </a:p>
        </p:txBody>
      </p:sp>
      <p:sp>
        <p:nvSpPr>
          <p:cNvPr id="2389"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39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236032847"/>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397"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cap="all"/>
            </a:lvl1pPr>
          </a:lstStyle>
          <a:p>
            <a:r>
              <a:t>Title Text</a:t>
            </a:r>
          </a:p>
        </p:txBody>
      </p:sp>
      <p:sp>
        <p:nvSpPr>
          <p:cNvPr id="2398"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39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522431589"/>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15_Two Content">
    <p:spTree>
      <p:nvGrpSpPr>
        <p:cNvPr id="1" name=""/>
        <p:cNvGrpSpPr/>
        <p:nvPr/>
      </p:nvGrpSpPr>
      <p:grpSpPr>
        <a:xfrm>
          <a:off x="0" y="0"/>
          <a:ext cx="0" cy="0"/>
          <a:chOff x="0" y="0"/>
          <a:chExt cx="0" cy="0"/>
        </a:xfrm>
      </p:grpSpPr>
      <p:sp>
        <p:nvSpPr>
          <p:cNvPr id="2406" name="Title Text"/>
          <p:cNvSpPr txBox="1">
            <a:spLocks noGrp="1"/>
          </p:cNvSpPr>
          <p:nvPr>
            <p:ph type="title"/>
          </p:nvPr>
        </p:nvSpPr>
        <p:spPr>
          <a:prstGeom prst="rect">
            <a:avLst/>
          </a:prstGeom>
        </p:spPr>
        <p:txBody>
          <a:bodyPr lIns="45719" tIns="45719" rIns="45719" bIns="45719"/>
          <a:lstStyle/>
          <a:p>
            <a:r>
              <a:t>Title Text</a:t>
            </a:r>
          </a:p>
        </p:txBody>
      </p:sp>
      <p:sp>
        <p:nvSpPr>
          <p:cNvPr id="2407"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Blip>
                <a:blip r:embed="rId2"/>
              </a:buBlip>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40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81974187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3/2/24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300145809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2415" name="Title Text"/>
          <p:cNvSpPr txBox="1">
            <a:spLocks noGrp="1"/>
          </p:cNvSpPr>
          <p:nvPr>
            <p:ph type="title"/>
          </p:nvPr>
        </p:nvSpPr>
        <p:spPr>
          <a:xfrm>
            <a:off x="457200" y="274638"/>
            <a:ext cx="8229600" cy="1143001"/>
          </a:xfrm>
          <a:prstGeom prst="rect">
            <a:avLst/>
          </a:prstGeom>
        </p:spPr>
        <p:txBody>
          <a:bodyPr lIns="45719" tIns="45719" rIns="45719" bIns="45719"/>
          <a:lstStyle/>
          <a:p>
            <a:r>
              <a:t>Title Text</a:t>
            </a:r>
          </a:p>
        </p:txBody>
      </p:sp>
      <p:sp>
        <p:nvSpPr>
          <p:cNvPr id="2416"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417"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pPr>
            <a:endParaRPr/>
          </a:p>
        </p:txBody>
      </p:sp>
      <p:sp>
        <p:nvSpPr>
          <p:cNvPr id="241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838647438"/>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2425" name="Title Text"/>
          <p:cNvSpPr txBox="1">
            <a:spLocks noGrp="1"/>
          </p:cNvSpPr>
          <p:nvPr>
            <p:ph type="title"/>
          </p:nvPr>
        </p:nvSpPr>
        <p:spPr>
          <a:prstGeom prst="rect">
            <a:avLst/>
          </a:prstGeom>
        </p:spPr>
        <p:txBody>
          <a:bodyPr lIns="45719" tIns="45719" rIns="45719" bIns="45719"/>
          <a:lstStyle/>
          <a:p>
            <a:r>
              <a:t>Title Text</a:t>
            </a:r>
          </a:p>
        </p:txBody>
      </p:sp>
      <p:sp>
        <p:nvSpPr>
          <p:cNvPr id="2426"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710092282"/>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x">
  <p:cSld name="Title Only 0">
    <p:bg>
      <p:bgPr>
        <a:solidFill>
          <a:srgbClr val="000000"/>
        </a:solidFill>
        <a:effectLst/>
      </p:bgPr>
    </p:bg>
    <p:spTree>
      <p:nvGrpSpPr>
        <p:cNvPr id="1" name=""/>
        <p:cNvGrpSpPr/>
        <p:nvPr/>
      </p:nvGrpSpPr>
      <p:grpSpPr>
        <a:xfrm>
          <a:off x="0" y="0"/>
          <a:ext cx="0" cy="0"/>
          <a:chOff x="0" y="0"/>
          <a:chExt cx="0" cy="0"/>
        </a:xfrm>
      </p:grpSpPr>
      <p:sp>
        <p:nvSpPr>
          <p:cNvPr id="2433" name="Title Text"/>
          <p:cNvSpPr txBox="1">
            <a:spLocks noGrp="1"/>
          </p:cNvSpPr>
          <p:nvPr>
            <p:ph type="title"/>
          </p:nvPr>
        </p:nvSpPr>
        <p:spPr>
          <a:prstGeom prst="rect">
            <a:avLst/>
          </a:prstGeom>
        </p:spPr>
        <p:txBody>
          <a:bodyPr lIns="45719" tIns="45719" rIns="45719" bIns="45719"/>
          <a:lstStyle/>
          <a:p>
            <a:r>
              <a:t>Title Text</a:t>
            </a:r>
          </a:p>
        </p:txBody>
      </p:sp>
      <p:sp>
        <p:nvSpPr>
          <p:cNvPr id="2434"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28958136"/>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15_Content with Caption">
    <p:spTree>
      <p:nvGrpSpPr>
        <p:cNvPr id="1" name=""/>
        <p:cNvGrpSpPr/>
        <p:nvPr/>
      </p:nvGrpSpPr>
      <p:grpSpPr>
        <a:xfrm>
          <a:off x="0" y="0"/>
          <a:ext cx="0" cy="0"/>
          <a:chOff x="0" y="0"/>
          <a:chExt cx="0" cy="0"/>
        </a:xfrm>
      </p:grpSpPr>
      <p:sp>
        <p:nvSpPr>
          <p:cNvPr id="2448"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a:lvl1pPr>
          </a:lstStyle>
          <a:p>
            <a:r>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pPr>
            <a:endParaRPr/>
          </a:p>
        </p:txBody>
      </p:sp>
      <p:sp>
        <p:nvSpPr>
          <p:cNvPr id="245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867118178"/>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15_Picture with Caption">
    <p:spTree>
      <p:nvGrpSpPr>
        <p:cNvPr id="1" name=""/>
        <p:cNvGrpSpPr/>
        <p:nvPr/>
      </p:nvGrpSpPr>
      <p:grpSpPr>
        <a:xfrm>
          <a:off x="0" y="0"/>
          <a:ext cx="0" cy="0"/>
          <a:chOff x="0" y="0"/>
          <a:chExt cx="0" cy="0"/>
        </a:xfrm>
      </p:grpSpPr>
      <p:sp>
        <p:nvSpPr>
          <p:cNvPr id="2458"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a:lvl1pPr>
          </a:lstStyle>
          <a:p>
            <a:r>
              <a:t>Title Text</a:t>
            </a:r>
          </a:p>
        </p:txBody>
      </p:sp>
      <p:sp>
        <p:nvSpPr>
          <p:cNvPr id="245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46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46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719026488"/>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15_Title and Vertical Text">
    <p:spTree>
      <p:nvGrpSpPr>
        <p:cNvPr id="1" name=""/>
        <p:cNvGrpSpPr/>
        <p:nvPr/>
      </p:nvGrpSpPr>
      <p:grpSpPr>
        <a:xfrm>
          <a:off x="0" y="0"/>
          <a:ext cx="0" cy="0"/>
          <a:chOff x="0" y="0"/>
          <a:chExt cx="0" cy="0"/>
        </a:xfrm>
      </p:grpSpPr>
      <p:sp>
        <p:nvSpPr>
          <p:cNvPr id="2468" name="Title Text"/>
          <p:cNvSpPr txBox="1">
            <a:spLocks noGrp="1"/>
          </p:cNvSpPr>
          <p:nvPr>
            <p:ph type="title"/>
          </p:nvPr>
        </p:nvSpPr>
        <p:spPr>
          <a:prstGeom prst="rect">
            <a:avLst/>
          </a:prstGeom>
        </p:spPr>
        <p:txBody>
          <a:bodyPr lIns="45719" tIns="45719" rIns="45719" bIns="45719"/>
          <a:lstStyle/>
          <a:p>
            <a:r>
              <a:t>Title Text</a:t>
            </a:r>
          </a:p>
        </p:txBody>
      </p:sp>
      <p:sp>
        <p:nvSpPr>
          <p:cNvPr id="2469"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7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478140736"/>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15_Vertical Title and Text">
    <p:spTree>
      <p:nvGrpSpPr>
        <p:cNvPr id="1" name=""/>
        <p:cNvGrpSpPr/>
        <p:nvPr/>
      </p:nvGrpSpPr>
      <p:grpSpPr>
        <a:xfrm>
          <a:off x="0" y="0"/>
          <a:ext cx="0" cy="0"/>
          <a:chOff x="0" y="0"/>
          <a:chExt cx="0" cy="0"/>
        </a:xfrm>
      </p:grpSpPr>
      <p:sp>
        <p:nvSpPr>
          <p:cNvPr id="2477" name="Title Text"/>
          <p:cNvSpPr txBox="1">
            <a:spLocks noGrp="1"/>
          </p:cNvSpPr>
          <p:nvPr>
            <p:ph type="title"/>
          </p:nvPr>
        </p:nvSpPr>
        <p:spPr>
          <a:xfrm>
            <a:off x="6515100" y="609600"/>
            <a:ext cx="1943100" cy="5486400"/>
          </a:xfrm>
          <a:prstGeom prst="rect">
            <a:avLst/>
          </a:prstGeom>
        </p:spPr>
        <p:txBody>
          <a:bodyPr vert="eaVert" lIns="45719" tIns="45719" rIns="45719" bIns="45719"/>
          <a:lstStyle/>
          <a:p>
            <a:r>
              <a:t>Title Text</a:t>
            </a:r>
          </a:p>
        </p:txBody>
      </p:sp>
      <p:sp>
        <p:nvSpPr>
          <p:cNvPr id="2478"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7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433504180"/>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000000"/>
        </a:solidFill>
        <a:effectLst/>
      </p:bgPr>
    </p:bg>
    <p:spTree>
      <p:nvGrpSpPr>
        <p:cNvPr id="1" name=""/>
        <p:cNvGrpSpPr/>
        <p:nvPr/>
      </p:nvGrpSpPr>
      <p:grpSpPr>
        <a:xfrm>
          <a:off x="0" y="0"/>
          <a:ext cx="0" cy="0"/>
          <a:chOff x="0" y="0"/>
          <a:chExt cx="0" cy="0"/>
        </a:xfrm>
      </p:grpSpPr>
      <p:sp>
        <p:nvSpPr>
          <p:cNvPr id="2486"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lvl1pPr>
          </a:lstStyle>
          <a:p>
            <a:r>
              <a:t>Title Text</a:t>
            </a:r>
          </a:p>
        </p:txBody>
      </p:sp>
      <p:sp>
        <p:nvSpPr>
          <p:cNvPr id="248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FFFFF"/>
                </a:solidFill>
              </a:defRPr>
            </a:lvl1pPr>
            <a:lvl2pPr marL="0" indent="457200" algn="ctr">
              <a:buSzTx/>
              <a:buNone/>
              <a:defRPr>
                <a:solidFill>
                  <a:srgbClr val="FFFFFF"/>
                </a:solidFill>
              </a:defRPr>
            </a:lvl2pPr>
            <a:lvl3pPr marL="0" indent="914400" algn="ctr">
              <a:buSzTx/>
              <a:buNone/>
              <a:defRPr>
                <a:solidFill>
                  <a:srgbClr val="FFFFFF"/>
                </a:solidFill>
              </a:defRPr>
            </a:lvl3pPr>
            <a:lvl4pPr marL="0" indent="1371600" algn="ctr">
              <a:buSzTx/>
              <a:buNone/>
              <a:defRPr>
                <a:solidFill>
                  <a:srgbClr val="FFFFFF"/>
                </a:solidFill>
              </a:defRPr>
            </a:lvl4pPr>
            <a:lvl5pPr marL="0" indent="1828800"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4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65336580"/>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x">
  <p:cSld name="14_Title and Content">
    <p:bg>
      <p:bgPr>
        <a:solidFill>
          <a:srgbClr val="000000"/>
        </a:solidFill>
        <a:effectLst/>
      </p:bgPr>
    </p:bg>
    <p:spTree>
      <p:nvGrpSpPr>
        <p:cNvPr id="1" name=""/>
        <p:cNvGrpSpPr/>
        <p:nvPr/>
      </p:nvGrpSpPr>
      <p:grpSpPr>
        <a:xfrm>
          <a:off x="0" y="0"/>
          <a:ext cx="0" cy="0"/>
          <a:chOff x="0" y="0"/>
          <a:chExt cx="0" cy="0"/>
        </a:xfrm>
      </p:grpSpPr>
      <p:sp>
        <p:nvSpPr>
          <p:cNvPr id="2495"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496"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4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59430523"/>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x">
  <p:cSld name="16_Section Header">
    <p:bg>
      <p:bgPr>
        <a:solidFill>
          <a:srgbClr val="000000"/>
        </a:solidFill>
        <a:effectLst/>
      </p:bgPr>
    </p:bg>
    <p:spTree>
      <p:nvGrpSpPr>
        <p:cNvPr id="1" name=""/>
        <p:cNvGrpSpPr/>
        <p:nvPr/>
      </p:nvGrpSpPr>
      <p:grpSpPr>
        <a:xfrm>
          <a:off x="0" y="0"/>
          <a:ext cx="0" cy="0"/>
          <a:chOff x="0" y="0"/>
          <a:chExt cx="0" cy="0"/>
        </a:xfrm>
      </p:grpSpPr>
      <p:sp>
        <p:nvSpPr>
          <p:cNvPr id="2504"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2505"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FFFFF"/>
                </a:solidFill>
              </a:defRPr>
            </a:lvl1pPr>
            <a:lvl2pPr marL="0" indent="457200">
              <a:spcBef>
                <a:spcPts val="400"/>
              </a:spcBef>
              <a:buSzTx/>
              <a:buNone/>
              <a:defRPr sz="2000">
                <a:solidFill>
                  <a:srgbClr val="FFFFFF"/>
                </a:solidFill>
              </a:defRPr>
            </a:lvl2pPr>
            <a:lvl3pPr marL="0" indent="914400">
              <a:spcBef>
                <a:spcPts val="400"/>
              </a:spcBef>
              <a:buSzTx/>
              <a:buNone/>
              <a:defRPr sz="2000">
                <a:solidFill>
                  <a:srgbClr val="FFFFFF"/>
                </a:solidFill>
              </a:defRPr>
            </a:lvl3pPr>
            <a:lvl4pPr marL="0" indent="1371600">
              <a:spcBef>
                <a:spcPts val="400"/>
              </a:spcBef>
              <a:buSzTx/>
              <a:buNone/>
              <a:defRPr sz="2000">
                <a:solidFill>
                  <a:srgbClr val="FFFFFF"/>
                </a:solidFill>
              </a:defRPr>
            </a:lvl4pPr>
            <a:lvl5pPr marL="0" indent="1828800">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368166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6CC9FB-F159-2C49-BF36-E4ADA383CD1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1363586"/>
      </p:ext>
    </p:extLst>
  </p:cSld>
  <p:clrMapOvr>
    <a:masterClrMapping/>
  </p:clrMapOvr>
  <p:transition>
    <p:random/>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x">
  <p:cSld name="16_Two Content">
    <p:bg>
      <p:bgPr>
        <a:solidFill>
          <a:srgbClr val="000000"/>
        </a:solidFill>
        <a:effectLst/>
      </p:bgPr>
    </p:bg>
    <p:spTree>
      <p:nvGrpSpPr>
        <p:cNvPr id="1" name=""/>
        <p:cNvGrpSpPr/>
        <p:nvPr/>
      </p:nvGrpSpPr>
      <p:grpSpPr>
        <a:xfrm>
          <a:off x="0" y="0"/>
          <a:ext cx="0" cy="0"/>
          <a:chOff x="0" y="0"/>
          <a:chExt cx="0" cy="0"/>
        </a:xfrm>
      </p:grpSpPr>
      <p:sp>
        <p:nvSpPr>
          <p:cNvPr id="2513"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FFFFFF"/>
                </a:solidFill>
              </a:defRPr>
            </a:lvl1pPr>
            <a:lvl2pPr marL="790575" indent="-333375">
              <a:spcBef>
                <a:spcPts val="600"/>
              </a:spcBef>
              <a:buSzPct val="100000"/>
              <a:buChar char="–"/>
              <a:defRPr sz="2800">
                <a:solidFill>
                  <a:srgbClr val="FFFFFF"/>
                </a:solidFill>
              </a:defRPr>
            </a:lvl2pPr>
            <a:lvl3pPr marL="1234439" indent="-320039">
              <a:spcBef>
                <a:spcPts val="600"/>
              </a:spcBef>
              <a:buSzPct val="100000"/>
              <a:buChar char="•"/>
              <a:defRPr sz="2800">
                <a:solidFill>
                  <a:srgbClr val="FFFFFF"/>
                </a:solidFill>
              </a:defRPr>
            </a:lvl3pPr>
            <a:lvl4pPr marL="1727200" indent="-355600">
              <a:spcBef>
                <a:spcPts val="600"/>
              </a:spcBef>
              <a:buSzPct val="100000"/>
              <a:buChar char="–"/>
              <a:defRPr sz="2800">
                <a:solidFill>
                  <a:srgbClr val="FFFFFF"/>
                </a:solidFill>
              </a:defRPr>
            </a:lvl4pPr>
            <a:lvl5pPr marL="2184400" indent="-355600">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31425083"/>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x">
  <p:cSld name="16_Comparison">
    <p:bg>
      <p:bgPr>
        <a:solidFill>
          <a:srgbClr val="000000"/>
        </a:solidFill>
        <a:effectLst/>
      </p:bgPr>
    </p:bg>
    <p:spTree>
      <p:nvGrpSpPr>
        <p:cNvPr id="1" name=""/>
        <p:cNvGrpSpPr/>
        <p:nvPr/>
      </p:nvGrpSpPr>
      <p:grpSpPr>
        <a:xfrm>
          <a:off x="0" y="0"/>
          <a:ext cx="0" cy="0"/>
          <a:chOff x="0" y="0"/>
          <a:chExt cx="0" cy="0"/>
        </a:xfrm>
      </p:grpSpPr>
      <p:sp>
        <p:nvSpPr>
          <p:cNvPr id="252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lvl1pPr>
          </a:lstStyle>
          <a:p>
            <a:r>
              <a:t>Title Text</a:t>
            </a:r>
          </a:p>
        </p:txBody>
      </p:sp>
      <p:sp>
        <p:nvSpPr>
          <p:cNvPr id="2523"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FFFFF"/>
                </a:solidFill>
              </a:defRPr>
            </a:lvl1pPr>
            <a:lvl2pPr marL="0" indent="457200">
              <a:spcBef>
                <a:spcPts val="500"/>
              </a:spcBef>
              <a:buSzTx/>
              <a:buNone/>
              <a:defRPr sz="2400" b="1">
                <a:solidFill>
                  <a:srgbClr val="FFFFFF"/>
                </a:solidFill>
              </a:defRPr>
            </a:lvl2pPr>
            <a:lvl3pPr marL="0" indent="914400">
              <a:spcBef>
                <a:spcPts val="500"/>
              </a:spcBef>
              <a:buSzTx/>
              <a:buNone/>
              <a:defRPr sz="2400" b="1">
                <a:solidFill>
                  <a:srgbClr val="FFFFFF"/>
                </a:solidFill>
              </a:defRPr>
            </a:lvl3pPr>
            <a:lvl4pPr marL="0" indent="1371600">
              <a:spcBef>
                <a:spcPts val="500"/>
              </a:spcBef>
              <a:buSzTx/>
              <a:buNone/>
              <a:defRPr sz="2400" b="1">
                <a:solidFill>
                  <a:srgbClr val="FFFFFF"/>
                </a:solidFill>
              </a:defRPr>
            </a:lvl4pPr>
            <a:lvl5pPr marL="0" indent="1828800">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24"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FFFFF"/>
                </a:solidFill>
              </a:defRPr>
            </a:pPr>
            <a:endParaRPr/>
          </a:p>
        </p:txBody>
      </p:sp>
      <p:sp>
        <p:nvSpPr>
          <p:cNvPr id="25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14372454"/>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x">
  <p:cSld name="16_Title Only">
    <p:bg>
      <p:bgPr>
        <a:solidFill>
          <a:srgbClr val="000000"/>
        </a:solidFill>
        <a:effectLst/>
      </p:bgPr>
    </p:bg>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33"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83467004"/>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x">
  <p:cSld name="15_Blank">
    <p:bg>
      <p:bgPr>
        <a:solidFill>
          <a:srgbClr val="000000"/>
        </a:solidFill>
        <a:effectLst/>
      </p:bgPr>
    </p:bg>
    <p:spTree>
      <p:nvGrpSpPr>
        <p:cNvPr id="1" name=""/>
        <p:cNvGrpSpPr/>
        <p:nvPr/>
      </p:nvGrpSpPr>
      <p:grpSpPr>
        <a:xfrm>
          <a:off x="0" y="0"/>
          <a:ext cx="0" cy="0"/>
          <a:chOff x="0" y="0"/>
          <a:chExt cx="0" cy="0"/>
        </a:xfrm>
      </p:grpSpPr>
      <p:sp>
        <p:nvSpPr>
          <p:cNvPr id="254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54410601"/>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solidFill>
          <a:srgbClr val="000000"/>
        </a:solidFill>
        <a:effectLst/>
      </p:bgPr>
    </p:bg>
    <p:spTree>
      <p:nvGrpSpPr>
        <p:cNvPr id="1" name=""/>
        <p:cNvGrpSpPr/>
        <p:nvPr/>
      </p:nvGrpSpPr>
      <p:grpSpPr>
        <a:xfrm>
          <a:off x="0" y="0"/>
          <a:ext cx="0" cy="0"/>
          <a:chOff x="0" y="0"/>
          <a:chExt cx="0" cy="0"/>
        </a:xfrm>
      </p:grpSpPr>
      <p:sp>
        <p:nvSpPr>
          <p:cNvPr id="2547"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2548"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49"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FFFFF"/>
                </a:solidFill>
              </a:defRPr>
            </a:pPr>
            <a:endParaRPr/>
          </a:p>
        </p:txBody>
      </p:sp>
      <p:sp>
        <p:nvSpPr>
          <p:cNvPr id="255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17240575"/>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solidFill>
          <a:srgbClr val="000000"/>
        </a:solidFill>
        <a:effectLst/>
      </p:bgPr>
    </p:bg>
    <p:spTree>
      <p:nvGrpSpPr>
        <p:cNvPr id="1" name=""/>
        <p:cNvGrpSpPr/>
        <p:nvPr/>
      </p:nvGrpSpPr>
      <p:grpSpPr>
        <a:xfrm>
          <a:off x="0" y="0"/>
          <a:ext cx="0" cy="0"/>
          <a:chOff x="0" y="0"/>
          <a:chExt cx="0" cy="0"/>
        </a:xfrm>
      </p:grpSpPr>
      <p:sp>
        <p:nvSpPr>
          <p:cNvPr id="2557"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255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559"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FFFFF"/>
                </a:solidFill>
              </a:defRPr>
            </a:lvl1pPr>
            <a:lvl2pPr marL="0" indent="457200">
              <a:spcBef>
                <a:spcPts val="300"/>
              </a:spcBef>
              <a:buSzTx/>
              <a:buNone/>
              <a:defRPr sz="1400">
                <a:solidFill>
                  <a:srgbClr val="FFFFFF"/>
                </a:solidFill>
              </a:defRPr>
            </a:lvl2pPr>
            <a:lvl3pPr marL="0" indent="914400">
              <a:spcBef>
                <a:spcPts val="300"/>
              </a:spcBef>
              <a:buSzTx/>
              <a:buNone/>
              <a:defRPr sz="1400">
                <a:solidFill>
                  <a:srgbClr val="FFFFFF"/>
                </a:solidFill>
              </a:defRPr>
            </a:lvl3pPr>
            <a:lvl4pPr marL="0" indent="1371600">
              <a:spcBef>
                <a:spcPts val="300"/>
              </a:spcBef>
              <a:buSzTx/>
              <a:buNone/>
              <a:defRPr sz="1400">
                <a:solidFill>
                  <a:srgbClr val="FFFFFF"/>
                </a:solidFill>
              </a:defRPr>
            </a:lvl4pPr>
            <a:lvl5pPr marL="0" indent="1828800">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6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62125269"/>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x">
  <p:cSld name="16_Title and Vertical Text">
    <p:bg>
      <p:bgPr>
        <a:solidFill>
          <a:srgbClr val="000000"/>
        </a:solidFill>
        <a:effectLst/>
      </p:bgPr>
    </p:bg>
    <p:spTree>
      <p:nvGrpSpPr>
        <p:cNvPr id="1" name=""/>
        <p:cNvGrpSpPr/>
        <p:nvPr/>
      </p:nvGrpSpPr>
      <p:grpSpPr>
        <a:xfrm>
          <a:off x="0" y="0"/>
          <a:ext cx="0" cy="0"/>
          <a:chOff x="0" y="0"/>
          <a:chExt cx="0" cy="0"/>
        </a:xfrm>
      </p:grpSpPr>
      <p:sp>
        <p:nvSpPr>
          <p:cNvPr id="2567"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68"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30909995"/>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x">
  <p:cSld name="16_Vertical Title and Text">
    <p:bg>
      <p:bgPr>
        <a:solidFill>
          <a:srgbClr val="000000"/>
        </a:solidFill>
        <a:effectLst/>
      </p:bgPr>
    </p:bg>
    <p:spTree>
      <p:nvGrpSpPr>
        <p:cNvPr id="1" name=""/>
        <p:cNvGrpSpPr/>
        <p:nvPr/>
      </p:nvGrpSpPr>
      <p:grpSpPr>
        <a:xfrm>
          <a:off x="0" y="0"/>
          <a:ext cx="0" cy="0"/>
          <a:chOff x="0" y="0"/>
          <a:chExt cx="0" cy="0"/>
        </a:xfrm>
      </p:grpSpPr>
      <p:sp>
        <p:nvSpPr>
          <p:cNvPr id="2576"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0"/>
            </a:lvl1pPr>
          </a:lstStyle>
          <a:p>
            <a:r>
              <a:t>Title Text</a:t>
            </a:r>
          </a:p>
        </p:txBody>
      </p:sp>
      <p:sp>
        <p:nvSpPr>
          <p:cNvPr id="2577"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7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59279904"/>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x">
  <p:cSld name="2_Title and 4 Content">
    <p:bg>
      <p:bgPr>
        <a:solidFill>
          <a:srgbClr val="000000"/>
        </a:solidFill>
        <a:effectLst/>
      </p:bgPr>
    </p:bg>
    <p:spTree>
      <p:nvGrpSpPr>
        <p:cNvPr id="1" name=""/>
        <p:cNvGrpSpPr/>
        <p:nvPr/>
      </p:nvGrpSpPr>
      <p:grpSpPr>
        <a:xfrm>
          <a:off x="0" y="0"/>
          <a:ext cx="0" cy="0"/>
          <a:chOff x="0" y="0"/>
          <a:chExt cx="0" cy="0"/>
        </a:xfrm>
      </p:grpSpPr>
      <p:sp>
        <p:nvSpPr>
          <p:cNvPr id="2585"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2586"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8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65353623"/>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2594"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2595"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9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6795041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8C1072-3716-A841-AF40-BB87377A987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53568554"/>
      </p:ext>
    </p:extLst>
  </p:cSld>
  <p:clrMapOvr>
    <a:masterClrMapping/>
  </p:clrMapOvr>
  <p:transition>
    <p:random/>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FFFFFF"/>
        </a:solidFill>
        <a:effectLst/>
      </p:bgPr>
    </p:bg>
    <p:spTree>
      <p:nvGrpSpPr>
        <p:cNvPr id="1" name=""/>
        <p:cNvGrpSpPr/>
        <p:nvPr/>
      </p:nvGrpSpPr>
      <p:grpSpPr>
        <a:xfrm>
          <a:off x="0" y="0"/>
          <a:ext cx="0" cy="0"/>
          <a:chOff x="0" y="0"/>
          <a:chExt cx="0" cy="0"/>
        </a:xfrm>
      </p:grpSpPr>
      <p:sp>
        <p:nvSpPr>
          <p:cNvPr id="2603"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04"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0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39630979"/>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x">
  <p:cSld name="15_Title and Content">
    <p:bg>
      <p:bgPr>
        <a:solidFill>
          <a:srgbClr val="FFFFFF"/>
        </a:solidFill>
        <a:effectLst/>
      </p:bgPr>
    </p:bg>
    <p:spTree>
      <p:nvGrpSpPr>
        <p:cNvPr id="1" name=""/>
        <p:cNvGrpSpPr/>
        <p:nvPr/>
      </p:nvGrpSpPr>
      <p:grpSpPr>
        <a:xfrm>
          <a:off x="0" y="0"/>
          <a:ext cx="0" cy="0"/>
          <a:chOff x="0" y="0"/>
          <a:chExt cx="0" cy="0"/>
        </a:xfrm>
      </p:grpSpPr>
      <p:sp>
        <p:nvSpPr>
          <p:cNvPr id="261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13"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14"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86315677"/>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rgbClr val="FFFFFF"/>
        </a:solidFill>
        <a:effectLst/>
      </p:bgPr>
    </p:bg>
    <p:spTree>
      <p:nvGrpSpPr>
        <p:cNvPr id="1" name=""/>
        <p:cNvGrpSpPr/>
        <p:nvPr/>
      </p:nvGrpSpPr>
      <p:grpSpPr>
        <a:xfrm>
          <a:off x="0" y="0"/>
          <a:ext cx="0" cy="0"/>
          <a:chOff x="0" y="0"/>
          <a:chExt cx="0" cy="0"/>
        </a:xfrm>
      </p:grpSpPr>
      <p:sp>
        <p:nvSpPr>
          <p:cNvPr id="2621"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000000"/>
                </a:solidFill>
                <a:latin typeface="Calibri"/>
                <a:ea typeface="Calibri"/>
                <a:cs typeface="Calibri"/>
                <a:sym typeface="Calibri"/>
              </a:defRPr>
            </a:lvl1pPr>
          </a:lstStyle>
          <a:p>
            <a:r>
              <a:t>Title Text</a:t>
            </a:r>
          </a:p>
        </p:txBody>
      </p:sp>
      <p:sp>
        <p:nvSpPr>
          <p:cNvPr id="2622"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23"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49542635"/>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x">
  <p:cSld name="17_Two Content">
    <p:bg>
      <p:bgPr>
        <a:solidFill>
          <a:srgbClr val="FFFFFF"/>
        </a:solidFill>
        <a:effectLst/>
      </p:bgPr>
    </p:bg>
    <p:spTree>
      <p:nvGrpSpPr>
        <p:cNvPr id="1" name=""/>
        <p:cNvGrpSpPr/>
        <p:nvPr/>
      </p:nvGrpSpPr>
      <p:grpSpPr>
        <a:xfrm>
          <a:off x="0" y="0"/>
          <a:ext cx="0" cy="0"/>
          <a:chOff x="0" y="0"/>
          <a:chExt cx="0" cy="0"/>
        </a:xfrm>
      </p:grpSpPr>
      <p:sp>
        <p:nvSpPr>
          <p:cNvPr id="2630"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31"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Font typeface="Arial"/>
              <a:buChar char="•"/>
              <a:defRPr sz="2800">
                <a:solidFill>
                  <a:srgbClr val="000000"/>
                </a:solidFill>
                <a:latin typeface="Calibri"/>
                <a:ea typeface="Calibri"/>
                <a:cs typeface="Calibri"/>
                <a:sym typeface="Calibri"/>
              </a:defRPr>
            </a:lvl1pPr>
            <a:lvl2pPr marL="790575" indent="-333375">
              <a:spcBef>
                <a:spcPts val="600"/>
              </a:spcBef>
              <a:buSzPct val="100000"/>
              <a:buFont typeface="Arial"/>
              <a:buChar char="–"/>
              <a:defRPr sz="2800">
                <a:solidFill>
                  <a:srgbClr val="000000"/>
                </a:solidFill>
                <a:latin typeface="Calibri"/>
                <a:ea typeface="Calibri"/>
                <a:cs typeface="Calibri"/>
                <a:sym typeface="Calibri"/>
              </a:defRPr>
            </a:lvl2pPr>
            <a:lvl3pPr marL="1234439" indent="-320039">
              <a:spcBef>
                <a:spcPts val="600"/>
              </a:spcBef>
              <a:buSzPct val="100000"/>
              <a:buFont typeface="Arial"/>
              <a:buChar char="•"/>
              <a:defRPr sz="2800">
                <a:solidFill>
                  <a:srgbClr val="000000"/>
                </a:solidFill>
                <a:latin typeface="Calibri"/>
                <a:ea typeface="Calibri"/>
                <a:cs typeface="Calibri"/>
                <a:sym typeface="Calibri"/>
              </a:defRPr>
            </a:lvl3pPr>
            <a:lvl4pPr marL="1727200" indent="-355600">
              <a:spcBef>
                <a:spcPts val="600"/>
              </a:spcBef>
              <a:buSzPct val="100000"/>
              <a:buFont typeface="Arial"/>
              <a:buChar char="–"/>
              <a:defRPr sz="2800">
                <a:solidFill>
                  <a:srgbClr val="000000"/>
                </a:solidFill>
                <a:latin typeface="Calibri"/>
                <a:ea typeface="Calibri"/>
                <a:cs typeface="Calibri"/>
                <a:sym typeface="Calibri"/>
              </a:defRPr>
            </a:lvl4pPr>
            <a:lvl5pPr marL="2184400" indent="-35560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3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206087039"/>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rgbClr val="FFFFFF"/>
        </a:solidFill>
        <a:effectLst/>
      </p:bgPr>
    </p:bg>
    <p:spTree>
      <p:nvGrpSpPr>
        <p:cNvPr id="1" name=""/>
        <p:cNvGrpSpPr/>
        <p:nvPr/>
      </p:nvGrpSpPr>
      <p:grpSpPr>
        <a:xfrm>
          <a:off x="0" y="0"/>
          <a:ext cx="0" cy="0"/>
          <a:chOff x="0" y="0"/>
          <a:chExt cx="0" cy="0"/>
        </a:xfrm>
      </p:grpSpPr>
      <p:sp>
        <p:nvSpPr>
          <p:cNvPr id="263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40"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Calibri"/>
                <a:ea typeface="Calibri"/>
                <a:cs typeface="Calibri"/>
                <a:sym typeface="Calibri"/>
              </a:defRPr>
            </a:lvl1pPr>
            <a:lvl2pPr marL="0" indent="457200">
              <a:spcBef>
                <a:spcPts val="500"/>
              </a:spcBef>
              <a:buSzTx/>
              <a:buNone/>
              <a:defRPr sz="2400" b="1">
                <a:solidFill>
                  <a:srgbClr val="000000"/>
                </a:solidFill>
                <a:latin typeface="Calibri"/>
                <a:ea typeface="Calibri"/>
                <a:cs typeface="Calibri"/>
                <a:sym typeface="Calibri"/>
              </a:defRPr>
            </a:lvl2pPr>
            <a:lvl3pPr marL="0" indent="914400">
              <a:spcBef>
                <a:spcPts val="500"/>
              </a:spcBef>
              <a:buSzTx/>
              <a:buNone/>
              <a:defRPr sz="2400" b="1">
                <a:solidFill>
                  <a:srgbClr val="000000"/>
                </a:solidFill>
                <a:latin typeface="Calibri"/>
                <a:ea typeface="Calibri"/>
                <a:cs typeface="Calibri"/>
                <a:sym typeface="Calibri"/>
              </a:defRPr>
            </a:lvl3pPr>
            <a:lvl4pPr marL="0" indent="1371600">
              <a:spcBef>
                <a:spcPts val="500"/>
              </a:spcBef>
              <a:buSzTx/>
              <a:buNone/>
              <a:defRPr sz="2400" b="1">
                <a:solidFill>
                  <a:srgbClr val="000000"/>
                </a:solidFill>
                <a:latin typeface="Calibri"/>
                <a:ea typeface="Calibri"/>
                <a:cs typeface="Calibri"/>
                <a:sym typeface="Calibri"/>
              </a:defRPr>
            </a:lvl4pPr>
            <a:lvl5pPr marL="0" indent="18288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41"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Calibri"/>
                <a:ea typeface="Calibri"/>
                <a:cs typeface="Calibri"/>
                <a:sym typeface="Calibri"/>
              </a:defRPr>
            </a:pPr>
            <a:endParaRPr/>
          </a:p>
        </p:txBody>
      </p:sp>
      <p:sp>
        <p:nvSpPr>
          <p:cNvPr id="264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85046249"/>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x">
  <p:cSld name="17_Title Only">
    <p:bg>
      <p:bgPr>
        <a:solidFill>
          <a:srgbClr val="FFFFFF"/>
        </a:solidFill>
        <a:effectLst/>
      </p:bgPr>
    </p:bg>
    <p:spTree>
      <p:nvGrpSpPr>
        <p:cNvPr id="1" name=""/>
        <p:cNvGrpSpPr/>
        <p:nvPr/>
      </p:nvGrpSpPr>
      <p:grpSpPr>
        <a:xfrm>
          <a:off x="0" y="0"/>
          <a:ext cx="0" cy="0"/>
          <a:chOff x="0" y="0"/>
          <a:chExt cx="0" cy="0"/>
        </a:xfrm>
      </p:grpSpPr>
      <p:sp>
        <p:nvSpPr>
          <p:cNvPr id="264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50"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27446583"/>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x">
  <p:cSld name="16_Blank">
    <p:bg>
      <p:bgPr>
        <a:solidFill>
          <a:srgbClr val="FFFFFF"/>
        </a:solidFill>
        <a:effectLst/>
      </p:bgPr>
    </p:bg>
    <p:spTree>
      <p:nvGrpSpPr>
        <p:cNvPr id="1" name=""/>
        <p:cNvGrpSpPr/>
        <p:nvPr/>
      </p:nvGrpSpPr>
      <p:grpSpPr>
        <a:xfrm>
          <a:off x="0" y="0"/>
          <a:ext cx="0" cy="0"/>
          <a:chOff x="0" y="0"/>
          <a:chExt cx="0" cy="0"/>
        </a:xfrm>
      </p:grpSpPr>
      <p:sp>
        <p:nvSpPr>
          <p:cNvPr id="265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12052481"/>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rgbClr val="FFFFFF"/>
        </a:solidFill>
        <a:effectLst/>
      </p:bgPr>
    </p:bg>
    <p:spTree>
      <p:nvGrpSpPr>
        <p:cNvPr id="1" name=""/>
        <p:cNvGrpSpPr/>
        <p:nvPr/>
      </p:nvGrpSpPr>
      <p:grpSpPr>
        <a:xfrm>
          <a:off x="0" y="0"/>
          <a:ext cx="0" cy="0"/>
          <a:chOff x="0" y="0"/>
          <a:chExt cx="0" cy="0"/>
        </a:xfrm>
      </p:grpSpPr>
      <p:sp>
        <p:nvSpPr>
          <p:cNvPr id="2664"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65"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66"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Calibri"/>
                <a:ea typeface="Calibri"/>
                <a:cs typeface="Calibri"/>
                <a:sym typeface="Calibri"/>
              </a:defRPr>
            </a:pPr>
            <a:endParaRPr/>
          </a:p>
        </p:txBody>
      </p:sp>
      <p:sp>
        <p:nvSpPr>
          <p:cNvPr id="266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017048546"/>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rgbClr val="FFFFFF"/>
        </a:solidFill>
        <a:effectLst/>
      </p:bgPr>
    </p:bg>
    <p:spTree>
      <p:nvGrpSpPr>
        <p:cNvPr id="1" name=""/>
        <p:cNvGrpSpPr/>
        <p:nvPr/>
      </p:nvGrpSpPr>
      <p:grpSpPr>
        <a:xfrm>
          <a:off x="0" y="0"/>
          <a:ext cx="0" cy="0"/>
          <a:chOff x="0" y="0"/>
          <a:chExt cx="0" cy="0"/>
        </a:xfrm>
      </p:grpSpPr>
      <p:sp>
        <p:nvSpPr>
          <p:cNvPr id="2674"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7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676"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Calibri"/>
                <a:ea typeface="Calibri"/>
                <a:cs typeface="Calibri"/>
                <a:sym typeface="Calibri"/>
              </a:defRPr>
            </a:lvl1pPr>
            <a:lvl2pPr marL="0" indent="457200">
              <a:spcBef>
                <a:spcPts val="300"/>
              </a:spcBef>
              <a:buSzTx/>
              <a:buNone/>
              <a:defRPr sz="1400">
                <a:solidFill>
                  <a:srgbClr val="000000"/>
                </a:solidFill>
                <a:latin typeface="Calibri"/>
                <a:ea typeface="Calibri"/>
                <a:cs typeface="Calibri"/>
                <a:sym typeface="Calibri"/>
              </a:defRPr>
            </a:lvl2pPr>
            <a:lvl3pPr marL="0" indent="914400">
              <a:spcBef>
                <a:spcPts val="300"/>
              </a:spcBef>
              <a:buSzTx/>
              <a:buNone/>
              <a:defRPr sz="1400">
                <a:solidFill>
                  <a:srgbClr val="000000"/>
                </a:solidFill>
                <a:latin typeface="Calibri"/>
                <a:ea typeface="Calibri"/>
                <a:cs typeface="Calibri"/>
                <a:sym typeface="Calibri"/>
              </a:defRPr>
            </a:lvl3pPr>
            <a:lvl4pPr marL="0" indent="1371600">
              <a:spcBef>
                <a:spcPts val="300"/>
              </a:spcBef>
              <a:buSzTx/>
              <a:buNone/>
              <a:defRPr sz="1400">
                <a:solidFill>
                  <a:srgbClr val="000000"/>
                </a:solidFill>
                <a:latin typeface="Calibri"/>
                <a:ea typeface="Calibri"/>
                <a:cs typeface="Calibri"/>
                <a:sym typeface="Calibri"/>
              </a:defRPr>
            </a:lvl4pPr>
            <a:lvl5pPr marL="0" indent="18288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7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2632255"/>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x">
  <p:cSld name="17_Title and Vertical Text">
    <p:bg>
      <p:bgPr>
        <a:solidFill>
          <a:srgbClr val="FFFFFF"/>
        </a:solidFill>
        <a:effectLst/>
      </p:bgPr>
    </p:bg>
    <p:spTree>
      <p:nvGrpSpPr>
        <p:cNvPr id="1" name=""/>
        <p:cNvGrpSpPr/>
        <p:nvPr/>
      </p:nvGrpSpPr>
      <p:grpSpPr>
        <a:xfrm>
          <a:off x="0" y="0"/>
          <a:ext cx="0" cy="0"/>
          <a:chOff x="0" y="0"/>
          <a:chExt cx="0" cy="0"/>
        </a:xfrm>
      </p:grpSpPr>
      <p:sp>
        <p:nvSpPr>
          <p:cNvPr id="2684"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85"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86"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25684008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B20AA1-7F27-544F-9B3D-D66706DE669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08402130"/>
      </p:ext>
    </p:extLst>
  </p:cSld>
  <p:clrMapOvr>
    <a:masterClrMapping/>
  </p:clrMapOvr>
  <p:transition>
    <p:random/>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x">
  <p:cSld name="17_Vertical Title and Text">
    <p:bg>
      <p:bgPr>
        <a:solidFill>
          <a:srgbClr val="FFFFFF"/>
        </a:solidFill>
        <a:effectLst/>
      </p:bgPr>
    </p:bg>
    <p:spTree>
      <p:nvGrpSpPr>
        <p:cNvPr id="1" name=""/>
        <p:cNvGrpSpPr/>
        <p:nvPr/>
      </p:nvGrpSpPr>
      <p:grpSpPr>
        <a:xfrm>
          <a:off x="0" y="0"/>
          <a:ext cx="0" cy="0"/>
          <a:chOff x="0" y="0"/>
          <a:chExt cx="0" cy="0"/>
        </a:xfrm>
      </p:grpSpPr>
      <p:sp>
        <p:nvSpPr>
          <p:cNvPr id="2693"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94"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9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302503483"/>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x">
  <p:cSld name="16_Title and Content">
    <p:bg>
      <p:bgPr>
        <a:solidFill>
          <a:srgbClr val="000000"/>
        </a:solidFill>
        <a:effectLst/>
      </p:bgPr>
    </p:bg>
    <p:spTree>
      <p:nvGrpSpPr>
        <p:cNvPr id="1" name=""/>
        <p:cNvGrpSpPr/>
        <p:nvPr/>
      </p:nvGrpSpPr>
      <p:grpSpPr>
        <a:xfrm>
          <a:off x="0" y="0"/>
          <a:ext cx="0" cy="0"/>
          <a:chOff x="0" y="0"/>
          <a:chExt cx="0" cy="0"/>
        </a:xfrm>
      </p:grpSpPr>
      <p:sp>
        <p:nvSpPr>
          <p:cNvPr id="2711"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12"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13"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0949222"/>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x">
  <p:cSld name="18_Section Header">
    <p:bg>
      <p:bgPr>
        <a:solidFill>
          <a:srgbClr val="000000"/>
        </a:solidFill>
        <a:effectLst/>
      </p:bgPr>
    </p:bg>
    <p:spTree>
      <p:nvGrpSpPr>
        <p:cNvPr id="1" name=""/>
        <p:cNvGrpSpPr/>
        <p:nvPr/>
      </p:nvGrpSpPr>
      <p:grpSpPr>
        <a:xfrm>
          <a:off x="0" y="0"/>
          <a:ext cx="0" cy="0"/>
          <a:chOff x="0" y="0"/>
          <a:chExt cx="0" cy="0"/>
        </a:xfrm>
      </p:grpSpPr>
      <p:sp>
        <p:nvSpPr>
          <p:cNvPr id="272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272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22"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628684255"/>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rgbClr val="000000"/>
        </a:solidFill>
        <a:effectLst/>
      </p:bgPr>
    </p:bg>
    <p:spTree>
      <p:nvGrpSpPr>
        <p:cNvPr id="1" name=""/>
        <p:cNvGrpSpPr/>
        <p:nvPr/>
      </p:nvGrpSpPr>
      <p:grpSpPr>
        <a:xfrm>
          <a:off x="0" y="0"/>
          <a:ext cx="0" cy="0"/>
          <a:chOff x="0" y="0"/>
          <a:chExt cx="0" cy="0"/>
        </a:xfrm>
      </p:grpSpPr>
      <p:sp>
        <p:nvSpPr>
          <p:cNvPr id="2729"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30"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defRPr>
            </a:lvl1pPr>
            <a:lvl2pPr marL="790575" indent="-333375">
              <a:spcBef>
                <a:spcPts val="600"/>
              </a:spcBef>
              <a:buSzPct val="100000"/>
              <a:buChar char="–"/>
              <a:defRPr sz="2800">
                <a:solidFill>
                  <a:srgbClr val="000000"/>
                </a:solidFill>
              </a:defRPr>
            </a:lvl2pPr>
            <a:lvl3pPr marL="1234439" indent="-320039">
              <a:spcBef>
                <a:spcPts val="600"/>
              </a:spcBef>
              <a:buSzPct val="100000"/>
              <a:buChar char="•"/>
              <a:defRPr sz="2800">
                <a:solidFill>
                  <a:srgbClr val="000000"/>
                </a:solidFill>
              </a:defRPr>
            </a:lvl3pPr>
            <a:lvl4pPr marL="1727200" indent="-355600">
              <a:spcBef>
                <a:spcPts val="600"/>
              </a:spcBef>
              <a:buSzPct val="100000"/>
              <a:buChar char="–"/>
              <a:defRPr sz="2800">
                <a:solidFill>
                  <a:srgbClr val="000000"/>
                </a:solidFill>
              </a:defRPr>
            </a:lvl4pPr>
            <a:lvl5pPr marL="2184400" indent="-355600">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31"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948839987"/>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x">
  <p:cSld name="18_Comparison">
    <p:bg>
      <p:bgPr>
        <a:solidFill>
          <a:srgbClr val="000000"/>
        </a:solidFill>
        <a:effectLst/>
      </p:bgPr>
    </p:bg>
    <p:spTree>
      <p:nvGrpSpPr>
        <p:cNvPr id="1" name=""/>
        <p:cNvGrpSpPr/>
        <p:nvPr/>
      </p:nvGrpSpPr>
      <p:grpSpPr>
        <a:xfrm>
          <a:off x="0" y="0"/>
          <a:ext cx="0" cy="0"/>
          <a:chOff x="0" y="0"/>
          <a:chExt cx="0" cy="0"/>
        </a:xfrm>
      </p:grpSpPr>
      <p:sp>
        <p:nvSpPr>
          <p:cNvPr id="273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a:lvl1pPr>
          </a:lstStyle>
          <a:p>
            <a:r>
              <a:t>Title Text</a:t>
            </a:r>
          </a:p>
        </p:txBody>
      </p:sp>
      <p:sp>
        <p:nvSpPr>
          <p:cNvPr id="273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4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defRPr>
            </a:pPr>
            <a:endParaRPr/>
          </a:p>
        </p:txBody>
      </p:sp>
      <p:sp>
        <p:nvSpPr>
          <p:cNvPr id="2741"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22487387"/>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rgbClr val="000000"/>
        </a:solidFill>
        <a:effectLst/>
      </p:bgPr>
    </p:bg>
    <p:spTree>
      <p:nvGrpSpPr>
        <p:cNvPr id="1" name=""/>
        <p:cNvGrpSpPr/>
        <p:nvPr/>
      </p:nvGrpSpPr>
      <p:grpSpPr>
        <a:xfrm>
          <a:off x="0" y="0"/>
          <a:ext cx="0" cy="0"/>
          <a:chOff x="0" y="0"/>
          <a:chExt cx="0" cy="0"/>
        </a:xfrm>
      </p:grpSpPr>
      <p:sp>
        <p:nvSpPr>
          <p:cNvPr id="2748"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49"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062690908"/>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x">
  <p:cSld name="17_Blank">
    <p:bg>
      <p:bgPr>
        <a:solidFill>
          <a:srgbClr val="000000"/>
        </a:solidFill>
        <a:effectLst/>
      </p:bgPr>
    </p:bg>
    <p:spTree>
      <p:nvGrpSpPr>
        <p:cNvPr id="1" name=""/>
        <p:cNvGrpSpPr/>
        <p:nvPr/>
      </p:nvGrpSpPr>
      <p:grpSpPr>
        <a:xfrm>
          <a:off x="0" y="0"/>
          <a:ext cx="0" cy="0"/>
          <a:chOff x="0" y="0"/>
          <a:chExt cx="0" cy="0"/>
        </a:xfrm>
      </p:grpSpPr>
      <p:sp>
        <p:nvSpPr>
          <p:cNvPr id="275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31740416"/>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x">
  <p:cSld name="18_Content with Caption">
    <p:bg>
      <p:bgPr>
        <a:solidFill>
          <a:srgbClr val="000000"/>
        </a:solidFill>
        <a:effectLst/>
      </p:bgPr>
    </p:bg>
    <p:spTree>
      <p:nvGrpSpPr>
        <p:cNvPr id="1" name=""/>
        <p:cNvGrpSpPr/>
        <p:nvPr/>
      </p:nvGrpSpPr>
      <p:grpSpPr>
        <a:xfrm>
          <a:off x="0" y="0"/>
          <a:ext cx="0" cy="0"/>
          <a:chOff x="0" y="0"/>
          <a:chExt cx="0" cy="0"/>
        </a:xfrm>
      </p:grpSpPr>
      <p:sp>
        <p:nvSpPr>
          <p:cNvPr id="276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276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6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defRPr>
            </a:pPr>
            <a:endParaRPr/>
          </a:p>
        </p:txBody>
      </p:sp>
      <p:sp>
        <p:nvSpPr>
          <p:cNvPr id="276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13286595"/>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x">
  <p:cSld name="18_Picture with Caption">
    <p:bg>
      <p:bgPr>
        <a:solidFill>
          <a:srgbClr val="000000"/>
        </a:solidFill>
        <a:effectLst/>
      </p:bgPr>
    </p:bg>
    <p:spTree>
      <p:nvGrpSpPr>
        <p:cNvPr id="1" name=""/>
        <p:cNvGrpSpPr/>
        <p:nvPr/>
      </p:nvGrpSpPr>
      <p:grpSpPr>
        <a:xfrm>
          <a:off x="0" y="0"/>
          <a:ext cx="0" cy="0"/>
          <a:chOff x="0" y="0"/>
          <a:chExt cx="0" cy="0"/>
        </a:xfrm>
      </p:grpSpPr>
      <p:sp>
        <p:nvSpPr>
          <p:cNvPr id="277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277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77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7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78194621"/>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x">
  <p:cSld name="18_Title and Vertical Text">
    <p:bg>
      <p:bgPr>
        <a:solidFill>
          <a:srgbClr val="000000"/>
        </a:solidFill>
        <a:effectLst/>
      </p:bgPr>
    </p:bg>
    <p:spTree>
      <p:nvGrpSpPr>
        <p:cNvPr id="1" name=""/>
        <p:cNvGrpSpPr/>
        <p:nvPr/>
      </p:nvGrpSpPr>
      <p:grpSpPr>
        <a:xfrm>
          <a:off x="0" y="0"/>
          <a:ext cx="0" cy="0"/>
          <a:chOff x="0" y="0"/>
          <a:chExt cx="0" cy="0"/>
        </a:xfrm>
      </p:grpSpPr>
      <p:sp>
        <p:nvSpPr>
          <p:cNvPr id="2783"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84"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85"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3566812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DD068F-8ACC-2B43-A001-A1B21A4B15B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74601053"/>
      </p:ext>
    </p:extLst>
  </p:cSld>
  <p:clrMapOvr>
    <a:masterClrMapping/>
  </p:clrMapOvr>
  <p:transition>
    <p:random/>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x">
  <p:cSld name="18_Vertical Title and Text">
    <p:bg>
      <p:bgPr>
        <a:solidFill>
          <a:srgbClr val="000000"/>
        </a:solidFill>
        <a:effectLst/>
      </p:bgPr>
    </p:bg>
    <p:spTree>
      <p:nvGrpSpPr>
        <p:cNvPr id="1" name=""/>
        <p:cNvGrpSpPr/>
        <p:nvPr/>
      </p:nvGrpSpPr>
      <p:grpSpPr>
        <a:xfrm>
          <a:off x="0" y="0"/>
          <a:ext cx="0" cy="0"/>
          <a:chOff x="0" y="0"/>
          <a:chExt cx="0" cy="0"/>
        </a:xfrm>
      </p:grpSpPr>
      <p:sp>
        <p:nvSpPr>
          <p:cNvPr id="2792"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a:lvl1pPr>
          </a:lstStyle>
          <a:p>
            <a:r>
              <a:t>Title Text</a:t>
            </a:r>
          </a:p>
        </p:txBody>
      </p:sp>
      <p:sp>
        <p:nvSpPr>
          <p:cNvPr id="2793"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94"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43449324"/>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000000"/>
        </a:solidFill>
        <a:effectLst/>
      </p:bgPr>
    </p:bg>
    <p:spTree>
      <p:nvGrpSpPr>
        <p:cNvPr id="1" name=""/>
        <p:cNvGrpSpPr/>
        <p:nvPr/>
      </p:nvGrpSpPr>
      <p:grpSpPr>
        <a:xfrm>
          <a:off x="0" y="0"/>
          <a:ext cx="0" cy="0"/>
          <a:chOff x="0" y="0"/>
          <a:chExt cx="0" cy="0"/>
        </a:xfrm>
      </p:grpSpPr>
      <p:sp>
        <p:nvSpPr>
          <p:cNvPr id="2810"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11" name="Body Level One…"/>
          <p:cNvSpPr txBox="1">
            <a:spLocks noGrp="1"/>
          </p:cNvSpPr>
          <p:nvPr>
            <p:ph type="body" idx="1"/>
          </p:nvPr>
        </p:nvSpPr>
        <p:spPr>
          <a:xfrm>
            <a:off x="685800" y="1981200"/>
            <a:ext cx="7772400" cy="4114800"/>
          </a:xfrm>
          <a:prstGeom prst="rect">
            <a:avLst/>
          </a:prstGeom>
        </p:spPr>
        <p:txBody>
          <a:bodyPr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12"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29502283"/>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rgbClr val="000000"/>
        </a:solidFill>
        <a:effectLst/>
      </p:bgPr>
    </p:bg>
    <p:spTree>
      <p:nvGrpSpPr>
        <p:cNvPr id="1" name=""/>
        <p:cNvGrpSpPr/>
        <p:nvPr/>
      </p:nvGrpSpPr>
      <p:grpSpPr>
        <a:xfrm>
          <a:off x="0" y="0"/>
          <a:ext cx="0" cy="0"/>
          <a:chOff x="0" y="0"/>
          <a:chExt cx="0" cy="0"/>
        </a:xfrm>
      </p:grpSpPr>
      <p:sp>
        <p:nvSpPr>
          <p:cNvPr id="2819"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a:defRPr sz="4000" cap="all"/>
            </a:lvl1pPr>
          </a:lstStyle>
          <a:p>
            <a:r>
              <a:t>Title Text</a:t>
            </a:r>
          </a:p>
        </p:txBody>
      </p:sp>
      <p:sp>
        <p:nvSpPr>
          <p:cNvPr id="2820"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a:spcBef>
                <a:spcPts val="400"/>
              </a:spcBef>
              <a:buSzTx/>
              <a:buNone/>
              <a:defRPr sz="2000">
                <a:solidFill>
                  <a:srgbClr val="000000"/>
                </a:solidFill>
              </a:defRPr>
            </a:lvl1pPr>
            <a:lvl2pPr marL="0" indent="457020">
              <a:spcBef>
                <a:spcPts val="400"/>
              </a:spcBef>
              <a:buSzTx/>
              <a:buNone/>
              <a:defRPr sz="2000">
                <a:solidFill>
                  <a:srgbClr val="000000"/>
                </a:solidFill>
              </a:defRPr>
            </a:lvl2pPr>
            <a:lvl3pPr marL="0" indent="914040">
              <a:spcBef>
                <a:spcPts val="400"/>
              </a:spcBef>
              <a:buSzTx/>
              <a:buNone/>
              <a:defRPr sz="2000">
                <a:solidFill>
                  <a:srgbClr val="000000"/>
                </a:solidFill>
              </a:defRPr>
            </a:lvl3pPr>
            <a:lvl4pPr marL="0" indent="1371056">
              <a:spcBef>
                <a:spcPts val="400"/>
              </a:spcBef>
              <a:buSzTx/>
              <a:buNone/>
              <a:defRPr sz="2000">
                <a:solidFill>
                  <a:srgbClr val="000000"/>
                </a:solidFill>
              </a:defRPr>
            </a:lvl4pPr>
            <a:lvl5pPr marL="0" indent="182808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21"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40749208"/>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x">
  <p:cSld name="19_Two Content">
    <p:bg>
      <p:bgPr>
        <a:solidFill>
          <a:srgbClr val="000000"/>
        </a:solidFill>
        <a:effectLst/>
      </p:bgPr>
    </p:bg>
    <p:spTree>
      <p:nvGrpSpPr>
        <p:cNvPr id="1" name=""/>
        <p:cNvGrpSpPr/>
        <p:nvPr/>
      </p:nvGrpSpPr>
      <p:grpSpPr>
        <a:xfrm>
          <a:off x="0" y="0"/>
          <a:ext cx="0" cy="0"/>
          <a:chOff x="0" y="0"/>
          <a:chExt cx="0" cy="0"/>
        </a:xfrm>
      </p:grpSpPr>
      <p:sp>
        <p:nvSpPr>
          <p:cNvPr id="2828"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29" name="Body Level One…"/>
          <p:cNvSpPr txBox="1">
            <a:spLocks noGrp="1"/>
          </p:cNvSpPr>
          <p:nvPr>
            <p:ph type="body" sz="half" idx="1"/>
          </p:nvPr>
        </p:nvSpPr>
        <p:spPr>
          <a:xfrm>
            <a:off x="685800" y="1981200"/>
            <a:ext cx="3810000" cy="4114800"/>
          </a:xfrm>
          <a:prstGeom prst="rect">
            <a:avLst/>
          </a:prstGeom>
        </p:spPr>
        <p:txBody>
          <a:bodyPr lIns="45702" tIns="45702" rIns="45702" bIns="45702">
            <a:normAutofit/>
          </a:bodyPr>
          <a:lstStyle>
            <a:lvl1pPr marL="342764" indent="-342764">
              <a:spcBef>
                <a:spcPts val="600"/>
              </a:spcBef>
              <a:buSzPct val="100000"/>
              <a:buChar char="•"/>
              <a:defRPr sz="2800">
                <a:solidFill>
                  <a:srgbClr val="000000"/>
                </a:solidFill>
              </a:defRPr>
            </a:lvl1pPr>
            <a:lvl2pPr marL="790260" indent="-333244">
              <a:spcBef>
                <a:spcPts val="600"/>
              </a:spcBef>
              <a:buSzPct val="100000"/>
              <a:buChar char="–"/>
              <a:defRPr sz="2800">
                <a:solidFill>
                  <a:srgbClr val="000000"/>
                </a:solidFill>
              </a:defRPr>
            </a:lvl2pPr>
            <a:lvl3pPr marL="1233949" indent="-319913">
              <a:spcBef>
                <a:spcPts val="600"/>
              </a:spcBef>
              <a:buSzPct val="100000"/>
              <a:buChar char="•"/>
              <a:defRPr sz="2800">
                <a:solidFill>
                  <a:srgbClr val="000000"/>
                </a:solidFill>
              </a:defRPr>
            </a:lvl3pPr>
            <a:lvl4pPr marL="1726515" indent="-355459">
              <a:spcBef>
                <a:spcPts val="600"/>
              </a:spcBef>
              <a:buSzPct val="100000"/>
              <a:buChar char="–"/>
              <a:defRPr sz="2800">
                <a:solidFill>
                  <a:srgbClr val="000000"/>
                </a:solidFill>
              </a:defRPr>
            </a:lvl4pPr>
            <a:lvl5pPr marL="2183533" indent="-355460">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30"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18646238"/>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rgbClr val="000000"/>
        </a:solidFill>
        <a:effectLst/>
      </p:bgPr>
    </p:bg>
    <p:spTree>
      <p:nvGrpSpPr>
        <p:cNvPr id="1" name=""/>
        <p:cNvGrpSpPr/>
        <p:nvPr/>
      </p:nvGrpSpPr>
      <p:grpSpPr>
        <a:xfrm>
          <a:off x="0" y="0"/>
          <a:ext cx="0" cy="0"/>
          <a:chOff x="0" y="0"/>
          <a:chExt cx="0" cy="0"/>
        </a:xfrm>
      </p:grpSpPr>
      <p:sp>
        <p:nvSpPr>
          <p:cNvPr id="283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a:defRPr sz="4400"/>
            </a:lvl1pPr>
          </a:lstStyle>
          <a:p>
            <a:r>
              <a:t>Title Text</a:t>
            </a:r>
          </a:p>
        </p:txBody>
      </p:sp>
      <p:sp>
        <p:nvSpPr>
          <p:cNvPr id="2838"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a:spcBef>
                <a:spcPts val="500"/>
              </a:spcBef>
              <a:buSzTx/>
              <a:buNone/>
              <a:defRPr sz="2400" b="1">
                <a:solidFill>
                  <a:srgbClr val="000000"/>
                </a:solidFill>
              </a:defRPr>
            </a:lvl1pPr>
            <a:lvl2pPr marL="0" indent="457020">
              <a:spcBef>
                <a:spcPts val="500"/>
              </a:spcBef>
              <a:buSzTx/>
              <a:buNone/>
              <a:defRPr sz="2400" b="1">
                <a:solidFill>
                  <a:srgbClr val="000000"/>
                </a:solidFill>
              </a:defRPr>
            </a:lvl2pPr>
            <a:lvl3pPr marL="0" indent="914040">
              <a:spcBef>
                <a:spcPts val="500"/>
              </a:spcBef>
              <a:buSzTx/>
              <a:buNone/>
              <a:defRPr sz="2400" b="1">
                <a:solidFill>
                  <a:srgbClr val="000000"/>
                </a:solidFill>
              </a:defRPr>
            </a:lvl3pPr>
            <a:lvl4pPr marL="0" indent="1371056">
              <a:spcBef>
                <a:spcPts val="500"/>
              </a:spcBef>
              <a:buSzTx/>
              <a:buNone/>
              <a:defRPr sz="2400" b="1">
                <a:solidFill>
                  <a:srgbClr val="000000"/>
                </a:solidFill>
              </a:defRPr>
            </a:lvl4pPr>
            <a:lvl5pPr marL="0" indent="182808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39"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rtl="0">
              <a:spcBef>
                <a:spcPts val="500"/>
              </a:spcBef>
              <a:buSzTx/>
              <a:buNone/>
              <a:defRPr sz="2400" b="1">
                <a:solidFill>
                  <a:srgbClr val="000000"/>
                </a:solidFill>
              </a:defRPr>
            </a:pPr>
            <a:endParaRPr/>
          </a:p>
        </p:txBody>
      </p:sp>
      <p:sp>
        <p:nvSpPr>
          <p:cNvPr id="2840"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6287691"/>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x">
  <p:cSld name="19_Title Only">
    <p:bg>
      <p:bgPr>
        <a:solidFill>
          <a:srgbClr val="000000"/>
        </a:solidFill>
        <a:effectLst/>
      </p:bgPr>
    </p:bg>
    <p:spTree>
      <p:nvGrpSpPr>
        <p:cNvPr id="1" name=""/>
        <p:cNvGrpSpPr/>
        <p:nvPr/>
      </p:nvGrpSpPr>
      <p:grpSpPr>
        <a:xfrm>
          <a:off x="0" y="0"/>
          <a:ext cx="0" cy="0"/>
          <a:chOff x="0" y="0"/>
          <a:chExt cx="0" cy="0"/>
        </a:xfrm>
      </p:grpSpPr>
      <p:sp>
        <p:nvSpPr>
          <p:cNvPr id="2847"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48"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978663"/>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000000"/>
        </a:solidFill>
        <a:effectLst/>
      </p:bgPr>
    </p:bg>
    <p:spTree>
      <p:nvGrpSpPr>
        <p:cNvPr id="1" name=""/>
        <p:cNvGrpSpPr/>
        <p:nvPr/>
      </p:nvGrpSpPr>
      <p:grpSpPr>
        <a:xfrm>
          <a:off x="0" y="0"/>
          <a:ext cx="0" cy="0"/>
          <a:chOff x="0" y="0"/>
          <a:chExt cx="0" cy="0"/>
        </a:xfrm>
      </p:grpSpPr>
      <p:sp>
        <p:nvSpPr>
          <p:cNvPr id="285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81928197"/>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rgbClr val="000000"/>
        </a:solidFill>
        <a:effectLst/>
      </p:bgPr>
    </p:bg>
    <p:spTree>
      <p:nvGrpSpPr>
        <p:cNvPr id="1" name=""/>
        <p:cNvGrpSpPr/>
        <p:nvPr/>
      </p:nvGrpSpPr>
      <p:grpSpPr>
        <a:xfrm>
          <a:off x="0" y="0"/>
          <a:ext cx="0" cy="0"/>
          <a:chOff x="0" y="0"/>
          <a:chExt cx="0" cy="0"/>
        </a:xfrm>
      </p:grpSpPr>
      <p:sp>
        <p:nvSpPr>
          <p:cNvPr id="2862"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a:defRPr sz="2000"/>
            </a:lvl1pPr>
          </a:lstStyle>
          <a:p>
            <a:r>
              <a:t>Title Text</a:t>
            </a:r>
          </a:p>
        </p:txBody>
      </p:sp>
      <p:sp>
        <p:nvSpPr>
          <p:cNvPr id="2863"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64"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rtl="0">
              <a:spcBef>
                <a:spcPts val="300"/>
              </a:spcBef>
              <a:buSzTx/>
              <a:buNone/>
              <a:defRPr sz="1400">
                <a:solidFill>
                  <a:srgbClr val="000000"/>
                </a:solidFill>
              </a:defRPr>
            </a:pPr>
            <a:endParaRPr/>
          </a:p>
        </p:txBody>
      </p:sp>
      <p:sp>
        <p:nvSpPr>
          <p:cNvPr id="286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830149668"/>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rgbClr val="000000"/>
        </a:solidFill>
        <a:effectLst/>
      </p:bgPr>
    </p:bg>
    <p:spTree>
      <p:nvGrpSpPr>
        <p:cNvPr id="1" name=""/>
        <p:cNvGrpSpPr/>
        <p:nvPr/>
      </p:nvGrpSpPr>
      <p:grpSpPr>
        <a:xfrm>
          <a:off x="0" y="0"/>
          <a:ext cx="0" cy="0"/>
          <a:chOff x="0" y="0"/>
          <a:chExt cx="0" cy="0"/>
        </a:xfrm>
      </p:grpSpPr>
      <p:sp>
        <p:nvSpPr>
          <p:cNvPr id="2872"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a:defRPr sz="2000"/>
            </a:lvl1pPr>
          </a:lstStyle>
          <a:p>
            <a:r>
              <a:t>Title Text</a:t>
            </a:r>
          </a:p>
        </p:txBody>
      </p:sp>
      <p:sp>
        <p:nvSpPr>
          <p:cNvPr id="287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874"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a:spcBef>
                <a:spcPts val="300"/>
              </a:spcBef>
              <a:buSzTx/>
              <a:buNone/>
              <a:defRPr sz="1400">
                <a:solidFill>
                  <a:srgbClr val="000000"/>
                </a:solidFill>
              </a:defRPr>
            </a:lvl1pPr>
            <a:lvl2pPr marL="0" indent="457020">
              <a:spcBef>
                <a:spcPts val="300"/>
              </a:spcBef>
              <a:buSzTx/>
              <a:buNone/>
              <a:defRPr sz="1400">
                <a:solidFill>
                  <a:srgbClr val="000000"/>
                </a:solidFill>
              </a:defRPr>
            </a:lvl2pPr>
            <a:lvl3pPr marL="0" indent="914040">
              <a:spcBef>
                <a:spcPts val="300"/>
              </a:spcBef>
              <a:buSzTx/>
              <a:buNone/>
              <a:defRPr sz="1400">
                <a:solidFill>
                  <a:srgbClr val="000000"/>
                </a:solidFill>
              </a:defRPr>
            </a:lvl3pPr>
            <a:lvl4pPr marL="0" indent="1371056">
              <a:spcBef>
                <a:spcPts val="300"/>
              </a:spcBef>
              <a:buSzTx/>
              <a:buNone/>
              <a:defRPr sz="1400">
                <a:solidFill>
                  <a:srgbClr val="000000"/>
                </a:solidFill>
              </a:defRPr>
            </a:lvl4pPr>
            <a:lvl5pPr marL="0" indent="182808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7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69511683"/>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x">
  <p:cSld name="19_Title and Vertical Text">
    <p:bg>
      <p:bgPr>
        <a:solidFill>
          <a:srgbClr val="000000"/>
        </a:solidFill>
        <a:effectLst/>
      </p:bgPr>
    </p:bg>
    <p:spTree>
      <p:nvGrpSpPr>
        <p:cNvPr id="1" name=""/>
        <p:cNvGrpSpPr/>
        <p:nvPr/>
      </p:nvGrpSpPr>
      <p:grpSpPr>
        <a:xfrm>
          <a:off x="0" y="0"/>
          <a:ext cx="0" cy="0"/>
          <a:chOff x="0" y="0"/>
          <a:chExt cx="0" cy="0"/>
        </a:xfrm>
      </p:grpSpPr>
      <p:sp>
        <p:nvSpPr>
          <p:cNvPr id="2882"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83" name="Body Level One…"/>
          <p:cNvSpPr txBox="1">
            <a:spLocks noGrp="1"/>
          </p:cNvSpPr>
          <p:nvPr>
            <p:ph type="body" idx="1"/>
          </p:nvPr>
        </p:nvSpPr>
        <p:spPr>
          <a:xfrm>
            <a:off x="685800" y="1981200"/>
            <a:ext cx="7772400" cy="4114800"/>
          </a:xfrm>
          <a:prstGeom prst="rect">
            <a:avLst/>
          </a:prstGeom>
        </p:spPr>
        <p:txBody>
          <a:bodyPr vert="eaVert"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84"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4053380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67ABD0-CE34-7F45-B47E-D3DB0F5956A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36094002"/>
      </p:ext>
    </p:extLst>
  </p:cSld>
  <p:clrMapOvr>
    <a:masterClrMapping/>
  </p:clrMapOvr>
  <p:transition>
    <p:random/>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x">
  <p:cSld name="19_Vertical Title and Text">
    <p:bg>
      <p:bgPr>
        <a:solidFill>
          <a:srgbClr val="000000"/>
        </a:solidFill>
        <a:effectLst/>
      </p:bgPr>
    </p:bg>
    <p:spTree>
      <p:nvGrpSpPr>
        <p:cNvPr id="1" name=""/>
        <p:cNvGrpSpPr/>
        <p:nvPr/>
      </p:nvGrpSpPr>
      <p:grpSpPr>
        <a:xfrm>
          <a:off x="0" y="0"/>
          <a:ext cx="0" cy="0"/>
          <a:chOff x="0" y="0"/>
          <a:chExt cx="0" cy="0"/>
        </a:xfrm>
      </p:grpSpPr>
      <p:sp>
        <p:nvSpPr>
          <p:cNvPr id="2891" name="Title Text"/>
          <p:cNvSpPr txBox="1">
            <a:spLocks noGrp="1"/>
          </p:cNvSpPr>
          <p:nvPr>
            <p:ph type="title"/>
          </p:nvPr>
        </p:nvSpPr>
        <p:spPr>
          <a:xfrm>
            <a:off x="6515100" y="609600"/>
            <a:ext cx="1943100" cy="5486400"/>
          </a:xfrm>
          <a:prstGeom prst="rect">
            <a:avLst/>
          </a:prstGeom>
          <a:noFill/>
        </p:spPr>
        <p:txBody>
          <a:bodyPr vert="eaVert" lIns="45702" tIns="45702" rIns="45702" bIns="45702"/>
          <a:lstStyle>
            <a:lvl1pPr>
              <a:defRPr sz="4400"/>
            </a:lvl1pPr>
          </a:lstStyle>
          <a:p>
            <a:r>
              <a:t>Title Text</a:t>
            </a:r>
          </a:p>
        </p:txBody>
      </p:sp>
      <p:sp>
        <p:nvSpPr>
          <p:cNvPr id="2892" name="Body Level One…"/>
          <p:cNvSpPr txBox="1">
            <a:spLocks noGrp="1"/>
          </p:cNvSpPr>
          <p:nvPr>
            <p:ph type="body" idx="1"/>
          </p:nvPr>
        </p:nvSpPr>
        <p:spPr>
          <a:xfrm>
            <a:off x="685800" y="609600"/>
            <a:ext cx="5676900" cy="5486400"/>
          </a:xfrm>
          <a:prstGeom prst="rect">
            <a:avLst/>
          </a:prstGeom>
        </p:spPr>
        <p:txBody>
          <a:bodyPr vert="eaVert"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93"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13256876"/>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x">
  <p:cSld name="18_Title and Content">
    <p:bg>
      <p:bgPr>
        <a:solidFill>
          <a:srgbClr val="000000"/>
        </a:solidFill>
        <a:effectLst/>
      </p:bgPr>
    </p:bg>
    <p:spTree>
      <p:nvGrpSpPr>
        <p:cNvPr id="1" name=""/>
        <p:cNvGrpSpPr/>
        <p:nvPr/>
      </p:nvGrpSpPr>
      <p:grpSpPr>
        <a:xfrm>
          <a:off x="0" y="0"/>
          <a:ext cx="0" cy="0"/>
          <a:chOff x="0" y="0"/>
          <a:chExt cx="0" cy="0"/>
        </a:xfrm>
      </p:grpSpPr>
      <p:sp>
        <p:nvSpPr>
          <p:cNvPr id="2909"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10" name="Body Level One…"/>
          <p:cNvSpPr txBox="1">
            <a:spLocks noGrp="1"/>
          </p:cNvSpPr>
          <p:nvPr>
            <p:ph type="body" idx="1"/>
          </p:nvPr>
        </p:nvSpPr>
        <p:spPr>
          <a:xfrm>
            <a:off x="685800" y="1981200"/>
            <a:ext cx="7772400" cy="4114800"/>
          </a:xfrm>
          <a:prstGeom prst="rect">
            <a:avLst/>
          </a:prstGeom>
        </p:spPr>
        <p:txBody>
          <a:bodyPr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11"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731380563"/>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000000"/>
        </a:solidFill>
        <a:effectLst/>
      </p:bgPr>
    </p:bg>
    <p:spTree>
      <p:nvGrpSpPr>
        <p:cNvPr id="1" name=""/>
        <p:cNvGrpSpPr/>
        <p:nvPr/>
      </p:nvGrpSpPr>
      <p:grpSpPr>
        <a:xfrm>
          <a:off x="0" y="0"/>
          <a:ext cx="0" cy="0"/>
          <a:chOff x="0" y="0"/>
          <a:chExt cx="0" cy="0"/>
        </a:xfrm>
      </p:grpSpPr>
      <p:sp>
        <p:nvSpPr>
          <p:cNvPr id="2918" name="Title Text"/>
          <p:cNvSpPr txBox="1">
            <a:spLocks noGrp="1"/>
          </p:cNvSpPr>
          <p:nvPr>
            <p:ph type="title"/>
          </p:nvPr>
        </p:nvSpPr>
        <p:spPr>
          <a:xfrm>
            <a:off x="722312" y="4406900"/>
            <a:ext cx="7772401" cy="1362075"/>
          </a:xfrm>
          <a:prstGeom prst="rect">
            <a:avLst/>
          </a:prstGeom>
          <a:noFill/>
        </p:spPr>
        <p:txBody>
          <a:bodyPr lIns="45714" tIns="45714" rIns="45714" bIns="45714" anchor="t"/>
          <a:lstStyle>
            <a:lvl1pPr algn="l">
              <a:defRPr sz="4000" cap="all"/>
            </a:lvl1pPr>
          </a:lstStyle>
          <a:p>
            <a:r>
              <a:t>Title Text</a:t>
            </a:r>
          </a:p>
        </p:txBody>
      </p:sp>
      <p:sp>
        <p:nvSpPr>
          <p:cNvPr id="2919" name="Body Level One…"/>
          <p:cNvSpPr txBox="1">
            <a:spLocks noGrp="1"/>
          </p:cNvSpPr>
          <p:nvPr>
            <p:ph type="body" sz="quarter" idx="1"/>
          </p:nvPr>
        </p:nvSpPr>
        <p:spPr>
          <a:xfrm>
            <a:off x="722312" y="2906714"/>
            <a:ext cx="7772401" cy="1500188"/>
          </a:xfrm>
          <a:prstGeom prst="rect">
            <a:avLst/>
          </a:prstGeom>
        </p:spPr>
        <p:txBody>
          <a:bodyPr lIns="45714" tIns="45714" rIns="45714" bIns="45714" anchor="b">
            <a:normAutofit/>
          </a:bodyPr>
          <a:lstStyle>
            <a:lvl1pPr marL="0" indent="0">
              <a:spcBef>
                <a:spcPts val="400"/>
              </a:spcBef>
              <a:buSzTx/>
              <a:buNone/>
              <a:defRPr sz="2000">
                <a:solidFill>
                  <a:srgbClr val="000000"/>
                </a:solidFill>
              </a:defRPr>
            </a:lvl1pPr>
            <a:lvl2pPr marL="0" indent="457131">
              <a:spcBef>
                <a:spcPts val="400"/>
              </a:spcBef>
              <a:buSzTx/>
              <a:buNone/>
              <a:defRPr sz="2000">
                <a:solidFill>
                  <a:srgbClr val="000000"/>
                </a:solidFill>
              </a:defRPr>
            </a:lvl2pPr>
            <a:lvl3pPr marL="0" indent="914265">
              <a:spcBef>
                <a:spcPts val="400"/>
              </a:spcBef>
              <a:buSzTx/>
              <a:buNone/>
              <a:defRPr sz="2000">
                <a:solidFill>
                  <a:srgbClr val="000000"/>
                </a:solidFill>
              </a:defRPr>
            </a:lvl3pPr>
            <a:lvl4pPr marL="0" indent="1371396">
              <a:spcBef>
                <a:spcPts val="400"/>
              </a:spcBef>
              <a:buSzTx/>
              <a:buNone/>
              <a:defRPr sz="2000">
                <a:solidFill>
                  <a:srgbClr val="000000"/>
                </a:solidFill>
              </a:defRPr>
            </a:lvl4pPr>
            <a:lvl5pPr marL="0" indent="182853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20"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00439656"/>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x">
  <p:cSld name="20_Two Content">
    <p:bg>
      <p:bgPr>
        <a:solidFill>
          <a:srgbClr val="000000"/>
        </a:solidFill>
        <a:effectLst/>
      </p:bgPr>
    </p:bg>
    <p:spTree>
      <p:nvGrpSpPr>
        <p:cNvPr id="1" name=""/>
        <p:cNvGrpSpPr/>
        <p:nvPr/>
      </p:nvGrpSpPr>
      <p:grpSpPr>
        <a:xfrm>
          <a:off x="0" y="0"/>
          <a:ext cx="0" cy="0"/>
          <a:chOff x="0" y="0"/>
          <a:chExt cx="0" cy="0"/>
        </a:xfrm>
      </p:grpSpPr>
      <p:sp>
        <p:nvSpPr>
          <p:cNvPr id="2927"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28" name="Body Level One…"/>
          <p:cNvSpPr txBox="1">
            <a:spLocks noGrp="1"/>
          </p:cNvSpPr>
          <p:nvPr>
            <p:ph type="body" sz="half" idx="1"/>
          </p:nvPr>
        </p:nvSpPr>
        <p:spPr>
          <a:xfrm>
            <a:off x="685800" y="1981200"/>
            <a:ext cx="3810000" cy="4114800"/>
          </a:xfrm>
          <a:prstGeom prst="rect">
            <a:avLst/>
          </a:prstGeom>
        </p:spPr>
        <p:txBody>
          <a:bodyPr lIns="45714" tIns="45714" rIns="45714" bIns="45714">
            <a:normAutofit/>
          </a:bodyPr>
          <a:lstStyle>
            <a:lvl1pPr marL="342849" indent="-342849">
              <a:spcBef>
                <a:spcPts val="600"/>
              </a:spcBef>
              <a:buSzPct val="100000"/>
              <a:buChar char="•"/>
              <a:defRPr sz="2800">
                <a:solidFill>
                  <a:srgbClr val="000000"/>
                </a:solidFill>
              </a:defRPr>
            </a:lvl1pPr>
            <a:lvl2pPr marL="790456" indent="-333325">
              <a:spcBef>
                <a:spcPts val="600"/>
              </a:spcBef>
              <a:buSzPct val="100000"/>
              <a:buChar char="–"/>
              <a:defRPr sz="2800">
                <a:solidFill>
                  <a:srgbClr val="000000"/>
                </a:solidFill>
              </a:defRPr>
            </a:lvl2pPr>
            <a:lvl3pPr marL="1234255" indent="-319993">
              <a:spcBef>
                <a:spcPts val="600"/>
              </a:spcBef>
              <a:buSzPct val="100000"/>
              <a:buChar char="•"/>
              <a:defRPr sz="2800">
                <a:solidFill>
                  <a:srgbClr val="000000"/>
                </a:solidFill>
              </a:defRPr>
            </a:lvl3pPr>
            <a:lvl4pPr marL="1726942" indent="-355548">
              <a:spcBef>
                <a:spcPts val="600"/>
              </a:spcBef>
              <a:buSzPct val="100000"/>
              <a:buChar char="–"/>
              <a:defRPr sz="2800">
                <a:solidFill>
                  <a:srgbClr val="000000"/>
                </a:solidFill>
              </a:defRPr>
            </a:lvl4pPr>
            <a:lvl5pPr marL="2184075" indent="-355548">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29"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4327821"/>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000000"/>
        </a:solidFill>
        <a:effectLst/>
      </p:bgPr>
    </p:bg>
    <p:spTree>
      <p:nvGrpSpPr>
        <p:cNvPr id="1" name=""/>
        <p:cNvGrpSpPr/>
        <p:nvPr/>
      </p:nvGrpSpPr>
      <p:grpSpPr>
        <a:xfrm>
          <a:off x="0" y="0"/>
          <a:ext cx="0" cy="0"/>
          <a:chOff x="0" y="0"/>
          <a:chExt cx="0" cy="0"/>
        </a:xfrm>
      </p:grpSpPr>
      <p:sp>
        <p:nvSpPr>
          <p:cNvPr id="2936"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a:lvl1pPr>
          </a:lstStyle>
          <a:p>
            <a:r>
              <a:t>Title Text</a:t>
            </a:r>
          </a:p>
        </p:txBody>
      </p:sp>
      <p:sp>
        <p:nvSpPr>
          <p:cNvPr id="2937"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rgbClr val="000000"/>
                </a:solidFill>
              </a:defRPr>
            </a:lvl1pPr>
            <a:lvl2pPr marL="0" indent="457131">
              <a:spcBef>
                <a:spcPts val="500"/>
              </a:spcBef>
              <a:buSzTx/>
              <a:buNone/>
              <a:defRPr sz="2400" b="1">
                <a:solidFill>
                  <a:srgbClr val="000000"/>
                </a:solidFill>
              </a:defRPr>
            </a:lvl2pPr>
            <a:lvl3pPr marL="0" indent="914265">
              <a:spcBef>
                <a:spcPts val="500"/>
              </a:spcBef>
              <a:buSzTx/>
              <a:buNone/>
              <a:defRPr sz="2400" b="1">
                <a:solidFill>
                  <a:srgbClr val="000000"/>
                </a:solidFill>
              </a:defRPr>
            </a:lvl3pPr>
            <a:lvl4pPr marL="0" indent="1371396">
              <a:spcBef>
                <a:spcPts val="500"/>
              </a:spcBef>
              <a:buSzTx/>
              <a:buNone/>
              <a:defRPr sz="2400" b="1">
                <a:solidFill>
                  <a:srgbClr val="000000"/>
                </a:solidFill>
              </a:defRPr>
            </a:lvl4pPr>
            <a:lvl5pPr marL="0" indent="182853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38" name="Text Placeholder 4"/>
          <p:cNvSpPr>
            <a:spLocks noGrp="1"/>
          </p:cNvSpPr>
          <p:nvPr>
            <p:ph type="body" sz="quarter" idx="21"/>
          </p:nvPr>
        </p:nvSpPr>
        <p:spPr>
          <a:xfrm>
            <a:off x="4645028" y="1535112"/>
            <a:ext cx="4041776" cy="639763"/>
          </a:xfrm>
          <a:prstGeom prst="rect">
            <a:avLst/>
          </a:prstGeom>
        </p:spPr>
        <p:txBody>
          <a:bodyPr lIns="45714" tIns="45714" rIns="45714" bIns="45714" anchor="b">
            <a:normAutofit/>
          </a:bodyPr>
          <a:lstStyle/>
          <a:p>
            <a:pPr marL="0" indent="0" rtl="0">
              <a:spcBef>
                <a:spcPts val="500"/>
              </a:spcBef>
              <a:buSzTx/>
              <a:buNone/>
              <a:defRPr sz="2400" b="1">
                <a:solidFill>
                  <a:srgbClr val="000000"/>
                </a:solidFill>
              </a:defRPr>
            </a:pPr>
            <a:endParaRPr/>
          </a:p>
        </p:txBody>
      </p:sp>
      <p:sp>
        <p:nvSpPr>
          <p:cNvPr id="2939"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67388554"/>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rgbClr val="000000"/>
        </a:solidFill>
        <a:effectLst/>
      </p:bgPr>
    </p:bg>
    <p:spTree>
      <p:nvGrpSpPr>
        <p:cNvPr id="1" name=""/>
        <p:cNvGrpSpPr/>
        <p:nvPr/>
      </p:nvGrpSpPr>
      <p:grpSpPr>
        <a:xfrm>
          <a:off x="0" y="0"/>
          <a:ext cx="0" cy="0"/>
          <a:chOff x="0" y="0"/>
          <a:chExt cx="0" cy="0"/>
        </a:xfrm>
      </p:grpSpPr>
      <p:sp>
        <p:nvSpPr>
          <p:cNvPr id="2946"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47"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39430517"/>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x">
  <p:cSld name="19_Blank">
    <p:bg>
      <p:bgPr>
        <a:solidFill>
          <a:srgbClr val="000000"/>
        </a:solidFill>
        <a:effectLst/>
      </p:bgPr>
    </p:bg>
    <p:spTree>
      <p:nvGrpSpPr>
        <p:cNvPr id="1" name=""/>
        <p:cNvGrpSpPr/>
        <p:nvPr/>
      </p:nvGrpSpPr>
      <p:grpSpPr>
        <a:xfrm>
          <a:off x="0" y="0"/>
          <a:ext cx="0" cy="0"/>
          <a:chOff x="0" y="0"/>
          <a:chExt cx="0" cy="0"/>
        </a:xfrm>
      </p:grpSpPr>
      <p:sp>
        <p:nvSpPr>
          <p:cNvPr id="295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56457412"/>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961" name="Title Text"/>
          <p:cNvSpPr txBox="1">
            <a:spLocks noGrp="1"/>
          </p:cNvSpPr>
          <p:nvPr>
            <p:ph type="title"/>
          </p:nvPr>
        </p:nvSpPr>
        <p:spPr>
          <a:xfrm>
            <a:off x="457203" y="273050"/>
            <a:ext cx="3008314" cy="1162050"/>
          </a:xfrm>
          <a:prstGeom prst="rect">
            <a:avLst/>
          </a:prstGeom>
          <a:noFill/>
        </p:spPr>
        <p:txBody>
          <a:bodyPr lIns="45714" tIns="45714" rIns="45714" bIns="45714" anchor="b"/>
          <a:lstStyle>
            <a:lvl1pPr algn="l">
              <a:defRPr sz="2000"/>
            </a:lvl1pPr>
          </a:lstStyle>
          <a:p>
            <a:r>
              <a:t>Title Text</a:t>
            </a:r>
          </a:p>
        </p:txBody>
      </p:sp>
      <p:sp>
        <p:nvSpPr>
          <p:cNvPr id="2962" name="Body Level One…"/>
          <p:cNvSpPr txBox="1">
            <a:spLocks noGrp="1"/>
          </p:cNvSpPr>
          <p:nvPr>
            <p:ph type="body" idx="1"/>
          </p:nvPr>
        </p:nvSpPr>
        <p:spPr>
          <a:xfrm>
            <a:off x="3575050" y="273053"/>
            <a:ext cx="5111750" cy="5853113"/>
          </a:xfrm>
          <a:prstGeom prst="rect">
            <a:avLst/>
          </a:prstGeom>
        </p:spPr>
        <p:txBody>
          <a:bodyPr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63" name="Text Placeholder 3"/>
          <p:cNvSpPr>
            <a:spLocks noGrp="1"/>
          </p:cNvSpPr>
          <p:nvPr>
            <p:ph type="body" sz="half" idx="21"/>
          </p:nvPr>
        </p:nvSpPr>
        <p:spPr>
          <a:xfrm>
            <a:off x="457202" y="1435101"/>
            <a:ext cx="3008315" cy="4691063"/>
          </a:xfrm>
          <a:prstGeom prst="rect">
            <a:avLst/>
          </a:prstGeom>
        </p:spPr>
        <p:txBody>
          <a:bodyPr lIns="45714" tIns="45714" rIns="45714" bIns="45714">
            <a:normAutofit/>
          </a:bodyPr>
          <a:lstStyle/>
          <a:p>
            <a:pPr marL="0" indent="0" rtl="0">
              <a:spcBef>
                <a:spcPts val="300"/>
              </a:spcBef>
              <a:buSzTx/>
              <a:buNone/>
              <a:defRPr sz="1400">
                <a:solidFill>
                  <a:srgbClr val="000000"/>
                </a:solidFill>
              </a:defRPr>
            </a:pPr>
            <a:endParaRPr/>
          </a:p>
        </p:txBody>
      </p:sp>
      <p:sp>
        <p:nvSpPr>
          <p:cNvPr id="296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34153693"/>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971"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lgn="l">
              <a:defRPr sz="2000"/>
            </a:lvl1pPr>
          </a:lstStyle>
          <a:p>
            <a:r>
              <a:t>Title Text</a:t>
            </a:r>
          </a:p>
        </p:txBody>
      </p:sp>
      <p:sp>
        <p:nvSpPr>
          <p:cNvPr id="297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973"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rgbClr val="000000"/>
                </a:solidFill>
              </a:defRPr>
            </a:lvl1pPr>
            <a:lvl2pPr marL="0" indent="457131">
              <a:spcBef>
                <a:spcPts val="300"/>
              </a:spcBef>
              <a:buSzTx/>
              <a:buNone/>
              <a:defRPr sz="1400">
                <a:solidFill>
                  <a:srgbClr val="000000"/>
                </a:solidFill>
              </a:defRPr>
            </a:lvl2pPr>
            <a:lvl3pPr marL="0" indent="914265">
              <a:spcBef>
                <a:spcPts val="300"/>
              </a:spcBef>
              <a:buSzTx/>
              <a:buNone/>
              <a:defRPr sz="1400">
                <a:solidFill>
                  <a:srgbClr val="000000"/>
                </a:solidFill>
              </a:defRPr>
            </a:lvl3pPr>
            <a:lvl4pPr marL="0" indent="1371396">
              <a:spcBef>
                <a:spcPts val="300"/>
              </a:spcBef>
              <a:buSzTx/>
              <a:buNone/>
              <a:defRPr sz="1400">
                <a:solidFill>
                  <a:srgbClr val="000000"/>
                </a:solidFill>
              </a:defRPr>
            </a:lvl4pPr>
            <a:lvl5pPr marL="0" indent="182853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7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234812669"/>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x">
  <p:cSld name="20_Title and Vertical Text">
    <p:bg>
      <p:bgPr>
        <a:solidFill>
          <a:srgbClr val="000000"/>
        </a:solidFill>
        <a:effectLst/>
      </p:bgPr>
    </p:bg>
    <p:spTree>
      <p:nvGrpSpPr>
        <p:cNvPr id="1" name=""/>
        <p:cNvGrpSpPr/>
        <p:nvPr/>
      </p:nvGrpSpPr>
      <p:grpSpPr>
        <a:xfrm>
          <a:off x="0" y="0"/>
          <a:ext cx="0" cy="0"/>
          <a:chOff x="0" y="0"/>
          <a:chExt cx="0" cy="0"/>
        </a:xfrm>
      </p:grpSpPr>
      <p:sp>
        <p:nvSpPr>
          <p:cNvPr id="2981"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82" name="Body Level One…"/>
          <p:cNvSpPr txBox="1">
            <a:spLocks noGrp="1"/>
          </p:cNvSpPr>
          <p:nvPr>
            <p:ph type="body" idx="1"/>
          </p:nvPr>
        </p:nvSpPr>
        <p:spPr>
          <a:xfrm>
            <a:off x="685800" y="1981200"/>
            <a:ext cx="7772400" cy="4114800"/>
          </a:xfrm>
          <a:prstGeom prst="rect">
            <a:avLst/>
          </a:prstGeom>
        </p:spPr>
        <p:txBody>
          <a:bodyPr vert="eaVert"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83"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6810230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7BF9E5-C8D1-C143-BE44-4A673615FB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68153253"/>
      </p:ext>
    </p:extLst>
  </p:cSld>
  <p:clrMapOvr>
    <a:masterClrMapping/>
  </p:clrMapOvr>
  <p:transition>
    <p:random/>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x">
  <p:cSld name="20_Vertical Title and Text">
    <p:bg>
      <p:bgPr>
        <a:solidFill>
          <a:srgbClr val="000000"/>
        </a:solidFill>
        <a:effectLst/>
      </p:bgPr>
    </p:bg>
    <p:spTree>
      <p:nvGrpSpPr>
        <p:cNvPr id="1" name=""/>
        <p:cNvGrpSpPr/>
        <p:nvPr/>
      </p:nvGrpSpPr>
      <p:grpSpPr>
        <a:xfrm>
          <a:off x="0" y="0"/>
          <a:ext cx="0" cy="0"/>
          <a:chOff x="0" y="0"/>
          <a:chExt cx="0" cy="0"/>
        </a:xfrm>
      </p:grpSpPr>
      <p:sp>
        <p:nvSpPr>
          <p:cNvPr id="2990" name="Title Text"/>
          <p:cNvSpPr txBox="1">
            <a:spLocks noGrp="1"/>
          </p:cNvSpPr>
          <p:nvPr>
            <p:ph type="title"/>
          </p:nvPr>
        </p:nvSpPr>
        <p:spPr>
          <a:xfrm>
            <a:off x="6515100" y="609600"/>
            <a:ext cx="1943100" cy="5486400"/>
          </a:xfrm>
          <a:prstGeom prst="rect">
            <a:avLst/>
          </a:prstGeom>
          <a:noFill/>
        </p:spPr>
        <p:txBody>
          <a:bodyPr vert="eaVert" lIns="45714" tIns="45714" rIns="45714" bIns="45714"/>
          <a:lstStyle>
            <a:lvl1pPr>
              <a:defRPr sz="4400"/>
            </a:lvl1pPr>
          </a:lstStyle>
          <a:p>
            <a:r>
              <a:t>Title Text</a:t>
            </a:r>
          </a:p>
        </p:txBody>
      </p:sp>
      <p:sp>
        <p:nvSpPr>
          <p:cNvPr id="2991" name="Body Level One…"/>
          <p:cNvSpPr txBox="1">
            <a:spLocks noGrp="1"/>
          </p:cNvSpPr>
          <p:nvPr>
            <p:ph type="body" idx="1"/>
          </p:nvPr>
        </p:nvSpPr>
        <p:spPr>
          <a:xfrm>
            <a:off x="685800" y="609600"/>
            <a:ext cx="5676900" cy="5486400"/>
          </a:xfrm>
          <a:prstGeom prst="rect">
            <a:avLst/>
          </a:prstGeom>
        </p:spPr>
        <p:txBody>
          <a:bodyPr vert="eaVert"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92"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636161231"/>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FFFFFF"/>
        </a:solidFill>
        <a:effectLst/>
      </p:bgPr>
    </p:bg>
    <p:spTree>
      <p:nvGrpSpPr>
        <p:cNvPr id="1" name=""/>
        <p:cNvGrpSpPr/>
        <p:nvPr/>
      </p:nvGrpSpPr>
      <p:grpSpPr>
        <a:xfrm>
          <a:off x="0" y="0"/>
          <a:ext cx="0" cy="0"/>
          <a:chOff x="0" y="0"/>
          <a:chExt cx="0" cy="0"/>
        </a:xfrm>
      </p:grpSpPr>
      <p:sp>
        <p:nvSpPr>
          <p:cNvPr id="2999" name="Title Text"/>
          <p:cNvSpPr txBox="1">
            <a:spLocks noGrp="1"/>
          </p:cNvSpPr>
          <p:nvPr>
            <p:ph type="title"/>
          </p:nvPr>
        </p:nvSpPr>
        <p:spPr>
          <a:xfrm>
            <a:off x="685436" y="2130080"/>
            <a:ext cx="7773128" cy="1470290"/>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00" name="Body Level One…"/>
          <p:cNvSpPr txBox="1">
            <a:spLocks noGrp="1"/>
          </p:cNvSpPr>
          <p:nvPr>
            <p:ph type="body" sz="quarter" idx="1"/>
          </p:nvPr>
        </p:nvSpPr>
        <p:spPr>
          <a:xfrm>
            <a:off x="1371990" y="3886163"/>
            <a:ext cx="6400019" cy="1752737"/>
          </a:xfrm>
          <a:prstGeom prst="rect">
            <a:avLst/>
          </a:prstGeom>
        </p:spPr>
        <p:txBody>
          <a:bodyPr lIns="32903" tIns="32903" rIns="32903" bIns="32903">
            <a:normAutofit/>
          </a:bodyPr>
          <a:lstStyle>
            <a:lvl1pPr marL="0" indent="0" algn="ctr" defTabSz="321454">
              <a:spcBef>
                <a:spcPts val="500"/>
              </a:spcBef>
              <a:buSzTx/>
              <a:buNone/>
              <a:defRPr sz="2300">
                <a:solidFill>
                  <a:srgbClr val="000000"/>
                </a:solidFill>
              </a:defRPr>
            </a:lvl1pPr>
            <a:lvl2pPr marL="0" indent="321454" algn="ctr" defTabSz="321454">
              <a:spcBef>
                <a:spcPts val="500"/>
              </a:spcBef>
              <a:buSzTx/>
              <a:buNone/>
              <a:defRPr sz="2300">
                <a:solidFill>
                  <a:srgbClr val="000000"/>
                </a:solidFill>
              </a:defRPr>
            </a:lvl2pPr>
            <a:lvl3pPr marL="0" indent="642909" algn="ctr" defTabSz="321454">
              <a:spcBef>
                <a:spcPts val="500"/>
              </a:spcBef>
              <a:buSzTx/>
              <a:buNone/>
              <a:defRPr sz="2300">
                <a:solidFill>
                  <a:srgbClr val="000000"/>
                </a:solidFill>
              </a:defRPr>
            </a:lvl3pPr>
            <a:lvl4pPr marL="0" indent="964364" algn="ctr" defTabSz="321454">
              <a:spcBef>
                <a:spcPts val="500"/>
              </a:spcBef>
              <a:buSzTx/>
              <a:buNone/>
              <a:defRPr sz="2300">
                <a:solidFill>
                  <a:srgbClr val="000000"/>
                </a:solidFill>
              </a:defRPr>
            </a:lvl4pPr>
            <a:lvl5pPr marL="0" indent="1285819" algn="ctr"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0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94422628"/>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x">
  <p:cSld name="19_Title and Content">
    <p:bg>
      <p:bgPr>
        <a:solidFill>
          <a:srgbClr val="FFFFFF"/>
        </a:solidFill>
        <a:effectLst/>
      </p:bgPr>
    </p:bg>
    <p:spTree>
      <p:nvGrpSpPr>
        <p:cNvPr id="1" name=""/>
        <p:cNvGrpSpPr/>
        <p:nvPr/>
      </p:nvGrpSpPr>
      <p:grpSpPr>
        <a:xfrm>
          <a:off x="0" y="0"/>
          <a:ext cx="0" cy="0"/>
          <a:chOff x="0" y="0"/>
          <a:chExt cx="0" cy="0"/>
        </a:xfrm>
      </p:grpSpPr>
      <p:sp>
        <p:nvSpPr>
          <p:cNvPr id="3008"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09" name="Body Level One…"/>
          <p:cNvSpPr txBox="1">
            <a:spLocks noGrp="1"/>
          </p:cNvSpPr>
          <p:nvPr>
            <p:ph type="body" sz="half" idx="1"/>
          </p:nvPr>
        </p:nvSpPr>
        <p:spPr>
          <a:xfrm>
            <a:off x="321507" y="1125327"/>
            <a:ext cx="5786029" cy="3181720"/>
          </a:xfrm>
          <a:prstGeom prst="rect">
            <a:avLst/>
          </a:prstGeom>
        </p:spPr>
        <p:txBody>
          <a:bodyPr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0"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96875902"/>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x">
  <p:cSld name="21_Section Header">
    <p:bg>
      <p:bgPr>
        <a:solidFill>
          <a:srgbClr val="FFFFFF"/>
        </a:solidFill>
        <a:effectLst/>
      </p:bgPr>
    </p:bg>
    <p:spTree>
      <p:nvGrpSpPr>
        <p:cNvPr id="1" name=""/>
        <p:cNvGrpSpPr/>
        <p:nvPr/>
      </p:nvGrpSpPr>
      <p:grpSpPr>
        <a:xfrm>
          <a:off x="0" y="0"/>
          <a:ext cx="0" cy="0"/>
          <a:chOff x="0" y="0"/>
          <a:chExt cx="0" cy="0"/>
        </a:xfrm>
      </p:grpSpPr>
      <p:sp>
        <p:nvSpPr>
          <p:cNvPr id="3017" name="Title Text"/>
          <p:cNvSpPr txBox="1">
            <a:spLocks noGrp="1"/>
          </p:cNvSpPr>
          <p:nvPr>
            <p:ph type="title"/>
          </p:nvPr>
        </p:nvSpPr>
        <p:spPr>
          <a:xfrm>
            <a:off x="722279" y="4406405"/>
            <a:ext cx="7772011" cy="1363116"/>
          </a:xfrm>
          <a:prstGeom prst="rect">
            <a:avLst/>
          </a:prstGeom>
          <a:noFill/>
        </p:spPr>
        <p:txBody>
          <a:bodyPr lIns="32903" tIns="32903" rIns="32903" bIns="32903" anchor="t"/>
          <a:lstStyle>
            <a:lvl1pPr algn="l" defTabSz="321454">
              <a:defRPr cap="all">
                <a:solidFill>
                  <a:srgbClr val="000000"/>
                </a:solidFill>
              </a:defRPr>
            </a:lvl1pPr>
          </a:lstStyle>
          <a:p>
            <a:r>
              <a:t>Title Text</a:t>
            </a:r>
          </a:p>
        </p:txBody>
      </p:sp>
      <p:sp>
        <p:nvSpPr>
          <p:cNvPr id="3018" name="Body Level One…"/>
          <p:cNvSpPr txBox="1">
            <a:spLocks noGrp="1"/>
          </p:cNvSpPr>
          <p:nvPr>
            <p:ph type="body" sz="quarter" idx="1"/>
          </p:nvPr>
        </p:nvSpPr>
        <p:spPr>
          <a:xfrm>
            <a:off x="722279" y="2907085"/>
            <a:ext cx="7772011" cy="1499317"/>
          </a:xfrm>
          <a:prstGeom prst="rect">
            <a:avLst/>
          </a:prstGeom>
        </p:spPr>
        <p:txBody>
          <a:bodyPr lIns="32903" tIns="32903" rIns="32903" bIns="32903" anchor="b">
            <a:normAutofit/>
          </a:bodyPr>
          <a:lstStyle>
            <a:lvl1pPr marL="0" indent="0" defTabSz="321454">
              <a:spcBef>
                <a:spcPts val="500"/>
              </a:spcBef>
              <a:buSzTx/>
              <a:buNone/>
              <a:defRPr sz="1400">
                <a:solidFill>
                  <a:srgbClr val="000000"/>
                </a:solidFill>
              </a:defRPr>
            </a:lvl1pPr>
            <a:lvl2pPr marL="0" indent="321454" defTabSz="321454">
              <a:spcBef>
                <a:spcPts val="500"/>
              </a:spcBef>
              <a:buSzTx/>
              <a:buNone/>
              <a:defRPr sz="1400">
                <a:solidFill>
                  <a:srgbClr val="000000"/>
                </a:solidFill>
              </a:defRPr>
            </a:lvl2pPr>
            <a:lvl3pPr marL="0" indent="642909" defTabSz="321454">
              <a:spcBef>
                <a:spcPts val="500"/>
              </a:spcBef>
              <a:buSzTx/>
              <a:buNone/>
              <a:defRPr sz="1400">
                <a:solidFill>
                  <a:srgbClr val="000000"/>
                </a:solidFill>
              </a:defRPr>
            </a:lvl3pPr>
            <a:lvl4pPr marL="0" indent="964364" defTabSz="321454">
              <a:spcBef>
                <a:spcPts val="500"/>
              </a:spcBef>
              <a:buSzTx/>
              <a:buNone/>
              <a:defRPr sz="1400">
                <a:solidFill>
                  <a:srgbClr val="000000"/>
                </a:solidFill>
              </a:defRPr>
            </a:lvl4pPr>
            <a:lvl5pPr marL="0" indent="1285819" defTabSz="321454">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9"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6474205"/>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x">
  <p:cSld name="21_Two Content">
    <p:bg>
      <p:bgPr>
        <a:solidFill>
          <a:srgbClr val="FFFFFF"/>
        </a:solidFill>
        <a:effectLst/>
      </p:bgPr>
    </p:bg>
    <p:spTree>
      <p:nvGrpSpPr>
        <p:cNvPr id="1" name=""/>
        <p:cNvGrpSpPr/>
        <p:nvPr/>
      </p:nvGrpSpPr>
      <p:grpSpPr>
        <a:xfrm>
          <a:off x="0" y="0"/>
          <a:ext cx="0" cy="0"/>
          <a:chOff x="0" y="0"/>
          <a:chExt cx="0" cy="0"/>
        </a:xfrm>
      </p:grpSpPr>
      <p:sp>
        <p:nvSpPr>
          <p:cNvPr id="3026"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27" name="Body Level One…"/>
          <p:cNvSpPr txBox="1">
            <a:spLocks noGrp="1"/>
          </p:cNvSpPr>
          <p:nvPr>
            <p:ph type="body" sz="quarter" idx="1"/>
          </p:nvPr>
        </p:nvSpPr>
        <p:spPr>
          <a:xfrm>
            <a:off x="321510" y="1125327"/>
            <a:ext cx="2838872" cy="3181720"/>
          </a:xfrm>
          <a:prstGeom prst="rect">
            <a:avLst/>
          </a:prstGeom>
        </p:spPr>
        <p:txBody>
          <a:bodyPr lIns="32903" tIns="32903" rIns="32903" bIns="32903">
            <a:normAutofit/>
          </a:bodyPr>
          <a:lstStyle>
            <a:lvl1pPr marL="241091" indent="-241091" defTabSz="321454">
              <a:spcBef>
                <a:spcPts val="500"/>
              </a:spcBef>
              <a:buSzTx/>
              <a:buNone/>
              <a:defRPr sz="2000">
                <a:solidFill>
                  <a:srgbClr val="000000"/>
                </a:solidFill>
              </a:defRPr>
            </a:lvl1pPr>
            <a:lvl2pPr marL="241091" indent="80363" defTabSz="321454">
              <a:spcBef>
                <a:spcPts val="500"/>
              </a:spcBef>
              <a:buSzTx/>
              <a:buNone/>
              <a:defRPr sz="2000">
                <a:solidFill>
                  <a:srgbClr val="000000"/>
                </a:solidFill>
              </a:defRPr>
            </a:lvl2pPr>
            <a:lvl3pPr marL="241091" indent="401818" defTabSz="321454">
              <a:spcBef>
                <a:spcPts val="500"/>
              </a:spcBef>
              <a:buSzTx/>
              <a:buNone/>
              <a:defRPr sz="2000">
                <a:solidFill>
                  <a:srgbClr val="000000"/>
                </a:solidFill>
              </a:defRPr>
            </a:lvl3pPr>
            <a:lvl4pPr marL="241091" indent="723275" defTabSz="321454">
              <a:spcBef>
                <a:spcPts val="500"/>
              </a:spcBef>
              <a:buSzTx/>
              <a:buNone/>
              <a:defRPr sz="2000">
                <a:solidFill>
                  <a:srgbClr val="000000"/>
                </a:solidFill>
              </a:defRPr>
            </a:lvl4pPr>
            <a:lvl5pPr marL="241091" indent="1044730" defTabSz="321454">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2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9936976"/>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x">
  <p:cSld name="21_Comparison">
    <p:bg>
      <p:bgPr>
        <a:solidFill>
          <a:srgbClr val="FFFFFF"/>
        </a:solidFill>
        <a:effectLst/>
      </p:bgPr>
    </p:bg>
    <p:spTree>
      <p:nvGrpSpPr>
        <p:cNvPr id="1" name=""/>
        <p:cNvGrpSpPr/>
        <p:nvPr/>
      </p:nvGrpSpPr>
      <p:grpSpPr>
        <a:xfrm>
          <a:off x="0" y="0"/>
          <a:ext cx="0" cy="0"/>
          <a:chOff x="0" y="0"/>
          <a:chExt cx="0" cy="0"/>
        </a:xfrm>
      </p:grpSpPr>
      <p:sp>
        <p:nvSpPr>
          <p:cNvPr id="3035" name="Title Text"/>
          <p:cNvSpPr txBox="1">
            <a:spLocks noGrp="1"/>
          </p:cNvSpPr>
          <p:nvPr>
            <p:ph type="title"/>
          </p:nvPr>
        </p:nvSpPr>
        <p:spPr>
          <a:xfrm>
            <a:off x="457705" y="274632"/>
            <a:ext cx="8228596" cy="1143188"/>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36" name="Body Level One…"/>
          <p:cNvSpPr txBox="1">
            <a:spLocks noGrp="1"/>
          </p:cNvSpPr>
          <p:nvPr>
            <p:ph type="body" sz="quarter" idx="1"/>
          </p:nvPr>
        </p:nvSpPr>
        <p:spPr>
          <a:xfrm>
            <a:off x="457705" y="1535040"/>
            <a:ext cx="4040063" cy="639694"/>
          </a:xfrm>
          <a:prstGeom prst="rect">
            <a:avLst/>
          </a:prstGeom>
        </p:spPr>
        <p:txBody>
          <a:bodyPr lIns="32903" tIns="32903" rIns="32903" bIns="32903" anchor="b">
            <a:normAutofit/>
          </a:bodyPr>
          <a:lstStyle>
            <a:lvl1pPr marL="0" indent="0" defTabSz="321454">
              <a:spcBef>
                <a:spcPts val="500"/>
              </a:spcBef>
              <a:buSzTx/>
              <a:buNone/>
              <a:defRPr sz="1700" b="1">
                <a:solidFill>
                  <a:srgbClr val="000000"/>
                </a:solidFill>
              </a:defRPr>
            </a:lvl1pPr>
            <a:lvl2pPr marL="0" indent="321454" defTabSz="321454">
              <a:spcBef>
                <a:spcPts val="500"/>
              </a:spcBef>
              <a:buSzTx/>
              <a:buNone/>
              <a:defRPr sz="1700" b="1">
                <a:solidFill>
                  <a:srgbClr val="000000"/>
                </a:solidFill>
              </a:defRPr>
            </a:lvl2pPr>
            <a:lvl3pPr marL="0" indent="642909" defTabSz="321454">
              <a:spcBef>
                <a:spcPts val="500"/>
              </a:spcBef>
              <a:buSzTx/>
              <a:buNone/>
              <a:defRPr sz="1700" b="1">
                <a:solidFill>
                  <a:srgbClr val="000000"/>
                </a:solidFill>
              </a:defRPr>
            </a:lvl3pPr>
            <a:lvl4pPr marL="0" indent="964364" defTabSz="321454">
              <a:spcBef>
                <a:spcPts val="500"/>
              </a:spcBef>
              <a:buSzTx/>
              <a:buNone/>
              <a:defRPr sz="1700" b="1">
                <a:solidFill>
                  <a:srgbClr val="000000"/>
                </a:solidFill>
              </a:defRPr>
            </a:lvl4pPr>
            <a:lvl5pPr marL="0" indent="1285819" defTabSz="321454">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37" name="Text Placeholder 4"/>
          <p:cNvSpPr>
            <a:spLocks noGrp="1"/>
          </p:cNvSpPr>
          <p:nvPr>
            <p:ph type="body" sz="quarter" idx="21"/>
          </p:nvPr>
        </p:nvSpPr>
        <p:spPr>
          <a:xfrm>
            <a:off x="4645121" y="1535040"/>
            <a:ext cx="4041178" cy="639693"/>
          </a:xfrm>
          <a:prstGeom prst="rect">
            <a:avLst/>
          </a:prstGeom>
        </p:spPr>
        <p:txBody>
          <a:bodyPr lIns="32903" tIns="32903" rIns="32903" bIns="32903" anchor="b">
            <a:normAutofit/>
          </a:bodyPr>
          <a:lstStyle/>
          <a:p>
            <a:pPr marL="0" indent="0" defTabSz="321454" rtl="0">
              <a:spcBef>
                <a:spcPts val="500"/>
              </a:spcBef>
              <a:buSzTx/>
              <a:buNone/>
              <a:defRPr sz="1700" b="1">
                <a:solidFill>
                  <a:srgbClr val="000000"/>
                </a:solidFill>
              </a:defRPr>
            </a:pPr>
            <a:endParaRPr/>
          </a:p>
        </p:txBody>
      </p:sp>
      <p:sp>
        <p:nvSpPr>
          <p:cNvPr id="303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01861705"/>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x">
  <p:cSld name="21_Title Only">
    <p:bg>
      <p:bgPr>
        <a:solidFill>
          <a:srgbClr val="FFFFFF"/>
        </a:solidFill>
        <a:effectLst/>
      </p:bgPr>
    </p:bg>
    <p:spTree>
      <p:nvGrpSpPr>
        <p:cNvPr id="1" name=""/>
        <p:cNvGrpSpPr/>
        <p:nvPr/>
      </p:nvGrpSpPr>
      <p:grpSpPr>
        <a:xfrm>
          <a:off x="0" y="0"/>
          <a:ext cx="0" cy="0"/>
          <a:chOff x="0" y="0"/>
          <a:chExt cx="0" cy="0"/>
        </a:xfrm>
      </p:grpSpPr>
      <p:sp>
        <p:nvSpPr>
          <p:cNvPr id="3045"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46"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63174925"/>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x">
  <p:cSld name="20_Blank">
    <p:bg>
      <p:bgPr>
        <a:solidFill>
          <a:srgbClr val="FFFFFF"/>
        </a:solidFill>
        <a:effectLst/>
      </p:bgPr>
    </p:bg>
    <p:spTree>
      <p:nvGrpSpPr>
        <p:cNvPr id="1" name=""/>
        <p:cNvGrpSpPr/>
        <p:nvPr/>
      </p:nvGrpSpPr>
      <p:grpSpPr>
        <a:xfrm>
          <a:off x="0" y="0"/>
          <a:ext cx="0" cy="0"/>
          <a:chOff x="0" y="0"/>
          <a:chExt cx="0" cy="0"/>
        </a:xfrm>
      </p:grpSpPr>
      <p:sp>
        <p:nvSpPr>
          <p:cNvPr id="305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67006764"/>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solidFill>
          <a:srgbClr val="FFFFFF"/>
        </a:solidFill>
        <a:effectLst/>
      </p:bgPr>
    </p:bg>
    <p:spTree>
      <p:nvGrpSpPr>
        <p:cNvPr id="1" name=""/>
        <p:cNvGrpSpPr/>
        <p:nvPr/>
      </p:nvGrpSpPr>
      <p:grpSpPr>
        <a:xfrm>
          <a:off x="0" y="0"/>
          <a:ext cx="0" cy="0"/>
          <a:chOff x="0" y="0"/>
          <a:chExt cx="0" cy="0"/>
        </a:xfrm>
      </p:grpSpPr>
      <p:sp>
        <p:nvSpPr>
          <p:cNvPr id="3060" name="Title Text"/>
          <p:cNvSpPr txBox="1">
            <a:spLocks noGrp="1"/>
          </p:cNvSpPr>
          <p:nvPr>
            <p:ph type="title"/>
          </p:nvPr>
        </p:nvSpPr>
        <p:spPr>
          <a:xfrm>
            <a:off x="457705" y="273517"/>
            <a:ext cx="3007440" cy="1161049"/>
          </a:xfrm>
          <a:prstGeom prst="rect">
            <a:avLst/>
          </a:prstGeom>
          <a:noFill/>
        </p:spPr>
        <p:txBody>
          <a:bodyPr lIns="32903" tIns="32903" rIns="32903" bIns="32903" anchor="b"/>
          <a:lstStyle>
            <a:lvl1pPr algn="l" defTabSz="321454">
              <a:defRPr sz="1400">
                <a:solidFill>
                  <a:srgbClr val="000000"/>
                </a:solidFill>
              </a:defRPr>
            </a:lvl1pPr>
          </a:lstStyle>
          <a:p>
            <a:r>
              <a:t>Title Text</a:t>
            </a:r>
          </a:p>
        </p:txBody>
      </p:sp>
      <p:sp>
        <p:nvSpPr>
          <p:cNvPr id="3061" name="Body Level One…"/>
          <p:cNvSpPr txBox="1">
            <a:spLocks noGrp="1"/>
          </p:cNvSpPr>
          <p:nvPr>
            <p:ph type="body" idx="1"/>
          </p:nvPr>
        </p:nvSpPr>
        <p:spPr>
          <a:xfrm>
            <a:off x="3574544" y="273517"/>
            <a:ext cx="5111755" cy="5852131"/>
          </a:xfrm>
          <a:prstGeom prst="rect">
            <a:avLst/>
          </a:prstGeom>
        </p:spPr>
        <p:txBody>
          <a:bodyPr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62" name="Text Placeholder 3"/>
          <p:cNvSpPr>
            <a:spLocks noGrp="1"/>
          </p:cNvSpPr>
          <p:nvPr>
            <p:ph type="body" sz="half" idx="21"/>
          </p:nvPr>
        </p:nvSpPr>
        <p:spPr>
          <a:xfrm>
            <a:off x="457705" y="1434565"/>
            <a:ext cx="3007441" cy="4691082"/>
          </a:xfrm>
          <a:prstGeom prst="rect">
            <a:avLst/>
          </a:prstGeom>
        </p:spPr>
        <p:txBody>
          <a:bodyPr lIns="32903" tIns="32903" rIns="32903" bIns="32903">
            <a:normAutofit/>
          </a:bodyPr>
          <a:lstStyle/>
          <a:p>
            <a:pPr marL="0" indent="0" defTabSz="321454" rtl="0">
              <a:spcBef>
                <a:spcPts val="500"/>
              </a:spcBef>
              <a:buSzTx/>
              <a:buNone/>
              <a:defRPr sz="1000">
                <a:solidFill>
                  <a:srgbClr val="000000"/>
                </a:solidFill>
              </a:defRPr>
            </a:pPr>
            <a:endParaRPr/>
          </a:p>
        </p:txBody>
      </p:sp>
      <p:sp>
        <p:nvSpPr>
          <p:cNvPr id="306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56725310"/>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solidFill>
          <a:srgbClr val="FFFFFF"/>
        </a:solidFill>
        <a:effectLst/>
      </p:bgPr>
    </p:bg>
    <p:spTree>
      <p:nvGrpSpPr>
        <p:cNvPr id="1" name=""/>
        <p:cNvGrpSpPr/>
        <p:nvPr/>
      </p:nvGrpSpPr>
      <p:grpSpPr>
        <a:xfrm>
          <a:off x="0" y="0"/>
          <a:ext cx="0" cy="0"/>
          <a:chOff x="0" y="0"/>
          <a:chExt cx="0" cy="0"/>
        </a:xfrm>
      </p:grpSpPr>
      <p:sp>
        <p:nvSpPr>
          <p:cNvPr id="3070" name="Title Text"/>
          <p:cNvSpPr txBox="1">
            <a:spLocks noGrp="1"/>
          </p:cNvSpPr>
          <p:nvPr>
            <p:ph type="title"/>
          </p:nvPr>
        </p:nvSpPr>
        <p:spPr>
          <a:xfrm>
            <a:off x="1791737" y="4800491"/>
            <a:ext cx="5486848" cy="567128"/>
          </a:xfrm>
          <a:prstGeom prst="rect">
            <a:avLst/>
          </a:prstGeom>
          <a:noFill/>
        </p:spPr>
        <p:txBody>
          <a:bodyPr lIns="32903" tIns="32903" rIns="32903" bIns="32903" anchor="b"/>
          <a:lstStyle>
            <a:lvl1pPr algn="l" defTabSz="321454">
              <a:defRPr sz="1400">
                <a:solidFill>
                  <a:srgbClr val="000000"/>
                </a:solidFill>
              </a:defRPr>
            </a:lvl1pPr>
          </a:lstStyle>
          <a:p>
            <a:r>
              <a:t>Title Text</a:t>
            </a:r>
          </a:p>
        </p:txBody>
      </p:sp>
      <p:sp>
        <p:nvSpPr>
          <p:cNvPr id="3071" name="Picture Placeholder 2"/>
          <p:cNvSpPr>
            <a:spLocks noGrp="1"/>
          </p:cNvSpPr>
          <p:nvPr>
            <p:ph type="pic" sz="half" idx="21"/>
          </p:nvPr>
        </p:nvSpPr>
        <p:spPr>
          <a:xfrm>
            <a:off x="1791737" y="612902"/>
            <a:ext cx="5486848" cy="4115024"/>
          </a:xfrm>
          <a:prstGeom prst="rect">
            <a:avLst/>
          </a:prstGeom>
        </p:spPr>
        <p:txBody>
          <a:bodyPr lIns="91439" tIns="45719" rIns="91439" bIns="45719"/>
          <a:lstStyle/>
          <a:p>
            <a:endParaRPr/>
          </a:p>
        </p:txBody>
      </p:sp>
      <p:sp>
        <p:nvSpPr>
          <p:cNvPr id="3072" name="Body Level One…"/>
          <p:cNvSpPr txBox="1">
            <a:spLocks noGrp="1"/>
          </p:cNvSpPr>
          <p:nvPr>
            <p:ph type="body" sz="quarter" idx="1"/>
          </p:nvPr>
        </p:nvSpPr>
        <p:spPr>
          <a:xfrm>
            <a:off x="1791737" y="5367618"/>
            <a:ext cx="5486848" cy="804920"/>
          </a:xfrm>
          <a:prstGeom prst="rect">
            <a:avLst/>
          </a:prstGeom>
        </p:spPr>
        <p:txBody>
          <a:bodyPr lIns="32903" tIns="32903" rIns="32903" bIns="32903">
            <a:normAutofit/>
          </a:bodyPr>
          <a:lstStyle>
            <a:lvl1pPr marL="0" indent="0" defTabSz="321454">
              <a:spcBef>
                <a:spcPts val="500"/>
              </a:spcBef>
              <a:buSzTx/>
              <a:buNone/>
              <a:defRPr sz="1000">
                <a:solidFill>
                  <a:srgbClr val="000000"/>
                </a:solidFill>
              </a:defRPr>
            </a:lvl1pPr>
            <a:lvl2pPr marL="0" indent="321454" defTabSz="321454">
              <a:spcBef>
                <a:spcPts val="500"/>
              </a:spcBef>
              <a:buSzTx/>
              <a:buNone/>
              <a:defRPr sz="1000">
                <a:solidFill>
                  <a:srgbClr val="000000"/>
                </a:solidFill>
              </a:defRPr>
            </a:lvl2pPr>
            <a:lvl3pPr marL="0" indent="642909" defTabSz="321454">
              <a:spcBef>
                <a:spcPts val="500"/>
              </a:spcBef>
              <a:buSzTx/>
              <a:buNone/>
              <a:defRPr sz="1000">
                <a:solidFill>
                  <a:srgbClr val="000000"/>
                </a:solidFill>
              </a:defRPr>
            </a:lvl3pPr>
            <a:lvl4pPr marL="0" indent="964364" defTabSz="321454">
              <a:spcBef>
                <a:spcPts val="500"/>
              </a:spcBef>
              <a:buSzTx/>
              <a:buNone/>
              <a:defRPr sz="1000">
                <a:solidFill>
                  <a:srgbClr val="000000"/>
                </a:solidFill>
              </a:defRPr>
            </a:lvl4pPr>
            <a:lvl5pPr marL="0" indent="1285819" defTabSz="321454">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7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3504697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02/03/2024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5B0C94-9EDA-154E-93CB-87052FC1E30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60074603"/>
      </p:ext>
    </p:extLst>
  </p:cSld>
  <p:clrMapOvr>
    <a:masterClrMapping/>
  </p:clrMapOvr>
  <p:transition>
    <p:random/>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x">
  <p:cSld name="21_Title and Vertical Text">
    <p:bg>
      <p:bgPr>
        <a:solidFill>
          <a:srgbClr val="FFFFFF"/>
        </a:solidFill>
        <a:effectLst/>
      </p:bgPr>
    </p:bg>
    <p:spTree>
      <p:nvGrpSpPr>
        <p:cNvPr id="1" name=""/>
        <p:cNvGrpSpPr/>
        <p:nvPr/>
      </p:nvGrpSpPr>
      <p:grpSpPr>
        <a:xfrm>
          <a:off x="0" y="0"/>
          <a:ext cx="0" cy="0"/>
          <a:chOff x="0" y="0"/>
          <a:chExt cx="0" cy="0"/>
        </a:xfrm>
      </p:grpSpPr>
      <p:sp>
        <p:nvSpPr>
          <p:cNvPr id="3080"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81" name="Body Level One…"/>
          <p:cNvSpPr txBox="1">
            <a:spLocks noGrp="1"/>
          </p:cNvSpPr>
          <p:nvPr>
            <p:ph type="body" sz="half" idx="1"/>
          </p:nvPr>
        </p:nvSpPr>
        <p:spPr>
          <a:xfrm>
            <a:off x="321507" y="1125327"/>
            <a:ext cx="5786029" cy="3181720"/>
          </a:xfrm>
          <a:prstGeom prst="rect">
            <a:avLst/>
          </a:prstGeom>
        </p:spPr>
        <p:txBody>
          <a:bodyPr vert="eaVert"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82"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98205532"/>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x">
  <p:cSld name="21_Vertical Title and Text">
    <p:bg>
      <p:bgPr>
        <a:solidFill>
          <a:srgbClr val="FFFFFF"/>
        </a:solidFill>
        <a:effectLst/>
      </p:bgPr>
    </p:bg>
    <p:spTree>
      <p:nvGrpSpPr>
        <p:cNvPr id="1" name=""/>
        <p:cNvGrpSpPr/>
        <p:nvPr/>
      </p:nvGrpSpPr>
      <p:grpSpPr>
        <a:xfrm>
          <a:off x="0" y="0"/>
          <a:ext cx="0" cy="0"/>
          <a:chOff x="0" y="0"/>
          <a:chExt cx="0" cy="0"/>
        </a:xfrm>
      </p:grpSpPr>
      <p:sp>
        <p:nvSpPr>
          <p:cNvPr id="3089" name="Title Text"/>
          <p:cNvSpPr txBox="1">
            <a:spLocks noGrp="1"/>
          </p:cNvSpPr>
          <p:nvPr>
            <p:ph type="title"/>
          </p:nvPr>
        </p:nvSpPr>
        <p:spPr>
          <a:xfrm>
            <a:off x="4661865" y="193136"/>
            <a:ext cx="1445671" cy="4113907"/>
          </a:xfrm>
          <a:prstGeom prst="rect">
            <a:avLst/>
          </a:prstGeom>
          <a:noFill/>
        </p:spPr>
        <p:txBody>
          <a:bodyPr vert="eaVert" lIns="32903" tIns="32903" rIns="32903" bIns="32903"/>
          <a:lstStyle>
            <a:lvl1pPr defTabSz="321454">
              <a:defRPr sz="3100" b="0">
                <a:solidFill>
                  <a:srgbClr val="000000"/>
                </a:solidFill>
              </a:defRPr>
            </a:lvl1pPr>
          </a:lstStyle>
          <a:p>
            <a:r>
              <a:t>Title Text</a:t>
            </a:r>
          </a:p>
        </p:txBody>
      </p:sp>
      <p:sp>
        <p:nvSpPr>
          <p:cNvPr id="3090" name="Body Level One…"/>
          <p:cNvSpPr txBox="1">
            <a:spLocks noGrp="1"/>
          </p:cNvSpPr>
          <p:nvPr>
            <p:ph type="body" sz="half" idx="1"/>
          </p:nvPr>
        </p:nvSpPr>
        <p:spPr>
          <a:xfrm>
            <a:off x="321507" y="193136"/>
            <a:ext cx="4233190" cy="4113907"/>
          </a:xfrm>
          <a:prstGeom prst="rect">
            <a:avLst/>
          </a:prstGeom>
        </p:spPr>
        <p:txBody>
          <a:bodyPr vert="eaVert"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9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443461"/>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x">
  <p:cSld name="12_Title Slide">
    <p:bg>
      <p:bgPr>
        <a:solidFill>
          <a:srgbClr val="FFFFFF"/>
        </a:solidFill>
        <a:effectLst/>
      </p:bgPr>
    </p:bg>
    <p:spTree>
      <p:nvGrpSpPr>
        <p:cNvPr id="1" name=""/>
        <p:cNvGrpSpPr/>
        <p:nvPr/>
      </p:nvGrpSpPr>
      <p:grpSpPr>
        <a:xfrm>
          <a:off x="0" y="0"/>
          <a:ext cx="0" cy="0"/>
          <a:chOff x="0" y="0"/>
          <a:chExt cx="0" cy="0"/>
        </a:xfrm>
      </p:grpSpPr>
      <p:sp>
        <p:nvSpPr>
          <p:cNvPr id="3098" name="Title Text"/>
          <p:cNvSpPr txBox="1">
            <a:spLocks noGrp="1"/>
          </p:cNvSpPr>
          <p:nvPr>
            <p:ph type="title"/>
          </p:nvPr>
        </p:nvSpPr>
        <p:spPr>
          <a:xfrm>
            <a:off x="685800" y="2130426"/>
            <a:ext cx="7772400" cy="1470026"/>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099"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defTabSz="457020">
              <a:buSzTx/>
              <a:buNone/>
              <a:defRPr>
                <a:solidFill>
                  <a:srgbClr val="888888"/>
                </a:solidFill>
                <a:latin typeface="Calibri"/>
                <a:ea typeface="Calibri"/>
                <a:cs typeface="Calibri"/>
                <a:sym typeface="Calibri"/>
              </a:defRPr>
            </a:lvl1pPr>
            <a:lvl2pPr marL="0" indent="457020" algn="ctr" defTabSz="457020">
              <a:buSzTx/>
              <a:buNone/>
              <a:defRPr>
                <a:solidFill>
                  <a:srgbClr val="888888"/>
                </a:solidFill>
                <a:latin typeface="Calibri"/>
                <a:ea typeface="Calibri"/>
                <a:cs typeface="Calibri"/>
                <a:sym typeface="Calibri"/>
              </a:defRPr>
            </a:lvl2pPr>
            <a:lvl3pPr marL="0" indent="914040" algn="ctr" defTabSz="457020">
              <a:buSzTx/>
              <a:buNone/>
              <a:defRPr>
                <a:solidFill>
                  <a:srgbClr val="888888"/>
                </a:solidFill>
                <a:latin typeface="Calibri"/>
                <a:ea typeface="Calibri"/>
                <a:cs typeface="Calibri"/>
                <a:sym typeface="Calibri"/>
              </a:defRPr>
            </a:lvl3pPr>
            <a:lvl4pPr marL="0" indent="1371056" algn="ctr" defTabSz="457020">
              <a:buSzTx/>
              <a:buNone/>
              <a:defRPr>
                <a:solidFill>
                  <a:srgbClr val="888888"/>
                </a:solidFill>
                <a:latin typeface="Calibri"/>
                <a:ea typeface="Calibri"/>
                <a:cs typeface="Calibri"/>
                <a:sym typeface="Calibri"/>
              </a:defRPr>
            </a:lvl4pPr>
            <a:lvl5pPr marL="0" indent="1828080" algn="ctr" defTabSz="45702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515497689"/>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rgbClr val="FFFFFF"/>
        </a:solidFill>
        <a:effectLst/>
      </p:bgPr>
    </p:bg>
    <p:spTree>
      <p:nvGrpSpPr>
        <p:cNvPr id="1" name=""/>
        <p:cNvGrpSpPr/>
        <p:nvPr/>
      </p:nvGrpSpPr>
      <p:grpSpPr>
        <a:xfrm>
          <a:off x="0" y="0"/>
          <a:ext cx="0" cy="0"/>
          <a:chOff x="0" y="0"/>
          <a:chExt cx="0" cy="0"/>
        </a:xfrm>
      </p:grpSpPr>
      <p:sp>
        <p:nvSpPr>
          <p:cNvPr id="310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08" name="Body Level One…"/>
          <p:cNvSpPr txBox="1">
            <a:spLocks noGrp="1"/>
          </p:cNvSpPr>
          <p:nvPr>
            <p:ph type="body" idx="1"/>
          </p:nvPr>
        </p:nvSpPr>
        <p:spPr>
          <a:xfrm>
            <a:off x="457200" y="1600200"/>
            <a:ext cx="8229600" cy="4525963"/>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9"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59679982"/>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x">
  <p:cSld name="22_Section Header">
    <p:bg>
      <p:bgPr>
        <a:solidFill>
          <a:srgbClr val="FFFFFF"/>
        </a:solidFill>
        <a:effectLst/>
      </p:bgPr>
    </p:bg>
    <p:spTree>
      <p:nvGrpSpPr>
        <p:cNvPr id="1" name=""/>
        <p:cNvGrpSpPr/>
        <p:nvPr/>
      </p:nvGrpSpPr>
      <p:grpSpPr>
        <a:xfrm>
          <a:off x="0" y="0"/>
          <a:ext cx="0" cy="0"/>
          <a:chOff x="0" y="0"/>
          <a:chExt cx="0" cy="0"/>
        </a:xfrm>
      </p:grpSpPr>
      <p:sp>
        <p:nvSpPr>
          <p:cNvPr id="3116"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defTabSz="457020">
              <a:defRPr sz="4000" cap="all">
                <a:solidFill>
                  <a:srgbClr val="000000"/>
                </a:solidFill>
                <a:latin typeface="Calibri"/>
                <a:ea typeface="Calibri"/>
                <a:cs typeface="Calibri"/>
                <a:sym typeface="Calibri"/>
              </a:defRPr>
            </a:lvl1pPr>
          </a:lstStyle>
          <a:p>
            <a:r>
              <a:t>Title Text</a:t>
            </a:r>
          </a:p>
        </p:txBody>
      </p:sp>
      <p:sp>
        <p:nvSpPr>
          <p:cNvPr id="3117"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defTabSz="457020">
              <a:spcBef>
                <a:spcPts val="400"/>
              </a:spcBef>
              <a:buSzTx/>
              <a:buNone/>
              <a:defRPr sz="2000">
                <a:solidFill>
                  <a:srgbClr val="888888"/>
                </a:solidFill>
                <a:latin typeface="Calibri"/>
                <a:ea typeface="Calibri"/>
                <a:cs typeface="Calibri"/>
                <a:sym typeface="Calibri"/>
              </a:defRPr>
            </a:lvl1pPr>
            <a:lvl2pPr marL="0" indent="457020" defTabSz="457020">
              <a:spcBef>
                <a:spcPts val="400"/>
              </a:spcBef>
              <a:buSzTx/>
              <a:buNone/>
              <a:defRPr sz="2000">
                <a:solidFill>
                  <a:srgbClr val="888888"/>
                </a:solidFill>
                <a:latin typeface="Calibri"/>
                <a:ea typeface="Calibri"/>
                <a:cs typeface="Calibri"/>
                <a:sym typeface="Calibri"/>
              </a:defRPr>
            </a:lvl2pPr>
            <a:lvl3pPr marL="0" indent="914040" defTabSz="457020">
              <a:spcBef>
                <a:spcPts val="400"/>
              </a:spcBef>
              <a:buSzTx/>
              <a:buNone/>
              <a:defRPr sz="2000">
                <a:solidFill>
                  <a:srgbClr val="888888"/>
                </a:solidFill>
                <a:latin typeface="Calibri"/>
                <a:ea typeface="Calibri"/>
                <a:cs typeface="Calibri"/>
                <a:sym typeface="Calibri"/>
              </a:defRPr>
            </a:lvl3pPr>
            <a:lvl4pPr marL="0" indent="1371056" defTabSz="457020">
              <a:spcBef>
                <a:spcPts val="400"/>
              </a:spcBef>
              <a:buSzTx/>
              <a:buNone/>
              <a:defRPr sz="2000">
                <a:solidFill>
                  <a:srgbClr val="888888"/>
                </a:solidFill>
                <a:latin typeface="Calibri"/>
                <a:ea typeface="Calibri"/>
                <a:cs typeface="Calibri"/>
                <a:sym typeface="Calibri"/>
              </a:defRPr>
            </a:lvl4pPr>
            <a:lvl5pPr marL="0" indent="1828080" defTabSz="45702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18"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875351109"/>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x">
  <p:cSld name="22_Two Content">
    <p:bg>
      <p:bgPr>
        <a:solidFill>
          <a:srgbClr val="FFFFFF"/>
        </a:solidFill>
        <a:effectLst/>
      </p:bgPr>
    </p:bg>
    <p:spTree>
      <p:nvGrpSpPr>
        <p:cNvPr id="1" name=""/>
        <p:cNvGrpSpPr/>
        <p:nvPr/>
      </p:nvGrpSpPr>
      <p:grpSpPr>
        <a:xfrm>
          <a:off x="0" y="0"/>
          <a:ext cx="0" cy="0"/>
          <a:chOff x="0" y="0"/>
          <a:chExt cx="0" cy="0"/>
        </a:xfrm>
      </p:grpSpPr>
      <p:sp>
        <p:nvSpPr>
          <p:cNvPr id="3125"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26" name="Body Level One…"/>
          <p:cNvSpPr txBox="1">
            <a:spLocks noGrp="1"/>
          </p:cNvSpPr>
          <p:nvPr>
            <p:ph type="body" sz="half" idx="1"/>
          </p:nvPr>
        </p:nvSpPr>
        <p:spPr>
          <a:xfrm>
            <a:off x="457200" y="1600200"/>
            <a:ext cx="4038600" cy="4525963"/>
          </a:xfrm>
          <a:prstGeom prst="rect">
            <a:avLst/>
          </a:prstGeom>
        </p:spPr>
        <p:txBody>
          <a:bodyPr lIns="45702" tIns="45702" rIns="45702" bIns="45702">
            <a:normAutofit/>
          </a:bodyPr>
          <a:lstStyle>
            <a:lvl1pPr marL="342764" indent="-342764" defTabSz="457020">
              <a:spcBef>
                <a:spcPts val="600"/>
              </a:spcBef>
              <a:buSzPct val="100000"/>
              <a:buFont typeface="Arial"/>
              <a:buChar char="•"/>
              <a:defRPr sz="2800">
                <a:solidFill>
                  <a:srgbClr val="000000"/>
                </a:solidFill>
                <a:latin typeface="Calibri"/>
                <a:ea typeface="Calibri"/>
                <a:cs typeface="Calibri"/>
                <a:sym typeface="Calibri"/>
              </a:defRPr>
            </a:lvl1pPr>
            <a:lvl2pPr marL="790260" indent="-333244" defTabSz="457020">
              <a:spcBef>
                <a:spcPts val="600"/>
              </a:spcBef>
              <a:buSzPct val="100000"/>
              <a:buFont typeface="Arial"/>
              <a:buChar char="–"/>
              <a:defRPr sz="2800">
                <a:solidFill>
                  <a:srgbClr val="000000"/>
                </a:solidFill>
                <a:latin typeface="Calibri"/>
                <a:ea typeface="Calibri"/>
                <a:cs typeface="Calibri"/>
                <a:sym typeface="Calibri"/>
              </a:defRPr>
            </a:lvl2pPr>
            <a:lvl3pPr marL="1233949" indent="-319913" defTabSz="457020">
              <a:spcBef>
                <a:spcPts val="600"/>
              </a:spcBef>
              <a:buSzPct val="100000"/>
              <a:buFont typeface="Arial"/>
              <a:buChar char="•"/>
              <a:defRPr sz="2800">
                <a:solidFill>
                  <a:srgbClr val="000000"/>
                </a:solidFill>
                <a:latin typeface="Calibri"/>
                <a:ea typeface="Calibri"/>
                <a:cs typeface="Calibri"/>
                <a:sym typeface="Calibri"/>
              </a:defRPr>
            </a:lvl3pPr>
            <a:lvl4pPr marL="1726515" indent="-355459" defTabSz="457020">
              <a:spcBef>
                <a:spcPts val="600"/>
              </a:spcBef>
              <a:buSzPct val="100000"/>
              <a:buFont typeface="Arial"/>
              <a:buChar char="–"/>
              <a:defRPr sz="2800">
                <a:solidFill>
                  <a:srgbClr val="000000"/>
                </a:solidFill>
                <a:latin typeface="Calibri"/>
                <a:ea typeface="Calibri"/>
                <a:cs typeface="Calibri"/>
                <a:sym typeface="Calibri"/>
              </a:defRPr>
            </a:lvl4pPr>
            <a:lvl5pPr marL="2183533" indent="-355460" defTabSz="45702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2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441298677"/>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x">
  <p:cSld name="22_Comparison">
    <p:bg>
      <p:bgPr>
        <a:solidFill>
          <a:srgbClr val="FFFFFF"/>
        </a:solidFill>
        <a:effectLst/>
      </p:bgPr>
    </p:bg>
    <p:spTree>
      <p:nvGrpSpPr>
        <p:cNvPr id="1" name=""/>
        <p:cNvGrpSpPr/>
        <p:nvPr/>
      </p:nvGrpSpPr>
      <p:grpSpPr>
        <a:xfrm>
          <a:off x="0" y="0"/>
          <a:ext cx="0" cy="0"/>
          <a:chOff x="0" y="0"/>
          <a:chExt cx="0" cy="0"/>
        </a:xfrm>
      </p:grpSpPr>
      <p:sp>
        <p:nvSpPr>
          <p:cNvPr id="313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35"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defTabSz="457020">
              <a:spcBef>
                <a:spcPts val="500"/>
              </a:spcBef>
              <a:buSzTx/>
              <a:buNone/>
              <a:defRPr sz="2400" b="1">
                <a:solidFill>
                  <a:srgbClr val="000000"/>
                </a:solidFill>
                <a:latin typeface="Calibri"/>
                <a:ea typeface="Calibri"/>
                <a:cs typeface="Calibri"/>
                <a:sym typeface="Calibri"/>
              </a:defRPr>
            </a:lvl1pPr>
            <a:lvl2pPr marL="0" indent="457020" defTabSz="457020">
              <a:spcBef>
                <a:spcPts val="500"/>
              </a:spcBef>
              <a:buSzTx/>
              <a:buNone/>
              <a:defRPr sz="2400" b="1">
                <a:solidFill>
                  <a:srgbClr val="000000"/>
                </a:solidFill>
                <a:latin typeface="Calibri"/>
                <a:ea typeface="Calibri"/>
                <a:cs typeface="Calibri"/>
                <a:sym typeface="Calibri"/>
              </a:defRPr>
            </a:lvl2pPr>
            <a:lvl3pPr marL="0" indent="914040" defTabSz="457020">
              <a:spcBef>
                <a:spcPts val="500"/>
              </a:spcBef>
              <a:buSzTx/>
              <a:buNone/>
              <a:defRPr sz="2400" b="1">
                <a:solidFill>
                  <a:srgbClr val="000000"/>
                </a:solidFill>
                <a:latin typeface="Calibri"/>
                <a:ea typeface="Calibri"/>
                <a:cs typeface="Calibri"/>
                <a:sym typeface="Calibri"/>
              </a:defRPr>
            </a:lvl3pPr>
            <a:lvl4pPr marL="0" indent="1371056" defTabSz="457020">
              <a:spcBef>
                <a:spcPts val="500"/>
              </a:spcBef>
              <a:buSzTx/>
              <a:buNone/>
              <a:defRPr sz="2400" b="1">
                <a:solidFill>
                  <a:srgbClr val="000000"/>
                </a:solidFill>
                <a:latin typeface="Calibri"/>
                <a:ea typeface="Calibri"/>
                <a:cs typeface="Calibri"/>
                <a:sym typeface="Calibri"/>
              </a:defRPr>
            </a:lvl4pPr>
            <a:lvl5pPr marL="0" indent="1828080" defTabSz="45702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36"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defTabSz="457020" rtl="0">
              <a:spcBef>
                <a:spcPts val="500"/>
              </a:spcBef>
              <a:buSzTx/>
              <a:buNone/>
              <a:defRPr sz="2400" b="1">
                <a:solidFill>
                  <a:srgbClr val="000000"/>
                </a:solidFill>
                <a:latin typeface="Calibri"/>
                <a:ea typeface="Calibri"/>
                <a:cs typeface="Calibri"/>
                <a:sym typeface="Calibri"/>
              </a:defRPr>
            </a:pPr>
            <a:endParaRPr/>
          </a:p>
        </p:txBody>
      </p:sp>
      <p:sp>
        <p:nvSpPr>
          <p:cNvPr id="313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459685515"/>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x">
  <p:cSld name="22_Title Only">
    <p:bg>
      <p:bgPr>
        <a:solidFill>
          <a:srgbClr val="FFFFFF"/>
        </a:solidFill>
        <a:effectLst/>
      </p:bgPr>
    </p:bg>
    <p:spTree>
      <p:nvGrpSpPr>
        <p:cNvPr id="1" name=""/>
        <p:cNvGrpSpPr/>
        <p:nvPr/>
      </p:nvGrpSpPr>
      <p:grpSpPr>
        <a:xfrm>
          <a:off x="0" y="0"/>
          <a:ext cx="0" cy="0"/>
          <a:chOff x="0" y="0"/>
          <a:chExt cx="0" cy="0"/>
        </a:xfrm>
      </p:grpSpPr>
      <p:sp>
        <p:nvSpPr>
          <p:cNvPr id="314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45"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707906560"/>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x">
  <p:cSld name="21_Blank">
    <p:bg>
      <p:bgPr>
        <a:solidFill>
          <a:srgbClr val="FFFFFF"/>
        </a:solidFill>
        <a:effectLst/>
      </p:bgPr>
    </p:bg>
    <p:spTree>
      <p:nvGrpSpPr>
        <p:cNvPr id="1" name=""/>
        <p:cNvGrpSpPr/>
        <p:nvPr/>
      </p:nvGrpSpPr>
      <p:grpSpPr>
        <a:xfrm>
          <a:off x="0" y="0"/>
          <a:ext cx="0" cy="0"/>
          <a:chOff x="0" y="0"/>
          <a:chExt cx="0" cy="0"/>
        </a:xfrm>
      </p:grpSpPr>
      <p:sp>
        <p:nvSpPr>
          <p:cNvPr id="315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38045184"/>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x">
  <p:cSld name="22_Content with Caption">
    <p:bg>
      <p:bgPr>
        <a:solidFill>
          <a:srgbClr val="FFFFFF"/>
        </a:solidFill>
        <a:effectLst/>
      </p:bgPr>
    </p:bg>
    <p:spTree>
      <p:nvGrpSpPr>
        <p:cNvPr id="1" name=""/>
        <p:cNvGrpSpPr/>
        <p:nvPr/>
      </p:nvGrpSpPr>
      <p:grpSpPr>
        <a:xfrm>
          <a:off x="0" y="0"/>
          <a:ext cx="0" cy="0"/>
          <a:chOff x="0" y="0"/>
          <a:chExt cx="0" cy="0"/>
        </a:xfrm>
      </p:grpSpPr>
      <p:sp>
        <p:nvSpPr>
          <p:cNvPr id="3159"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60"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61"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defTabSz="457020" rtl="0">
              <a:spcBef>
                <a:spcPts val="300"/>
              </a:spcBef>
              <a:buSzTx/>
              <a:buNone/>
              <a:defRPr sz="1400">
                <a:solidFill>
                  <a:srgbClr val="000000"/>
                </a:solidFill>
                <a:latin typeface="Calibri"/>
                <a:ea typeface="Calibri"/>
                <a:cs typeface="Calibri"/>
                <a:sym typeface="Calibri"/>
              </a:defRPr>
            </a:pPr>
            <a:endParaRPr/>
          </a:p>
        </p:txBody>
      </p:sp>
      <p:sp>
        <p:nvSpPr>
          <p:cNvPr id="316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8752044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1ABADC-9367-6D47-ADFE-E24DE263CF6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67897150"/>
      </p:ext>
    </p:extLst>
  </p:cSld>
  <p:clrMapOvr>
    <a:masterClrMapping/>
  </p:clrMapOvr>
  <p:transition>
    <p:random/>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
  <p:cSld name="22_Picture with Caption">
    <p:bg>
      <p:bgPr>
        <a:solidFill>
          <a:srgbClr val="FFFFFF"/>
        </a:solidFill>
        <a:effectLst/>
      </p:bgPr>
    </p:bg>
    <p:spTree>
      <p:nvGrpSpPr>
        <p:cNvPr id="1" name=""/>
        <p:cNvGrpSpPr/>
        <p:nvPr/>
      </p:nvGrpSpPr>
      <p:grpSpPr>
        <a:xfrm>
          <a:off x="0" y="0"/>
          <a:ext cx="0" cy="0"/>
          <a:chOff x="0" y="0"/>
          <a:chExt cx="0" cy="0"/>
        </a:xfrm>
      </p:grpSpPr>
      <p:sp>
        <p:nvSpPr>
          <p:cNvPr id="3169"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7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171"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defTabSz="457020">
              <a:spcBef>
                <a:spcPts val="300"/>
              </a:spcBef>
              <a:buSzTx/>
              <a:buNone/>
              <a:defRPr sz="1400">
                <a:solidFill>
                  <a:srgbClr val="000000"/>
                </a:solidFill>
                <a:latin typeface="Calibri"/>
                <a:ea typeface="Calibri"/>
                <a:cs typeface="Calibri"/>
                <a:sym typeface="Calibri"/>
              </a:defRPr>
            </a:lvl1pPr>
            <a:lvl2pPr marL="0" indent="457020" defTabSz="457020">
              <a:spcBef>
                <a:spcPts val="300"/>
              </a:spcBef>
              <a:buSzTx/>
              <a:buNone/>
              <a:defRPr sz="1400">
                <a:solidFill>
                  <a:srgbClr val="000000"/>
                </a:solidFill>
                <a:latin typeface="Calibri"/>
                <a:ea typeface="Calibri"/>
                <a:cs typeface="Calibri"/>
                <a:sym typeface="Calibri"/>
              </a:defRPr>
            </a:lvl2pPr>
            <a:lvl3pPr marL="0" indent="914040" defTabSz="457020">
              <a:spcBef>
                <a:spcPts val="300"/>
              </a:spcBef>
              <a:buSzTx/>
              <a:buNone/>
              <a:defRPr sz="1400">
                <a:solidFill>
                  <a:srgbClr val="000000"/>
                </a:solidFill>
                <a:latin typeface="Calibri"/>
                <a:ea typeface="Calibri"/>
                <a:cs typeface="Calibri"/>
                <a:sym typeface="Calibri"/>
              </a:defRPr>
            </a:lvl3pPr>
            <a:lvl4pPr marL="0" indent="1371056" defTabSz="457020">
              <a:spcBef>
                <a:spcPts val="300"/>
              </a:spcBef>
              <a:buSzTx/>
              <a:buNone/>
              <a:defRPr sz="1400">
                <a:solidFill>
                  <a:srgbClr val="000000"/>
                </a:solidFill>
                <a:latin typeface="Calibri"/>
                <a:ea typeface="Calibri"/>
                <a:cs typeface="Calibri"/>
                <a:sym typeface="Calibri"/>
              </a:defRPr>
            </a:lvl4pPr>
            <a:lvl5pPr marL="0" indent="1828080" defTabSz="45702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898789653"/>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x">
  <p:cSld name="22_Title and Vertical Text">
    <p:bg>
      <p:bgPr>
        <a:solidFill>
          <a:srgbClr val="FFFFFF"/>
        </a:solidFill>
        <a:effectLst/>
      </p:bgPr>
    </p:bg>
    <p:spTree>
      <p:nvGrpSpPr>
        <p:cNvPr id="1" name=""/>
        <p:cNvGrpSpPr/>
        <p:nvPr/>
      </p:nvGrpSpPr>
      <p:grpSpPr>
        <a:xfrm>
          <a:off x="0" y="0"/>
          <a:ext cx="0" cy="0"/>
          <a:chOff x="0" y="0"/>
          <a:chExt cx="0" cy="0"/>
        </a:xfrm>
      </p:grpSpPr>
      <p:sp>
        <p:nvSpPr>
          <p:cNvPr id="3179"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0" name="Body Level One…"/>
          <p:cNvSpPr txBox="1">
            <a:spLocks noGrp="1"/>
          </p:cNvSpPr>
          <p:nvPr>
            <p:ph type="body" idx="1"/>
          </p:nvPr>
        </p:nvSpPr>
        <p:spPr>
          <a:xfrm>
            <a:off x="457200" y="1600200"/>
            <a:ext cx="8229600" cy="4525963"/>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1"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082494713"/>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x">
  <p:cSld name="22_Vertical Title and Text">
    <p:bg>
      <p:bgPr>
        <a:solidFill>
          <a:srgbClr val="FFFFFF"/>
        </a:solidFill>
        <a:effectLst/>
      </p:bgPr>
    </p:bg>
    <p:spTree>
      <p:nvGrpSpPr>
        <p:cNvPr id="1" name=""/>
        <p:cNvGrpSpPr/>
        <p:nvPr/>
      </p:nvGrpSpPr>
      <p:grpSpPr>
        <a:xfrm>
          <a:off x="0" y="0"/>
          <a:ext cx="0" cy="0"/>
          <a:chOff x="0" y="0"/>
          <a:chExt cx="0" cy="0"/>
        </a:xfrm>
      </p:grpSpPr>
      <p:sp>
        <p:nvSpPr>
          <p:cNvPr id="3188" name="Title Text"/>
          <p:cNvSpPr txBox="1">
            <a:spLocks noGrp="1"/>
          </p:cNvSpPr>
          <p:nvPr>
            <p:ph type="title"/>
          </p:nvPr>
        </p:nvSpPr>
        <p:spPr>
          <a:xfrm>
            <a:off x="6629400" y="274646"/>
            <a:ext cx="2057400" cy="5851526"/>
          </a:xfrm>
          <a:prstGeom prst="rect">
            <a:avLst/>
          </a:prstGeom>
          <a:noFill/>
        </p:spPr>
        <p:txBody>
          <a:bodyPr vert="eaVert"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9" name="Body Level One…"/>
          <p:cNvSpPr txBox="1">
            <a:spLocks noGrp="1"/>
          </p:cNvSpPr>
          <p:nvPr>
            <p:ph type="body" idx="1"/>
          </p:nvPr>
        </p:nvSpPr>
        <p:spPr>
          <a:xfrm>
            <a:off x="457200" y="274646"/>
            <a:ext cx="6019800" cy="5851526"/>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9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834442759"/>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rgbClr val="FFFFFF"/>
        </a:solidFill>
        <a:effectLst/>
      </p:bgPr>
    </p:bg>
    <p:spTree>
      <p:nvGrpSpPr>
        <p:cNvPr id="1" name=""/>
        <p:cNvGrpSpPr/>
        <p:nvPr/>
      </p:nvGrpSpPr>
      <p:grpSpPr>
        <a:xfrm>
          <a:off x="0" y="0"/>
          <a:ext cx="0" cy="0"/>
          <a:chOff x="0" y="0"/>
          <a:chExt cx="0" cy="0"/>
        </a:xfrm>
      </p:grpSpPr>
      <p:sp>
        <p:nvSpPr>
          <p:cNvPr id="3197" name="Title Text"/>
          <p:cNvSpPr txBox="1">
            <a:spLocks noGrp="1"/>
          </p:cNvSpPr>
          <p:nvPr>
            <p:ph type="title"/>
          </p:nvPr>
        </p:nvSpPr>
        <p:spPr>
          <a:xfrm>
            <a:off x="685800" y="2130425"/>
            <a:ext cx="7772400" cy="1470025"/>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198"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000000"/>
                </a:solidFill>
                <a:latin typeface="Times New Roman"/>
                <a:ea typeface="Times New Roman"/>
                <a:cs typeface="Times New Roman"/>
                <a:sym typeface="Times New Roman"/>
              </a:defRPr>
            </a:lvl1pPr>
            <a:lvl2pPr marL="0" indent="457200" algn="ctr">
              <a:buSzTx/>
              <a:buNone/>
              <a:defRPr>
                <a:solidFill>
                  <a:srgbClr val="000000"/>
                </a:solidFill>
                <a:latin typeface="Times New Roman"/>
                <a:ea typeface="Times New Roman"/>
                <a:cs typeface="Times New Roman"/>
                <a:sym typeface="Times New Roman"/>
              </a:defRPr>
            </a:lvl2pPr>
            <a:lvl3pPr marL="0" indent="914400" algn="ctr">
              <a:buSzTx/>
              <a:buNone/>
              <a:defRPr>
                <a:solidFill>
                  <a:srgbClr val="000000"/>
                </a:solidFill>
                <a:latin typeface="Times New Roman"/>
                <a:ea typeface="Times New Roman"/>
                <a:cs typeface="Times New Roman"/>
                <a:sym typeface="Times New Roman"/>
              </a:defRPr>
            </a:lvl3pPr>
            <a:lvl4pPr marL="0" indent="1371600" algn="ctr">
              <a:buSzTx/>
              <a:buNone/>
              <a:defRPr>
                <a:solidFill>
                  <a:srgbClr val="000000"/>
                </a:solidFill>
                <a:latin typeface="Times New Roman"/>
                <a:ea typeface="Times New Roman"/>
                <a:cs typeface="Times New Roman"/>
                <a:sym typeface="Times New Roman"/>
              </a:defRPr>
            </a:lvl4pPr>
            <a:lvl5pPr marL="0" indent="1828800" algn="ctr">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9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95230515"/>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rgbClr val="FFFFFF"/>
        </a:solidFill>
        <a:effectLst/>
      </p:bgPr>
    </p:bg>
    <p:spTree>
      <p:nvGrpSpPr>
        <p:cNvPr id="1" name=""/>
        <p:cNvGrpSpPr/>
        <p:nvPr/>
      </p:nvGrpSpPr>
      <p:grpSpPr>
        <a:xfrm>
          <a:off x="0" y="0"/>
          <a:ext cx="0" cy="0"/>
          <a:chOff x="0" y="0"/>
          <a:chExt cx="0" cy="0"/>
        </a:xfrm>
      </p:grpSpPr>
      <p:sp>
        <p:nvSpPr>
          <p:cNvPr id="3206"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07"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0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37036404"/>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x">
  <p:cSld name="23_Section Header">
    <p:bg>
      <p:bgPr>
        <a:solidFill>
          <a:srgbClr val="FFFFFF"/>
        </a:solidFill>
        <a:effectLst/>
      </p:bgPr>
    </p:bg>
    <p:spTree>
      <p:nvGrpSpPr>
        <p:cNvPr id="1" name=""/>
        <p:cNvGrpSpPr/>
        <p:nvPr/>
      </p:nvGrpSpPr>
      <p:grpSpPr>
        <a:xfrm>
          <a:off x="0" y="0"/>
          <a:ext cx="0" cy="0"/>
          <a:chOff x="0" y="0"/>
          <a:chExt cx="0" cy="0"/>
        </a:xfrm>
      </p:grpSpPr>
      <p:sp>
        <p:nvSpPr>
          <p:cNvPr id="3215" name="Title Text"/>
          <p:cNvSpPr txBox="1">
            <a:spLocks noGrp="1"/>
          </p:cNvSpPr>
          <p:nvPr>
            <p:ph type="title"/>
          </p:nvPr>
        </p:nvSpPr>
        <p:spPr>
          <a:xfrm>
            <a:off x="722312" y="4406900"/>
            <a:ext cx="7772401" cy="1362075"/>
          </a:xfrm>
          <a:prstGeom prst="rect">
            <a:avLst/>
          </a:prstGeom>
          <a:noFill/>
        </p:spPr>
        <p:txBody>
          <a:bodyPr lIns="45715" tIns="45715" rIns="45715" bIns="45715" anchor="t"/>
          <a:lstStyle>
            <a:lvl1pPr algn="l">
              <a:defRPr sz="4000" cap="all">
                <a:latin typeface="Times New Roman"/>
                <a:ea typeface="Times New Roman"/>
                <a:cs typeface="Times New Roman"/>
                <a:sym typeface="Times New Roman"/>
              </a:defRPr>
            </a:lvl1pPr>
          </a:lstStyle>
          <a:p>
            <a:r>
              <a:t>Title Text</a:t>
            </a:r>
          </a:p>
        </p:txBody>
      </p:sp>
      <p:sp>
        <p:nvSpPr>
          <p:cNvPr id="3216"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latin typeface="Times New Roman"/>
                <a:ea typeface="Times New Roman"/>
                <a:cs typeface="Times New Roman"/>
                <a:sym typeface="Times New Roman"/>
              </a:defRPr>
            </a:lvl1pPr>
            <a:lvl2pPr marL="0" indent="457200">
              <a:spcBef>
                <a:spcPts val="400"/>
              </a:spcBef>
              <a:buSzTx/>
              <a:buNone/>
              <a:defRPr sz="2000">
                <a:solidFill>
                  <a:srgbClr val="000000"/>
                </a:solidFill>
                <a:latin typeface="Times New Roman"/>
                <a:ea typeface="Times New Roman"/>
                <a:cs typeface="Times New Roman"/>
                <a:sym typeface="Times New Roman"/>
              </a:defRPr>
            </a:lvl2pPr>
            <a:lvl3pPr marL="0" indent="914400">
              <a:spcBef>
                <a:spcPts val="400"/>
              </a:spcBef>
              <a:buSzTx/>
              <a:buNone/>
              <a:defRPr sz="2000">
                <a:solidFill>
                  <a:srgbClr val="000000"/>
                </a:solidFill>
                <a:latin typeface="Times New Roman"/>
                <a:ea typeface="Times New Roman"/>
                <a:cs typeface="Times New Roman"/>
                <a:sym typeface="Times New Roman"/>
              </a:defRPr>
            </a:lvl3pPr>
            <a:lvl4pPr marL="0" indent="1371600">
              <a:spcBef>
                <a:spcPts val="400"/>
              </a:spcBef>
              <a:buSzTx/>
              <a:buNone/>
              <a:defRPr sz="2000">
                <a:solidFill>
                  <a:srgbClr val="000000"/>
                </a:solidFill>
                <a:latin typeface="Times New Roman"/>
                <a:ea typeface="Times New Roman"/>
                <a:cs typeface="Times New Roman"/>
                <a:sym typeface="Times New Roman"/>
              </a:defRPr>
            </a:lvl4pPr>
            <a:lvl5pPr marL="0" indent="1828800">
              <a:spcBef>
                <a:spcPts val="400"/>
              </a:spcBef>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17"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83971617"/>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x">
  <p:cSld name="23_Two Content">
    <p:bg>
      <p:bgPr>
        <a:solidFill>
          <a:srgbClr val="FFFFFF"/>
        </a:solidFill>
        <a:effectLst/>
      </p:bgPr>
    </p:bg>
    <p:spTree>
      <p:nvGrpSpPr>
        <p:cNvPr id="1" name=""/>
        <p:cNvGrpSpPr/>
        <p:nvPr/>
      </p:nvGrpSpPr>
      <p:grpSpPr>
        <a:xfrm>
          <a:off x="0" y="0"/>
          <a:ext cx="0" cy="0"/>
          <a:chOff x="0" y="0"/>
          <a:chExt cx="0" cy="0"/>
        </a:xfrm>
      </p:grpSpPr>
      <p:sp>
        <p:nvSpPr>
          <p:cNvPr id="3224"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25"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SzPct val="100000"/>
              <a:buChar char="–"/>
              <a:defRPr sz="2800">
                <a:solidFill>
                  <a:srgbClr val="000000"/>
                </a:solidFill>
                <a:latin typeface="Times New Roman"/>
                <a:ea typeface="Times New Roman"/>
                <a:cs typeface="Times New Roman"/>
                <a:sym typeface="Times New Roman"/>
              </a:defRPr>
            </a:lvl2pPr>
            <a:lvl3pPr marL="1234439" indent="-320039">
              <a:spcBef>
                <a:spcPts val="600"/>
              </a:spcBef>
              <a:buSzPct val="100000"/>
              <a:buChar char="•"/>
              <a:defRPr sz="2800">
                <a:solidFill>
                  <a:srgbClr val="000000"/>
                </a:solidFill>
                <a:latin typeface="Times New Roman"/>
                <a:ea typeface="Times New Roman"/>
                <a:cs typeface="Times New Roman"/>
                <a:sym typeface="Times New Roman"/>
              </a:defRPr>
            </a:lvl3pPr>
            <a:lvl4pPr marL="1727200" indent="-355600">
              <a:spcBef>
                <a:spcPts val="600"/>
              </a:spcBef>
              <a:buSzPct val="100000"/>
              <a:buChar char="–"/>
              <a:defRPr sz="2800">
                <a:solidFill>
                  <a:srgbClr val="000000"/>
                </a:solidFill>
                <a:latin typeface="Times New Roman"/>
                <a:ea typeface="Times New Roman"/>
                <a:cs typeface="Times New Roman"/>
                <a:sym typeface="Times New Roman"/>
              </a:defRPr>
            </a:lvl4pPr>
            <a:lvl5pPr marL="2184400" indent="-355600">
              <a:spcBef>
                <a:spcPts val="600"/>
              </a:spcBef>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2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2094470"/>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23_Comparison">
    <p:bg>
      <p:bgPr>
        <a:solidFill>
          <a:srgbClr val="FFFFFF"/>
        </a:solidFill>
        <a:effectLst/>
      </p:bgPr>
    </p:bg>
    <p:spTree>
      <p:nvGrpSpPr>
        <p:cNvPr id="1" name=""/>
        <p:cNvGrpSpPr/>
        <p:nvPr/>
      </p:nvGrpSpPr>
      <p:grpSpPr>
        <a:xfrm>
          <a:off x="0" y="0"/>
          <a:ext cx="0" cy="0"/>
          <a:chOff x="0" y="0"/>
          <a:chExt cx="0" cy="0"/>
        </a:xfrm>
      </p:grpSpPr>
      <p:sp>
        <p:nvSpPr>
          <p:cNvPr id="3233" name="Title Text"/>
          <p:cNvSpPr txBox="1">
            <a:spLocks noGrp="1"/>
          </p:cNvSpPr>
          <p:nvPr>
            <p:ph type="title"/>
          </p:nvPr>
        </p:nvSpPr>
        <p:spPr>
          <a:xfrm>
            <a:off x="457200" y="274638"/>
            <a:ext cx="8229600"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34"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Times New Roman"/>
                <a:ea typeface="Times New Roman"/>
                <a:cs typeface="Times New Roman"/>
                <a:sym typeface="Times New Roman"/>
              </a:defRPr>
            </a:lvl1pPr>
            <a:lvl2pPr marL="0" indent="457200">
              <a:spcBef>
                <a:spcPts val="500"/>
              </a:spcBef>
              <a:buSzTx/>
              <a:buNone/>
              <a:defRPr sz="2400" b="1">
                <a:solidFill>
                  <a:srgbClr val="000000"/>
                </a:solidFill>
                <a:latin typeface="Times New Roman"/>
                <a:ea typeface="Times New Roman"/>
                <a:cs typeface="Times New Roman"/>
                <a:sym typeface="Times New Roman"/>
              </a:defRPr>
            </a:lvl2pPr>
            <a:lvl3pPr marL="0" indent="914400">
              <a:spcBef>
                <a:spcPts val="500"/>
              </a:spcBef>
              <a:buSzTx/>
              <a:buNone/>
              <a:defRPr sz="2400" b="1">
                <a:solidFill>
                  <a:srgbClr val="000000"/>
                </a:solidFill>
                <a:latin typeface="Times New Roman"/>
                <a:ea typeface="Times New Roman"/>
                <a:cs typeface="Times New Roman"/>
                <a:sym typeface="Times New Roman"/>
              </a:defRPr>
            </a:lvl3pPr>
            <a:lvl4pPr marL="0" indent="1371600">
              <a:spcBef>
                <a:spcPts val="500"/>
              </a:spcBef>
              <a:buSzTx/>
              <a:buNone/>
              <a:defRPr sz="2400" b="1">
                <a:solidFill>
                  <a:srgbClr val="000000"/>
                </a:solidFill>
                <a:latin typeface="Times New Roman"/>
                <a:ea typeface="Times New Roman"/>
                <a:cs typeface="Times New Roman"/>
                <a:sym typeface="Times New Roman"/>
              </a:defRPr>
            </a:lvl4pPr>
            <a:lvl5pPr marL="0" indent="1828800">
              <a:spcBef>
                <a:spcPts val="500"/>
              </a:spcBef>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35"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Times New Roman"/>
                <a:ea typeface="Times New Roman"/>
                <a:cs typeface="Times New Roman"/>
                <a:sym typeface="Times New Roman"/>
              </a:defRPr>
            </a:pPr>
            <a:endParaRPr/>
          </a:p>
        </p:txBody>
      </p:sp>
      <p:sp>
        <p:nvSpPr>
          <p:cNvPr id="323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62014791"/>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23_Title Only">
    <p:bg>
      <p:bgPr>
        <a:solidFill>
          <a:srgbClr val="FFFFFF"/>
        </a:solidFill>
        <a:effectLst/>
      </p:bgPr>
    </p:bg>
    <p:spTree>
      <p:nvGrpSpPr>
        <p:cNvPr id="1" name=""/>
        <p:cNvGrpSpPr/>
        <p:nvPr/>
      </p:nvGrpSpPr>
      <p:grpSpPr>
        <a:xfrm>
          <a:off x="0" y="0"/>
          <a:ext cx="0" cy="0"/>
          <a:chOff x="0" y="0"/>
          <a:chExt cx="0" cy="0"/>
        </a:xfrm>
      </p:grpSpPr>
      <p:sp>
        <p:nvSpPr>
          <p:cNvPr id="3243"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44"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5030365"/>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22_Blank">
    <p:bg>
      <p:bgPr>
        <a:solidFill>
          <a:srgbClr val="FFFFFF"/>
        </a:solidFill>
        <a:effectLst/>
      </p:bgPr>
    </p:bg>
    <p:spTree>
      <p:nvGrpSpPr>
        <p:cNvPr id="1" name=""/>
        <p:cNvGrpSpPr/>
        <p:nvPr/>
      </p:nvGrpSpPr>
      <p:grpSpPr>
        <a:xfrm>
          <a:off x="0" y="0"/>
          <a:ext cx="0" cy="0"/>
          <a:chOff x="0" y="0"/>
          <a:chExt cx="0" cy="0"/>
        </a:xfrm>
      </p:grpSpPr>
      <p:sp>
        <p:nvSpPr>
          <p:cNvPr id="325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30346501"/>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202E57-8A71-2343-9DD9-D506813EBF7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43219078"/>
      </p:ext>
    </p:extLst>
  </p:cSld>
  <p:clrMapOvr>
    <a:masterClrMapping/>
  </p:clrMapOvr>
  <p:transition>
    <p:random/>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23_Content with Caption">
    <p:bg>
      <p:bgPr>
        <a:solidFill>
          <a:srgbClr val="FFFFFF"/>
        </a:solidFill>
        <a:effectLst/>
      </p:bgPr>
    </p:bg>
    <p:spTree>
      <p:nvGrpSpPr>
        <p:cNvPr id="1" name=""/>
        <p:cNvGrpSpPr/>
        <p:nvPr/>
      </p:nvGrpSpPr>
      <p:grpSpPr>
        <a:xfrm>
          <a:off x="0" y="0"/>
          <a:ext cx="0" cy="0"/>
          <a:chOff x="0" y="0"/>
          <a:chExt cx="0" cy="0"/>
        </a:xfrm>
      </p:grpSpPr>
      <p:sp>
        <p:nvSpPr>
          <p:cNvPr id="3258" name="Title Text"/>
          <p:cNvSpPr txBox="1">
            <a:spLocks noGrp="1"/>
          </p:cNvSpPr>
          <p:nvPr>
            <p:ph type="title"/>
          </p:nvPr>
        </p:nvSpPr>
        <p:spPr>
          <a:xfrm>
            <a:off x="457200" y="273050"/>
            <a:ext cx="3008314" cy="1162050"/>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5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6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Times New Roman"/>
                <a:ea typeface="Times New Roman"/>
                <a:cs typeface="Times New Roman"/>
                <a:sym typeface="Times New Roman"/>
              </a:defRPr>
            </a:pPr>
            <a:endParaRPr/>
          </a:p>
        </p:txBody>
      </p:sp>
      <p:sp>
        <p:nvSpPr>
          <p:cNvPr id="326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22279783"/>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23_Picture with Caption">
    <p:bg>
      <p:bgPr>
        <a:solidFill>
          <a:srgbClr val="FFFFFF"/>
        </a:solidFill>
        <a:effectLst/>
      </p:bgPr>
    </p:bg>
    <p:spTree>
      <p:nvGrpSpPr>
        <p:cNvPr id="1" name=""/>
        <p:cNvGrpSpPr/>
        <p:nvPr/>
      </p:nvGrpSpPr>
      <p:grpSpPr>
        <a:xfrm>
          <a:off x="0" y="0"/>
          <a:ext cx="0" cy="0"/>
          <a:chOff x="0" y="0"/>
          <a:chExt cx="0" cy="0"/>
        </a:xfrm>
      </p:grpSpPr>
      <p:sp>
        <p:nvSpPr>
          <p:cNvPr id="3268" name="Title Text"/>
          <p:cNvSpPr txBox="1">
            <a:spLocks noGrp="1"/>
          </p:cNvSpPr>
          <p:nvPr>
            <p:ph type="title"/>
          </p:nvPr>
        </p:nvSpPr>
        <p:spPr>
          <a:xfrm>
            <a:off x="1792288" y="4800600"/>
            <a:ext cx="5486401" cy="566738"/>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27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Times New Roman"/>
                <a:ea typeface="Times New Roman"/>
                <a:cs typeface="Times New Roman"/>
                <a:sym typeface="Times New Roman"/>
              </a:defRPr>
            </a:lvl1pPr>
            <a:lvl2pPr marL="0" indent="457200">
              <a:spcBef>
                <a:spcPts val="300"/>
              </a:spcBef>
              <a:buSzTx/>
              <a:buNone/>
              <a:defRPr sz="1400">
                <a:solidFill>
                  <a:srgbClr val="000000"/>
                </a:solidFill>
                <a:latin typeface="Times New Roman"/>
                <a:ea typeface="Times New Roman"/>
                <a:cs typeface="Times New Roman"/>
                <a:sym typeface="Times New Roman"/>
              </a:defRPr>
            </a:lvl2pPr>
            <a:lvl3pPr marL="0" indent="914400">
              <a:spcBef>
                <a:spcPts val="300"/>
              </a:spcBef>
              <a:buSzTx/>
              <a:buNone/>
              <a:defRPr sz="1400">
                <a:solidFill>
                  <a:srgbClr val="000000"/>
                </a:solidFill>
                <a:latin typeface="Times New Roman"/>
                <a:ea typeface="Times New Roman"/>
                <a:cs typeface="Times New Roman"/>
                <a:sym typeface="Times New Roman"/>
              </a:defRPr>
            </a:lvl3pPr>
            <a:lvl4pPr marL="0" indent="1371600">
              <a:spcBef>
                <a:spcPts val="300"/>
              </a:spcBef>
              <a:buSzTx/>
              <a:buNone/>
              <a:defRPr sz="1400">
                <a:solidFill>
                  <a:srgbClr val="000000"/>
                </a:solidFill>
                <a:latin typeface="Times New Roman"/>
                <a:ea typeface="Times New Roman"/>
                <a:cs typeface="Times New Roman"/>
                <a:sym typeface="Times New Roman"/>
              </a:defRPr>
            </a:lvl4pPr>
            <a:lvl5pPr marL="0" indent="1828800">
              <a:spcBef>
                <a:spcPts val="300"/>
              </a:spcBef>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7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37836367"/>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23_Title and Vertical Text">
    <p:bg>
      <p:bgPr>
        <a:solidFill>
          <a:srgbClr val="FFFFFF"/>
        </a:solidFill>
        <a:effectLst/>
      </p:bgPr>
    </p:bg>
    <p:spTree>
      <p:nvGrpSpPr>
        <p:cNvPr id="1" name=""/>
        <p:cNvGrpSpPr/>
        <p:nvPr/>
      </p:nvGrpSpPr>
      <p:grpSpPr>
        <a:xfrm>
          <a:off x="0" y="0"/>
          <a:ext cx="0" cy="0"/>
          <a:chOff x="0" y="0"/>
          <a:chExt cx="0" cy="0"/>
        </a:xfrm>
      </p:grpSpPr>
      <p:sp>
        <p:nvSpPr>
          <p:cNvPr id="3278"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79"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0"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59181898"/>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23_Vertical Title and Text">
    <p:bg>
      <p:bgPr>
        <a:solidFill>
          <a:srgbClr val="FFFFFF"/>
        </a:solidFill>
        <a:effectLst/>
      </p:bgPr>
    </p:bg>
    <p:spTree>
      <p:nvGrpSpPr>
        <p:cNvPr id="1" name=""/>
        <p:cNvGrpSpPr/>
        <p:nvPr/>
      </p:nvGrpSpPr>
      <p:grpSpPr>
        <a:xfrm>
          <a:off x="0" y="0"/>
          <a:ext cx="0" cy="0"/>
          <a:chOff x="0" y="0"/>
          <a:chExt cx="0" cy="0"/>
        </a:xfrm>
      </p:grpSpPr>
      <p:sp>
        <p:nvSpPr>
          <p:cNvPr id="3287" name="Title Text"/>
          <p:cNvSpPr txBox="1">
            <a:spLocks noGrp="1"/>
          </p:cNvSpPr>
          <p:nvPr>
            <p:ph type="title"/>
          </p:nvPr>
        </p:nvSpPr>
        <p:spPr>
          <a:xfrm>
            <a:off x="6629400" y="1600200"/>
            <a:ext cx="2057400" cy="4525963"/>
          </a:xfrm>
          <a:prstGeom prst="rect">
            <a:avLst/>
          </a:prstGeom>
          <a:noFill/>
        </p:spPr>
        <p:txBody>
          <a:bodyPr vert="eaVert"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88" name="Body Level One…"/>
          <p:cNvSpPr txBox="1">
            <a:spLocks noGrp="1"/>
          </p:cNvSpPr>
          <p:nvPr>
            <p:ph type="body" idx="1"/>
          </p:nvPr>
        </p:nvSpPr>
        <p:spPr>
          <a:xfrm>
            <a:off x="457200" y="1600200"/>
            <a:ext cx="60198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00458490"/>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14_Title Slide">
    <p:bg>
      <p:bgPr>
        <a:solidFill>
          <a:srgbClr val="000000"/>
        </a:solidFill>
        <a:effectLst/>
      </p:bgPr>
    </p:bg>
    <p:spTree>
      <p:nvGrpSpPr>
        <p:cNvPr id="1" name=""/>
        <p:cNvGrpSpPr/>
        <p:nvPr/>
      </p:nvGrpSpPr>
      <p:grpSpPr>
        <a:xfrm>
          <a:off x="0" y="0"/>
          <a:ext cx="0" cy="0"/>
          <a:chOff x="0" y="0"/>
          <a:chExt cx="0" cy="0"/>
        </a:xfrm>
      </p:grpSpPr>
      <p:sp>
        <p:nvSpPr>
          <p:cNvPr id="3296"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lvl1pPr>
          </a:lstStyle>
          <a:p>
            <a:r>
              <a:t>Title Text</a:t>
            </a:r>
          </a:p>
        </p:txBody>
      </p:sp>
      <p:sp>
        <p:nvSpPr>
          <p:cNvPr id="329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FFFFF"/>
                </a:solidFill>
              </a:defRPr>
            </a:lvl1pPr>
            <a:lvl2pPr marL="0" indent="457200" algn="ctr">
              <a:buSzTx/>
              <a:buNone/>
              <a:defRPr>
                <a:solidFill>
                  <a:srgbClr val="FFFFFF"/>
                </a:solidFill>
              </a:defRPr>
            </a:lvl2pPr>
            <a:lvl3pPr marL="0" indent="914400" algn="ctr">
              <a:buSzTx/>
              <a:buNone/>
              <a:defRPr>
                <a:solidFill>
                  <a:srgbClr val="FFFFFF"/>
                </a:solidFill>
              </a:defRPr>
            </a:lvl3pPr>
            <a:lvl4pPr marL="0" indent="1371600" algn="ctr">
              <a:buSzTx/>
              <a:buNone/>
              <a:defRPr>
                <a:solidFill>
                  <a:srgbClr val="FFFFFF"/>
                </a:solidFill>
              </a:defRPr>
            </a:lvl4pPr>
            <a:lvl5pPr marL="0" indent="1828800"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29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09566985"/>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3305"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lvl1pPr>
          </a:lstStyle>
          <a:p>
            <a:r>
              <a:t>Title Text</a:t>
            </a:r>
          </a:p>
        </p:txBody>
      </p:sp>
      <p:sp>
        <p:nvSpPr>
          <p:cNvPr id="3306"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FFFFF"/>
                </a:solidFill>
              </a:defRPr>
            </a:lvl1pPr>
            <a:lvl2pPr marL="0" indent="457200" algn="ctr">
              <a:buSzTx/>
              <a:buNone/>
              <a:defRPr>
                <a:solidFill>
                  <a:srgbClr val="FFFFFF"/>
                </a:solidFill>
              </a:defRPr>
            </a:lvl2pPr>
            <a:lvl3pPr marL="0" indent="914400" algn="ctr">
              <a:buSzTx/>
              <a:buNone/>
              <a:defRPr>
                <a:solidFill>
                  <a:srgbClr val="FFFFFF"/>
                </a:solidFill>
              </a:defRPr>
            </a:lvl3pPr>
            <a:lvl4pPr marL="0" indent="1371600" algn="ctr">
              <a:buSzTx/>
              <a:buNone/>
              <a:defRPr>
                <a:solidFill>
                  <a:srgbClr val="FFFFFF"/>
                </a:solidFill>
              </a:defRPr>
            </a:lvl4pPr>
            <a:lvl5pPr marL="0" indent="1828800"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0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2962947"/>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22_Title and Content">
    <p:bg>
      <p:bgPr>
        <a:solidFill>
          <a:srgbClr val="000000"/>
        </a:solidFill>
        <a:effectLst/>
      </p:bgPr>
    </p:bg>
    <p:spTree>
      <p:nvGrpSpPr>
        <p:cNvPr id="1" name=""/>
        <p:cNvGrpSpPr/>
        <p:nvPr/>
      </p:nvGrpSpPr>
      <p:grpSpPr>
        <a:xfrm>
          <a:off x="0" y="0"/>
          <a:ext cx="0" cy="0"/>
          <a:chOff x="0" y="0"/>
          <a:chExt cx="0" cy="0"/>
        </a:xfrm>
      </p:grpSpPr>
      <p:sp>
        <p:nvSpPr>
          <p:cNvPr id="3314"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15"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1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9917618"/>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24_Section Header">
    <p:bg>
      <p:bgPr>
        <a:solidFill>
          <a:srgbClr val="000000"/>
        </a:solidFill>
        <a:effectLst/>
      </p:bgPr>
    </p:bg>
    <p:spTree>
      <p:nvGrpSpPr>
        <p:cNvPr id="1" name=""/>
        <p:cNvGrpSpPr/>
        <p:nvPr/>
      </p:nvGrpSpPr>
      <p:grpSpPr>
        <a:xfrm>
          <a:off x="0" y="0"/>
          <a:ext cx="0" cy="0"/>
          <a:chOff x="0" y="0"/>
          <a:chExt cx="0" cy="0"/>
        </a:xfrm>
      </p:grpSpPr>
      <p:sp>
        <p:nvSpPr>
          <p:cNvPr id="3323"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3324"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FFFFF"/>
                </a:solidFill>
              </a:defRPr>
            </a:lvl1pPr>
            <a:lvl2pPr marL="0" indent="457200">
              <a:spcBef>
                <a:spcPts val="400"/>
              </a:spcBef>
              <a:buSzTx/>
              <a:buNone/>
              <a:defRPr sz="2000">
                <a:solidFill>
                  <a:srgbClr val="FFFFFF"/>
                </a:solidFill>
              </a:defRPr>
            </a:lvl2pPr>
            <a:lvl3pPr marL="0" indent="914400">
              <a:spcBef>
                <a:spcPts val="400"/>
              </a:spcBef>
              <a:buSzTx/>
              <a:buNone/>
              <a:defRPr sz="2000">
                <a:solidFill>
                  <a:srgbClr val="FFFFFF"/>
                </a:solidFill>
              </a:defRPr>
            </a:lvl3pPr>
            <a:lvl4pPr marL="0" indent="1371600">
              <a:spcBef>
                <a:spcPts val="400"/>
              </a:spcBef>
              <a:buSzTx/>
              <a:buNone/>
              <a:defRPr sz="2000">
                <a:solidFill>
                  <a:srgbClr val="FFFFFF"/>
                </a:solidFill>
              </a:defRPr>
            </a:lvl4pPr>
            <a:lvl5pPr marL="0" indent="1828800">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57369374"/>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24_Two Content">
    <p:bg>
      <p:bgPr>
        <a:solidFill>
          <a:srgbClr val="000000"/>
        </a:solidFill>
        <a:effectLst/>
      </p:bgPr>
    </p:bg>
    <p:spTree>
      <p:nvGrpSpPr>
        <p:cNvPr id="1" name=""/>
        <p:cNvGrpSpPr/>
        <p:nvPr/>
      </p:nvGrpSpPr>
      <p:grpSpPr>
        <a:xfrm>
          <a:off x="0" y="0"/>
          <a:ext cx="0" cy="0"/>
          <a:chOff x="0" y="0"/>
          <a:chExt cx="0" cy="0"/>
        </a:xfrm>
      </p:grpSpPr>
      <p:sp>
        <p:nvSpPr>
          <p:cNvPr id="33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33"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FFFFFF"/>
                </a:solidFill>
              </a:defRPr>
            </a:lvl1pPr>
            <a:lvl2pPr marL="790575" indent="-333375">
              <a:spcBef>
                <a:spcPts val="600"/>
              </a:spcBef>
              <a:buSzPct val="100000"/>
              <a:buChar char="–"/>
              <a:defRPr sz="2800">
                <a:solidFill>
                  <a:srgbClr val="FFFFFF"/>
                </a:solidFill>
              </a:defRPr>
            </a:lvl2pPr>
            <a:lvl3pPr marL="1234439" indent="-320039">
              <a:spcBef>
                <a:spcPts val="600"/>
              </a:spcBef>
              <a:buSzPct val="100000"/>
              <a:buChar char="•"/>
              <a:defRPr sz="2800">
                <a:solidFill>
                  <a:srgbClr val="FFFFFF"/>
                </a:solidFill>
              </a:defRPr>
            </a:lvl3pPr>
            <a:lvl4pPr marL="1727200" indent="-355600">
              <a:spcBef>
                <a:spcPts val="600"/>
              </a:spcBef>
              <a:buSzPct val="100000"/>
              <a:buChar char="–"/>
              <a:defRPr sz="2800">
                <a:solidFill>
                  <a:srgbClr val="FFFFFF"/>
                </a:solidFill>
              </a:defRPr>
            </a:lvl4pPr>
            <a:lvl5pPr marL="2184400" indent="-355600">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3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31059115"/>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24_Comparison">
    <p:bg>
      <p:bgPr>
        <a:solidFill>
          <a:srgbClr val="000000"/>
        </a:solidFill>
        <a:effectLst/>
      </p:bgPr>
    </p:bg>
    <p:spTree>
      <p:nvGrpSpPr>
        <p:cNvPr id="1" name=""/>
        <p:cNvGrpSpPr/>
        <p:nvPr/>
      </p:nvGrpSpPr>
      <p:grpSpPr>
        <a:xfrm>
          <a:off x="0" y="0"/>
          <a:ext cx="0" cy="0"/>
          <a:chOff x="0" y="0"/>
          <a:chExt cx="0" cy="0"/>
        </a:xfrm>
      </p:grpSpPr>
      <p:sp>
        <p:nvSpPr>
          <p:cNvPr id="334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lvl1pPr>
          </a:lstStyle>
          <a:p>
            <a:r>
              <a:t>Title Text</a:t>
            </a:r>
          </a:p>
        </p:txBody>
      </p:sp>
      <p:sp>
        <p:nvSpPr>
          <p:cNvPr id="3342"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FFFFF"/>
                </a:solidFill>
              </a:defRPr>
            </a:lvl1pPr>
            <a:lvl2pPr marL="0" indent="457200">
              <a:spcBef>
                <a:spcPts val="500"/>
              </a:spcBef>
              <a:buSzTx/>
              <a:buNone/>
              <a:defRPr sz="2400" b="1">
                <a:solidFill>
                  <a:srgbClr val="FFFFFF"/>
                </a:solidFill>
              </a:defRPr>
            </a:lvl2pPr>
            <a:lvl3pPr marL="0" indent="914400">
              <a:spcBef>
                <a:spcPts val="500"/>
              </a:spcBef>
              <a:buSzTx/>
              <a:buNone/>
              <a:defRPr sz="2400" b="1">
                <a:solidFill>
                  <a:srgbClr val="FFFFFF"/>
                </a:solidFill>
              </a:defRPr>
            </a:lvl3pPr>
            <a:lvl4pPr marL="0" indent="1371600">
              <a:spcBef>
                <a:spcPts val="500"/>
              </a:spcBef>
              <a:buSzTx/>
              <a:buNone/>
              <a:defRPr sz="2400" b="1">
                <a:solidFill>
                  <a:srgbClr val="FFFFFF"/>
                </a:solidFill>
              </a:defRPr>
            </a:lvl4pPr>
            <a:lvl5pPr marL="0" indent="1828800">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43"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FFFFF"/>
                </a:solidFill>
              </a:defRPr>
            </a:pPr>
            <a:endParaRPr/>
          </a:p>
        </p:txBody>
      </p:sp>
      <p:sp>
        <p:nvSpPr>
          <p:cNvPr id="334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1296724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F9AD74-5F8D-604E-902A-ED05B897534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16606471"/>
      </p:ext>
    </p:extLst>
  </p:cSld>
  <p:clrMapOvr>
    <a:masterClrMapping/>
  </p:clrMapOvr>
  <p:transition>
    <p:random/>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24_Title Only">
    <p:bg>
      <p:bgPr>
        <a:solidFill>
          <a:srgbClr val="000000"/>
        </a:solidFill>
        <a:effectLst/>
      </p:bgPr>
    </p:bg>
    <p:spTree>
      <p:nvGrpSpPr>
        <p:cNvPr id="1" name=""/>
        <p:cNvGrpSpPr/>
        <p:nvPr/>
      </p:nvGrpSpPr>
      <p:grpSpPr>
        <a:xfrm>
          <a:off x="0" y="0"/>
          <a:ext cx="0" cy="0"/>
          <a:chOff x="0" y="0"/>
          <a:chExt cx="0" cy="0"/>
        </a:xfrm>
      </p:grpSpPr>
      <p:sp>
        <p:nvSpPr>
          <p:cNvPr id="3351"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52"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28394840"/>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23_Blank">
    <p:bg>
      <p:bgPr>
        <a:solidFill>
          <a:srgbClr val="000000"/>
        </a:solidFill>
        <a:effectLst/>
      </p:bgPr>
    </p:bg>
    <p:spTree>
      <p:nvGrpSpPr>
        <p:cNvPr id="1" name=""/>
        <p:cNvGrpSpPr/>
        <p:nvPr/>
      </p:nvGrpSpPr>
      <p:grpSpPr>
        <a:xfrm>
          <a:off x="0" y="0"/>
          <a:ext cx="0" cy="0"/>
          <a:chOff x="0" y="0"/>
          <a:chExt cx="0" cy="0"/>
        </a:xfrm>
      </p:grpSpPr>
      <p:sp>
        <p:nvSpPr>
          <p:cNvPr id="335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72169579"/>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24_Content with Caption">
    <p:bg>
      <p:bgPr>
        <a:solidFill>
          <a:srgbClr val="000000"/>
        </a:solidFill>
        <a:effectLst/>
      </p:bgPr>
    </p:bg>
    <p:spTree>
      <p:nvGrpSpPr>
        <p:cNvPr id="1" name=""/>
        <p:cNvGrpSpPr/>
        <p:nvPr/>
      </p:nvGrpSpPr>
      <p:grpSpPr>
        <a:xfrm>
          <a:off x="0" y="0"/>
          <a:ext cx="0" cy="0"/>
          <a:chOff x="0" y="0"/>
          <a:chExt cx="0" cy="0"/>
        </a:xfrm>
      </p:grpSpPr>
      <p:sp>
        <p:nvSpPr>
          <p:cNvPr id="3366"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3367"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68"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FFFFF"/>
                </a:solidFill>
              </a:defRPr>
            </a:pPr>
            <a:endParaRPr/>
          </a:p>
        </p:txBody>
      </p:sp>
      <p:sp>
        <p:nvSpPr>
          <p:cNvPr id="33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36095185"/>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24_Picture with Caption">
    <p:bg>
      <p:bgPr>
        <a:solidFill>
          <a:srgbClr val="000000"/>
        </a:solidFill>
        <a:effectLst/>
      </p:bgPr>
    </p:bg>
    <p:spTree>
      <p:nvGrpSpPr>
        <p:cNvPr id="1" name=""/>
        <p:cNvGrpSpPr/>
        <p:nvPr/>
      </p:nvGrpSpPr>
      <p:grpSpPr>
        <a:xfrm>
          <a:off x="0" y="0"/>
          <a:ext cx="0" cy="0"/>
          <a:chOff x="0" y="0"/>
          <a:chExt cx="0" cy="0"/>
        </a:xfrm>
      </p:grpSpPr>
      <p:sp>
        <p:nvSpPr>
          <p:cNvPr id="3376"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337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378"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FFFFF"/>
                </a:solidFill>
              </a:defRPr>
            </a:lvl1pPr>
            <a:lvl2pPr marL="0" indent="457200">
              <a:spcBef>
                <a:spcPts val="300"/>
              </a:spcBef>
              <a:buSzTx/>
              <a:buNone/>
              <a:defRPr sz="1400">
                <a:solidFill>
                  <a:srgbClr val="FFFFFF"/>
                </a:solidFill>
              </a:defRPr>
            </a:lvl2pPr>
            <a:lvl3pPr marL="0" indent="914400">
              <a:spcBef>
                <a:spcPts val="300"/>
              </a:spcBef>
              <a:buSzTx/>
              <a:buNone/>
              <a:defRPr sz="1400">
                <a:solidFill>
                  <a:srgbClr val="FFFFFF"/>
                </a:solidFill>
              </a:defRPr>
            </a:lvl3pPr>
            <a:lvl4pPr marL="0" indent="1371600">
              <a:spcBef>
                <a:spcPts val="300"/>
              </a:spcBef>
              <a:buSzTx/>
              <a:buNone/>
              <a:defRPr sz="1400">
                <a:solidFill>
                  <a:srgbClr val="FFFFFF"/>
                </a:solidFill>
              </a:defRPr>
            </a:lvl4pPr>
            <a:lvl5pPr marL="0" indent="1828800">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7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66227918"/>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24_Title and Vertical Text">
    <p:bg>
      <p:bgPr>
        <a:solidFill>
          <a:srgbClr val="000000"/>
        </a:solidFill>
        <a:effectLst/>
      </p:bgPr>
    </p:bg>
    <p:spTree>
      <p:nvGrpSpPr>
        <p:cNvPr id="1" name=""/>
        <p:cNvGrpSpPr/>
        <p:nvPr/>
      </p:nvGrpSpPr>
      <p:grpSpPr>
        <a:xfrm>
          <a:off x="0" y="0"/>
          <a:ext cx="0" cy="0"/>
          <a:chOff x="0" y="0"/>
          <a:chExt cx="0" cy="0"/>
        </a:xfrm>
      </p:grpSpPr>
      <p:sp>
        <p:nvSpPr>
          <p:cNvPr id="3386"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87"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6451953"/>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24_Vertical Title and Text">
    <p:bg>
      <p:bgPr>
        <a:solidFill>
          <a:srgbClr val="000000"/>
        </a:solidFill>
        <a:effectLst/>
      </p:bgPr>
    </p:bg>
    <p:spTree>
      <p:nvGrpSpPr>
        <p:cNvPr id="1" name=""/>
        <p:cNvGrpSpPr/>
        <p:nvPr/>
      </p:nvGrpSpPr>
      <p:grpSpPr>
        <a:xfrm>
          <a:off x="0" y="0"/>
          <a:ext cx="0" cy="0"/>
          <a:chOff x="0" y="0"/>
          <a:chExt cx="0" cy="0"/>
        </a:xfrm>
      </p:grpSpPr>
      <p:sp>
        <p:nvSpPr>
          <p:cNvPr id="3395"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0"/>
            </a:lvl1pPr>
          </a:lstStyle>
          <a:p>
            <a:r>
              <a:t>Title Text</a:t>
            </a:r>
          </a:p>
        </p:txBody>
      </p:sp>
      <p:sp>
        <p:nvSpPr>
          <p:cNvPr id="3396"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725789"/>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3_Title and 4 Content">
    <p:bg>
      <p:bgPr>
        <a:solidFill>
          <a:srgbClr val="000000"/>
        </a:solidFill>
        <a:effectLst/>
      </p:bgPr>
    </p:bg>
    <p:spTree>
      <p:nvGrpSpPr>
        <p:cNvPr id="1" name=""/>
        <p:cNvGrpSpPr/>
        <p:nvPr/>
      </p:nvGrpSpPr>
      <p:grpSpPr>
        <a:xfrm>
          <a:off x="0" y="0"/>
          <a:ext cx="0" cy="0"/>
          <a:chOff x="0" y="0"/>
          <a:chExt cx="0" cy="0"/>
        </a:xfrm>
      </p:grpSpPr>
      <p:sp>
        <p:nvSpPr>
          <p:cNvPr id="3404"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3405"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01574581"/>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3413"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34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58368624"/>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15_Title Slide">
    <p:bg>
      <p:bgPr>
        <a:solidFill>
          <a:srgbClr val="FFFFFF"/>
        </a:solidFill>
        <a:effectLst/>
      </p:bgPr>
    </p:bg>
    <p:spTree>
      <p:nvGrpSpPr>
        <p:cNvPr id="1" name=""/>
        <p:cNvGrpSpPr/>
        <p:nvPr/>
      </p:nvGrpSpPr>
      <p:grpSpPr>
        <a:xfrm>
          <a:off x="0" y="0"/>
          <a:ext cx="0" cy="0"/>
          <a:chOff x="0" y="0"/>
          <a:chExt cx="0" cy="0"/>
        </a:xfrm>
      </p:grpSpPr>
      <p:sp>
        <p:nvSpPr>
          <p:cNvPr id="3422" name="Title Text"/>
          <p:cNvSpPr txBox="1">
            <a:spLocks noGrp="1"/>
          </p:cNvSpPr>
          <p:nvPr>
            <p:ph type="title"/>
          </p:nvPr>
        </p:nvSpPr>
        <p:spPr>
          <a:xfrm>
            <a:off x="1143140" y="1121975"/>
            <a:ext cx="6857721" cy="2387963"/>
          </a:xfrm>
          <a:prstGeom prst="rect">
            <a:avLst/>
          </a:prstGeom>
          <a:noFill/>
        </p:spPr>
        <p:txBody>
          <a:bodyPr lIns="46799" tIns="46799" rIns="46799" bIns="46799" anchor="b"/>
          <a:lstStyle>
            <a:lvl1pPr defTabSz="321503">
              <a:defRPr sz="4200" b="0">
                <a:solidFill>
                  <a:srgbClr val="000000"/>
                </a:solidFill>
              </a:defRPr>
            </a:lvl1pPr>
          </a:lstStyle>
          <a:p>
            <a:r>
              <a:t>Title Text</a:t>
            </a:r>
          </a:p>
        </p:txBody>
      </p:sp>
      <p:sp>
        <p:nvSpPr>
          <p:cNvPr id="3423" name="Body Level One…"/>
          <p:cNvSpPr txBox="1">
            <a:spLocks noGrp="1"/>
          </p:cNvSpPr>
          <p:nvPr>
            <p:ph type="body" sz="quarter" idx="1"/>
          </p:nvPr>
        </p:nvSpPr>
        <p:spPr>
          <a:xfrm>
            <a:off x="1143140" y="3601482"/>
            <a:ext cx="6857721" cy="1656728"/>
          </a:xfrm>
          <a:prstGeom prst="rect">
            <a:avLst/>
          </a:prstGeom>
        </p:spPr>
        <p:txBody>
          <a:bodyPr lIns="46799" tIns="46799" rIns="46799" bIns="46799">
            <a:normAutofit/>
          </a:bodyPr>
          <a:lstStyle>
            <a:lvl1pPr marL="0" indent="0" algn="ctr" defTabSz="321503">
              <a:spcBef>
                <a:spcPts val="500"/>
              </a:spcBef>
              <a:buSzTx/>
              <a:buNone/>
              <a:defRPr sz="1600">
                <a:solidFill>
                  <a:srgbClr val="000000"/>
                </a:solidFill>
              </a:defRPr>
            </a:lvl1pPr>
            <a:lvl2pPr marL="0" indent="321503" algn="ctr" defTabSz="321503">
              <a:spcBef>
                <a:spcPts val="500"/>
              </a:spcBef>
              <a:buSzTx/>
              <a:buNone/>
              <a:defRPr sz="1600">
                <a:solidFill>
                  <a:srgbClr val="000000"/>
                </a:solidFill>
              </a:defRPr>
            </a:lvl2pPr>
            <a:lvl3pPr marL="0" indent="643006" algn="ctr" defTabSz="321503">
              <a:spcBef>
                <a:spcPts val="500"/>
              </a:spcBef>
              <a:buSzTx/>
              <a:buNone/>
              <a:defRPr sz="1600">
                <a:solidFill>
                  <a:srgbClr val="000000"/>
                </a:solidFill>
              </a:defRPr>
            </a:lvl3pPr>
            <a:lvl4pPr marL="0" indent="964508" algn="ctr" defTabSz="321503">
              <a:spcBef>
                <a:spcPts val="500"/>
              </a:spcBef>
              <a:buSzTx/>
              <a:buNone/>
              <a:defRPr sz="1600">
                <a:solidFill>
                  <a:srgbClr val="000000"/>
                </a:solidFill>
              </a:defRPr>
            </a:lvl4pPr>
            <a:lvl5pPr marL="0" indent="1286012" algn="ctr" defTabSz="321503">
              <a:spcBef>
                <a:spcPts val="500"/>
              </a:spcBef>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2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88777228"/>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23_Title and Content">
    <p:bg>
      <p:bgPr>
        <a:solidFill>
          <a:srgbClr val="FFFFFF"/>
        </a:solidFill>
        <a:effectLst/>
      </p:bgPr>
    </p:bg>
    <p:spTree>
      <p:nvGrpSpPr>
        <p:cNvPr id="1" name=""/>
        <p:cNvGrpSpPr/>
        <p:nvPr/>
      </p:nvGrpSpPr>
      <p:grpSpPr>
        <a:xfrm>
          <a:off x="0" y="0"/>
          <a:ext cx="0" cy="0"/>
          <a:chOff x="0" y="0"/>
          <a:chExt cx="0" cy="0"/>
        </a:xfrm>
      </p:grpSpPr>
      <p:sp>
        <p:nvSpPr>
          <p:cNvPr id="3431"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32" name="Body Level One…"/>
          <p:cNvSpPr txBox="1">
            <a:spLocks noGrp="1"/>
          </p:cNvSpPr>
          <p:nvPr>
            <p:ph type="body" sz="half" idx="1"/>
          </p:nvPr>
        </p:nvSpPr>
        <p:spPr>
          <a:xfrm>
            <a:off x="321507" y="1125324"/>
            <a:ext cx="5786029" cy="318172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33"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9552721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CCAAA0-9C77-0F45-AA9E-F303C15757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80209756"/>
      </p:ext>
    </p:extLst>
  </p:cSld>
  <p:clrMapOvr>
    <a:masterClrMapping/>
  </p:clrMapOvr>
  <p:transition>
    <p:random/>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25_Section Header">
    <p:bg>
      <p:bgPr>
        <a:solidFill>
          <a:srgbClr val="FFFFFF"/>
        </a:solidFill>
        <a:effectLst/>
      </p:bgPr>
    </p:bg>
    <p:spTree>
      <p:nvGrpSpPr>
        <p:cNvPr id="1" name=""/>
        <p:cNvGrpSpPr/>
        <p:nvPr/>
      </p:nvGrpSpPr>
      <p:grpSpPr>
        <a:xfrm>
          <a:off x="0" y="0"/>
          <a:ext cx="0" cy="0"/>
          <a:chOff x="0" y="0"/>
          <a:chExt cx="0" cy="0"/>
        </a:xfrm>
      </p:grpSpPr>
      <p:sp>
        <p:nvSpPr>
          <p:cNvPr id="3440" name="Title Text"/>
          <p:cNvSpPr txBox="1">
            <a:spLocks noGrp="1"/>
          </p:cNvSpPr>
          <p:nvPr>
            <p:ph type="title"/>
          </p:nvPr>
        </p:nvSpPr>
        <p:spPr>
          <a:xfrm>
            <a:off x="624038" y="1709197"/>
            <a:ext cx="7886994" cy="2853501"/>
          </a:xfrm>
          <a:prstGeom prst="rect">
            <a:avLst/>
          </a:prstGeom>
          <a:noFill/>
        </p:spPr>
        <p:txBody>
          <a:bodyPr lIns="46799" tIns="46799" rIns="46799" bIns="46799" anchor="b"/>
          <a:lstStyle>
            <a:lvl1pPr defTabSz="321503">
              <a:defRPr sz="4200" b="0">
                <a:solidFill>
                  <a:srgbClr val="000000"/>
                </a:solidFill>
              </a:defRPr>
            </a:lvl1pPr>
          </a:lstStyle>
          <a:p>
            <a:r>
              <a:t>Title Text</a:t>
            </a:r>
          </a:p>
        </p:txBody>
      </p:sp>
      <p:sp>
        <p:nvSpPr>
          <p:cNvPr id="3441" name="Body Level One…"/>
          <p:cNvSpPr txBox="1">
            <a:spLocks noGrp="1"/>
          </p:cNvSpPr>
          <p:nvPr>
            <p:ph type="body" sz="quarter" idx="1"/>
          </p:nvPr>
        </p:nvSpPr>
        <p:spPr>
          <a:xfrm>
            <a:off x="624038" y="4589490"/>
            <a:ext cx="7886994" cy="1500432"/>
          </a:xfrm>
          <a:prstGeom prst="rect">
            <a:avLst/>
          </a:prstGeom>
        </p:spPr>
        <p:txBody>
          <a:bodyPr lIns="46799" tIns="46799" rIns="46799" bIns="46799">
            <a:normAutofit/>
          </a:bodyPr>
          <a:lstStyle>
            <a:lvl1pPr marL="0" indent="0" defTabSz="321503">
              <a:spcBef>
                <a:spcPts val="500"/>
              </a:spcBef>
              <a:buSzTx/>
              <a:buNone/>
              <a:defRPr sz="1600">
                <a:solidFill>
                  <a:srgbClr val="000000"/>
                </a:solidFill>
              </a:defRPr>
            </a:lvl1pPr>
            <a:lvl2pPr marL="0" indent="321503" defTabSz="321503">
              <a:spcBef>
                <a:spcPts val="500"/>
              </a:spcBef>
              <a:buSzTx/>
              <a:buNone/>
              <a:defRPr sz="1600">
                <a:solidFill>
                  <a:srgbClr val="000000"/>
                </a:solidFill>
              </a:defRPr>
            </a:lvl2pPr>
            <a:lvl3pPr marL="0" indent="643006" defTabSz="321503">
              <a:spcBef>
                <a:spcPts val="500"/>
              </a:spcBef>
              <a:buSzTx/>
              <a:buNone/>
              <a:defRPr sz="1600">
                <a:solidFill>
                  <a:srgbClr val="000000"/>
                </a:solidFill>
              </a:defRPr>
            </a:lvl3pPr>
            <a:lvl4pPr marL="0" indent="964508" defTabSz="321503">
              <a:spcBef>
                <a:spcPts val="500"/>
              </a:spcBef>
              <a:buSzTx/>
              <a:buNone/>
              <a:defRPr sz="1600">
                <a:solidFill>
                  <a:srgbClr val="000000"/>
                </a:solidFill>
              </a:defRPr>
            </a:lvl4pPr>
            <a:lvl5pPr marL="0" indent="1286012" defTabSz="321503">
              <a:spcBef>
                <a:spcPts val="500"/>
              </a:spcBef>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42"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88440191"/>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25_Two Content">
    <p:bg>
      <p:bgPr>
        <a:solidFill>
          <a:srgbClr val="FFFFFF"/>
        </a:solidFill>
        <a:effectLst/>
      </p:bgPr>
    </p:bg>
    <p:spTree>
      <p:nvGrpSpPr>
        <p:cNvPr id="1" name=""/>
        <p:cNvGrpSpPr/>
        <p:nvPr/>
      </p:nvGrpSpPr>
      <p:grpSpPr>
        <a:xfrm>
          <a:off x="0" y="0"/>
          <a:ext cx="0" cy="0"/>
          <a:chOff x="0" y="0"/>
          <a:chExt cx="0" cy="0"/>
        </a:xfrm>
      </p:grpSpPr>
      <p:sp>
        <p:nvSpPr>
          <p:cNvPr id="3449"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50" name="Body Level One…"/>
          <p:cNvSpPr txBox="1">
            <a:spLocks noGrp="1"/>
          </p:cNvSpPr>
          <p:nvPr>
            <p:ph type="body" sz="quarter" idx="1"/>
          </p:nvPr>
        </p:nvSpPr>
        <p:spPr>
          <a:xfrm>
            <a:off x="321507" y="1125324"/>
            <a:ext cx="2838872" cy="318172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5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08212963"/>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25_Comparison">
    <p:bg>
      <p:bgPr>
        <a:solidFill>
          <a:srgbClr val="FFFFFF"/>
        </a:solidFill>
        <a:effectLst/>
      </p:bgPr>
    </p:bg>
    <p:spTree>
      <p:nvGrpSpPr>
        <p:cNvPr id="1" name=""/>
        <p:cNvGrpSpPr/>
        <p:nvPr/>
      </p:nvGrpSpPr>
      <p:grpSpPr>
        <a:xfrm>
          <a:off x="0" y="0"/>
          <a:ext cx="0" cy="0"/>
          <a:chOff x="0" y="0"/>
          <a:chExt cx="0" cy="0"/>
        </a:xfrm>
      </p:grpSpPr>
      <p:sp>
        <p:nvSpPr>
          <p:cNvPr id="3458" name="Title Text"/>
          <p:cNvSpPr txBox="1">
            <a:spLocks noGrp="1"/>
          </p:cNvSpPr>
          <p:nvPr>
            <p:ph type="title"/>
          </p:nvPr>
        </p:nvSpPr>
        <p:spPr>
          <a:xfrm>
            <a:off x="629619" y="365061"/>
            <a:ext cx="7886995" cy="1325158"/>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59" name="Body Level One…"/>
          <p:cNvSpPr txBox="1">
            <a:spLocks noGrp="1"/>
          </p:cNvSpPr>
          <p:nvPr>
            <p:ph type="body" sz="quarter" idx="1"/>
          </p:nvPr>
        </p:nvSpPr>
        <p:spPr>
          <a:xfrm>
            <a:off x="629619" y="1681286"/>
            <a:ext cx="3868144" cy="823899"/>
          </a:xfrm>
          <a:prstGeom prst="rect">
            <a:avLst/>
          </a:prstGeom>
        </p:spPr>
        <p:txBody>
          <a:bodyPr lIns="46799" tIns="46799" rIns="46799" bIns="46799" anchor="b">
            <a:normAutofit/>
          </a:bodyPr>
          <a:lstStyle>
            <a:lvl1pPr marL="0" indent="0" defTabSz="321503">
              <a:spcBef>
                <a:spcPts val="500"/>
              </a:spcBef>
              <a:buSzTx/>
              <a:buNone/>
              <a:defRPr sz="1600" b="1">
                <a:solidFill>
                  <a:srgbClr val="000000"/>
                </a:solidFill>
              </a:defRPr>
            </a:lvl1pPr>
            <a:lvl2pPr marL="0" indent="321503" defTabSz="321503">
              <a:spcBef>
                <a:spcPts val="500"/>
              </a:spcBef>
              <a:buSzTx/>
              <a:buNone/>
              <a:defRPr sz="1600" b="1">
                <a:solidFill>
                  <a:srgbClr val="000000"/>
                </a:solidFill>
              </a:defRPr>
            </a:lvl2pPr>
            <a:lvl3pPr marL="0" indent="643006" defTabSz="321503">
              <a:spcBef>
                <a:spcPts val="500"/>
              </a:spcBef>
              <a:buSzTx/>
              <a:buNone/>
              <a:defRPr sz="1600" b="1">
                <a:solidFill>
                  <a:srgbClr val="000000"/>
                </a:solidFill>
              </a:defRPr>
            </a:lvl3pPr>
            <a:lvl4pPr marL="0" indent="964508" defTabSz="321503">
              <a:spcBef>
                <a:spcPts val="500"/>
              </a:spcBef>
              <a:buSzTx/>
              <a:buNone/>
              <a:defRPr sz="1600" b="1">
                <a:solidFill>
                  <a:srgbClr val="000000"/>
                </a:solidFill>
              </a:defRPr>
            </a:lvl4pPr>
            <a:lvl5pPr marL="0" indent="1286012" defTabSz="321503">
              <a:spcBef>
                <a:spcPts val="500"/>
              </a:spcBef>
              <a:buSzTx/>
              <a:buNone/>
              <a:defRPr sz="16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60" name="Text Placeholder 4"/>
          <p:cNvSpPr>
            <a:spLocks noGrp="1"/>
          </p:cNvSpPr>
          <p:nvPr>
            <p:ph type="body" sz="quarter" idx="21"/>
          </p:nvPr>
        </p:nvSpPr>
        <p:spPr>
          <a:xfrm>
            <a:off x="4629491" y="1681286"/>
            <a:ext cx="3887121" cy="823898"/>
          </a:xfrm>
          <a:prstGeom prst="rect">
            <a:avLst/>
          </a:prstGeom>
        </p:spPr>
        <p:txBody>
          <a:bodyPr lIns="46799" tIns="46799" rIns="46799" bIns="46799" anchor="b">
            <a:normAutofit/>
          </a:bodyPr>
          <a:lstStyle/>
          <a:p>
            <a:pPr marL="0" indent="0" defTabSz="321503" rtl="0">
              <a:spcBef>
                <a:spcPts val="500"/>
              </a:spcBef>
              <a:buSzTx/>
              <a:buNone/>
              <a:defRPr sz="1600" b="1">
                <a:solidFill>
                  <a:srgbClr val="000000"/>
                </a:solidFill>
              </a:defRPr>
            </a:pPr>
            <a:endParaRPr/>
          </a:p>
        </p:txBody>
      </p:sp>
      <p:sp>
        <p:nvSpPr>
          <p:cNvPr id="346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63348662"/>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25_Title Only">
    <p:bg>
      <p:bgPr>
        <a:solidFill>
          <a:srgbClr val="FFFFFF"/>
        </a:solidFill>
        <a:effectLst/>
      </p:bgPr>
    </p:bg>
    <p:spTree>
      <p:nvGrpSpPr>
        <p:cNvPr id="1" name=""/>
        <p:cNvGrpSpPr/>
        <p:nvPr/>
      </p:nvGrpSpPr>
      <p:grpSpPr>
        <a:xfrm>
          <a:off x="0" y="0"/>
          <a:ext cx="0" cy="0"/>
          <a:chOff x="0" y="0"/>
          <a:chExt cx="0" cy="0"/>
        </a:xfrm>
      </p:grpSpPr>
      <p:sp>
        <p:nvSpPr>
          <p:cNvPr id="3468"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69"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74595204"/>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24_Blank">
    <p:bg>
      <p:bgPr>
        <a:solidFill>
          <a:srgbClr val="FFFFFF"/>
        </a:solidFill>
        <a:effectLst/>
      </p:bgPr>
    </p:bg>
    <p:spTree>
      <p:nvGrpSpPr>
        <p:cNvPr id="1" name=""/>
        <p:cNvGrpSpPr/>
        <p:nvPr/>
      </p:nvGrpSpPr>
      <p:grpSpPr>
        <a:xfrm>
          <a:off x="0" y="0"/>
          <a:ext cx="0" cy="0"/>
          <a:chOff x="0" y="0"/>
          <a:chExt cx="0" cy="0"/>
        </a:xfrm>
      </p:grpSpPr>
      <p:sp>
        <p:nvSpPr>
          <p:cNvPr id="347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24673641"/>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25_Content with Caption">
    <p:bg>
      <p:bgPr>
        <a:solidFill>
          <a:srgbClr val="FFFFFF"/>
        </a:solidFill>
        <a:effectLst/>
      </p:bgPr>
    </p:bg>
    <p:spTree>
      <p:nvGrpSpPr>
        <p:cNvPr id="1" name=""/>
        <p:cNvGrpSpPr/>
        <p:nvPr/>
      </p:nvGrpSpPr>
      <p:grpSpPr>
        <a:xfrm>
          <a:off x="0" y="0"/>
          <a:ext cx="0" cy="0"/>
          <a:chOff x="0" y="0"/>
          <a:chExt cx="0" cy="0"/>
        </a:xfrm>
      </p:grpSpPr>
      <p:sp>
        <p:nvSpPr>
          <p:cNvPr id="348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0">
                <a:solidFill>
                  <a:srgbClr val="000000"/>
                </a:solidFill>
              </a:defRPr>
            </a:lvl1pPr>
          </a:lstStyle>
          <a:p>
            <a:r>
              <a:t>Title Text</a:t>
            </a:r>
          </a:p>
        </p:txBody>
      </p:sp>
      <p:sp>
        <p:nvSpPr>
          <p:cNvPr id="3484" name="Body Level One…"/>
          <p:cNvSpPr txBox="1">
            <a:spLocks noGrp="1"/>
          </p:cNvSpPr>
          <p:nvPr>
            <p:ph type="body" sz="half" idx="1"/>
          </p:nvPr>
        </p:nvSpPr>
        <p:spPr>
          <a:xfrm>
            <a:off x="3887120" y="986891"/>
            <a:ext cx="4629493" cy="487417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85" name="Text Placeholder 3"/>
          <p:cNvSpPr>
            <a:spLocks noGrp="1"/>
          </p:cNvSpPr>
          <p:nvPr>
            <p:ph type="body" sz="quarter" idx="21"/>
          </p:nvPr>
        </p:nvSpPr>
        <p:spPr>
          <a:xfrm>
            <a:off x="629619" y="2057512"/>
            <a:ext cx="2949390" cy="3811364"/>
          </a:xfrm>
          <a:prstGeom prst="rect">
            <a:avLst/>
          </a:prstGeom>
        </p:spPr>
        <p:txBody>
          <a:bodyPr lIns="46799" tIns="46799" rIns="46799" bIns="46799">
            <a:normAutofit/>
          </a:bodyPr>
          <a:lstStyle/>
          <a:p>
            <a:pPr marL="0" indent="0" defTabSz="321503" rtl="0">
              <a:spcBef>
                <a:spcPts val="500"/>
              </a:spcBef>
              <a:buSzTx/>
              <a:buNone/>
              <a:defRPr sz="1100">
                <a:solidFill>
                  <a:srgbClr val="000000"/>
                </a:solidFill>
              </a:defRPr>
            </a:pPr>
            <a:endParaRPr/>
          </a:p>
        </p:txBody>
      </p:sp>
      <p:sp>
        <p:nvSpPr>
          <p:cNvPr id="348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57082053"/>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25_Picture with Caption">
    <p:bg>
      <p:bgPr>
        <a:solidFill>
          <a:srgbClr val="FFFFFF"/>
        </a:solidFill>
        <a:effectLst/>
      </p:bgPr>
    </p:bg>
    <p:spTree>
      <p:nvGrpSpPr>
        <p:cNvPr id="1" name=""/>
        <p:cNvGrpSpPr/>
        <p:nvPr/>
      </p:nvGrpSpPr>
      <p:grpSpPr>
        <a:xfrm>
          <a:off x="0" y="0"/>
          <a:ext cx="0" cy="0"/>
          <a:chOff x="0" y="0"/>
          <a:chExt cx="0" cy="0"/>
        </a:xfrm>
      </p:grpSpPr>
      <p:sp>
        <p:nvSpPr>
          <p:cNvPr id="349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0">
                <a:solidFill>
                  <a:srgbClr val="000000"/>
                </a:solidFill>
              </a:defRPr>
            </a:lvl1pPr>
          </a:lstStyle>
          <a:p>
            <a:r>
              <a:t>Title Text</a:t>
            </a:r>
          </a:p>
        </p:txBody>
      </p:sp>
      <p:sp>
        <p:nvSpPr>
          <p:cNvPr id="3494" name="Picture Placeholder 2"/>
          <p:cNvSpPr>
            <a:spLocks noGrp="1"/>
          </p:cNvSpPr>
          <p:nvPr>
            <p:ph type="pic" sz="half" idx="21"/>
          </p:nvPr>
        </p:nvSpPr>
        <p:spPr>
          <a:xfrm>
            <a:off x="3887120" y="986891"/>
            <a:ext cx="4629493" cy="4874170"/>
          </a:xfrm>
          <a:prstGeom prst="rect">
            <a:avLst/>
          </a:prstGeom>
        </p:spPr>
        <p:txBody>
          <a:bodyPr lIns="91439" tIns="45719" rIns="91439" bIns="45719"/>
          <a:lstStyle/>
          <a:p>
            <a:endParaRPr/>
          </a:p>
        </p:txBody>
      </p:sp>
      <p:sp>
        <p:nvSpPr>
          <p:cNvPr id="3495" name="Body Level One…"/>
          <p:cNvSpPr txBox="1">
            <a:spLocks noGrp="1"/>
          </p:cNvSpPr>
          <p:nvPr>
            <p:ph type="body" sz="quarter" idx="1"/>
          </p:nvPr>
        </p:nvSpPr>
        <p:spPr>
          <a:xfrm>
            <a:off x="629619" y="2057512"/>
            <a:ext cx="2949390" cy="3811364"/>
          </a:xfrm>
          <a:prstGeom prst="rect">
            <a:avLst/>
          </a:prstGeom>
        </p:spPr>
        <p:txBody>
          <a:bodyPr lIns="46799" tIns="46799" rIns="46799" bIns="46799">
            <a:normAutofit/>
          </a:bodyPr>
          <a:lstStyle>
            <a:lvl1pPr marL="0" indent="0" defTabSz="321503">
              <a:spcBef>
                <a:spcPts val="500"/>
              </a:spcBef>
              <a:buSzTx/>
              <a:buNone/>
              <a:defRPr sz="1100">
                <a:solidFill>
                  <a:srgbClr val="000000"/>
                </a:solidFill>
              </a:defRPr>
            </a:lvl1pPr>
            <a:lvl2pPr marL="0" indent="321503" defTabSz="321503">
              <a:spcBef>
                <a:spcPts val="500"/>
              </a:spcBef>
              <a:buSzTx/>
              <a:buNone/>
              <a:defRPr sz="1100">
                <a:solidFill>
                  <a:srgbClr val="000000"/>
                </a:solidFill>
              </a:defRPr>
            </a:lvl2pPr>
            <a:lvl3pPr marL="0" indent="643006" defTabSz="321503">
              <a:spcBef>
                <a:spcPts val="500"/>
              </a:spcBef>
              <a:buSzTx/>
              <a:buNone/>
              <a:defRPr sz="1100">
                <a:solidFill>
                  <a:srgbClr val="000000"/>
                </a:solidFill>
              </a:defRPr>
            </a:lvl3pPr>
            <a:lvl4pPr marL="0" indent="964508" defTabSz="321503">
              <a:spcBef>
                <a:spcPts val="500"/>
              </a:spcBef>
              <a:buSzTx/>
              <a:buNone/>
              <a:defRPr sz="1100">
                <a:solidFill>
                  <a:srgbClr val="000000"/>
                </a:solidFill>
              </a:defRPr>
            </a:lvl4pPr>
            <a:lvl5pPr marL="0" indent="1286012" defTabSz="321503">
              <a:spcBef>
                <a:spcPts val="500"/>
              </a:spcBef>
              <a:buSzTx/>
              <a:buNone/>
              <a:defRPr sz="11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9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10611544"/>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25_Title and Vertical Text">
    <p:bg>
      <p:bgPr>
        <a:solidFill>
          <a:srgbClr val="FFFFFF"/>
        </a:solidFill>
        <a:effectLst/>
      </p:bgPr>
    </p:bg>
    <p:spTree>
      <p:nvGrpSpPr>
        <p:cNvPr id="1" name=""/>
        <p:cNvGrpSpPr/>
        <p:nvPr/>
      </p:nvGrpSpPr>
      <p:grpSpPr>
        <a:xfrm>
          <a:off x="0" y="0"/>
          <a:ext cx="0" cy="0"/>
          <a:chOff x="0" y="0"/>
          <a:chExt cx="0" cy="0"/>
        </a:xfrm>
      </p:grpSpPr>
      <p:sp>
        <p:nvSpPr>
          <p:cNvPr id="3503"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504" name="Body Level One…"/>
          <p:cNvSpPr txBox="1">
            <a:spLocks noGrp="1"/>
          </p:cNvSpPr>
          <p:nvPr>
            <p:ph type="body" sz="half" idx="1"/>
          </p:nvPr>
        </p:nvSpPr>
        <p:spPr>
          <a:xfrm>
            <a:off x="321507" y="1125324"/>
            <a:ext cx="5786029" cy="3181720"/>
          </a:xfrm>
          <a:prstGeom prst="rect">
            <a:avLst/>
          </a:prstGeom>
        </p:spPr>
        <p:txBody>
          <a:bodyPr vert="eaVert"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05"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7704751"/>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25_Vertical Title and Text">
    <p:bg>
      <p:bgPr>
        <a:solidFill>
          <a:srgbClr val="FFFFFF"/>
        </a:solidFill>
        <a:effectLst/>
      </p:bgPr>
    </p:bg>
    <p:spTree>
      <p:nvGrpSpPr>
        <p:cNvPr id="1" name=""/>
        <p:cNvGrpSpPr/>
        <p:nvPr/>
      </p:nvGrpSpPr>
      <p:grpSpPr>
        <a:xfrm>
          <a:off x="0" y="0"/>
          <a:ext cx="0" cy="0"/>
          <a:chOff x="0" y="0"/>
          <a:chExt cx="0" cy="0"/>
        </a:xfrm>
      </p:grpSpPr>
      <p:sp>
        <p:nvSpPr>
          <p:cNvPr id="3512" name="Title Text"/>
          <p:cNvSpPr txBox="1">
            <a:spLocks noGrp="1"/>
          </p:cNvSpPr>
          <p:nvPr>
            <p:ph type="title"/>
          </p:nvPr>
        </p:nvSpPr>
        <p:spPr>
          <a:xfrm>
            <a:off x="4661865" y="193136"/>
            <a:ext cx="1445671" cy="4113907"/>
          </a:xfrm>
          <a:prstGeom prst="rect">
            <a:avLst/>
          </a:prstGeom>
          <a:noFill/>
        </p:spPr>
        <p:txBody>
          <a:bodyPr vert="eaVert" lIns="46799" tIns="46799" rIns="46799" bIns="46799"/>
          <a:lstStyle>
            <a:lvl1pPr defTabSz="321503">
              <a:defRPr sz="3000" b="0">
                <a:solidFill>
                  <a:srgbClr val="000000"/>
                </a:solidFill>
              </a:defRPr>
            </a:lvl1pPr>
          </a:lstStyle>
          <a:p>
            <a:r>
              <a:t>Title Text</a:t>
            </a:r>
          </a:p>
        </p:txBody>
      </p:sp>
      <p:sp>
        <p:nvSpPr>
          <p:cNvPr id="3513" name="Body Level One…"/>
          <p:cNvSpPr txBox="1">
            <a:spLocks noGrp="1"/>
          </p:cNvSpPr>
          <p:nvPr>
            <p:ph type="body" sz="half" idx="1"/>
          </p:nvPr>
        </p:nvSpPr>
        <p:spPr>
          <a:xfrm>
            <a:off x="321507" y="193136"/>
            <a:ext cx="4233190" cy="4113907"/>
          </a:xfrm>
          <a:prstGeom prst="rect">
            <a:avLst/>
          </a:prstGeom>
        </p:spPr>
        <p:txBody>
          <a:bodyPr vert="eaVert"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1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08444982"/>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16_Title Slide">
    <p:bg>
      <p:bgPr>
        <a:solidFill>
          <a:srgbClr val="390039"/>
        </a:solidFill>
        <a:effectLst/>
      </p:bgPr>
    </p:bg>
    <p:spTree>
      <p:nvGrpSpPr>
        <p:cNvPr id="1" name=""/>
        <p:cNvGrpSpPr/>
        <p:nvPr/>
      </p:nvGrpSpPr>
      <p:grpSpPr>
        <a:xfrm>
          <a:off x="0" y="0"/>
          <a:ext cx="0" cy="0"/>
          <a:chOff x="0" y="0"/>
          <a:chExt cx="0" cy="0"/>
        </a:xfrm>
      </p:grpSpPr>
      <p:sp>
        <p:nvSpPr>
          <p:cNvPr id="3521" name="Title Text"/>
          <p:cNvSpPr txBox="1">
            <a:spLocks noGrp="1"/>
          </p:cNvSpPr>
          <p:nvPr>
            <p:ph type="title"/>
          </p:nvPr>
        </p:nvSpPr>
        <p:spPr>
          <a:xfrm>
            <a:off x="685800" y="2130426"/>
            <a:ext cx="7772400" cy="1470026"/>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22" name="Body Level One…"/>
          <p:cNvSpPr txBox="1">
            <a:spLocks noGrp="1"/>
          </p:cNvSpPr>
          <p:nvPr>
            <p:ph type="body" sz="quarter" idx="1"/>
          </p:nvPr>
        </p:nvSpPr>
        <p:spPr>
          <a:xfrm>
            <a:off x="1371600" y="3886201"/>
            <a:ext cx="6400800" cy="1752601"/>
          </a:xfrm>
          <a:prstGeom prst="rect">
            <a:avLst/>
          </a:prstGeom>
        </p:spPr>
        <p:txBody>
          <a:bodyPr lIns="45671" tIns="45671" rIns="45671" bIns="45671">
            <a:normAutofit/>
          </a:bodyPr>
          <a:lstStyle>
            <a:lvl1pPr marL="0" indent="0" algn="ctr">
              <a:buSzTx/>
              <a:buNone/>
              <a:defRPr>
                <a:solidFill>
                  <a:srgbClr val="F8F8EF"/>
                </a:solidFill>
                <a:effectLst>
                  <a:outerShdw blurRad="38100" dist="38100" dir="2700000" rotWithShape="0">
                    <a:srgbClr val="000000">
                      <a:alpha val="43137"/>
                    </a:srgbClr>
                  </a:outerShdw>
                </a:effectLst>
              </a:defRPr>
            </a:lvl1pPr>
            <a:lvl2pPr marL="0" indent="456725" algn="ctr">
              <a:buSzTx/>
              <a:buNone/>
              <a:defRPr>
                <a:solidFill>
                  <a:srgbClr val="F8F8EF"/>
                </a:solidFill>
                <a:effectLst>
                  <a:outerShdw blurRad="38100" dist="38100" dir="2700000" rotWithShape="0">
                    <a:srgbClr val="000000">
                      <a:alpha val="43137"/>
                    </a:srgbClr>
                  </a:outerShdw>
                </a:effectLst>
              </a:defRPr>
            </a:lvl2pPr>
            <a:lvl3pPr marL="0" indent="913454" algn="ctr">
              <a:buSzTx/>
              <a:buNone/>
              <a:defRPr>
                <a:solidFill>
                  <a:srgbClr val="F8F8EF"/>
                </a:solidFill>
                <a:effectLst>
                  <a:outerShdw blurRad="38100" dist="38100" dir="2700000" rotWithShape="0">
                    <a:srgbClr val="000000">
                      <a:alpha val="43137"/>
                    </a:srgbClr>
                  </a:outerShdw>
                </a:effectLst>
              </a:defRPr>
            </a:lvl3pPr>
            <a:lvl4pPr marL="0" indent="1370171" algn="ctr">
              <a:buSzTx/>
              <a:buNone/>
              <a:defRPr>
                <a:solidFill>
                  <a:srgbClr val="F8F8EF"/>
                </a:solidFill>
                <a:effectLst>
                  <a:outerShdw blurRad="38100" dist="38100" dir="2700000" rotWithShape="0">
                    <a:srgbClr val="000000">
                      <a:alpha val="43137"/>
                    </a:srgbClr>
                  </a:outerShdw>
                </a:effectLst>
              </a:defRPr>
            </a:lvl4pPr>
            <a:lvl5pPr marL="0" indent="1826907" algn="ctr">
              <a:buSzTx/>
              <a:buNone/>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2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424884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9FFD28C-CE6A-3544-A45D-A382EE4E90F6}" type="slidenum">
              <a:rPr lang="en-US"/>
              <a:pPr>
                <a:defRPr/>
              </a:pPr>
              <a:t>‹#›</a:t>
            </a:fld>
            <a:endParaRPr lang="en-US"/>
          </a:p>
        </p:txBody>
      </p:sp>
    </p:spTree>
    <p:extLst>
      <p:ext uri="{BB962C8B-B14F-4D97-AF65-F5344CB8AC3E}">
        <p14:creationId xmlns:p14="http://schemas.microsoft.com/office/powerpoint/2010/main" val="526774542"/>
      </p:ext>
    </p:extLst>
  </p:cSld>
  <p:clrMapOvr>
    <a:masterClrMapping/>
  </p:clrMapOvr>
  <p:transition>
    <p:random/>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24_Title and Content">
    <p:bg>
      <p:bgPr>
        <a:solidFill>
          <a:srgbClr val="390039"/>
        </a:solidFill>
        <a:effectLst/>
      </p:bgPr>
    </p:bg>
    <p:spTree>
      <p:nvGrpSpPr>
        <p:cNvPr id="1" name=""/>
        <p:cNvGrpSpPr/>
        <p:nvPr/>
      </p:nvGrpSpPr>
      <p:grpSpPr>
        <a:xfrm>
          <a:off x="0" y="0"/>
          <a:ext cx="0" cy="0"/>
          <a:chOff x="0" y="0"/>
          <a:chExt cx="0" cy="0"/>
        </a:xfrm>
      </p:grpSpPr>
      <p:sp>
        <p:nvSpPr>
          <p:cNvPr id="353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31" name="Body Level One…"/>
          <p:cNvSpPr txBox="1">
            <a:spLocks noGrp="1"/>
          </p:cNvSpPr>
          <p:nvPr>
            <p:ph type="body" idx="1"/>
          </p:nvPr>
        </p:nvSpPr>
        <p:spPr>
          <a:xfrm>
            <a:off x="457200" y="1600200"/>
            <a:ext cx="8229600" cy="452596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3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6557240"/>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26_Section Header">
    <p:bg>
      <p:bgPr>
        <a:solidFill>
          <a:srgbClr val="390039"/>
        </a:solidFill>
        <a:effectLst/>
      </p:bgPr>
    </p:bg>
    <p:spTree>
      <p:nvGrpSpPr>
        <p:cNvPr id="1" name=""/>
        <p:cNvGrpSpPr/>
        <p:nvPr/>
      </p:nvGrpSpPr>
      <p:grpSpPr>
        <a:xfrm>
          <a:off x="0" y="0"/>
          <a:ext cx="0" cy="0"/>
          <a:chOff x="0" y="0"/>
          <a:chExt cx="0" cy="0"/>
        </a:xfrm>
      </p:grpSpPr>
      <p:sp>
        <p:nvSpPr>
          <p:cNvPr id="3539"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cap="all">
                <a:solidFill>
                  <a:srgbClr val="F8F8EF"/>
                </a:solidFill>
                <a:effectLst>
                  <a:outerShdw blurRad="38100" dist="38100" dir="2700000" rotWithShape="0">
                    <a:srgbClr val="000000">
                      <a:alpha val="43137"/>
                    </a:srgbClr>
                  </a:outerShdw>
                </a:effectLst>
              </a:defRPr>
            </a:lvl1pPr>
          </a:lstStyle>
          <a:p>
            <a:r>
              <a:t>Title Text</a:t>
            </a:r>
          </a:p>
        </p:txBody>
      </p:sp>
      <p:sp>
        <p:nvSpPr>
          <p:cNvPr id="3540"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a:solidFill>
                  <a:srgbClr val="F8F8EF"/>
                </a:solidFill>
                <a:effectLst>
                  <a:outerShdw blurRad="38100" dist="38100" dir="2700000" rotWithShape="0">
                    <a:srgbClr val="000000">
                      <a:alpha val="43137"/>
                    </a:srgbClr>
                  </a:outerShdw>
                </a:effectLst>
              </a:defRPr>
            </a:lvl1pPr>
            <a:lvl2pPr marL="0" indent="456725">
              <a:spcBef>
                <a:spcPts val="400"/>
              </a:spcBef>
              <a:buSzTx/>
              <a:buNone/>
              <a:defRPr sz="2000">
                <a:solidFill>
                  <a:srgbClr val="F8F8EF"/>
                </a:solidFill>
                <a:effectLst>
                  <a:outerShdw blurRad="38100" dist="38100" dir="2700000" rotWithShape="0">
                    <a:srgbClr val="000000">
                      <a:alpha val="43137"/>
                    </a:srgbClr>
                  </a:outerShdw>
                </a:effectLst>
              </a:defRPr>
            </a:lvl2pPr>
            <a:lvl3pPr marL="0" indent="913454">
              <a:spcBef>
                <a:spcPts val="400"/>
              </a:spcBef>
              <a:buSzTx/>
              <a:buNone/>
              <a:defRPr sz="2000">
                <a:solidFill>
                  <a:srgbClr val="F8F8EF"/>
                </a:solidFill>
                <a:effectLst>
                  <a:outerShdw blurRad="38100" dist="38100" dir="2700000" rotWithShape="0">
                    <a:srgbClr val="000000">
                      <a:alpha val="43137"/>
                    </a:srgbClr>
                  </a:outerShdw>
                </a:effectLst>
              </a:defRPr>
            </a:lvl3pPr>
            <a:lvl4pPr marL="0" indent="1370171">
              <a:spcBef>
                <a:spcPts val="400"/>
              </a:spcBef>
              <a:buSzTx/>
              <a:buNone/>
              <a:defRPr sz="2000">
                <a:solidFill>
                  <a:srgbClr val="F8F8EF"/>
                </a:solidFill>
                <a:effectLst>
                  <a:outerShdw blurRad="38100" dist="38100" dir="2700000" rotWithShape="0">
                    <a:srgbClr val="000000">
                      <a:alpha val="43137"/>
                    </a:srgbClr>
                  </a:outerShdw>
                </a:effectLst>
              </a:defRPr>
            </a:lvl4pPr>
            <a:lvl5pPr marL="0" indent="1826907">
              <a:spcBef>
                <a:spcPts val="400"/>
              </a:spcBef>
              <a:buSzTx/>
              <a:buNone/>
              <a:defRPr sz="20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41"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82263406"/>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26_Two Content">
    <p:bg>
      <p:bgPr>
        <a:solidFill>
          <a:srgbClr val="390039"/>
        </a:solidFill>
        <a:effectLst/>
      </p:bgPr>
    </p:bg>
    <p:spTree>
      <p:nvGrpSpPr>
        <p:cNvPr id="1" name=""/>
        <p:cNvGrpSpPr/>
        <p:nvPr/>
      </p:nvGrpSpPr>
      <p:grpSpPr>
        <a:xfrm>
          <a:off x="0" y="0"/>
          <a:ext cx="0" cy="0"/>
          <a:chOff x="0" y="0"/>
          <a:chExt cx="0" cy="0"/>
        </a:xfrm>
      </p:grpSpPr>
      <p:sp>
        <p:nvSpPr>
          <p:cNvPr id="354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49"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spcBef>
                <a:spcPts val="600"/>
              </a:spcBef>
              <a:buSzPct val="100000"/>
              <a:buChar char="•"/>
              <a:defRPr sz="2800">
                <a:solidFill>
                  <a:srgbClr val="F8F8EF"/>
                </a:solidFill>
                <a:effectLst>
                  <a:outerShdw blurRad="38100" dist="38100" dir="2700000" rotWithShape="0">
                    <a:srgbClr val="000000">
                      <a:alpha val="43137"/>
                    </a:srgbClr>
                  </a:outerShdw>
                </a:effectLst>
              </a:defRPr>
            </a:lvl1pPr>
            <a:lvl2pPr marL="789750" indent="-333032">
              <a:spcBef>
                <a:spcPts val="600"/>
              </a:spcBef>
              <a:buSzPct val="100000"/>
              <a:buChar char="–"/>
              <a:defRPr sz="2800">
                <a:solidFill>
                  <a:srgbClr val="F8F8EF"/>
                </a:solidFill>
                <a:effectLst>
                  <a:outerShdw blurRad="38100" dist="38100" dir="2700000" rotWithShape="0">
                    <a:srgbClr val="000000">
                      <a:alpha val="43137"/>
                    </a:srgbClr>
                  </a:outerShdw>
                </a:effectLst>
              </a:defRPr>
            </a:lvl2pPr>
            <a:lvl3pPr marL="1233151" indent="-319708">
              <a:spcBef>
                <a:spcPts val="600"/>
              </a:spcBef>
              <a:buSzPct val="100000"/>
              <a:buChar char="•"/>
              <a:defRPr sz="2800">
                <a:solidFill>
                  <a:srgbClr val="F8F8EF"/>
                </a:solidFill>
                <a:effectLst>
                  <a:outerShdw blurRad="38100" dist="38100" dir="2700000" rotWithShape="0">
                    <a:srgbClr val="000000">
                      <a:alpha val="43137"/>
                    </a:srgbClr>
                  </a:outerShdw>
                </a:effectLst>
              </a:defRPr>
            </a:lvl3pPr>
            <a:lvl4pPr marL="1725405" indent="-355231">
              <a:spcBef>
                <a:spcPts val="600"/>
              </a:spcBef>
              <a:buSzPct val="100000"/>
              <a:buChar char="–"/>
              <a:defRPr sz="2800">
                <a:solidFill>
                  <a:srgbClr val="F8F8EF"/>
                </a:solidFill>
                <a:effectLst>
                  <a:outerShdw blurRad="38100" dist="38100" dir="2700000" rotWithShape="0">
                    <a:srgbClr val="000000">
                      <a:alpha val="43137"/>
                    </a:srgbClr>
                  </a:outerShdw>
                </a:effectLst>
              </a:defRPr>
            </a:lvl4pPr>
            <a:lvl5pPr marL="2182126" indent="-355231">
              <a:spcBef>
                <a:spcPts val="600"/>
              </a:spcBef>
              <a:buChar char="»"/>
              <a:defRPr sz="28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5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67466550"/>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26_Comparison">
    <p:bg>
      <p:bgPr>
        <a:solidFill>
          <a:srgbClr val="390039"/>
        </a:solidFill>
        <a:effectLst/>
      </p:bgPr>
    </p:bg>
    <p:spTree>
      <p:nvGrpSpPr>
        <p:cNvPr id="1" name=""/>
        <p:cNvGrpSpPr/>
        <p:nvPr/>
      </p:nvGrpSpPr>
      <p:grpSpPr>
        <a:xfrm>
          <a:off x="0" y="0"/>
          <a:ext cx="0" cy="0"/>
          <a:chOff x="0" y="0"/>
          <a:chExt cx="0" cy="0"/>
        </a:xfrm>
      </p:grpSpPr>
      <p:sp>
        <p:nvSpPr>
          <p:cNvPr id="355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58"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a:solidFill>
                  <a:srgbClr val="F8F8EF"/>
                </a:solidFill>
                <a:effectLst>
                  <a:outerShdw blurRad="38100" dist="38100" dir="2700000" rotWithShape="0">
                    <a:srgbClr val="000000">
                      <a:alpha val="43137"/>
                    </a:srgbClr>
                  </a:outerShdw>
                </a:effectLst>
              </a:defRPr>
            </a:lvl1pPr>
            <a:lvl2pPr marL="0" indent="456725">
              <a:spcBef>
                <a:spcPts val="500"/>
              </a:spcBef>
              <a:buSzTx/>
              <a:buNone/>
              <a:defRPr sz="2400" b="1">
                <a:solidFill>
                  <a:srgbClr val="F8F8EF"/>
                </a:solidFill>
                <a:effectLst>
                  <a:outerShdw blurRad="38100" dist="38100" dir="2700000" rotWithShape="0">
                    <a:srgbClr val="000000">
                      <a:alpha val="43137"/>
                    </a:srgbClr>
                  </a:outerShdw>
                </a:effectLst>
              </a:defRPr>
            </a:lvl2pPr>
            <a:lvl3pPr marL="0" indent="913454">
              <a:spcBef>
                <a:spcPts val="500"/>
              </a:spcBef>
              <a:buSzTx/>
              <a:buNone/>
              <a:defRPr sz="2400" b="1">
                <a:solidFill>
                  <a:srgbClr val="F8F8EF"/>
                </a:solidFill>
                <a:effectLst>
                  <a:outerShdw blurRad="38100" dist="38100" dir="2700000" rotWithShape="0">
                    <a:srgbClr val="000000">
                      <a:alpha val="43137"/>
                    </a:srgbClr>
                  </a:outerShdw>
                </a:effectLst>
              </a:defRPr>
            </a:lvl3pPr>
            <a:lvl4pPr marL="0" indent="1370171">
              <a:spcBef>
                <a:spcPts val="500"/>
              </a:spcBef>
              <a:buSzTx/>
              <a:buNone/>
              <a:defRPr sz="2400" b="1">
                <a:solidFill>
                  <a:srgbClr val="F8F8EF"/>
                </a:solidFill>
                <a:effectLst>
                  <a:outerShdw blurRad="38100" dist="38100" dir="2700000" rotWithShape="0">
                    <a:srgbClr val="000000">
                      <a:alpha val="43137"/>
                    </a:srgbClr>
                  </a:outerShdw>
                </a:effectLst>
              </a:defRPr>
            </a:lvl4pPr>
            <a:lvl5pPr marL="0" indent="1826907">
              <a:spcBef>
                <a:spcPts val="500"/>
              </a:spcBef>
              <a:buSzTx/>
              <a:buNone/>
              <a:defRPr sz="2400" b="1">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59"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356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26375885"/>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26_Title Only">
    <p:bg>
      <p:bgPr>
        <a:solidFill>
          <a:srgbClr val="390039"/>
        </a:solidFill>
        <a:effectLst/>
      </p:bgPr>
    </p:bg>
    <p:spTree>
      <p:nvGrpSpPr>
        <p:cNvPr id="1" name=""/>
        <p:cNvGrpSpPr/>
        <p:nvPr/>
      </p:nvGrpSpPr>
      <p:grpSpPr>
        <a:xfrm>
          <a:off x="0" y="0"/>
          <a:ext cx="0" cy="0"/>
          <a:chOff x="0" y="0"/>
          <a:chExt cx="0" cy="0"/>
        </a:xfrm>
      </p:grpSpPr>
      <p:sp>
        <p:nvSpPr>
          <p:cNvPr id="356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68"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25086068"/>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25_Blank">
    <p:bg>
      <p:bgPr>
        <a:solidFill>
          <a:srgbClr val="390039"/>
        </a:solidFill>
        <a:effectLst/>
      </p:bgPr>
    </p:bg>
    <p:spTree>
      <p:nvGrpSpPr>
        <p:cNvPr id="1" name=""/>
        <p:cNvGrpSpPr/>
        <p:nvPr/>
      </p:nvGrpSpPr>
      <p:grpSpPr>
        <a:xfrm>
          <a:off x="0" y="0"/>
          <a:ext cx="0" cy="0"/>
          <a:chOff x="0" y="0"/>
          <a:chExt cx="0" cy="0"/>
        </a:xfrm>
      </p:grpSpPr>
      <p:sp>
        <p:nvSpPr>
          <p:cNvPr id="357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852320"/>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26_Content with Caption">
    <p:bg>
      <p:bgPr>
        <a:solidFill>
          <a:srgbClr val="390039"/>
        </a:solidFill>
        <a:effectLst/>
      </p:bgPr>
    </p:bg>
    <p:spTree>
      <p:nvGrpSpPr>
        <p:cNvPr id="1" name=""/>
        <p:cNvGrpSpPr/>
        <p:nvPr/>
      </p:nvGrpSpPr>
      <p:grpSpPr>
        <a:xfrm>
          <a:off x="0" y="0"/>
          <a:ext cx="0" cy="0"/>
          <a:chOff x="0" y="0"/>
          <a:chExt cx="0" cy="0"/>
        </a:xfrm>
      </p:grpSpPr>
      <p:sp>
        <p:nvSpPr>
          <p:cNvPr id="3582"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3583"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84"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358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95956940"/>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26_Picture with Caption">
    <p:bg>
      <p:bgPr>
        <a:solidFill>
          <a:srgbClr val="390039"/>
        </a:solidFill>
        <a:effectLst/>
      </p:bgPr>
    </p:bg>
    <p:spTree>
      <p:nvGrpSpPr>
        <p:cNvPr id="1" name=""/>
        <p:cNvGrpSpPr/>
        <p:nvPr/>
      </p:nvGrpSpPr>
      <p:grpSpPr>
        <a:xfrm>
          <a:off x="0" y="0"/>
          <a:ext cx="0" cy="0"/>
          <a:chOff x="0" y="0"/>
          <a:chExt cx="0" cy="0"/>
        </a:xfrm>
      </p:grpSpPr>
      <p:sp>
        <p:nvSpPr>
          <p:cNvPr id="3592"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359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594"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a:solidFill>
                  <a:srgbClr val="F8F8EF"/>
                </a:solidFill>
                <a:effectLst>
                  <a:outerShdw blurRad="38100" dist="38100" dir="2700000" rotWithShape="0">
                    <a:srgbClr val="000000">
                      <a:alpha val="43137"/>
                    </a:srgbClr>
                  </a:outerShdw>
                </a:effectLst>
              </a:defRPr>
            </a:lvl1pPr>
            <a:lvl2pPr marL="0" indent="456725">
              <a:spcBef>
                <a:spcPts val="300"/>
              </a:spcBef>
              <a:buSzTx/>
              <a:buNone/>
              <a:defRPr sz="1400">
                <a:solidFill>
                  <a:srgbClr val="F8F8EF"/>
                </a:solidFill>
                <a:effectLst>
                  <a:outerShdw blurRad="38100" dist="38100" dir="2700000" rotWithShape="0">
                    <a:srgbClr val="000000">
                      <a:alpha val="43137"/>
                    </a:srgbClr>
                  </a:outerShdw>
                </a:effectLst>
              </a:defRPr>
            </a:lvl2pPr>
            <a:lvl3pPr marL="0" indent="913454">
              <a:spcBef>
                <a:spcPts val="300"/>
              </a:spcBef>
              <a:buSzTx/>
              <a:buNone/>
              <a:defRPr sz="1400">
                <a:solidFill>
                  <a:srgbClr val="F8F8EF"/>
                </a:solidFill>
                <a:effectLst>
                  <a:outerShdw blurRad="38100" dist="38100" dir="2700000" rotWithShape="0">
                    <a:srgbClr val="000000">
                      <a:alpha val="43137"/>
                    </a:srgbClr>
                  </a:outerShdw>
                </a:effectLst>
              </a:defRPr>
            </a:lvl3pPr>
            <a:lvl4pPr marL="0" indent="1370171">
              <a:spcBef>
                <a:spcPts val="300"/>
              </a:spcBef>
              <a:buSzTx/>
              <a:buNone/>
              <a:defRPr sz="1400">
                <a:solidFill>
                  <a:srgbClr val="F8F8EF"/>
                </a:solidFill>
                <a:effectLst>
                  <a:outerShdw blurRad="38100" dist="38100" dir="2700000" rotWithShape="0">
                    <a:srgbClr val="000000">
                      <a:alpha val="43137"/>
                    </a:srgbClr>
                  </a:outerShdw>
                </a:effectLst>
              </a:defRPr>
            </a:lvl4pPr>
            <a:lvl5pPr marL="0" indent="1826907">
              <a:spcBef>
                <a:spcPts val="300"/>
              </a:spcBef>
              <a:buSzTx/>
              <a:buNone/>
              <a:defRPr sz="14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9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01636954"/>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26_Title and Vertical Text">
    <p:bg>
      <p:bgPr>
        <a:solidFill>
          <a:srgbClr val="390039"/>
        </a:solidFill>
        <a:effectLst/>
      </p:bgPr>
    </p:bg>
    <p:spTree>
      <p:nvGrpSpPr>
        <p:cNvPr id="1" name=""/>
        <p:cNvGrpSpPr/>
        <p:nvPr/>
      </p:nvGrpSpPr>
      <p:grpSpPr>
        <a:xfrm>
          <a:off x="0" y="0"/>
          <a:ext cx="0" cy="0"/>
          <a:chOff x="0" y="0"/>
          <a:chExt cx="0" cy="0"/>
        </a:xfrm>
      </p:grpSpPr>
      <p:sp>
        <p:nvSpPr>
          <p:cNvPr id="3602"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03" name="Body Level One…"/>
          <p:cNvSpPr txBox="1">
            <a:spLocks noGrp="1"/>
          </p:cNvSpPr>
          <p:nvPr>
            <p:ph type="body" idx="1"/>
          </p:nvPr>
        </p:nvSpPr>
        <p:spPr>
          <a:xfrm>
            <a:off x="457200" y="1600200"/>
            <a:ext cx="8229600" cy="4525963"/>
          </a:xfrm>
          <a:prstGeom prst="rect">
            <a:avLst/>
          </a:prstGeom>
        </p:spPr>
        <p:txBody>
          <a:bodyPr vert="eaVert"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04"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05289659"/>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26_Vertical Title and Text">
    <p:bg>
      <p:bgPr>
        <a:solidFill>
          <a:srgbClr val="390039"/>
        </a:solidFill>
        <a:effectLst/>
      </p:bgPr>
    </p:bg>
    <p:spTree>
      <p:nvGrpSpPr>
        <p:cNvPr id="1" name=""/>
        <p:cNvGrpSpPr/>
        <p:nvPr/>
      </p:nvGrpSpPr>
      <p:grpSpPr>
        <a:xfrm>
          <a:off x="0" y="0"/>
          <a:ext cx="0" cy="0"/>
          <a:chOff x="0" y="0"/>
          <a:chExt cx="0" cy="0"/>
        </a:xfrm>
      </p:grpSpPr>
      <p:sp>
        <p:nvSpPr>
          <p:cNvPr id="3611" name="Title Text"/>
          <p:cNvSpPr txBox="1">
            <a:spLocks noGrp="1"/>
          </p:cNvSpPr>
          <p:nvPr>
            <p:ph type="title"/>
          </p:nvPr>
        </p:nvSpPr>
        <p:spPr>
          <a:xfrm>
            <a:off x="6629400" y="274659"/>
            <a:ext cx="2057400" cy="5851526"/>
          </a:xfrm>
          <a:prstGeom prst="rect">
            <a:avLst/>
          </a:prstGeom>
          <a:noFill/>
        </p:spPr>
        <p:txBody>
          <a:bodyPr vert="eaVert"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12" name="Body Level One…"/>
          <p:cNvSpPr txBox="1">
            <a:spLocks noGrp="1"/>
          </p:cNvSpPr>
          <p:nvPr>
            <p:ph type="body" idx="1"/>
          </p:nvPr>
        </p:nvSpPr>
        <p:spPr>
          <a:xfrm>
            <a:off x="457200" y="274659"/>
            <a:ext cx="6019800" cy="5851526"/>
          </a:xfrm>
          <a:prstGeom prst="rect">
            <a:avLst/>
          </a:prstGeom>
        </p:spPr>
        <p:txBody>
          <a:bodyPr vert="eaVert"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1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5354315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C4C5D0D-7860-7E45-B55E-8CEA3B8B9EE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26972750"/>
      </p:ext>
    </p:extLst>
  </p:cSld>
  <p:clrMapOvr>
    <a:masterClrMapping/>
  </p:clrMapOvr>
  <p:transition>
    <p:random/>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390039"/>
        </a:solidFill>
        <a:effectLst/>
      </p:bgPr>
    </p:bg>
    <p:spTree>
      <p:nvGrpSpPr>
        <p:cNvPr id="1" name=""/>
        <p:cNvGrpSpPr/>
        <p:nvPr/>
      </p:nvGrpSpPr>
      <p:grpSpPr>
        <a:xfrm>
          <a:off x="0" y="0"/>
          <a:ext cx="0" cy="0"/>
          <a:chOff x="0" y="0"/>
          <a:chExt cx="0" cy="0"/>
        </a:xfrm>
      </p:grpSpPr>
      <p:sp>
        <p:nvSpPr>
          <p:cNvPr id="362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21"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2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20217837"/>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25_Title and Content">
    <p:bg>
      <p:bgPr>
        <a:solidFill>
          <a:srgbClr val="000000"/>
        </a:solidFill>
        <a:effectLst/>
      </p:bgPr>
    </p:bg>
    <p:spTree>
      <p:nvGrpSpPr>
        <p:cNvPr id="1" name=""/>
        <p:cNvGrpSpPr/>
        <p:nvPr/>
      </p:nvGrpSpPr>
      <p:grpSpPr>
        <a:xfrm>
          <a:off x="0" y="0"/>
          <a:ext cx="0" cy="0"/>
          <a:chOff x="0" y="0"/>
          <a:chExt cx="0" cy="0"/>
        </a:xfrm>
      </p:grpSpPr>
      <p:grpSp>
        <p:nvGrpSpPr>
          <p:cNvPr id="3636" name="Group 2"/>
          <p:cNvGrpSpPr/>
          <p:nvPr/>
        </p:nvGrpSpPr>
        <p:grpSpPr>
          <a:xfrm>
            <a:off x="0" y="3902080"/>
            <a:ext cx="3400426" cy="2949576"/>
            <a:chOff x="0" y="0"/>
            <a:chExt cx="3400425" cy="2949575"/>
          </a:xfrm>
        </p:grpSpPr>
        <p:sp>
          <p:nvSpPr>
            <p:cNvPr id="36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37"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38"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39"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21508935"/>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27_Section Header">
    <p:bg>
      <p:bgPr>
        <a:solidFill>
          <a:srgbClr val="000000"/>
        </a:solidFill>
        <a:effectLst/>
      </p:bgPr>
    </p:bg>
    <p:spTree>
      <p:nvGrpSpPr>
        <p:cNvPr id="1" name=""/>
        <p:cNvGrpSpPr/>
        <p:nvPr/>
      </p:nvGrpSpPr>
      <p:grpSpPr>
        <a:xfrm>
          <a:off x="0" y="0"/>
          <a:ext cx="0" cy="0"/>
          <a:chOff x="0" y="0"/>
          <a:chExt cx="0" cy="0"/>
        </a:xfrm>
      </p:grpSpPr>
      <p:grpSp>
        <p:nvGrpSpPr>
          <p:cNvPr id="3653" name="Group 2"/>
          <p:cNvGrpSpPr/>
          <p:nvPr/>
        </p:nvGrpSpPr>
        <p:grpSpPr>
          <a:xfrm>
            <a:off x="0" y="3902080"/>
            <a:ext cx="3400426" cy="2949576"/>
            <a:chOff x="0" y="0"/>
            <a:chExt cx="3400425" cy="2949575"/>
          </a:xfrm>
        </p:grpSpPr>
        <p:sp>
          <p:nvSpPr>
            <p:cNvPr id="3646"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7"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8"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9"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0"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54" name="Title Text"/>
          <p:cNvSpPr txBox="1">
            <a:spLocks noGrp="1"/>
          </p:cNvSpPr>
          <p:nvPr>
            <p:ph type="title"/>
          </p:nvPr>
        </p:nvSpPr>
        <p:spPr>
          <a:xfrm>
            <a:off x="722312" y="4406905"/>
            <a:ext cx="7772401" cy="1362076"/>
          </a:xfrm>
          <a:prstGeom prst="rect">
            <a:avLst/>
          </a:prstGeom>
          <a:noFill/>
        </p:spPr>
        <p:txBody>
          <a:bodyPr lIns="45714" tIns="45714" rIns="45714" bIns="45714" anchor="t"/>
          <a:lstStyle>
            <a:lvl1pPr>
              <a:defRPr sz="4000" cap="all">
                <a:effectLst>
                  <a:outerShdw blurRad="38100" dist="38100" dir="2700000" rotWithShape="0">
                    <a:srgbClr val="000000"/>
                  </a:outerShdw>
                </a:effectLst>
              </a:defRPr>
            </a:lvl1pPr>
          </a:lstStyle>
          <a:p>
            <a:r>
              <a:t>Title Text</a:t>
            </a:r>
          </a:p>
        </p:txBody>
      </p:sp>
      <p:sp>
        <p:nvSpPr>
          <p:cNvPr id="3655"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solidFill>
                  <a:srgbClr val="FFFFFF"/>
                </a:solidFill>
                <a:effectLst>
                  <a:outerShdw blurRad="38100" dist="38100" dir="2700000" rotWithShape="0">
                    <a:srgbClr val="000000"/>
                  </a:outerShdw>
                </a:effectLst>
              </a:defRPr>
            </a:lvl1pPr>
            <a:lvl2pPr marL="0" indent="457150">
              <a:spcBef>
                <a:spcPts val="400"/>
              </a:spcBef>
              <a:buSzTx/>
              <a:buNone/>
              <a:defRPr sz="2000">
                <a:solidFill>
                  <a:srgbClr val="FFFFFF"/>
                </a:solidFill>
                <a:effectLst>
                  <a:outerShdw blurRad="38100" dist="38100" dir="2700000" rotWithShape="0">
                    <a:srgbClr val="000000"/>
                  </a:outerShdw>
                </a:effectLst>
              </a:defRPr>
            </a:lvl2pPr>
            <a:lvl3pPr marL="0" indent="914300">
              <a:spcBef>
                <a:spcPts val="400"/>
              </a:spcBef>
              <a:buSzTx/>
              <a:buNone/>
              <a:defRPr sz="2000">
                <a:solidFill>
                  <a:srgbClr val="FFFFFF"/>
                </a:solidFill>
                <a:effectLst>
                  <a:outerShdw blurRad="38100" dist="38100" dir="2700000" rotWithShape="0">
                    <a:srgbClr val="000000"/>
                  </a:outerShdw>
                </a:effectLst>
              </a:defRPr>
            </a:lvl3pPr>
            <a:lvl4pPr marL="0" indent="1371450">
              <a:spcBef>
                <a:spcPts val="400"/>
              </a:spcBef>
              <a:buSzTx/>
              <a:buNone/>
              <a:defRPr sz="2000">
                <a:solidFill>
                  <a:srgbClr val="FFFFFF"/>
                </a:solidFill>
                <a:effectLst>
                  <a:outerShdw blurRad="38100" dist="38100" dir="2700000" rotWithShape="0">
                    <a:srgbClr val="000000"/>
                  </a:outerShdw>
                </a:effectLst>
              </a:defRPr>
            </a:lvl4pPr>
            <a:lvl5pPr marL="0" indent="1828600">
              <a:spcBef>
                <a:spcPts val="400"/>
              </a:spcBef>
              <a:buSzTx/>
              <a:buNone/>
              <a:defRPr sz="20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56"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69730304"/>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27_Two Content">
    <p:bg>
      <p:bgPr>
        <a:solidFill>
          <a:srgbClr val="000000"/>
        </a:solidFill>
        <a:effectLst/>
      </p:bgPr>
    </p:bg>
    <p:spTree>
      <p:nvGrpSpPr>
        <p:cNvPr id="1" name=""/>
        <p:cNvGrpSpPr/>
        <p:nvPr/>
      </p:nvGrpSpPr>
      <p:grpSpPr>
        <a:xfrm>
          <a:off x="0" y="0"/>
          <a:ext cx="0" cy="0"/>
          <a:chOff x="0" y="0"/>
          <a:chExt cx="0" cy="0"/>
        </a:xfrm>
      </p:grpSpPr>
      <p:grpSp>
        <p:nvGrpSpPr>
          <p:cNvPr id="3670" name="Group 2"/>
          <p:cNvGrpSpPr/>
          <p:nvPr/>
        </p:nvGrpSpPr>
        <p:grpSpPr>
          <a:xfrm>
            <a:off x="0" y="3902080"/>
            <a:ext cx="3400426" cy="2949576"/>
            <a:chOff x="0" y="0"/>
            <a:chExt cx="3400425" cy="2949575"/>
          </a:xfrm>
        </p:grpSpPr>
        <p:sp>
          <p:nvSpPr>
            <p:cNvPr id="3663"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4"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5"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6"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7"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71"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72"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a:solidFill>
                  <a:srgbClr val="FFFFFF"/>
                </a:solidFill>
                <a:effectLst>
                  <a:outerShdw blurRad="38100" dist="38100" dir="2700000" rotWithShape="0">
                    <a:srgbClr val="000000"/>
                  </a:outerShdw>
                </a:effectLst>
              </a:defRPr>
            </a:lvl1pPr>
            <a:lvl2pPr marL="790488" indent="-333339">
              <a:spcBef>
                <a:spcPts val="600"/>
              </a:spcBef>
              <a:buClr>
                <a:srgbClr val="FFFFCC"/>
              </a:buClr>
              <a:buSzPct val="75000"/>
              <a:defRPr sz="2800">
                <a:solidFill>
                  <a:srgbClr val="FFFFFF"/>
                </a:solidFill>
                <a:effectLst>
                  <a:outerShdw blurRad="38100" dist="38100" dir="2700000" rotWithShape="0">
                    <a:srgbClr val="000000"/>
                  </a:outerShdw>
                </a:effectLst>
              </a:defRPr>
            </a:lvl2pPr>
            <a:lvl3pPr marL="1234304" indent="-320004">
              <a:spcBef>
                <a:spcPts val="600"/>
              </a:spcBef>
              <a:buClr>
                <a:srgbClr val="FFFFCC"/>
              </a:buClr>
              <a:buSzPct val="75000"/>
              <a:defRPr sz="2800">
                <a:solidFill>
                  <a:srgbClr val="FFFFFF"/>
                </a:solidFill>
                <a:effectLst>
                  <a:outerShdw blurRad="38100" dist="38100" dir="2700000" rotWithShape="0">
                    <a:srgbClr val="000000"/>
                  </a:outerShdw>
                </a:effectLst>
              </a:defRPr>
            </a:lvl3pPr>
            <a:lvl4pPr marL="1727011" indent="-355561">
              <a:spcBef>
                <a:spcPts val="600"/>
              </a:spcBef>
              <a:buClr>
                <a:srgbClr val="FFFFCC"/>
              </a:buClr>
              <a:buSzPct val="75000"/>
              <a:defRPr sz="2800">
                <a:solidFill>
                  <a:srgbClr val="FFFFFF"/>
                </a:solidFill>
                <a:effectLst>
                  <a:outerShdw blurRad="38100" dist="38100" dir="2700000" rotWithShape="0">
                    <a:srgbClr val="000000"/>
                  </a:outerShdw>
                </a:effectLst>
              </a:defRPr>
            </a:lvl4pPr>
            <a:lvl5pPr marL="2184161" indent="-355561">
              <a:spcBef>
                <a:spcPts val="600"/>
              </a:spcBef>
              <a:buClr>
                <a:srgbClr val="FFFFCC"/>
              </a:buClr>
              <a:buSzPct val="75000"/>
              <a:buChar char="●"/>
              <a:defRPr sz="28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73"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890583415"/>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27_Comparison">
    <p:bg>
      <p:bgPr>
        <a:solidFill>
          <a:srgbClr val="000000"/>
        </a:solidFill>
        <a:effectLst/>
      </p:bgPr>
    </p:bg>
    <p:spTree>
      <p:nvGrpSpPr>
        <p:cNvPr id="1" name=""/>
        <p:cNvGrpSpPr/>
        <p:nvPr/>
      </p:nvGrpSpPr>
      <p:grpSpPr>
        <a:xfrm>
          <a:off x="0" y="0"/>
          <a:ext cx="0" cy="0"/>
          <a:chOff x="0" y="0"/>
          <a:chExt cx="0" cy="0"/>
        </a:xfrm>
      </p:grpSpPr>
      <p:grpSp>
        <p:nvGrpSpPr>
          <p:cNvPr id="3687" name="Group 2"/>
          <p:cNvGrpSpPr/>
          <p:nvPr/>
        </p:nvGrpSpPr>
        <p:grpSpPr>
          <a:xfrm>
            <a:off x="0" y="3902080"/>
            <a:ext cx="3400426" cy="2949576"/>
            <a:chOff x="0" y="0"/>
            <a:chExt cx="3400425" cy="2949575"/>
          </a:xfrm>
        </p:grpSpPr>
        <p:sp>
          <p:nvSpPr>
            <p:cNvPr id="368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88"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89"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rgbClr val="FFFFFF"/>
                </a:solidFill>
                <a:effectLst>
                  <a:outerShdw blurRad="38100" dist="38100" dir="2700000" rotWithShape="0">
                    <a:srgbClr val="000000"/>
                  </a:outerShdw>
                </a:effectLst>
              </a:defRPr>
            </a:lvl1pPr>
            <a:lvl2pPr marL="0" indent="457150">
              <a:spcBef>
                <a:spcPts val="500"/>
              </a:spcBef>
              <a:buSzTx/>
              <a:buNone/>
              <a:defRPr sz="2400" b="1">
                <a:solidFill>
                  <a:srgbClr val="FFFFFF"/>
                </a:solidFill>
                <a:effectLst>
                  <a:outerShdw blurRad="38100" dist="38100" dir="2700000" rotWithShape="0">
                    <a:srgbClr val="000000"/>
                  </a:outerShdw>
                </a:effectLst>
              </a:defRPr>
            </a:lvl2pPr>
            <a:lvl3pPr marL="0" indent="914300">
              <a:spcBef>
                <a:spcPts val="500"/>
              </a:spcBef>
              <a:buSzTx/>
              <a:buNone/>
              <a:defRPr sz="2400" b="1">
                <a:solidFill>
                  <a:srgbClr val="FFFFFF"/>
                </a:solidFill>
                <a:effectLst>
                  <a:outerShdw blurRad="38100" dist="38100" dir="2700000" rotWithShape="0">
                    <a:srgbClr val="000000"/>
                  </a:outerShdw>
                </a:effectLst>
              </a:defRPr>
            </a:lvl3pPr>
            <a:lvl4pPr marL="0" indent="1371450">
              <a:spcBef>
                <a:spcPts val="500"/>
              </a:spcBef>
              <a:buSzTx/>
              <a:buNone/>
              <a:defRPr sz="2400" b="1">
                <a:solidFill>
                  <a:srgbClr val="FFFFFF"/>
                </a:solidFill>
                <a:effectLst>
                  <a:outerShdw blurRad="38100" dist="38100" dir="2700000" rotWithShape="0">
                    <a:srgbClr val="000000"/>
                  </a:outerShdw>
                </a:effectLst>
              </a:defRPr>
            </a:lvl4pPr>
            <a:lvl5pPr marL="0" indent="1828600">
              <a:spcBef>
                <a:spcPts val="500"/>
              </a:spcBef>
              <a:buSzTx/>
              <a:buNone/>
              <a:defRPr sz="2400" b="1">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90"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rtl="0">
              <a:spcBef>
                <a:spcPts val="500"/>
              </a:spcBef>
              <a:buSzTx/>
              <a:buNone/>
              <a:defRPr sz="2400" b="1">
                <a:solidFill>
                  <a:srgbClr val="FFFFFF"/>
                </a:solidFill>
                <a:effectLst>
                  <a:outerShdw blurRad="38100" dist="38100" dir="2700000" rotWithShape="0">
                    <a:srgbClr val="000000"/>
                  </a:outerShdw>
                </a:effectLst>
              </a:defRPr>
            </a:pPr>
            <a:endParaRPr/>
          </a:p>
        </p:txBody>
      </p:sp>
      <p:sp>
        <p:nvSpPr>
          <p:cNvPr id="3691"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923935363"/>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27_Title Only">
    <p:bg>
      <p:bgPr>
        <a:solidFill>
          <a:srgbClr val="000000"/>
        </a:solidFill>
        <a:effectLst/>
      </p:bgPr>
    </p:bg>
    <p:spTree>
      <p:nvGrpSpPr>
        <p:cNvPr id="1" name=""/>
        <p:cNvGrpSpPr/>
        <p:nvPr/>
      </p:nvGrpSpPr>
      <p:grpSpPr>
        <a:xfrm>
          <a:off x="0" y="0"/>
          <a:ext cx="0" cy="0"/>
          <a:chOff x="0" y="0"/>
          <a:chExt cx="0" cy="0"/>
        </a:xfrm>
      </p:grpSpPr>
      <p:grpSp>
        <p:nvGrpSpPr>
          <p:cNvPr id="3705" name="Group 2"/>
          <p:cNvGrpSpPr/>
          <p:nvPr/>
        </p:nvGrpSpPr>
        <p:grpSpPr>
          <a:xfrm>
            <a:off x="0" y="3902080"/>
            <a:ext cx="3400426" cy="2949576"/>
            <a:chOff x="0" y="0"/>
            <a:chExt cx="3400425" cy="2949575"/>
          </a:xfrm>
        </p:grpSpPr>
        <p:sp>
          <p:nvSpPr>
            <p:cNvPr id="369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9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06"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707"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37474143"/>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x">
  <p:cSld name="26_Blank">
    <p:bg>
      <p:bgPr>
        <a:solidFill>
          <a:srgbClr val="000000"/>
        </a:solidFill>
        <a:effectLst/>
      </p:bgPr>
    </p:bg>
    <p:spTree>
      <p:nvGrpSpPr>
        <p:cNvPr id="1" name=""/>
        <p:cNvGrpSpPr/>
        <p:nvPr/>
      </p:nvGrpSpPr>
      <p:grpSpPr>
        <a:xfrm>
          <a:off x="0" y="0"/>
          <a:ext cx="0" cy="0"/>
          <a:chOff x="0" y="0"/>
          <a:chExt cx="0" cy="0"/>
        </a:xfrm>
      </p:grpSpPr>
      <p:grpSp>
        <p:nvGrpSpPr>
          <p:cNvPr id="3721" name="Group 2"/>
          <p:cNvGrpSpPr/>
          <p:nvPr/>
        </p:nvGrpSpPr>
        <p:grpSpPr>
          <a:xfrm>
            <a:off x="0" y="3902080"/>
            <a:ext cx="3400426" cy="2949576"/>
            <a:chOff x="0" y="0"/>
            <a:chExt cx="3400425" cy="2949575"/>
          </a:xfrm>
        </p:grpSpPr>
        <p:sp>
          <p:nvSpPr>
            <p:cNvPr id="371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2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22"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853206174"/>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x">
  <p:cSld name="27_Content with Caption">
    <p:bg>
      <p:bgPr>
        <a:solidFill>
          <a:srgbClr val="000000"/>
        </a:solidFill>
        <a:effectLst/>
      </p:bgPr>
    </p:bg>
    <p:spTree>
      <p:nvGrpSpPr>
        <p:cNvPr id="1" name=""/>
        <p:cNvGrpSpPr/>
        <p:nvPr/>
      </p:nvGrpSpPr>
      <p:grpSpPr>
        <a:xfrm>
          <a:off x="0" y="0"/>
          <a:ext cx="0" cy="0"/>
          <a:chOff x="0" y="0"/>
          <a:chExt cx="0" cy="0"/>
        </a:xfrm>
      </p:grpSpPr>
      <p:grpSp>
        <p:nvGrpSpPr>
          <p:cNvPr id="3736" name="Group 2"/>
          <p:cNvGrpSpPr/>
          <p:nvPr/>
        </p:nvGrpSpPr>
        <p:grpSpPr>
          <a:xfrm>
            <a:off x="0" y="3902080"/>
            <a:ext cx="3400426" cy="2949576"/>
            <a:chOff x="0" y="0"/>
            <a:chExt cx="3400425" cy="2949575"/>
          </a:xfrm>
        </p:grpSpPr>
        <p:sp>
          <p:nvSpPr>
            <p:cNvPr id="37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37" name="Title Text"/>
          <p:cNvSpPr txBox="1">
            <a:spLocks noGrp="1"/>
          </p:cNvSpPr>
          <p:nvPr>
            <p:ph type="title"/>
          </p:nvPr>
        </p:nvSpPr>
        <p:spPr>
          <a:xfrm>
            <a:off x="457200" y="273050"/>
            <a:ext cx="3008314" cy="1162050"/>
          </a:xfrm>
          <a:prstGeom prst="rect">
            <a:avLst/>
          </a:prstGeom>
          <a:noFill/>
        </p:spPr>
        <p:txBody>
          <a:bodyPr lIns="45714" tIns="45714" rIns="45714" bIns="45714" anchor="b"/>
          <a:lstStyle>
            <a:lvl1pPr>
              <a:defRPr sz="2000">
                <a:effectLst>
                  <a:outerShdw blurRad="38100" dist="38100" dir="2700000" rotWithShape="0">
                    <a:srgbClr val="000000"/>
                  </a:outerShdw>
                </a:effectLst>
              </a:defRPr>
            </a:lvl1pPr>
          </a:lstStyle>
          <a:p>
            <a:r>
              <a:t>Title Text</a:t>
            </a:r>
          </a:p>
        </p:txBody>
      </p:sp>
      <p:sp>
        <p:nvSpPr>
          <p:cNvPr id="3738"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39"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rtl="0">
              <a:spcBef>
                <a:spcPts val="300"/>
              </a:spcBef>
              <a:buSzTx/>
              <a:buNone/>
              <a:defRPr sz="1400">
                <a:solidFill>
                  <a:srgbClr val="FFFFFF"/>
                </a:solidFill>
                <a:effectLst>
                  <a:outerShdw blurRad="38100" dist="38100" dir="2700000" rotWithShape="0">
                    <a:srgbClr val="000000"/>
                  </a:outerShdw>
                </a:effectLst>
              </a:defRPr>
            </a:pPr>
            <a:endParaRPr/>
          </a:p>
        </p:txBody>
      </p:sp>
      <p:sp>
        <p:nvSpPr>
          <p:cNvPr id="3740"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57697503"/>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27_Picture with Caption">
    <p:bg>
      <p:bgPr>
        <a:solidFill>
          <a:srgbClr val="000000"/>
        </a:solidFill>
        <a:effectLst/>
      </p:bgPr>
    </p:bg>
    <p:spTree>
      <p:nvGrpSpPr>
        <p:cNvPr id="1" name=""/>
        <p:cNvGrpSpPr/>
        <p:nvPr/>
      </p:nvGrpSpPr>
      <p:grpSpPr>
        <a:xfrm>
          <a:off x="0" y="0"/>
          <a:ext cx="0" cy="0"/>
          <a:chOff x="0" y="0"/>
          <a:chExt cx="0" cy="0"/>
        </a:xfrm>
      </p:grpSpPr>
      <p:grpSp>
        <p:nvGrpSpPr>
          <p:cNvPr id="3754" name="Group 2"/>
          <p:cNvGrpSpPr/>
          <p:nvPr/>
        </p:nvGrpSpPr>
        <p:grpSpPr>
          <a:xfrm>
            <a:off x="0" y="3902080"/>
            <a:ext cx="3400426" cy="2949576"/>
            <a:chOff x="0" y="0"/>
            <a:chExt cx="3400425" cy="2949575"/>
          </a:xfrm>
        </p:grpSpPr>
        <p:sp>
          <p:nvSpPr>
            <p:cNvPr id="374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55"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defRPr sz="2000">
                <a:effectLst>
                  <a:outerShdw blurRad="38100" dist="38100" dir="2700000" rotWithShape="0">
                    <a:srgbClr val="000000"/>
                  </a:outerShdw>
                </a:effectLst>
              </a:defRPr>
            </a:lvl1pPr>
          </a:lstStyle>
          <a:p>
            <a:r>
              <a:t>Title Text</a:t>
            </a:r>
          </a:p>
        </p:txBody>
      </p:sp>
      <p:sp>
        <p:nvSpPr>
          <p:cNvPr id="375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757"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rgbClr val="FFFFFF"/>
                </a:solidFill>
                <a:effectLst>
                  <a:outerShdw blurRad="38100" dist="38100" dir="2700000" rotWithShape="0">
                    <a:srgbClr val="000000"/>
                  </a:outerShdw>
                </a:effectLst>
              </a:defRPr>
            </a:lvl1pPr>
            <a:lvl2pPr marL="0" indent="457150">
              <a:spcBef>
                <a:spcPts val="300"/>
              </a:spcBef>
              <a:buSzTx/>
              <a:buNone/>
              <a:defRPr sz="1400">
                <a:solidFill>
                  <a:srgbClr val="FFFFFF"/>
                </a:solidFill>
                <a:effectLst>
                  <a:outerShdw blurRad="38100" dist="38100" dir="2700000" rotWithShape="0">
                    <a:srgbClr val="000000"/>
                  </a:outerShdw>
                </a:effectLst>
              </a:defRPr>
            </a:lvl2pPr>
            <a:lvl3pPr marL="0" indent="914300">
              <a:spcBef>
                <a:spcPts val="300"/>
              </a:spcBef>
              <a:buSzTx/>
              <a:buNone/>
              <a:defRPr sz="1400">
                <a:solidFill>
                  <a:srgbClr val="FFFFFF"/>
                </a:solidFill>
                <a:effectLst>
                  <a:outerShdw blurRad="38100" dist="38100" dir="2700000" rotWithShape="0">
                    <a:srgbClr val="000000"/>
                  </a:outerShdw>
                </a:effectLst>
              </a:defRPr>
            </a:lvl3pPr>
            <a:lvl4pPr marL="0" indent="1371450">
              <a:spcBef>
                <a:spcPts val="300"/>
              </a:spcBef>
              <a:buSzTx/>
              <a:buNone/>
              <a:defRPr sz="1400">
                <a:solidFill>
                  <a:srgbClr val="FFFFFF"/>
                </a:solidFill>
                <a:effectLst>
                  <a:outerShdw blurRad="38100" dist="38100" dir="2700000" rotWithShape="0">
                    <a:srgbClr val="000000"/>
                  </a:outerShdw>
                </a:effectLst>
              </a:defRPr>
            </a:lvl4pPr>
            <a:lvl5pPr marL="0" indent="1828600">
              <a:spcBef>
                <a:spcPts val="300"/>
              </a:spcBef>
              <a:buSzTx/>
              <a:buNone/>
              <a:defRPr sz="14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58"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33562153"/>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27_Title and Vertical Text">
    <p:bg>
      <p:bgPr>
        <a:solidFill>
          <a:srgbClr val="000000"/>
        </a:solidFill>
        <a:effectLst/>
      </p:bgPr>
    </p:bg>
    <p:spTree>
      <p:nvGrpSpPr>
        <p:cNvPr id="1" name=""/>
        <p:cNvGrpSpPr/>
        <p:nvPr/>
      </p:nvGrpSpPr>
      <p:grpSpPr>
        <a:xfrm>
          <a:off x="0" y="0"/>
          <a:ext cx="0" cy="0"/>
          <a:chOff x="0" y="0"/>
          <a:chExt cx="0" cy="0"/>
        </a:xfrm>
      </p:grpSpPr>
      <p:grpSp>
        <p:nvGrpSpPr>
          <p:cNvPr id="3772" name="Group 2"/>
          <p:cNvGrpSpPr/>
          <p:nvPr/>
        </p:nvGrpSpPr>
        <p:grpSpPr>
          <a:xfrm>
            <a:off x="0" y="3902080"/>
            <a:ext cx="3400426" cy="2949576"/>
            <a:chOff x="0" y="0"/>
            <a:chExt cx="3400425" cy="2949575"/>
          </a:xfrm>
        </p:grpSpPr>
        <p:sp>
          <p:nvSpPr>
            <p:cNvPr id="376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73"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774" name="Body Level One…"/>
          <p:cNvSpPr txBox="1">
            <a:spLocks noGrp="1"/>
          </p:cNvSpPr>
          <p:nvPr>
            <p:ph type="body" idx="1"/>
          </p:nvPr>
        </p:nvSpPr>
        <p:spPr>
          <a:xfrm>
            <a:off x="457200" y="1600205"/>
            <a:ext cx="8229600" cy="4530726"/>
          </a:xfrm>
          <a:prstGeom prst="rect">
            <a:avLst/>
          </a:prstGeom>
        </p:spPr>
        <p:txBody>
          <a:bodyPr vert="eaVert"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75"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5631294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9067DC-771F-E04E-978E-79E39B5E6F4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49839642"/>
      </p:ext>
    </p:extLst>
  </p:cSld>
  <p:clrMapOvr>
    <a:masterClrMapping/>
  </p:clrMapOvr>
  <p:transition>
    <p:random/>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27_Vertical Title and Text">
    <p:bg>
      <p:bgPr>
        <a:solidFill>
          <a:srgbClr val="000000"/>
        </a:solidFill>
        <a:effectLst/>
      </p:bgPr>
    </p:bg>
    <p:spTree>
      <p:nvGrpSpPr>
        <p:cNvPr id="1" name=""/>
        <p:cNvGrpSpPr/>
        <p:nvPr/>
      </p:nvGrpSpPr>
      <p:grpSpPr>
        <a:xfrm>
          <a:off x="0" y="0"/>
          <a:ext cx="0" cy="0"/>
          <a:chOff x="0" y="0"/>
          <a:chExt cx="0" cy="0"/>
        </a:xfrm>
      </p:grpSpPr>
      <p:grpSp>
        <p:nvGrpSpPr>
          <p:cNvPr id="3789" name="Group 2"/>
          <p:cNvGrpSpPr/>
          <p:nvPr/>
        </p:nvGrpSpPr>
        <p:grpSpPr>
          <a:xfrm>
            <a:off x="0" y="3902080"/>
            <a:ext cx="3400426" cy="2949576"/>
            <a:chOff x="0" y="0"/>
            <a:chExt cx="3400425" cy="2949575"/>
          </a:xfrm>
        </p:grpSpPr>
        <p:sp>
          <p:nvSpPr>
            <p:cNvPr id="378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90" name="Title Text"/>
          <p:cNvSpPr txBox="1">
            <a:spLocks noGrp="1"/>
          </p:cNvSpPr>
          <p:nvPr>
            <p:ph type="title"/>
          </p:nvPr>
        </p:nvSpPr>
        <p:spPr>
          <a:xfrm>
            <a:off x="6629400" y="277813"/>
            <a:ext cx="2057400" cy="5853113"/>
          </a:xfrm>
          <a:prstGeom prst="rect">
            <a:avLst/>
          </a:prstGeom>
          <a:noFill/>
        </p:spPr>
        <p:txBody>
          <a:bodyPr vert="eaVert" lIns="45714" tIns="45714" rIns="45714" bIns="45714"/>
          <a:lstStyle>
            <a:lvl1pPr>
              <a:defRPr sz="4400" b="0">
                <a:effectLst>
                  <a:outerShdw blurRad="38100" dist="38100" dir="2700000" rotWithShape="0">
                    <a:srgbClr val="000000"/>
                  </a:outerShdw>
                </a:effectLst>
              </a:defRPr>
            </a:lvl1pPr>
          </a:lstStyle>
          <a:p>
            <a:r>
              <a:t>Title Text</a:t>
            </a:r>
          </a:p>
        </p:txBody>
      </p:sp>
      <p:sp>
        <p:nvSpPr>
          <p:cNvPr id="3791" name="Body Level One…"/>
          <p:cNvSpPr txBox="1">
            <a:spLocks noGrp="1"/>
          </p:cNvSpPr>
          <p:nvPr>
            <p:ph type="body" idx="1"/>
          </p:nvPr>
        </p:nvSpPr>
        <p:spPr>
          <a:xfrm>
            <a:off x="457200" y="277813"/>
            <a:ext cx="6019800" cy="5853113"/>
          </a:xfrm>
          <a:prstGeom prst="rect">
            <a:avLst/>
          </a:prstGeom>
        </p:spPr>
        <p:txBody>
          <a:bodyPr vert="eaVert"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92"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11321392"/>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17_Title Slide">
    <p:bg>
      <p:bgPr>
        <a:solidFill>
          <a:srgbClr val="000000"/>
        </a:solidFill>
        <a:effectLst/>
      </p:bgPr>
    </p:bg>
    <p:spTree>
      <p:nvGrpSpPr>
        <p:cNvPr id="1" name=""/>
        <p:cNvGrpSpPr/>
        <p:nvPr/>
      </p:nvGrpSpPr>
      <p:grpSpPr>
        <a:xfrm>
          <a:off x="0" y="0"/>
          <a:ext cx="0" cy="0"/>
          <a:chOff x="0" y="0"/>
          <a:chExt cx="0" cy="0"/>
        </a:xfrm>
      </p:grpSpPr>
      <p:grpSp>
        <p:nvGrpSpPr>
          <p:cNvPr id="3806" name="Group 2"/>
          <p:cNvGrpSpPr/>
          <p:nvPr/>
        </p:nvGrpSpPr>
        <p:grpSpPr>
          <a:xfrm>
            <a:off x="0" y="3902080"/>
            <a:ext cx="3400426" cy="2949576"/>
            <a:chOff x="0" y="0"/>
            <a:chExt cx="3400425" cy="2949575"/>
          </a:xfrm>
        </p:grpSpPr>
        <p:sp>
          <p:nvSpPr>
            <p:cNvPr id="379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807" name="Title Text"/>
          <p:cNvSpPr txBox="1">
            <a:spLocks noGrp="1"/>
          </p:cNvSpPr>
          <p:nvPr>
            <p:ph type="title"/>
          </p:nvPr>
        </p:nvSpPr>
        <p:spPr>
          <a:xfrm>
            <a:off x="685800" y="2130430"/>
            <a:ext cx="7772400" cy="14700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808"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a:solidFill>
                  <a:srgbClr val="FFFFFF"/>
                </a:solidFill>
                <a:effectLst>
                  <a:outerShdw blurRad="38100" dist="38100" dir="2700000" rotWithShape="0">
                    <a:srgbClr val="000000"/>
                  </a:outerShdw>
                </a:effectLst>
              </a:defRPr>
            </a:lvl1pPr>
            <a:lvl2pPr marL="0" indent="457150" algn="ctr">
              <a:buSzTx/>
              <a:buNone/>
              <a:defRPr>
                <a:solidFill>
                  <a:srgbClr val="FFFFFF"/>
                </a:solidFill>
                <a:effectLst>
                  <a:outerShdw blurRad="38100" dist="38100" dir="2700000" rotWithShape="0">
                    <a:srgbClr val="000000"/>
                  </a:outerShdw>
                </a:effectLst>
              </a:defRPr>
            </a:lvl2pPr>
            <a:lvl3pPr marL="0" indent="914300" algn="ctr">
              <a:buSzTx/>
              <a:buNone/>
              <a:defRPr>
                <a:solidFill>
                  <a:srgbClr val="FFFFFF"/>
                </a:solidFill>
                <a:effectLst>
                  <a:outerShdw blurRad="38100" dist="38100" dir="2700000" rotWithShape="0">
                    <a:srgbClr val="000000"/>
                  </a:outerShdw>
                </a:effectLst>
              </a:defRPr>
            </a:lvl3pPr>
            <a:lvl4pPr marL="0" indent="1371450" algn="ctr">
              <a:buSzTx/>
              <a:buNone/>
              <a:defRPr>
                <a:solidFill>
                  <a:srgbClr val="FFFFFF"/>
                </a:solidFill>
                <a:effectLst>
                  <a:outerShdw blurRad="38100" dist="38100" dir="2700000" rotWithShape="0">
                    <a:srgbClr val="000000"/>
                  </a:outerShdw>
                </a:effectLst>
              </a:defRPr>
            </a:lvl4pPr>
            <a:lvl5pPr marL="0" indent="1828600" algn="ctr">
              <a:buSzTx/>
              <a:buNone/>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09"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defTabSz="457150">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75913479"/>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27_Blank">
    <p:bg>
      <p:bgPr>
        <a:solidFill>
          <a:srgbClr val="000000"/>
        </a:solidFill>
        <a:effectLst/>
      </p:bgPr>
    </p:bg>
    <p:spTree>
      <p:nvGrpSpPr>
        <p:cNvPr id="1" name=""/>
        <p:cNvGrpSpPr/>
        <p:nvPr/>
      </p:nvGrpSpPr>
      <p:grpSpPr>
        <a:xfrm>
          <a:off x="0" y="0"/>
          <a:ext cx="0" cy="0"/>
          <a:chOff x="0" y="0"/>
          <a:chExt cx="0" cy="0"/>
        </a:xfrm>
      </p:grpSpPr>
      <p:grpSp>
        <p:nvGrpSpPr>
          <p:cNvPr id="3823" name="Group 1026"/>
          <p:cNvGrpSpPr/>
          <p:nvPr/>
        </p:nvGrpSpPr>
        <p:grpSpPr>
          <a:xfrm>
            <a:off x="0" y="3902075"/>
            <a:ext cx="3400426" cy="2949575"/>
            <a:chOff x="0" y="0"/>
            <a:chExt cx="3400425" cy="2949575"/>
          </a:xfrm>
        </p:grpSpPr>
        <p:sp>
          <p:nvSpPr>
            <p:cNvPr id="3816"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7"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8"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9"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0"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1"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2"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24"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585788"/>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26_Title and Content">
    <p:bg>
      <p:bgPr>
        <a:solidFill>
          <a:srgbClr val="000000"/>
        </a:solidFill>
        <a:effectLst/>
      </p:bgPr>
    </p:bg>
    <p:spTree>
      <p:nvGrpSpPr>
        <p:cNvPr id="1" name=""/>
        <p:cNvGrpSpPr/>
        <p:nvPr/>
      </p:nvGrpSpPr>
      <p:grpSpPr>
        <a:xfrm>
          <a:off x="0" y="0"/>
          <a:ext cx="0" cy="0"/>
          <a:chOff x="0" y="0"/>
          <a:chExt cx="0" cy="0"/>
        </a:xfrm>
      </p:grpSpPr>
      <p:grpSp>
        <p:nvGrpSpPr>
          <p:cNvPr id="3838" name="Group 1026"/>
          <p:cNvGrpSpPr/>
          <p:nvPr/>
        </p:nvGrpSpPr>
        <p:grpSpPr>
          <a:xfrm>
            <a:off x="0" y="3902075"/>
            <a:ext cx="3400426" cy="2949575"/>
            <a:chOff x="0" y="0"/>
            <a:chExt cx="3400425" cy="2949575"/>
          </a:xfrm>
        </p:grpSpPr>
        <p:sp>
          <p:nvSpPr>
            <p:cNvPr id="383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3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effectLst>
                  <a:outerShdw blurRad="38100" dist="38100" dir="2700000" rotWithShape="0">
                    <a:srgbClr val="FFFFFF"/>
                  </a:outerShdw>
                </a:effectLst>
              </a:defRPr>
            </a:lvl1pPr>
          </a:lstStyle>
          <a:p>
            <a:r>
              <a:t>Title Text</a:t>
            </a:r>
          </a:p>
        </p:txBody>
      </p:sp>
      <p:sp>
        <p:nvSpPr>
          <p:cNvPr id="384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41"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02555109"/>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000000"/>
        </a:solidFill>
        <a:effectLst/>
      </p:bgPr>
    </p:bg>
    <p:spTree>
      <p:nvGrpSpPr>
        <p:cNvPr id="1" name=""/>
        <p:cNvGrpSpPr/>
        <p:nvPr/>
      </p:nvGrpSpPr>
      <p:grpSpPr>
        <a:xfrm>
          <a:off x="0" y="0"/>
          <a:ext cx="0" cy="0"/>
          <a:chOff x="0" y="0"/>
          <a:chExt cx="0" cy="0"/>
        </a:xfrm>
      </p:grpSpPr>
      <p:grpSp>
        <p:nvGrpSpPr>
          <p:cNvPr id="3855" name="Group 1026"/>
          <p:cNvGrpSpPr/>
          <p:nvPr/>
        </p:nvGrpSpPr>
        <p:grpSpPr>
          <a:xfrm>
            <a:off x="0" y="3902075"/>
            <a:ext cx="3400426" cy="2949575"/>
            <a:chOff x="0" y="0"/>
            <a:chExt cx="3400425" cy="2949575"/>
          </a:xfrm>
        </p:grpSpPr>
        <p:sp>
          <p:nvSpPr>
            <p:cNvPr id="384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4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5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effectLst>
                  <a:outerShdw blurRad="38100" dist="38100" dir="2700000" rotWithShape="0">
                    <a:srgbClr val="FFFFFF"/>
                  </a:outerShdw>
                </a:effectLst>
              </a:defRPr>
            </a:lvl1pPr>
          </a:lstStyle>
          <a:p>
            <a:r>
              <a:t>Title Text</a:t>
            </a:r>
          </a:p>
        </p:txBody>
      </p:sp>
      <p:sp>
        <p:nvSpPr>
          <p:cNvPr id="385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58"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037851447"/>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28_Blank">
    <p:bg>
      <p:bgPr>
        <a:solidFill>
          <a:srgbClr val="FFFFFF"/>
        </a:solidFill>
        <a:effectLst/>
      </p:bgPr>
    </p:bg>
    <p:spTree>
      <p:nvGrpSpPr>
        <p:cNvPr id="1" name=""/>
        <p:cNvGrpSpPr/>
        <p:nvPr/>
      </p:nvGrpSpPr>
      <p:grpSpPr>
        <a:xfrm>
          <a:off x="0" y="0"/>
          <a:ext cx="0" cy="0"/>
          <a:chOff x="0" y="0"/>
          <a:chExt cx="0" cy="0"/>
        </a:xfrm>
      </p:grpSpPr>
      <p:sp>
        <p:nvSpPr>
          <p:cNvPr id="3865" name="Rectangle 1"/>
          <p:cNvSpPr/>
          <p:nvPr/>
        </p:nvSpPr>
        <p:spPr>
          <a:xfrm>
            <a:off x="0" y="0"/>
            <a:ext cx="9144000" cy="6858000"/>
          </a:xfrm>
          <a:prstGeom prst="rect">
            <a:avLst/>
          </a:prstGeom>
          <a:gradFill>
            <a:gsLst>
              <a:gs pos="0">
                <a:srgbClr val="000000"/>
              </a:gs>
              <a:gs pos="50000">
                <a:srgbClr val="121D91"/>
              </a:gs>
              <a:gs pos="100000">
                <a:srgbClr val="000000"/>
              </a:gs>
            </a:gsLst>
          </a:gradFill>
          <a:ln w="12600">
            <a:solidFill>
              <a:srgbClr val="000000"/>
            </a:solidFill>
            <a:miter/>
          </a:ln>
        </p:spPr>
        <p:txBody>
          <a:bodyPr lIns="45719" rIns="45719" anchor="ctr"/>
          <a:lstStyle/>
          <a:p>
            <a:pPr>
              <a:defRPr>
                <a:solidFill>
                  <a:srgbClr val="000000"/>
                </a:solidFill>
                <a:latin typeface="Times New Roman"/>
                <a:ea typeface="Times New Roman"/>
                <a:cs typeface="Times New Roman"/>
                <a:sym typeface="Times New Roman"/>
              </a:defRPr>
            </a:pPr>
            <a:endParaRPr/>
          </a:p>
        </p:txBody>
      </p:sp>
      <p:sp>
        <p:nvSpPr>
          <p:cNvPr id="3866" name="Text Box 2"/>
          <p:cNvSpPr txBox="1"/>
          <p:nvPr/>
        </p:nvSpPr>
        <p:spPr>
          <a:xfrm>
            <a:off x="794239" y="6570253"/>
            <a:ext cx="803893" cy="207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p>
            <a:pPr algn="ctr">
              <a:spcBef>
                <a:spcPts val="500"/>
              </a:spcBef>
              <a:tabLst>
                <a:tab pos="812800" algn="l"/>
                <a:tab pos="1638300" algn="l"/>
                <a:tab pos="2451100" algn="l"/>
                <a:tab pos="3276600" algn="l"/>
                <a:tab pos="4102100" algn="l"/>
                <a:tab pos="4914900" algn="l"/>
                <a:tab pos="5740400" algn="l"/>
                <a:tab pos="6553200" algn="l"/>
                <a:tab pos="7378700" algn="l"/>
                <a:tab pos="8204200" algn="l"/>
                <a:tab pos="9017000" algn="l"/>
              </a:tabLst>
              <a:defRPr sz="800" b="1">
                <a:solidFill>
                  <a:srgbClr val="FFFFFF"/>
                </a:solidFill>
              </a:defRPr>
            </a:pPr>
            <a:r>
              <a:t>© </a:t>
            </a:r>
            <a:r>
              <a:rPr sz="900"/>
              <a:t>2006</a:t>
            </a:r>
            <a:r>
              <a:t> TBBMI</a:t>
            </a:r>
          </a:p>
        </p:txBody>
      </p:sp>
      <p:sp>
        <p:nvSpPr>
          <p:cNvPr id="3867" name="Rectangle 3"/>
          <p:cNvSpPr txBox="1"/>
          <p:nvPr/>
        </p:nvSpPr>
        <p:spPr>
          <a:xfrm>
            <a:off x="7884120" y="6534253"/>
            <a:ext cx="594132" cy="249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lvl1pPr algn="ctr">
              <a:tabLst>
                <a:tab pos="812800" algn="l"/>
                <a:tab pos="1638300" algn="l"/>
                <a:tab pos="2451100" algn="l"/>
                <a:tab pos="3276600" algn="l"/>
                <a:tab pos="4089400" algn="l"/>
                <a:tab pos="4914900" algn="l"/>
                <a:tab pos="5727700" algn="l"/>
                <a:tab pos="6553200" algn="l"/>
                <a:tab pos="7378700" algn="l"/>
                <a:tab pos="8191500" algn="l"/>
                <a:tab pos="9017000" algn="l"/>
              </a:tabLst>
              <a:defRPr sz="900" b="1">
                <a:solidFill>
                  <a:srgbClr val="FFFFFF"/>
                </a:solidFill>
                <a:latin typeface="Comic Sans MS"/>
                <a:ea typeface="Comic Sans MS"/>
                <a:cs typeface="Comic Sans MS"/>
                <a:sym typeface="Comic Sans MS"/>
              </a:defRPr>
            </a:lvl1pPr>
          </a:lstStyle>
          <a:p>
            <a:r>
              <a:t>9.65.08.</a:t>
            </a:r>
          </a:p>
        </p:txBody>
      </p:sp>
      <p:sp>
        <p:nvSpPr>
          <p:cNvPr id="3868" name="Rectangle 4"/>
          <p:cNvSpPr txBox="1"/>
          <p:nvPr/>
        </p:nvSpPr>
        <p:spPr>
          <a:xfrm>
            <a:off x="507489" y="106362"/>
            <a:ext cx="3969783" cy="919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19" tIns="45519" rIns="45519" bIns="45519">
            <a:spAutoFit/>
          </a:bodyPr>
          <a:lstStyle>
            <a:lvl1pPr>
              <a:lnSpc>
                <a:spcPct val="125000"/>
              </a:lnSpc>
              <a:spcBef>
                <a:spcPts val="1300"/>
              </a:spcBef>
              <a:tabLst>
                <a:tab pos="812800" algn="l"/>
                <a:tab pos="1638300" algn="l"/>
                <a:tab pos="2451100" algn="l"/>
                <a:tab pos="3276600" algn="l"/>
                <a:tab pos="4089400" algn="l"/>
                <a:tab pos="4914900" algn="l"/>
                <a:tab pos="5727700" algn="l"/>
                <a:tab pos="6553200" algn="l"/>
                <a:tab pos="7378700" algn="l"/>
                <a:tab pos="8191500" algn="l"/>
                <a:tab pos="9017000" algn="l"/>
              </a:tabLst>
              <a:defRPr b="1">
                <a:solidFill>
                  <a:srgbClr val="FFFF00"/>
                </a:solidFill>
                <a:latin typeface="+mn-lt"/>
                <a:ea typeface="+mn-ea"/>
                <a:cs typeface="+mn-cs"/>
                <a:sym typeface="Helvetica"/>
              </a:defRPr>
            </a:lvl1pPr>
          </a:lstStyle>
          <a:p>
            <a:r>
              <a:t>The  New Testament          Comes Together</a:t>
            </a:r>
          </a:p>
        </p:txBody>
      </p:sp>
      <p:sp>
        <p:nvSpPr>
          <p:cNvPr id="386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2375948"/>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29_Blank">
    <p:bg>
      <p:bgPr>
        <a:solidFill>
          <a:srgbClr val="000000"/>
        </a:solidFill>
        <a:effectLst/>
      </p:bgPr>
    </p:bg>
    <p:spTree>
      <p:nvGrpSpPr>
        <p:cNvPr id="1" name=""/>
        <p:cNvGrpSpPr/>
        <p:nvPr/>
      </p:nvGrpSpPr>
      <p:grpSpPr>
        <a:xfrm>
          <a:off x="0" y="0"/>
          <a:ext cx="0" cy="0"/>
          <a:chOff x="0" y="0"/>
          <a:chExt cx="0" cy="0"/>
        </a:xfrm>
      </p:grpSpPr>
      <p:grpSp>
        <p:nvGrpSpPr>
          <p:cNvPr id="3883" name="Group 1026"/>
          <p:cNvGrpSpPr/>
          <p:nvPr/>
        </p:nvGrpSpPr>
        <p:grpSpPr>
          <a:xfrm>
            <a:off x="0" y="3902075"/>
            <a:ext cx="3400426" cy="2949575"/>
            <a:chOff x="0" y="0"/>
            <a:chExt cx="3400425" cy="2949575"/>
          </a:xfrm>
        </p:grpSpPr>
        <p:sp>
          <p:nvSpPr>
            <p:cNvPr id="3876"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7"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8"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9"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0"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1"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2"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84"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89330706"/>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27_Title and Content">
    <p:bg>
      <p:bgPr>
        <a:solidFill>
          <a:srgbClr val="000000"/>
        </a:solidFill>
        <a:effectLst/>
      </p:bgPr>
    </p:bg>
    <p:spTree>
      <p:nvGrpSpPr>
        <p:cNvPr id="1" name=""/>
        <p:cNvGrpSpPr/>
        <p:nvPr/>
      </p:nvGrpSpPr>
      <p:grpSpPr>
        <a:xfrm>
          <a:off x="0" y="0"/>
          <a:ext cx="0" cy="0"/>
          <a:chOff x="0" y="0"/>
          <a:chExt cx="0" cy="0"/>
        </a:xfrm>
      </p:grpSpPr>
      <p:grpSp>
        <p:nvGrpSpPr>
          <p:cNvPr id="3898" name="Group 1026"/>
          <p:cNvGrpSpPr/>
          <p:nvPr/>
        </p:nvGrpSpPr>
        <p:grpSpPr>
          <a:xfrm>
            <a:off x="0" y="3902075"/>
            <a:ext cx="3400426" cy="2949575"/>
            <a:chOff x="0" y="0"/>
            <a:chExt cx="3400425" cy="2949575"/>
          </a:xfrm>
        </p:grpSpPr>
        <p:sp>
          <p:nvSpPr>
            <p:cNvPr id="389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9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defRPr>
            </a:lvl1pPr>
          </a:lstStyle>
          <a:p>
            <a:r>
              <a:t>Title Text</a:t>
            </a:r>
          </a:p>
        </p:txBody>
      </p:sp>
      <p:sp>
        <p:nvSpPr>
          <p:cNvPr id="390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01"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530276794"/>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1_Title, Text, and 2 Content">
    <p:bg>
      <p:bgPr>
        <a:solidFill>
          <a:srgbClr val="000000"/>
        </a:solidFill>
        <a:effectLst/>
      </p:bgPr>
    </p:bg>
    <p:spTree>
      <p:nvGrpSpPr>
        <p:cNvPr id="1" name=""/>
        <p:cNvGrpSpPr/>
        <p:nvPr/>
      </p:nvGrpSpPr>
      <p:grpSpPr>
        <a:xfrm>
          <a:off x="0" y="0"/>
          <a:ext cx="0" cy="0"/>
          <a:chOff x="0" y="0"/>
          <a:chExt cx="0" cy="0"/>
        </a:xfrm>
      </p:grpSpPr>
      <p:grpSp>
        <p:nvGrpSpPr>
          <p:cNvPr id="3915" name="Group 1026"/>
          <p:cNvGrpSpPr/>
          <p:nvPr/>
        </p:nvGrpSpPr>
        <p:grpSpPr>
          <a:xfrm>
            <a:off x="0" y="3902075"/>
            <a:ext cx="3400426" cy="2949575"/>
            <a:chOff x="0" y="0"/>
            <a:chExt cx="3400425" cy="2949575"/>
          </a:xfrm>
        </p:grpSpPr>
        <p:sp>
          <p:nvSpPr>
            <p:cNvPr id="390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0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1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defRPr>
            </a:lvl1pPr>
          </a:lstStyle>
          <a:p>
            <a:r>
              <a:t>Title Text</a:t>
            </a:r>
          </a:p>
        </p:txBody>
      </p:sp>
      <p:sp>
        <p:nvSpPr>
          <p:cNvPr id="391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18"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0018621"/>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30_Blank">
    <p:bg>
      <p:bgPr>
        <a:solidFill>
          <a:srgbClr val="000000"/>
        </a:solidFill>
        <a:effectLst/>
      </p:bgPr>
    </p:bg>
    <p:spTree>
      <p:nvGrpSpPr>
        <p:cNvPr id="1" name=""/>
        <p:cNvGrpSpPr/>
        <p:nvPr/>
      </p:nvGrpSpPr>
      <p:grpSpPr>
        <a:xfrm>
          <a:off x="0" y="0"/>
          <a:ext cx="0" cy="0"/>
          <a:chOff x="0" y="0"/>
          <a:chExt cx="0" cy="0"/>
        </a:xfrm>
      </p:grpSpPr>
      <p:grpSp>
        <p:nvGrpSpPr>
          <p:cNvPr id="3932" name="Group 1026"/>
          <p:cNvGrpSpPr/>
          <p:nvPr/>
        </p:nvGrpSpPr>
        <p:grpSpPr>
          <a:xfrm>
            <a:off x="0" y="3902075"/>
            <a:ext cx="3400426" cy="2949575"/>
            <a:chOff x="0" y="0"/>
            <a:chExt cx="3400425" cy="2949575"/>
          </a:xfrm>
        </p:grpSpPr>
        <p:sp>
          <p:nvSpPr>
            <p:cNvPr id="3925"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6"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7"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8"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9"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30"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31"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33"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6199680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70083F-2CEF-8447-AFEA-D4521EE27E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74142375"/>
      </p:ext>
    </p:extLst>
  </p:cSld>
  <p:clrMapOvr>
    <a:masterClrMapping/>
  </p:clrMapOvr>
  <p:transition>
    <p:random/>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28_Title and Content">
    <p:bg>
      <p:bgPr>
        <a:solidFill>
          <a:srgbClr val="000000"/>
        </a:solidFill>
        <a:effectLst/>
      </p:bgPr>
    </p:bg>
    <p:spTree>
      <p:nvGrpSpPr>
        <p:cNvPr id="1" name=""/>
        <p:cNvGrpSpPr/>
        <p:nvPr/>
      </p:nvGrpSpPr>
      <p:grpSpPr>
        <a:xfrm>
          <a:off x="0" y="0"/>
          <a:ext cx="0" cy="0"/>
          <a:chOff x="0" y="0"/>
          <a:chExt cx="0" cy="0"/>
        </a:xfrm>
      </p:grpSpPr>
      <p:grpSp>
        <p:nvGrpSpPr>
          <p:cNvPr id="3944" name="Group 1026"/>
          <p:cNvGrpSpPr/>
          <p:nvPr/>
        </p:nvGrpSpPr>
        <p:grpSpPr>
          <a:xfrm>
            <a:off x="457200" y="992150"/>
            <a:ext cx="8153401" cy="1600239"/>
            <a:chOff x="0" y="-37"/>
            <a:chExt cx="8153400" cy="1600237"/>
          </a:xfrm>
        </p:grpSpPr>
        <p:sp>
          <p:nvSpPr>
            <p:cNvPr id="3940" name="Arc 1027"/>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600"/>
                    <a:pt x="102" y="21600"/>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1" name="Arc 1028"/>
            <p:cNvSpPr/>
            <p:nvPr/>
          </p:nvSpPr>
          <p:spPr>
            <a:xfrm>
              <a:off x="5175250" y="165070"/>
              <a:ext cx="2906713" cy="1270030"/>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2" name="Arc 1029"/>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0"/>
                  </a:moveTo>
                  <a:cubicBezTo>
                    <a:pt x="312" y="0"/>
                    <a:pt x="316" y="0"/>
                    <a:pt x="320" y="0"/>
                  </a:cubicBezTo>
                  <a:cubicBezTo>
                    <a:pt x="12072" y="0"/>
                    <a:pt x="21600" y="4835"/>
                    <a:pt x="21600" y="10800"/>
                  </a:cubicBezTo>
                  <a:cubicBezTo>
                    <a:pt x="21600" y="16765"/>
                    <a:pt x="12072" y="21600"/>
                    <a:pt x="320" y="21600"/>
                  </a:cubicBezTo>
                  <a:cubicBezTo>
                    <a:pt x="213" y="21600"/>
                    <a:pt x="106" y="21600"/>
                    <a:pt x="0" y="21599"/>
                  </a:cubicBezTo>
                  <a:lnTo>
                    <a:pt x="320" y="10800"/>
                  </a:lnTo>
                  <a:lnTo>
                    <a:pt x="308" y="0"/>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3" name="AutoShape 1030"/>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grpSp>
      <p:sp>
        <p:nvSpPr>
          <p:cNvPr id="3945" name="Title Text"/>
          <p:cNvSpPr txBox="1">
            <a:spLocks noGrp="1"/>
          </p:cNvSpPr>
          <p:nvPr>
            <p:ph type="title"/>
          </p:nvPr>
        </p:nvSpPr>
        <p:spPr>
          <a:xfrm>
            <a:off x="381000" y="381000"/>
            <a:ext cx="8458200" cy="1143000"/>
          </a:xfrm>
          <a:prstGeom prst="rect">
            <a:avLst/>
          </a:prstGeom>
          <a:noFill/>
        </p:spPr>
        <p:txBody>
          <a:bodyPr lIns="46005" tIns="46005" rIns="46005" bIns="46005" anchor="b"/>
          <a:lstStyle>
            <a:lvl1pPr algn="r">
              <a:defRPr sz="4400" i="1">
                <a:solidFill>
                  <a:srgbClr val="FFCC66"/>
                </a:solidFill>
              </a:defRPr>
            </a:lvl1pPr>
          </a:lstStyle>
          <a:p>
            <a:r>
              <a:t>Title Text</a:t>
            </a:r>
          </a:p>
        </p:txBody>
      </p:sp>
      <p:sp>
        <p:nvSpPr>
          <p:cNvPr id="3946" name="Body Level One…"/>
          <p:cNvSpPr txBox="1">
            <a:spLocks noGrp="1"/>
          </p:cNvSpPr>
          <p:nvPr>
            <p:ph type="body" idx="1"/>
          </p:nvPr>
        </p:nvSpPr>
        <p:spPr>
          <a:xfrm>
            <a:off x="381000" y="2057400"/>
            <a:ext cx="8458200" cy="4114800"/>
          </a:xfrm>
          <a:prstGeom prst="rect">
            <a:avLst/>
          </a:prstGeom>
        </p:spPr>
        <p:txBody>
          <a:bodyPr lIns="46005" tIns="46005" rIns="46005" bIns="46005">
            <a:normAutofit/>
          </a:bodyPr>
          <a:lstStyle>
            <a:lvl1pPr marL="342659" indent="-342659">
              <a:buClr>
                <a:srgbClr val="FFCC66"/>
              </a:buClr>
              <a:buSzPct val="100000"/>
              <a:buChar char="•"/>
              <a:defRPr b="1">
                <a:solidFill>
                  <a:srgbClr val="FFFFCC"/>
                </a:solidFill>
              </a:defRPr>
            </a:lvl1pPr>
            <a:lvl2pPr marL="783220" indent="-326340">
              <a:buClr>
                <a:srgbClr val="FFCC66"/>
              </a:buClr>
              <a:buSzPct val="100000"/>
              <a:buChar char="–"/>
              <a:defRPr b="1">
                <a:solidFill>
                  <a:srgbClr val="FFFFCC"/>
                </a:solidFill>
              </a:defRPr>
            </a:lvl2pPr>
            <a:lvl3pPr marL="1218345" indent="-304585">
              <a:buClr>
                <a:srgbClr val="FFCC66"/>
              </a:buClr>
              <a:buSzPct val="100000"/>
              <a:buChar char="•"/>
              <a:defRPr b="1">
                <a:solidFill>
                  <a:srgbClr val="FFFFCC"/>
                </a:solidFill>
              </a:defRPr>
            </a:lvl3pPr>
            <a:lvl4pPr marL="1736140" indent="-365502">
              <a:buClr>
                <a:srgbClr val="FFCC66"/>
              </a:buClr>
              <a:buSzPct val="100000"/>
              <a:buChar char="–"/>
              <a:defRPr b="1">
                <a:solidFill>
                  <a:srgbClr val="FFFFCC"/>
                </a:solidFill>
              </a:defRPr>
            </a:lvl4pPr>
            <a:lvl5pPr marL="2193020" indent="-365502">
              <a:buClr>
                <a:srgbClr val="FFCC66"/>
              </a:buClr>
              <a:defRPr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3947" name="Slide Number"/>
          <p:cNvSpPr txBox="1">
            <a:spLocks noGrp="1"/>
          </p:cNvSpPr>
          <p:nvPr>
            <p:ph type="sldNum" sz="quarter" idx="2"/>
          </p:nvPr>
        </p:nvSpPr>
        <p:spPr>
          <a:xfrm>
            <a:off x="8155722" y="6408503"/>
            <a:ext cx="302479" cy="289394"/>
          </a:xfrm>
          <a:prstGeom prst="rect">
            <a:avLst/>
          </a:prstGeom>
        </p:spPr>
        <p:txBody>
          <a:bodyPr lIns="46005" tIns="46005" rIns="46005" bIns="46005" anchor="ctr"/>
          <a:lstStyle>
            <a:lvl1pPr>
              <a:defRPr>
                <a:solidFill>
                  <a:srgbClr val="FFFFCC"/>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776064910"/>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31_Blank">
    <p:bg>
      <p:bgPr>
        <a:solidFill>
          <a:srgbClr val="FFFFFF"/>
        </a:solidFill>
        <a:effectLst/>
      </p:bgPr>
    </p:bg>
    <p:spTree>
      <p:nvGrpSpPr>
        <p:cNvPr id="1" name=""/>
        <p:cNvGrpSpPr/>
        <p:nvPr/>
      </p:nvGrpSpPr>
      <p:grpSpPr>
        <a:xfrm>
          <a:off x="0" y="0"/>
          <a:ext cx="0" cy="0"/>
          <a:chOff x="0" y="0"/>
          <a:chExt cx="0" cy="0"/>
        </a:xfrm>
      </p:grpSpPr>
      <p:sp>
        <p:nvSpPr>
          <p:cNvPr id="3954" name="Rectangle 1"/>
          <p:cNvSpPr/>
          <p:nvPr/>
        </p:nvSpPr>
        <p:spPr>
          <a:xfrm>
            <a:off x="0" y="0"/>
            <a:ext cx="9144000" cy="6858000"/>
          </a:xfrm>
          <a:prstGeom prst="rect">
            <a:avLst/>
          </a:prstGeom>
          <a:gradFill>
            <a:gsLst>
              <a:gs pos="0">
                <a:srgbClr val="000000"/>
              </a:gs>
              <a:gs pos="50000">
                <a:srgbClr val="121D91"/>
              </a:gs>
              <a:gs pos="100000">
                <a:srgbClr val="000000"/>
              </a:gs>
            </a:gsLst>
          </a:gradFill>
          <a:ln w="12600">
            <a:solidFill>
              <a:srgbClr val="000000"/>
            </a:solidFill>
            <a:miter/>
          </a:ln>
        </p:spPr>
        <p:txBody>
          <a:bodyPr lIns="45719" rIns="45719" anchor="ctr"/>
          <a:lstStyle/>
          <a:p>
            <a:pPr>
              <a:defRPr>
                <a:solidFill>
                  <a:srgbClr val="000000"/>
                </a:solidFill>
                <a:latin typeface="Times New Roman"/>
                <a:ea typeface="Times New Roman"/>
                <a:cs typeface="Times New Roman"/>
                <a:sym typeface="Times New Roman"/>
              </a:defRPr>
            </a:pPr>
            <a:endParaRPr/>
          </a:p>
        </p:txBody>
      </p:sp>
      <p:sp>
        <p:nvSpPr>
          <p:cNvPr id="3955" name="Text Box 2"/>
          <p:cNvSpPr txBox="1"/>
          <p:nvPr/>
        </p:nvSpPr>
        <p:spPr>
          <a:xfrm>
            <a:off x="794239" y="6570253"/>
            <a:ext cx="803893" cy="207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p>
            <a:pPr algn="ctr">
              <a:spcBef>
                <a:spcPts val="500"/>
              </a:spcBef>
              <a:tabLst>
                <a:tab pos="812800" algn="l"/>
                <a:tab pos="1638300" algn="l"/>
                <a:tab pos="2451100" algn="l"/>
                <a:tab pos="3276600" algn="l"/>
                <a:tab pos="4102100" algn="l"/>
                <a:tab pos="4914900" algn="l"/>
                <a:tab pos="5740400" algn="l"/>
                <a:tab pos="6553200" algn="l"/>
                <a:tab pos="7378700" algn="l"/>
                <a:tab pos="8204200" algn="l"/>
                <a:tab pos="9017000" algn="l"/>
              </a:tabLst>
              <a:defRPr sz="800" b="1">
                <a:solidFill>
                  <a:srgbClr val="FFFFFF"/>
                </a:solidFill>
              </a:defRPr>
            </a:pPr>
            <a:r>
              <a:t>© </a:t>
            </a:r>
            <a:r>
              <a:rPr sz="900"/>
              <a:t>2006</a:t>
            </a:r>
            <a:r>
              <a:t> TBBMI</a:t>
            </a:r>
          </a:p>
        </p:txBody>
      </p:sp>
      <p:sp>
        <p:nvSpPr>
          <p:cNvPr id="3956" name="Rectangle 3"/>
          <p:cNvSpPr txBox="1"/>
          <p:nvPr/>
        </p:nvSpPr>
        <p:spPr>
          <a:xfrm>
            <a:off x="7884120" y="6534253"/>
            <a:ext cx="594132" cy="249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lvl1pPr algn="ctr">
              <a:tabLst>
                <a:tab pos="812800" algn="l"/>
                <a:tab pos="1638300" algn="l"/>
                <a:tab pos="2451100" algn="l"/>
                <a:tab pos="3276600" algn="l"/>
                <a:tab pos="4089400" algn="l"/>
                <a:tab pos="4914900" algn="l"/>
                <a:tab pos="5727700" algn="l"/>
                <a:tab pos="6553200" algn="l"/>
                <a:tab pos="7378700" algn="l"/>
                <a:tab pos="8191500" algn="l"/>
                <a:tab pos="9017000" algn="l"/>
              </a:tabLst>
              <a:defRPr sz="900" b="1">
                <a:solidFill>
                  <a:srgbClr val="FFFFFF"/>
                </a:solidFill>
                <a:latin typeface="Comic Sans MS"/>
                <a:ea typeface="Comic Sans MS"/>
                <a:cs typeface="Comic Sans MS"/>
                <a:sym typeface="Comic Sans MS"/>
              </a:defRPr>
            </a:lvl1pPr>
          </a:lstStyle>
          <a:p>
            <a:r>
              <a:t>9.65.08.</a:t>
            </a:r>
          </a:p>
        </p:txBody>
      </p:sp>
      <p:sp>
        <p:nvSpPr>
          <p:cNvPr id="3957" name="Rectangle 4"/>
          <p:cNvSpPr txBox="1"/>
          <p:nvPr/>
        </p:nvSpPr>
        <p:spPr>
          <a:xfrm>
            <a:off x="507489" y="106362"/>
            <a:ext cx="3969783" cy="919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19" tIns="45519" rIns="45519" bIns="45519">
            <a:spAutoFit/>
          </a:bodyPr>
          <a:lstStyle>
            <a:lvl1pPr>
              <a:lnSpc>
                <a:spcPct val="125000"/>
              </a:lnSpc>
              <a:spcBef>
                <a:spcPts val="1300"/>
              </a:spcBef>
              <a:tabLst>
                <a:tab pos="812800" algn="l"/>
                <a:tab pos="1638300" algn="l"/>
                <a:tab pos="2451100" algn="l"/>
                <a:tab pos="3276600" algn="l"/>
                <a:tab pos="4089400" algn="l"/>
                <a:tab pos="4914900" algn="l"/>
                <a:tab pos="5727700" algn="l"/>
                <a:tab pos="6553200" algn="l"/>
                <a:tab pos="7378700" algn="l"/>
                <a:tab pos="8191500" algn="l"/>
                <a:tab pos="9017000" algn="l"/>
              </a:tabLst>
              <a:defRPr b="1">
                <a:solidFill>
                  <a:srgbClr val="FFFF00"/>
                </a:solidFill>
                <a:latin typeface="+mn-lt"/>
                <a:ea typeface="+mn-ea"/>
                <a:cs typeface="+mn-cs"/>
                <a:sym typeface="Helvetica"/>
              </a:defRPr>
            </a:lvl1pPr>
          </a:lstStyle>
          <a:p>
            <a:r>
              <a:t>The  New Testament          Comes Together</a:t>
            </a:r>
          </a:p>
        </p:txBody>
      </p:sp>
      <p:sp>
        <p:nvSpPr>
          <p:cNvPr id="395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6177776"/>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32_Blank">
    <p:bg>
      <p:bgPr>
        <a:blipFill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965" name="Slide Number"/>
          <p:cNvSpPr txBox="1">
            <a:spLocks noGrp="1"/>
          </p:cNvSpPr>
          <p:nvPr>
            <p:ph type="sldNum" sz="quarter" idx="2"/>
          </p:nvPr>
        </p:nvSpPr>
        <p:spPr>
          <a:xfrm>
            <a:off x="8176323" y="6248400"/>
            <a:ext cx="281877" cy="287023"/>
          </a:xfrm>
          <a:prstGeom prst="rect">
            <a:avLst/>
          </a:prstGeom>
        </p:spPr>
        <p:txBody>
          <a:bodyPr lIns="45687" tIns="45687" rIns="45687" bIns="45687"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88471963"/>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29_Title and Content">
    <p:bg>
      <p:bgPr>
        <a:solidFill>
          <a:srgbClr val="390039"/>
        </a:solidFill>
        <a:effectLst/>
      </p:bgPr>
    </p:bg>
    <p:spTree>
      <p:nvGrpSpPr>
        <p:cNvPr id="1" name=""/>
        <p:cNvGrpSpPr/>
        <p:nvPr/>
      </p:nvGrpSpPr>
      <p:grpSpPr>
        <a:xfrm>
          <a:off x="0" y="0"/>
          <a:ext cx="0" cy="0"/>
          <a:chOff x="0" y="0"/>
          <a:chExt cx="0" cy="0"/>
        </a:xfrm>
      </p:grpSpPr>
      <p:sp>
        <p:nvSpPr>
          <p:cNvPr id="398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982"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8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96976237"/>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28_Section Header">
    <p:bg>
      <p:bgPr>
        <a:solidFill>
          <a:srgbClr val="390039"/>
        </a:solidFill>
        <a:effectLst/>
      </p:bgPr>
    </p:bg>
    <p:spTree>
      <p:nvGrpSpPr>
        <p:cNvPr id="1" name=""/>
        <p:cNvGrpSpPr/>
        <p:nvPr/>
      </p:nvGrpSpPr>
      <p:grpSpPr>
        <a:xfrm>
          <a:off x="0" y="0"/>
          <a:ext cx="0" cy="0"/>
          <a:chOff x="0" y="0"/>
          <a:chExt cx="0" cy="0"/>
        </a:xfrm>
      </p:grpSpPr>
      <p:sp>
        <p:nvSpPr>
          <p:cNvPr id="399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F8F8EF"/>
                </a:solidFill>
                <a:effectLst>
                  <a:outerShdw blurRad="38100" dist="38100" dir="2700000" rotWithShape="0">
                    <a:srgbClr val="000000">
                      <a:alpha val="43137"/>
                    </a:srgbClr>
                  </a:outerShdw>
                </a:effectLst>
              </a:defRPr>
            </a:lvl1pPr>
          </a:lstStyle>
          <a:p>
            <a:r>
              <a:t>Title Text</a:t>
            </a:r>
          </a:p>
        </p:txBody>
      </p:sp>
      <p:sp>
        <p:nvSpPr>
          <p:cNvPr id="399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8F8EF"/>
                </a:solidFill>
                <a:effectLst>
                  <a:outerShdw blurRad="38100" dist="38100" dir="2700000" rotWithShape="0">
                    <a:srgbClr val="000000">
                      <a:alpha val="43137"/>
                    </a:srgbClr>
                  </a:outerShdw>
                </a:effectLst>
              </a:defRPr>
            </a:lvl1pPr>
            <a:lvl2pPr marL="0" indent="457200">
              <a:spcBef>
                <a:spcPts val="400"/>
              </a:spcBef>
              <a:buSzTx/>
              <a:buNone/>
              <a:defRPr sz="2000">
                <a:solidFill>
                  <a:srgbClr val="F8F8EF"/>
                </a:solidFill>
                <a:effectLst>
                  <a:outerShdw blurRad="38100" dist="38100" dir="2700000" rotWithShape="0">
                    <a:srgbClr val="000000">
                      <a:alpha val="43137"/>
                    </a:srgbClr>
                  </a:outerShdw>
                </a:effectLst>
              </a:defRPr>
            </a:lvl2pPr>
            <a:lvl3pPr marL="0" indent="914400">
              <a:spcBef>
                <a:spcPts val="400"/>
              </a:spcBef>
              <a:buSzTx/>
              <a:buNone/>
              <a:defRPr sz="2000">
                <a:solidFill>
                  <a:srgbClr val="F8F8EF"/>
                </a:solidFill>
                <a:effectLst>
                  <a:outerShdw blurRad="38100" dist="38100" dir="2700000" rotWithShape="0">
                    <a:srgbClr val="000000">
                      <a:alpha val="43137"/>
                    </a:srgbClr>
                  </a:outerShdw>
                </a:effectLst>
              </a:defRPr>
            </a:lvl3pPr>
            <a:lvl4pPr marL="0" indent="1371600">
              <a:spcBef>
                <a:spcPts val="400"/>
              </a:spcBef>
              <a:buSzTx/>
              <a:buNone/>
              <a:defRPr sz="2000">
                <a:solidFill>
                  <a:srgbClr val="F8F8EF"/>
                </a:solidFill>
                <a:effectLst>
                  <a:outerShdw blurRad="38100" dist="38100" dir="2700000" rotWithShape="0">
                    <a:srgbClr val="000000">
                      <a:alpha val="43137"/>
                    </a:srgbClr>
                  </a:outerShdw>
                </a:effectLst>
              </a:defRPr>
            </a:lvl4pPr>
            <a:lvl5pPr marL="0" indent="1828800">
              <a:spcBef>
                <a:spcPts val="400"/>
              </a:spcBef>
              <a:buSzTx/>
              <a:buNone/>
              <a:defRPr sz="20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92"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2763930"/>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28_Two Content">
    <p:bg>
      <p:bgPr>
        <a:solidFill>
          <a:srgbClr val="390039"/>
        </a:solidFill>
        <a:effectLst/>
      </p:bgPr>
    </p:bg>
    <p:spTree>
      <p:nvGrpSpPr>
        <p:cNvPr id="1" name=""/>
        <p:cNvGrpSpPr/>
        <p:nvPr/>
      </p:nvGrpSpPr>
      <p:grpSpPr>
        <a:xfrm>
          <a:off x="0" y="0"/>
          <a:ext cx="0" cy="0"/>
          <a:chOff x="0" y="0"/>
          <a:chExt cx="0" cy="0"/>
        </a:xfrm>
      </p:grpSpPr>
      <p:sp>
        <p:nvSpPr>
          <p:cNvPr id="399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00"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F8F8EF"/>
                </a:solidFill>
                <a:effectLst>
                  <a:outerShdw blurRad="38100" dist="38100" dir="2700000" rotWithShape="0">
                    <a:srgbClr val="000000">
                      <a:alpha val="43137"/>
                    </a:srgbClr>
                  </a:outerShdw>
                </a:effectLst>
              </a:defRPr>
            </a:lvl1pPr>
            <a:lvl2pPr marL="790575" indent="-333375">
              <a:spcBef>
                <a:spcPts val="600"/>
              </a:spcBef>
              <a:buSzPct val="100000"/>
              <a:buChar char="–"/>
              <a:defRPr sz="2800">
                <a:solidFill>
                  <a:srgbClr val="F8F8EF"/>
                </a:solidFill>
                <a:effectLst>
                  <a:outerShdw blurRad="38100" dist="38100" dir="2700000" rotWithShape="0">
                    <a:srgbClr val="000000">
                      <a:alpha val="43137"/>
                    </a:srgbClr>
                  </a:outerShdw>
                </a:effectLst>
              </a:defRPr>
            </a:lvl2pPr>
            <a:lvl3pPr marL="1234439" indent="-320039">
              <a:spcBef>
                <a:spcPts val="600"/>
              </a:spcBef>
              <a:buSzPct val="100000"/>
              <a:buChar char="•"/>
              <a:defRPr sz="2800">
                <a:solidFill>
                  <a:srgbClr val="F8F8EF"/>
                </a:solidFill>
                <a:effectLst>
                  <a:outerShdw blurRad="38100" dist="38100" dir="2700000" rotWithShape="0">
                    <a:srgbClr val="000000">
                      <a:alpha val="43137"/>
                    </a:srgbClr>
                  </a:outerShdw>
                </a:effectLst>
              </a:defRPr>
            </a:lvl3pPr>
            <a:lvl4pPr marL="1727200" indent="-355600">
              <a:spcBef>
                <a:spcPts val="600"/>
              </a:spcBef>
              <a:buSzPct val="100000"/>
              <a:buChar char="–"/>
              <a:defRPr sz="2800">
                <a:solidFill>
                  <a:srgbClr val="F8F8EF"/>
                </a:solidFill>
                <a:effectLst>
                  <a:outerShdw blurRad="38100" dist="38100" dir="2700000" rotWithShape="0">
                    <a:srgbClr val="000000">
                      <a:alpha val="43137"/>
                    </a:srgbClr>
                  </a:outerShdw>
                </a:effectLst>
              </a:defRPr>
            </a:lvl4pPr>
            <a:lvl5pPr marL="2184400" indent="-355600">
              <a:spcBef>
                <a:spcPts val="600"/>
              </a:spcBef>
              <a:buChar char="»"/>
              <a:defRPr sz="28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0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49367247"/>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28_Comparison">
    <p:bg>
      <p:bgPr>
        <a:solidFill>
          <a:srgbClr val="390039"/>
        </a:solidFill>
        <a:effectLst/>
      </p:bgPr>
    </p:bg>
    <p:spTree>
      <p:nvGrpSpPr>
        <p:cNvPr id="1" name=""/>
        <p:cNvGrpSpPr/>
        <p:nvPr/>
      </p:nvGrpSpPr>
      <p:grpSpPr>
        <a:xfrm>
          <a:off x="0" y="0"/>
          <a:ext cx="0" cy="0"/>
          <a:chOff x="0" y="0"/>
          <a:chExt cx="0" cy="0"/>
        </a:xfrm>
      </p:grpSpPr>
      <p:sp>
        <p:nvSpPr>
          <p:cNvPr id="400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0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8F8EF"/>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8F8EF"/>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8F8EF"/>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8F8EF"/>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1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401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15356568"/>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28_Title Only">
    <p:bg>
      <p:bgPr>
        <a:solidFill>
          <a:srgbClr val="390039"/>
        </a:solidFill>
        <a:effectLst/>
      </p:bgPr>
    </p:bg>
    <p:spTree>
      <p:nvGrpSpPr>
        <p:cNvPr id="1" name=""/>
        <p:cNvGrpSpPr/>
        <p:nvPr/>
      </p:nvGrpSpPr>
      <p:grpSpPr>
        <a:xfrm>
          <a:off x="0" y="0"/>
          <a:ext cx="0" cy="0"/>
          <a:chOff x="0" y="0"/>
          <a:chExt cx="0" cy="0"/>
        </a:xfrm>
      </p:grpSpPr>
      <p:sp>
        <p:nvSpPr>
          <p:cNvPr id="401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19"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2026421"/>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33_Blank">
    <p:bg>
      <p:bgPr>
        <a:solidFill>
          <a:srgbClr val="390039"/>
        </a:solidFill>
        <a:effectLst/>
      </p:bgPr>
    </p:bg>
    <p:spTree>
      <p:nvGrpSpPr>
        <p:cNvPr id="1" name=""/>
        <p:cNvGrpSpPr/>
        <p:nvPr/>
      </p:nvGrpSpPr>
      <p:grpSpPr>
        <a:xfrm>
          <a:off x="0" y="0"/>
          <a:ext cx="0" cy="0"/>
          <a:chOff x="0" y="0"/>
          <a:chExt cx="0" cy="0"/>
        </a:xfrm>
      </p:grpSpPr>
      <p:sp>
        <p:nvSpPr>
          <p:cNvPr id="402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5767849"/>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28_Content with Caption">
    <p:bg>
      <p:bgPr>
        <a:solidFill>
          <a:srgbClr val="390039"/>
        </a:solidFill>
        <a:effectLst/>
      </p:bgPr>
    </p:bg>
    <p:spTree>
      <p:nvGrpSpPr>
        <p:cNvPr id="1" name=""/>
        <p:cNvGrpSpPr/>
        <p:nvPr/>
      </p:nvGrpSpPr>
      <p:grpSpPr>
        <a:xfrm>
          <a:off x="0" y="0"/>
          <a:ext cx="0" cy="0"/>
          <a:chOff x="0" y="0"/>
          <a:chExt cx="0" cy="0"/>
        </a:xfrm>
      </p:grpSpPr>
      <p:sp>
        <p:nvSpPr>
          <p:cNvPr id="403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403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3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403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8291179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FF7992-A369-964D-B3DF-C613560FEBA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82579035"/>
      </p:ext>
    </p:extLst>
  </p:cSld>
  <p:clrMapOvr>
    <a:masterClrMapping/>
  </p:clrMapOvr>
  <p:transition>
    <p:random/>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28_Picture with Caption">
    <p:bg>
      <p:bgPr>
        <a:solidFill>
          <a:srgbClr val="390039"/>
        </a:solidFill>
        <a:effectLst/>
      </p:bgPr>
    </p:bg>
    <p:spTree>
      <p:nvGrpSpPr>
        <p:cNvPr id="1" name=""/>
        <p:cNvGrpSpPr/>
        <p:nvPr/>
      </p:nvGrpSpPr>
      <p:grpSpPr>
        <a:xfrm>
          <a:off x="0" y="0"/>
          <a:ext cx="0" cy="0"/>
          <a:chOff x="0" y="0"/>
          <a:chExt cx="0" cy="0"/>
        </a:xfrm>
      </p:grpSpPr>
      <p:sp>
        <p:nvSpPr>
          <p:cNvPr id="404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404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404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8F8EF"/>
                </a:solidFill>
                <a:effectLst>
                  <a:outerShdw blurRad="38100" dist="38100" dir="2700000" rotWithShape="0">
                    <a:srgbClr val="000000">
                      <a:alpha val="43137"/>
                    </a:srgbClr>
                  </a:outerShdw>
                </a:effectLst>
              </a:defRPr>
            </a:lvl1pPr>
            <a:lvl2pPr marL="0" indent="457200">
              <a:spcBef>
                <a:spcPts val="300"/>
              </a:spcBef>
              <a:buSzTx/>
              <a:buNone/>
              <a:defRPr sz="1400">
                <a:solidFill>
                  <a:srgbClr val="F8F8EF"/>
                </a:solidFill>
                <a:effectLst>
                  <a:outerShdw blurRad="38100" dist="38100" dir="2700000" rotWithShape="0">
                    <a:srgbClr val="000000">
                      <a:alpha val="43137"/>
                    </a:srgbClr>
                  </a:outerShdw>
                </a:effectLst>
              </a:defRPr>
            </a:lvl2pPr>
            <a:lvl3pPr marL="0" indent="914400">
              <a:spcBef>
                <a:spcPts val="300"/>
              </a:spcBef>
              <a:buSzTx/>
              <a:buNone/>
              <a:defRPr sz="1400">
                <a:solidFill>
                  <a:srgbClr val="F8F8EF"/>
                </a:solidFill>
                <a:effectLst>
                  <a:outerShdw blurRad="38100" dist="38100" dir="2700000" rotWithShape="0">
                    <a:srgbClr val="000000">
                      <a:alpha val="43137"/>
                    </a:srgbClr>
                  </a:outerShdw>
                </a:effectLst>
              </a:defRPr>
            </a:lvl3pPr>
            <a:lvl4pPr marL="0" indent="1371600">
              <a:spcBef>
                <a:spcPts val="300"/>
              </a:spcBef>
              <a:buSzTx/>
              <a:buNone/>
              <a:defRPr sz="1400">
                <a:solidFill>
                  <a:srgbClr val="F8F8EF"/>
                </a:solidFill>
                <a:effectLst>
                  <a:outerShdw blurRad="38100" dist="38100" dir="2700000" rotWithShape="0">
                    <a:srgbClr val="000000">
                      <a:alpha val="43137"/>
                    </a:srgbClr>
                  </a:outerShdw>
                </a:effectLst>
              </a:defRPr>
            </a:lvl4pPr>
            <a:lvl5pPr marL="0" indent="1828800">
              <a:spcBef>
                <a:spcPts val="300"/>
              </a:spcBef>
              <a:buSzTx/>
              <a:buNone/>
              <a:defRPr sz="14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4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24246604"/>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28_Title and Vertical Text">
    <p:bg>
      <p:bgPr>
        <a:solidFill>
          <a:srgbClr val="390039"/>
        </a:solidFill>
        <a:effectLst/>
      </p:bgPr>
    </p:bg>
    <p:spTree>
      <p:nvGrpSpPr>
        <p:cNvPr id="1" name=""/>
        <p:cNvGrpSpPr/>
        <p:nvPr/>
      </p:nvGrpSpPr>
      <p:grpSpPr>
        <a:xfrm>
          <a:off x="0" y="0"/>
          <a:ext cx="0" cy="0"/>
          <a:chOff x="0" y="0"/>
          <a:chExt cx="0" cy="0"/>
        </a:xfrm>
      </p:grpSpPr>
      <p:sp>
        <p:nvSpPr>
          <p:cNvPr id="4053"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54"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55"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09094067"/>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28_Vertical Title and Text">
    <p:bg>
      <p:bgPr>
        <a:solidFill>
          <a:srgbClr val="390039"/>
        </a:solidFill>
        <a:effectLst/>
      </p:bgPr>
    </p:bg>
    <p:spTree>
      <p:nvGrpSpPr>
        <p:cNvPr id="1" name=""/>
        <p:cNvGrpSpPr/>
        <p:nvPr/>
      </p:nvGrpSpPr>
      <p:grpSpPr>
        <a:xfrm>
          <a:off x="0" y="0"/>
          <a:ext cx="0" cy="0"/>
          <a:chOff x="0" y="0"/>
          <a:chExt cx="0" cy="0"/>
        </a:xfrm>
      </p:grpSpPr>
      <p:sp>
        <p:nvSpPr>
          <p:cNvPr id="4062"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63"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6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50474110"/>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1_Title, Text and Clip Art">
    <p:bg>
      <p:bgPr>
        <a:solidFill>
          <a:srgbClr val="390039"/>
        </a:solidFill>
        <a:effectLst/>
      </p:bgPr>
    </p:bg>
    <p:spTree>
      <p:nvGrpSpPr>
        <p:cNvPr id="1" name=""/>
        <p:cNvGrpSpPr/>
        <p:nvPr/>
      </p:nvGrpSpPr>
      <p:grpSpPr>
        <a:xfrm>
          <a:off x="0" y="0"/>
          <a:ext cx="0" cy="0"/>
          <a:chOff x="0" y="0"/>
          <a:chExt cx="0" cy="0"/>
        </a:xfrm>
      </p:grpSpPr>
      <p:sp>
        <p:nvSpPr>
          <p:cNvPr id="407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72"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7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06556997"/>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18_Title Slide">
    <p:bg>
      <p:bgPr>
        <a:solidFill>
          <a:srgbClr val="FFFFFF"/>
        </a:solidFill>
        <a:effectLst/>
      </p:bgPr>
    </p:bg>
    <p:spTree>
      <p:nvGrpSpPr>
        <p:cNvPr id="1" name=""/>
        <p:cNvGrpSpPr/>
        <p:nvPr/>
      </p:nvGrpSpPr>
      <p:grpSpPr>
        <a:xfrm>
          <a:off x="0" y="0"/>
          <a:ext cx="0" cy="0"/>
          <a:chOff x="0" y="0"/>
          <a:chExt cx="0" cy="0"/>
        </a:xfrm>
      </p:grpSpPr>
      <p:sp>
        <p:nvSpPr>
          <p:cNvPr id="4080" name="Title Text"/>
          <p:cNvSpPr txBox="1">
            <a:spLocks noGrp="1"/>
          </p:cNvSpPr>
          <p:nvPr>
            <p:ph type="title"/>
          </p:nvPr>
        </p:nvSpPr>
        <p:spPr>
          <a:xfrm>
            <a:off x="685436" y="2130088"/>
            <a:ext cx="7773128" cy="1470291"/>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081" name="Body Level One…"/>
          <p:cNvSpPr txBox="1">
            <a:spLocks noGrp="1"/>
          </p:cNvSpPr>
          <p:nvPr>
            <p:ph type="body" sz="quarter" idx="1"/>
          </p:nvPr>
        </p:nvSpPr>
        <p:spPr>
          <a:xfrm>
            <a:off x="1371990" y="3886163"/>
            <a:ext cx="6400019" cy="1752737"/>
          </a:xfrm>
          <a:prstGeom prst="rect">
            <a:avLst/>
          </a:prstGeom>
        </p:spPr>
        <p:txBody>
          <a:bodyPr lIns="32888" tIns="32888" rIns="32888" bIns="32888">
            <a:normAutofit/>
          </a:bodyPr>
          <a:lstStyle>
            <a:lvl1pPr marL="0" indent="0" algn="ctr" defTabSz="321311">
              <a:spcBef>
                <a:spcPts val="500"/>
              </a:spcBef>
              <a:buSzTx/>
              <a:buNone/>
              <a:defRPr sz="2300">
                <a:solidFill>
                  <a:srgbClr val="000000"/>
                </a:solidFill>
              </a:defRPr>
            </a:lvl1pPr>
            <a:lvl2pPr marL="0" indent="321311" algn="ctr" defTabSz="321311">
              <a:spcBef>
                <a:spcPts val="500"/>
              </a:spcBef>
              <a:buSzTx/>
              <a:buNone/>
              <a:defRPr sz="2300">
                <a:solidFill>
                  <a:srgbClr val="000000"/>
                </a:solidFill>
              </a:defRPr>
            </a:lvl2pPr>
            <a:lvl3pPr marL="0" indent="642622" algn="ctr" defTabSz="321311">
              <a:spcBef>
                <a:spcPts val="500"/>
              </a:spcBef>
              <a:buSzTx/>
              <a:buNone/>
              <a:defRPr sz="2300">
                <a:solidFill>
                  <a:srgbClr val="000000"/>
                </a:solidFill>
              </a:defRPr>
            </a:lvl3pPr>
            <a:lvl4pPr marL="0" indent="963933" algn="ctr" defTabSz="321311">
              <a:spcBef>
                <a:spcPts val="500"/>
              </a:spcBef>
              <a:buSzTx/>
              <a:buNone/>
              <a:defRPr sz="2300">
                <a:solidFill>
                  <a:srgbClr val="000000"/>
                </a:solidFill>
              </a:defRPr>
            </a:lvl4pPr>
            <a:lvl5pPr marL="0" indent="1285244" algn="ctr"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8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70915298"/>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30_Title and Content">
    <p:bg>
      <p:bgPr>
        <a:solidFill>
          <a:srgbClr val="FFFFFF"/>
        </a:solidFill>
        <a:effectLst/>
      </p:bgPr>
    </p:bg>
    <p:spTree>
      <p:nvGrpSpPr>
        <p:cNvPr id="1" name=""/>
        <p:cNvGrpSpPr/>
        <p:nvPr/>
      </p:nvGrpSpPr>
      <p:grpSpPr>
        <a:xfrm>
          <a:off x="0" y="0"/>
          <a:ext cx="0" cy="0"/>
          <a:chOff x="0" y="0"/>
          <a:chExt cx="0" cy="0"/>
        </a:xfrm>
      </p:grpSpPr>
      <p:sp>
        <p:nvSpPr>
          <p:cNvPr id="4089"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090" name="Body Level One…"/>
          <p:cNvSpPr txBox="1">
            <a:spLocks noGrp="1"/>
          </p:cNvSpPr>
          <p:nvPr>
            <p:ph type="body" sz="half" idx="1"/>
          </p:nvPr>
        </p:nvSpPr>
        <p:spPr>
          <a:xfrm>
            <a:off x="321507" y="1125335"/>
            <a:ext cx="5786029" cy="3181720"/>
          </a:xfrm>
          <a:prstGeom prst="rect">
            <a:avLst/>
          </a:prstGeom>
        </p:spPr>
        <p:txBody>
          <a:bodyPr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91"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80414406"/>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29_Section Header">
    <p:bg>
      <p:bgPr>
        <a:solidFill>
          <a:srgbClr val="FFFFFF"/>
        </a:solidFill>
        <a:effectLst/>
      </p:bgPr>
    </p:bg>
    <p:spTree>
      <p:nvGrpSpPr>
        <p:cNvPr id="1" name=""/>
        <p:cNvGrpSpPr/>
        <p:nvPr/>
      </p:nvGrpSpPr>
      <p:grpSpPr>
        <a:xfrm>
          <a:off x="0" y="0"/>
          <a:ext cx="0" cy="0"/>
          <a:chOff x="0" y="0"/>
          <a:chExt cx="0" cy="0"/>
        </a:xfrm>
      </p:grpSpPr>
      <p:sp>
        <p:nvSpPr>
          <p:cNvPr id="4098" name="Title Text"/>
          <p:cNvSpPr txBox="1">
            <a:spLocks noGrp="1"/>
          </p:cNvSpPr>
          <p:nvPr>
            <p:ph type="title"/>
          </p:nvPr>
        </p:nvSpPr>
        <p:spPr>
          <a:xfrm>
            <a:off x="722289" y="4406413"/>
            <a:ext cx="7772010" cy="1363116"/>
          </a:xfrm>
          <a:prstGeom prst="rect">
            <a:avLst/>
          </a:prstGeom>
          <a:noFill/>
        </p:spPr>
        <p:txBody>
          <a:bodyPr lIns="32888" tIns="32888" rIns="32888" bIns="32888" anchor="t"/>
          <a:lstStyle>
            <a:lvl1pPr algn="l" defTabSz="321311">
              <a:defRPr cap="all">
                <a:solidFill>
                  <a:srgbClr val="000000"/>
                </a:solidFill>
              </a:defRPr>
            </a:lvl1pPr>
          </a:lstStyle>
          <a:p>
            <a:r>
              <a:t>Title Text</a:t>
            </a:r>
          </a:p>
        </p:txBody>
      </p:sp>
      <p:sp>
        <p:nvSpPr>
          <p:cNvPr id="4099" name="Body Level One…"/>
          <p:cNvSpPr txBox="1">
            <a:spLocks noGrp="1"/>
          </p:cNvSpPr>
          <p:nvPr>
            <p:ph type="body" sz="quarter" idx="1"/>
          </p:nvPr>
        </p:nvSpPr>
        <p:spPr>
          <a:xfrm>
            <a:off x="722289" y="2907085"/>
            <a:ext cx="7772010" cy="1499317"/>
          </a:xfrm>
          <a:prstGeom prst="rect">
            <a:avLst/>
          </a:prstGeom>
        </p:spPr>
        <p:txBody>
          <a:bodyPr lIns="32888" tIns="32888" rIns="32888" bIns="32888" anchor="b">
            <a:normAutofit/>
          </a:bodyPr>
          <a:lstStyle>
            <a:lvl1pPr marL="0" indent="0" defTabSz="321311">
              <a:spcBef>
                <a:spcPts val="500"/>
              </a:spcBef>
              <a:buSzTx/>
              <a:buNone/>
              <a:defRPr sz="1400">
                <a:solidFill>
                  <a:srgbClr val="000000"/>
                </a:solidFill>
              </a:defRPr>
            </a:lvl1pPr>
            <a:lvl2pPr marL="0" indent="321311" defTabSz="321311">
              <a:spcBef>
                <a:spcPts val="500"/>
              </a:spcBef>
              <a:buSzTx/>
              <a:buNone/>
              <a:defRPr sz="1400">
                <a:solidFill>
                  <a:srgbClr val="000000"/>
                </a:solidFill>
              </a:defRPr>
            </a:lvl2pPr>
            <a:lvl3pPr marL="0" indent="642622" defTabSz="321311">
              <a:spcBef>
                <a:spcPts val="500"/>
              </a:spcBef>
              <a:buSzTx/>
              <a:buNone/>
              <a:defRPr sz="1400">
                <a:solidFill>
                  <a:srgbClr val="000000"/>
                </a:solidFill>
              </a:defRPr>
            </a:lvl3pPr>
            <a:lvl4pPr marL="0" indent="963933" defTabSz="321311">
              <a:spcBef>
                <a:spcPts val="500"/>
              </a:spcBef>
              <a:buSzTx/>
              <a:buNone/>
              <a:defRPr sz="1400">
                <a:solidFill>
                  <a:srgbClr val="000000"/>
                </a:solidFill>
              </a:defRPr>
            </a:lvl4pPr>
            <a:lvl5pPr marL="0" indent="1285244" defTabSz="321311">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00"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05337691"/>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29_Two Content">
    <p:bg>
      <p:bgPr>
        <a:solidFill>
          <a:srgbClr val="FFFFFF"/>
        </a:solidFill>
        <a:effectLst/>
      </p:bgPr>
    </p:bg>
    <p:spTree>
      <p:nvGrpSpPr>
        <p:cNvPr id="1" name=""/>
        <p:cNvGrpSpPr/>
        <p:nvPr/>
      </p:nvGrpSpPr>
      <p:grpSpPr>
        <a:xfrm>
          <a:off x="0" y="0"/>
          <a:ext cx="0" cy="0"/>
          <a:chOff x="0" y="0"/>
          <a:chExt cx="0" cy="0"/>
        </a:xfrm>
      </p:grpSpPr>
      <p:sp>
        <p:nvSpPr>
          <p:cNvPr id="4107"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08" name="Body Level One…"/>
          <p:cNvSpPr txBox="1">
            <a:spLocks noGrp="1"/>
          </p:cNvSpPr>
          <p:nvPr>
            <p:ph type="body" sz="quarter" idx="1"/>
          </p:nvPr>
        </p:nvSpPr>
        <p:spPr>
          <a:xfrm>
            <a:off x="321520" y="1125335"/>
            <a:ext cx="2838871" cy="3181720"/>
          </a:xfrm>
          <a:prstGeom prst="rect">
            <a:avLst/>
          </a:prstGeom>
        </p:spPr>
        <p:txBody>
          <a:bodyPr lIns="32888" tIns="32888" rIns="32888" bIns="32888">
            <a:normAutofit/>
          </a:bodyPr>
          <a:lstStyle>
            <a:lvl1pPr marL="240982" indent="-240982" defTabSz="321311">
              <a:spcBef>
                <a:spcPts val="500"/>
              </a:spcBef>
              <a:buSzTx/>
              <a:buNone/>
              <a:defRPr sz="2000">
                <a:solidFill>
                  <a:srgbClr val="000000"/>
                </a:solidFill>
              </a:defRPr>
            </a:lvl1pPr>
            <a:lvl2pPr marL="240982" indent="80328" defTabSz="321311">
              <a:spcBef>
                <a:spcPts val="500"/>
              </a:spcBef>
              <a:buSzTx/>
              <a:buNone/>
              <a:defRPr sz="2000">
                <a:solidFill>
                  <a:srgbClr val="000000"/>
                </a:solidFill>
              </a:defRPr>
            </a:lvl2pPr>
            <a:lvl3pPr marL="240982" indent="401639" defTabSz="321311">
              <a:spcBef>
                <a:spcPts val="500"/>
              </a:spcBef>
              <a:buSzTx/>
              <a:buNone/>
              <a:defRPr sz="2000">
                <a:solidFill>
                  <a:srgbClr val="000000"/>
                </a:solidFill>
              </a:defRPr>
            </a:lvl3pPr>
            <a:lvl4pPr marL="240982" indent="722952" defTabSz="321311">
              <a:spcBef>
                <a:spcPts val="500"/>
              </a:spcBef>
              <a:buSzTx/>
              <a:buNone/>
              <a:defRPr sz="2000">
                <a:solidFill>
                  <a:srgbClr val="000000"/>
                </a:solidFill>
              </a:defRPr>
            </a:lvl4pPr>
            <a:lvl5pPr marL="240982" indent="1044267" defTabSz="321311">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0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94844932"/>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29_Comparison">
    <p:bg>
      <p:bgPr>
        <a:solidFill>
          <a:srgbClr val="FFFFFF"/>
        </a:solidFill>
        <a:effectLst/>
      </p:bgPr>
    </p:bg>
    <p:spTree>
      <p:nvGrpSpPr>
        <p:cNvPr id="1" name=""/>
        <p:cNvGrpSpPr/>
        <p:nvPr/>
      </p:nvGrpSpPr>
      <p:grpSpPr>
        <a:xfrm>
          <a:off x="0" y="0"/>
          <a:ext cx="0" cy="0"/>
          <a:chOff x="0" y="0"/>
          <a:chExt cx="0" cy="0"/>
        </a:xfrm>
      </p:grpSpPr>
      <p:sp>
        <p:nvSpPr>
          <p:cNvPr id="4116" name="Title Text"/>
          <p:cNvSpPr txBox="1">
            <a:spLocks noGrp="1"/>
          </p:cNvSpPr>
          <p:nvPr>
            <p:ph type="title"/>
          </p:nvPr>
        </p:nvSpPr>
        <p:spPr>
          <a:xfrm>
            <a:off x="457714" y="274632"/>
            <a:ext cx="8228596" cy="1143188"/>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17" name="Body Level One…"/>
          <p:cNvSpPr txBox="1">
            <a:spLocks noGrp="1"/>
          </p:cNvSpPr>
          <p:nvPr>
            <p:ph type="body" sz="quarter" idx="1"/>
          </p:nvPr>
        </p:nvSpPr>
        <p:spPr>
          <a:xfrm>
            <a:off x="457714" y="1535040"/>
            <a:ext cx="4040063" cy="639694"/>
          </a:xfrm>
          <a:prstGeom prst="rect">
            <a:avLst/>
          </a:prstGeom>
        </p:spPr>
        <p:txBody>
          <a:bodyPr lIns="32888" tIns="32888" rIns="32888" bIns="32888" anchor="b">
            <a:normAutofit/>
          </a:bodyPr>
          <a:lstStyle>
            <a:lvl1pPr marL="0" indent="0" defTabSz="321311">
              <a:spcBef>
                <a:spcPts val="500"/>
              </a:spcBef>
              <a:buSzTx/>
              <a:buNone/>
              <a:defRPr sz="1700" b="1">
                <a:solidFill>
                  <a:srgbClr val="000000"/>
                </a:solidFill>
              </a:defRPr>
            </a:lvl1pPr>
            <a:lvl2pPr marL="0" indent="321311" defTabSz="321311">
              <a:spcBef>
                <a:spcPts val="500"/>
              </a:spcBef>
              <a:buSzTx/>
              <a:buNone/>
              <a:defRPr sz="1700" b="1">
                <a:solidFill>
                  <a:srgbClr val="000000"/>
                </a:solidFill>
              </a:defRPr>
            </a:lvl2pPr>
            <a:lvl3pPr marL="0" indent="642622" defTabSz="321311">
              <a:spcBef>
                <a:spcPts val="500"/>
              </a:spcBef>
              <a:buSzTx/>
              <a:buNone/>
              <a:defRPr sz="1700" b="1">
                <a:solidFill>
                  <a:srgbClr val="000000"/>
                </a:solidFill>
              </a:defRPr>
            </a:lvl3pPr>
            <a:lvl4pPr marL="0" indent="963933" defTabSz="321311">
              <a:spcBef>
                <a:spcPts val="500"/>
              </a:spcBef>
              <a:buSzTx/>
              <a:buNone/>
              <a:defRPr sz="1700" b="1">
                <a:solidFill>
                  <a:srgbClr val="000000"/>
                </a:solidFill>
              </a:defRPr>
            </a:lvl4pPr>
            <a:lvl5pPr marL="0" indent="1285244" defTabSz="321311">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18" name="Text Placeholder 4"/>
          <p:cNvSpPr>
            <a:spLocks noGrp="1"/>
          </p:cNvSpPr>
          <p:nvPr>
            <p:ph type="body" sz="quarter" idx="21"/>
          </p:nvPr>
        </p:nvSpPr>
        <p:spPr>
          <a:xfrm>
            <a:off x="4645121" y="1535040"/>
            <a:ext cx="4041178" cy="639693"/>
          </a:xfrm>
          <a:prstGeom prst="rect">
            <a:avLst/>
          </a:prstGeom>
        </p:spPr>
        <p:txBody>
          <a:bodyPr lIns="32888" tIns="32888" rIns="32888" bIns="32888" anchor="b">
            <a:normAutofit/>
          </a:bodyPr>
          <a:lstStyle/>
          <a:p>
            <a:pPr marL="0" indent="0" defTabSz="321311" rtl="0">
              <a:spcBef>
                <a:spcPts val="500"/>
              </a:spcBef>
              <a:buSzTx/>
              <a:buNone/>
              <a:defRPr sz="1700" b="1">
                <a:solidFill>
                  <a:srgbClr val="000000"/>
                </a:solidFill>
              </a:defRPr>
            </a:pPr>
            <a:endParaRPr/>
          </a:p>
        </p:txBody>
      </p:sp>
      <p:sp>
        <p:nvSpPr>
          <p:cNvPr id="411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2264060"/>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29_Title Only">
    <p:bg>
      <p:bgPr>
        <a:solidFill>
          <a:srgbClr val="FFFFFF"/>
        </a:solidFill>
        <a:effectLst/>
      </p:bgPr>
    </p:bg>
    <p:spTree>
      <p:nvGrpSpPr>
        <p:cNvPr id="1" name=""/>
        <p:cNvGrpSpPr/>
        <p:nvPr/>
      </p:nvGrpSpPr>
      <p:grpSpPr>
        <a:xfrm>
          <a:off x="0" y="0"/>
          <a:ext cx="0" cy="0"/>
          <a:chOff x="0" y="0"/>
          <a:chExt cx="0" cy="0"/>
        </a:xfrm>
      </p:grpSpPr>
      <p:sp>
        <p:nvSpPr>
          <p:cNvPr id="4126"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27"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457093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02/03/2024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730E98-C1E2-AE44-A9F3-86E37E234B0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66363539"/>
      </p:ext>
    </p:extLst>
  </p:cSld>
  <p:clrMapOvr>
    <a:masterClrMapping/>
  </p:clrMapOvr>
  <p:transition>
    <p:random/>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34_Blank">
    <p:bg>
      <p:bgPr>
        <a:solidFill>
          <a:srgbClr val="FFFFFF"/>
        </a:solidFill>
        <a:effectLst/>
      </p:bgPr>
    </p:bg>
    <p:spTree>
      <p:nvGrpSpPr>
        <p:cNvPr id="1" name=""/>
        <p:cNvGrpSpPr/>
        <p:nvPr/>
      </p:nvGrpSpPr>
      <p:grpSpPr>
        <a:xfrm>
          <a:off x="0" y="0"/>
          <a:ext cx="0" cy="0"/>
          <a:chOff x="0" y="0"/>
          <a:chExt cx="0" cy="0"/>
        </a:xfrm>
      </p:grpSpPr>
      <p:sp>
        <p:nvSpPr>
          <p:cNvPr id="413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68674318"/>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x">
  <p:cSld name="29_Content with Caption">
    <p:bg>
      <p:bgPr>
        <a:solidFill>
          <a:srgbClr val="FFFFFF"/>
        </a:solidFill>
        <a:effectLst/>
      </p:bgPr>
    </p:bg>
    <p:spTree>
      <p:nvGrpSpPr>
        <p:cNvPr id="1" name=""/>
        <p:cNvGrpSpPr/>
        <p:nvPr/>
      </p:nvGrpSpPr>
      <p:grpSpPr>
        <a:xfrm>
          <a:off x="0" y="0"/>
          <a:ext cx="0" cy="0"/>
          <a:chOff x="0" y="0"/>
          <a:chExt cx="0" cy="0"/>
        </a:xfrm>
      </p:grpSpPr>
      <p:sp>
        <p:nvSpPr>
          <p:cNvPr id="4141" name="Title Text"/>
          <p:cNvSpPr txBox="1">
            <a:spLocks noGrp="1"/>
          </p:cNvSpPr>
          <p:nvPr>
            <p:ph type="title"/>
          </p:nvPr>
        </p:nvSpPr>
        <p:spPr>
          <a:xfrm>
            <a:off x="457714" y="273517"/>
            <a:ext cx="3007440" cy="1161049"/>
          </a:xfrm>
          <a:prstGeom prst="rect">
            <a:avLst/>
          </a:prstGeom>
          <a:noFill/>
        </p:spPr>
        <p:txBody>
          <a:bodyPr lIns="32888" tIns="32888" rIns="32888" bIns="32888" anchor="b"/>
          <a:lstStyle>
            <a:lvl1pPr algn="l" defTabSz="321311">
              <a:defRPr sz="1400">
                <a:solidFill>
                  <a:srgbClr val="000000"/>
                </a:solidFill>
              </a:defRPr>
            </a:lvl1pPr>
          </a:lstStyle>
          <a:p>
            <a:r>
              <a:t>Title Text</a:t>
            </a:r>
          </a:p>
        </p:txBody>
      </p:sp>
      <p:sp>
        <p:nvSpPr>
          <p:cNvPr id="4142" name="Body Level One…"/>
          <p:cNvSpPr txBox="1">
            <a:spLocks noGrp="1"/>
          </p:cNvSpPr>
          <p:nvPr>
            <p:ph type="body" idx="1"/>
          </p:nvPr>
        </p:nvSpPr>
        <p:spPr>
          <a:xfrm>
            <a:off x="3574544" y="273517"/>
            <a:ext cx="5111755" cy="5852131"/>
          </a:xfrm>
          <a:prstGeom prst="rect">
            <a:avLst/>
          </a:prstGeom>
        </p:spPr>
        <p:txBody>
          <a:bodyPr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43" name="Text Placeholder 3"/>
          <p:cNvSpPr>
            <a:spLocks noGrp="1"/>
          </p:cNvSpPr>
          <p:nvPr>
            <p:ph type="body" sz="half" idx="21"/>
          </p:nvPr>
        </p:nvSpPr>
        <p:spPr>
          <a:xfrm>
            <a:off x="457714" y="1434565"/>
            <a:ext cx="3007441" cy="4691082"/>
          </a:xfrm>
          <a:prstGeom prst="rect">
            <a:avLst/>
          </a:prstGeom>
        </p:spPr>
        <p:txBody>
          <a:bodyPr lIns="32888" tIns="32888" rIns="32888" bIns="32888">
            <a:normAutofit/>
          </a:bodyPr>
          <a:lstStyle/>
          <a:p>
            <a:pPr marL="0" indent="0" defTabSz="321311" rtl="0">
              <a:spcBef>
                <a:spcPts val="500"/>
              </a:spcBef>
              <a:buSzTx/>
              <a:buNone/>
              <a:defRPr sz="1000">
                <a:solidFill>
                  <a:srgbClr val="000000"/>
                </a:solidFill>
              </a:defRPr>
            </a:pPr>
            <a:endParaRPr/>
          </a:p>
        </p:txBody>
      </p:sp>
      <p:sp>
        <p:nvSpPr>
          <p:cNvPr id="414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18360278"/>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29_Picture with Caption">
    <p:bg>
      <p:bgPr>
        <a:solidFill>
          <a:srgbClr val="FFFFFF"/>
        </a:solidFill>
        <a:effectLst/>
      </p:bgPr>
    </p:bg>
    <p:spTree>
      <p:nvGrpSpPr>
        <p:cNvPr id="1" name=""/>
        <p:cNvGrpSpPr/>
        <p:nvPr/>
      </p:nvGrpSpPr>
      <p:grpSpPr>
        <a:xfrm>
          <a:off x="0" y="0"/>
          <a:ext cx="0" cy="0"/>
          <a:chOff x="0" y="0"/>
          <a:chExt cx="0" cy="0"/>
        </a:xfrm>
      </p:grpSpPr>
      <p:sp>
        <p:nvSpPr>
          <p:cNvPr id="4151" name="Title Text"/>
          <p:cNvSpPr txBox="1">
            <a:spLocks noGrp="1"/>
          </p:cNvSpPr>
          <p:nvPr>
            <p:ph type="title"/>
          </p:nvPr>
        </p:nvSpPr>
        <p:spPr>
          <a:xfrm>
            <a:off x="1791737" y="4800500"/>
            <a:ext cx="5486848" cy="567128"/>
          </a:xfrm>
          <a:prstGeom prst="rect">
            <a:avLst/>
          </a:prstGeom>
          <a:noFill/>
        </p:spPr>
        <p:txBody>
          <a:bodyPr lIns="32888" tIns="32888" rIns="32888" bIns="32888" anchor="b"/>
          <a:lstStyle>
            <a:lvl1pPr algn="l" defTabSz="321311">
              <a:defRPr sz="1400">
                <a:solidFill>
                  <a:srgbClr val="000000"/>
                </a:solidFill>
              </a:defRPr>
            </a:lvl1pPr>
          </a:lstStyle>
          <a:p>
            <a:r>
              <a:t>Title Text</a:t>
            </a:r>
          </a:p>
        </p:txBody>
      </p:sp>
      <p:sp>
        <p:nvSpPr>
          <p:cNvPr id="4152" name="Picture Placeholder 2"/>
          <p:cNvSpPr>
            <a:spLocks noGrp="1"/>
          </p:cNvSpPr>
          <p:nvPr>
            <p:ph type="pic" sz="half" idx="21"/>
          </p:nvPr>
        </p:nvSpPr>
        <p:spPr>
          <a:xfrm>
            <a:off x="1791737" y="612912"/>
            <a:ext cx="5486848" cy="4115023"/>
          </a:xfrm>
          <a:prstGeom prst="rect">
            <a:avLst/>
          </a:prstGeom>
        </p:spPr>
        <p:txBody>
          <a:bodyPr lIns="91439" tIns="45719" rIns="91439" bIns="45719"/>
          <a:lstStyle/>
          <a:p>
            <a:endParaRPr/>
          </a:p>
        </p:txBody>
      </p:sp>
      <p:sp>
        <p:nvSpPr>
          <p:cNvPr id="4153" name="Body Level One…"/>
          <p:cNvSpPr txBox="1">
            <a:spLocks noGrp="1"/>
          </p:cNvSpPr>
          <p:nvPr>
            <p:ph type="body" sz="quarter" idx="1"/>
          </p:nvPr>
        </p:nvSpPr>
        <p:spPr>
          <a:xfrm>
            <a:off x="1791737" y="5367628"/>
            <a:ext cx="5486848" cy="804920"/>
          </a:xfrm>
          <a:prstGeom prst="rect">
            <a:avLst/>
          </a:prstGeom>
        </p:spPr>
        <p:txBody>
          <a:bodyPr lIns="32888" tIns="32888" rIns="32888" bIns="32888">
            <a:normAutofit/>
          </a:bodyPr>
          <a:lstStyle>
            <a:lvl1pPr marL="0" indent="0" defTabSz="321311">
              <a:spcBef>
                <a:spcPts val="500"/>
              </a:spcBef>
              <a:buSzTx/>
              <a:buNone/>
              <a:defRPr sz="1000">
                <a:solidFill>
                  <a:srgbClr val="000000"/>
                </a:solidFill>
              </a:defRPr>
            </a:lvl1pPr>
            <a:lvl2pPr marL="0" indent="321311" defTabSz="321311">
              <a:spcBef>
                <a:spcPts val="500"/>
              </a:spcBef>
              <a:buSzTx/>
              <a:buNone/>
              <a:defRPr sz="1000">
                <a:solidFill>
                  <a:srgbClr val="000000"/>
                </a:solidFill>
              </a:defRPr>
            </a:lvl2pPr>
            <a:lvl3pPr marL="0" indent="642622" defTabSz="321311">
              <a:spcBef>
                <a:spcPts val="500"/>
              </a:spcBef>
              <a:buSzTx/>
              <a:buNone/>
              <a:defRPr sz="1000">
                <a:solidFill>
                  <a:srgbClr val="000000"/>
                </a:solidFill>
              </a:defRPr>
            </a:lvl3pPr>
            <a:lvl4pPr marL="0" indent="963933" defTabSz="321311">
              <a:spcBef>
                <a:spcPts val="500"/>
              </a:spcBef>
              <a:buSzTx/>
              <a:buNone/>
              <a:defRPr sz="1000">
                <a:solidFill>
                  <a:srgbClr val="000000"/>
                </a:solidFill>
              </a:defRPr>
            </a:lvl4pPr>
            <a:lvl5pPr marL="0" indent="1285244" defTabSz="321311">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5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64499168"/>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x">
  <p:cSld name="29_Title and Vertical Text">
    <p:bg>
      <p:bgPr>
        <a:solidFill>
          <a:srgbClr val="FFFFFF"/>
        </a:solidFill>
        <a:effectLst/>
      </p:bgPr>
    </p:bg>
    <p:spTree>
      <p:nvGrpSpPr>
        <p:cNvPr id="1" name=""/>
        <p:cNvGrpSpPr/>
        <p:nvPr/>
      </p:nvGrpSpPr>
      <p:grpSpPr>
        <a:xfrm>
          <a:off x="0" y="0"/>
          <a:ext cx="0" cy="0"/>
          <a:chOff x="0" y="0"/>
          <a:chExt cx="0" cy="0"/>
        </a:xfrm>
      </p:grpSpPr>
      <p:sp>
        <p:nvSpPr>
          <p:cNvPr id="4161"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62" name="Body Level One…"/>
          <p:cNvSpPr txBox="1">
            <a:spLocks noGrp="1"/>
          </p:cNvSpPr>
          <p:nvPr>
            <p:ph type="body" sz="half" idx="1"/>
          </p:nvPr>
        </p:nvSpPr>
        <p:spPr>
          <a:xfrm>
            <a:off x="321507" y="1125335"/>
            <a:ext cx="5786029" cy="3181720"/>
          </a:xfrm>
          <a:prstGeom prst="rect">
            <a:avLst/>
          </a:prstGeom>
        </p:spPr>
        <p:txBody>
          <a:bodyPr vert="eaVert"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63"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99663428"/>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x">
  <p:cSld name="29_Vertical Title and Text">
    <p:bg>
      <p:bgPr>
        <a:solidFill>
          <a:srgbClr val="FFFFFF"/>
        </a:solidFill>
        <a:effectLst/>
      </p:bgPr>
    </p:bg>
    <p:spTree>
      <p:nvGrpSpPr>
        <p:cNvPr id="1" name=""/>
        <p:cNvGrpSpPr/>
        <p:nvPr/>
      </p:nvGrpSpPr>
      <p:grpSpPr>
        <a:xfrm>
          <a:off x="0" y="0"/>
          <a:ext cx="0" cy="0"/>
          <a:chOff x="0" y="0"/>
          <a:chExt cx="0" cy="0"/>
        </a:xfrm>
      </p:grpSpPr>
      <p:sp>
        <p:nvSpPr>
          <p:cNvPr id="4170" name="Title Text"/>
          <p:cNvSpPr txBox="1">
            <a:spLocks noGrp="1"/>
          </p:cNvSpPr>
          <p:nvPr>
            <p:ph type="title"/>
          </p:nvPr>
        </p:nvSpPr>
        <p:spPr>
          <a:xfrm>
            <a:off x="4661865" y="193136"/>
            <a:ext cx="1445671" cy="4113907"/>
          </a:xfrm>
          <a:prstGeom prst="rect">
            <a:avLst/>
          </a:prstGeom>
          <a:noFill/>
        </p:spPr>
        <p:txBody>
          <a:bodyPr vert="eaVert" lIns="32888" tIns="32888" rIns="32888" bIns="32888"/>
          <a:lstStyle>
            <a:lvl1pPr defTabSz="321311">
              <a:defRPr sz="3100" b="0">
                <a:solidFill>
                  <a:srgbClr val="000000"/>
                </a:solidFill>
              </a:defRPr>
            </a:lvl1pPr>
          </a:lstStyle>
          <a:p>
            <a:r>
              <a:t>Title Text</a:t>
            </a:r>
          </a:p>
        </p:txBody>
      </p:sp>
      <p:sp>
        <p:nvSpPr>
          <p:cNvPr id="4171" name="Body Level One…"/>
          <p:cNvSpPr txBox="1">
            <a:spLocks noGrp="1"/>
          </p:cNvSpPr>
          <p:nvPr>
            <p:ph type="body" sz="half" idx="1"/>
          </p:nvPr>
        </p:nvSpPr>
        <p:spPr>
          <a:xfrm>
            <a:off x="321507" y="193136"/>
            <a:ext cx="4233190" cy="4113907"/>
          </a:xfrm>
          <a:prstGeom prst="rect">
            <a:avLst/>
          </a:prstGeom>
        </p:spPr>
        <p:txBody>
          <a:bodyPr vert="eaVert"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7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95849422"/>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x">
  <p:cSld name="19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187" name="Group 2"/>
          <p:cNvGrpSpPr/>
          <p:nvPr/>
        </p:nvGrpSpPr>
        <p:grpSpPr>
          <a:xfrm>
            <a:off x="-1" y="6"/>
            <a:ext cx="9144001" cy="6860193"/>
            <a:chOff x="0" y="3"/>
            <a:chExt cx="9144000" cy="6860192"/>
          </a:xfrm>
        </p:grpSpPr>
        <p:sp>
          <p:nvSpPr>
            <p:cNvPr id="417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188" name="Title Text"/>
          <p:cNvSpPr txBox="1">
            <a:spLocks noGrp="1"/>
          </p:cNvSpPr>
          <p:nvPr>
            <p:ph type="title"/>
          </p:nvPr>
        </p:nvSpPr>
        <p:spPr>
          <a:xfrm>
            <a:off x="685800" y="2286000"/>
            <a:ext cx="7772400" cy="1143000"/>
          </a:xfrm>
          <a:prstGeom prst="rect">
            <a:avLst/>
          </a:prstGeom>
          <a:noFill/>
        </p:spPr>
        <p:txBody>
          <a:bodyPr lIns="45687" tIns="45687" rIns="45687" bIns="45687"/>
          <a:lstStyle>
            <a:lvl1pPr>
              <a:defRPr sz="4400" b="0"/>
            </a:lvl1pPr>
          </a:lstStyle>
          <a:p>
            <a:r>
              <a:t>Title Text</a:t>
            </a:r>
          </a:p>
        </p:txBody>
      </p:sp>
      <p:sp>
        <p:nvSpPr>
          <p:cNvPr id="4189" name="Body Level One…"/>
          <p:cNvSpPr txBox="1">
            <a:spLocks noGrp="1"/>
          </p:cNvSpPr>
          <p:nvPr>
            <p:ph type="body" sz="quarter" idx="1"/>
          </p:nvPr>
        </p:nvSpPr>
        <p:spPr>
          <a:xfrm>
            <a:off x="1371600" y="3886200"/>
            <a:ext cx="6400800" cy="1752600"/>
          </a:xfrm>
          <a:prstGeom prst="rect">
            <a:avLst/>
          </a:prstGeom>
        </p:spPr>
        <p:txBody>
          <a:bodyPr lIns="45687" tIns="45687" rIns="45687" bIns="45687">
            <a:normAutofit/>
          </a:bodyPr>
          <a:lstStyle>
            <a:lvl1pPr marL="0" indent="0" algn="ctr">
              <a:buSzTx/>
              <a:buNone/>
              <a:defRPr>
                <a:solidFill>
                  <a:srgbClr val="FFFFFF"/>
                </a:solidFill>
              </a:defRPr>
            </a:lvl1pPr>
            <a:lvl2pPr marL="783220" indent="-326340" algn="ctr">
              <a:buSzPct val="100000"/>
              <a:buChar char="–"/>
              <a:defRPr>
                <a:solidFill>
                  <a:srgbClr val="FFFFFF"/>
                </a:solidFill>
              </a:defRPr>
            </a:lvl2pPr>
            <a:lvl3pPr marL="1218345" indent="-304585" algn="ctr">
              <a:buSzPct val="100000"/>
              <a:buChar char="•"/>
              <a:defRPr>
                <a:solidFill>
                  <a:srgbClr val="FFFFFF"/>
                </a:solidFill>
              </a:defRPr>
            </a:lvl3pPr>
            <a:lvl4pPr marL="1736140" indent="-365502" algn="ctr">
              <a:buSzPct val="100000"/>
              <a:buChar char="–"/>
              <a:defRPr>
                <a:solidFill>
                  <a:srgbClr val="FFFFFF"/>
                </a:solidFill>
              </a:defRPr>
            </a:lvl4pPr>
            <a:lvl5pPr marL="2193020" indent="-365502" algn="ct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19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64948967"/>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x">
  <p:cSld name="31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05" name="Group 2"/>
          <p:cNvGrpSpPr/>
          <p:nvPr/>
        </p:nvGrpSpPr>
        <p:grpSpPr>
          <a:xfrm>
            <a:off x="-1" y="6"/>
            <a:ext cx="9144001" cy="6860193"/>
            <a:chOff x="0" y="3"/>
            <a:chExt cx="9144000" cy="6860192"/>
          </a:xfrm>
        </p:grpSpPr>
        <p:sp>
          <p:nvSpPr>
            <p:cNvPr id="419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06"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07" name="Body Level One…"/>
          <p:cNvSpPr txBox="1">
            <a:spLocks noGrp="1"/>
          </p:cNvSpPr>
          <p:nvPr>
            <p:ph type="body" idx="1"/>
          </p:nvPr>
        </p:nvSpPr>
        <p:spPr>
          <a:xfrm>
            <a:off x="0" y="1981200"/>
            <a:ext cx="9144000" cy="4114800"/>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0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3332006"/>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x">
  <p:cSld name="30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23" name="Group 2"/>
          <p:cNvGrpSpPr/>
          <p:nvPr/>
        </p:nvGrpSpPr>
        <p:grpSpPr>
          <a:xfrm>
            <a:off x="-1" y="6"/>
            <a:ext cx="9144001" cy="6860193"/>
            <a:chOff x="0" y="3"/>
            <a:chExt cx="9144000" cy="6860192"/>
          </a:xfrm>
        </p:grpSpPr>
        <p:sp>
          <p:nvSpPr>
            <p:cNvPr id="421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24" name="Title Text"/>
          <p:cNvSpPr txBox="1">
            <a:spLocks noGrp="1"/>
          </p:cNvSpPr>
          <p:nvPr>
            <p:ph type="title"/>
          </p:nvPr>
        </p:nvSpPr>
        <p:spPr>
          <a:xfrm>
            <a:off x="722312" y="4406905"/>
            <a:ext cx="7772401" cy="1362076"/>
          </a:xfrm>
          <a:prstGeom prst="rect">
            <a:avLst/>
          </a:prstGeom>
          <a:noFill/>
        </p:spPr>
        <p:txBody>
          <a:bodyPr lIns="45687" tIns="45687" rIns="45687" bIns="45687" anchor="t"/>
          <a:lstStyle>
            <a:lvl1pPr algn="l">
              <a:defRPr sz="4000" cap="all"/>
            </a:lvl1pPr>
          </a:lstStyle>
          <a:p>
            <a:r>
              <a:t>Title Text</a:t>
            </a:r>
          </a:p>
        </p:txBody>
      </p:sp>
      <p:sp>
        <p:nvSpPr>
          <p:cNvPr id="4225" name="Body Level One…"/>
          <p:cNvSpPr txBox="1">
            <a:spLocks noGrp="1"/>
          </p:cNvSpPr>
          <p:nvPr>
            <p:ph type="body" sz="quarter" idx="1"/>
          </p:nvPr>
        </p:nvSpPr>
        <p:spPr>
          <a:xfrm>
            <a:off x="722312" y="2906713"/>
            <a:ext cx="7772401" cy="1500188"/>
          </a:xfrm>
          <a:prstGeom prst="rect">
            <a:avLst/>
          </a:prstGeom>
        </p:spPr>
        <p:txBody>
          <a:bodyPr lIns="45687" tIns="45687" rIns="45687" bIns="45687" anchor="b">
            <a:normAutofit/>
          </a:bodyPr>
          <a:lstStyle>
            <a:lvl1pPr marL="0" indent="0">
              <a:spcBef>
                <a:spcPts val="400"/>
              </a:spcBef>
              <a:buSzTx/>
              <a:buNone/>
              <a:defRPr sz="2000">
                <a:solidFill>
                  <a:srgbClr val="FFFFFF"/>
                </a:solidFill>
              </a:defRPr>
            </a:lvl1pPr>
            <a:lvl2pPr marL="0" indent="456880">
              <a:spcBef>
                <a:spcPts val="400"/>
              </a:spcBef>
              <a:buSzTx/>
              <a:buNone/>
              <a:defRPr sz="2000">
                <a:solidFill>
                  <a:srgbClr val="FFFFFF"/>
                </a:solidFill>
              </a:defRPr>
            </a:lvl2pPr>
            <a:lvl3pPr marL="0" indent="913757">
              <a:spcBef>
                <a:spcPts val="400"/>
              </a:spcBef>
              <a:buSzTx/>
              <a:buNone/>
              <a:defRPr sz="2000">
                <a:solidFill>
                  <a:srgbClr val="FFFFFF"/>
                </a:solidFill>
              </a:defRPr>
            </a:lvl3pPr>
            <a:lvl4pPr marL="0" indent="1370639">
              <a:spcBef>
                <a:spcPts val="400"/>
              </a:spcBef>
              <a:buSzTx/>
              <a:buNone/>
              <a:defRPr sz="2000">
                <a:solidFill>
                  <a:srgbClr val="FFFFFF"/>
                </a:solidFill>
              </a:defRPr>
            </a:lvl4pPr>
            <a:lvl5pPr marL="0" indent="1827516">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2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18156838"/>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x">
  <p:cSld name="30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41" name="Group 2"/>
          <p:cNvGrpSpPr/>
          <p:nvPr/>
        </p:nvGrpSpPr>
        <p:grpSpPr>
          <a:xfrm>
            <a:off x="-1" y="6"/>
            <a:ext cx="9144001" cy="6860193"/>
            <a:chOff x="0" y="3"/>
            <a:chExt cx="9144000" cy="6860192"/>
          </a:xfrm>
        </p:grpSpPr>
        <p:sp>
          <p:nvSpPr>
            <p:cNvPr id="423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4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42"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43" name="Body Level One…"/>
          <p:cNvSpPr txBox="1">
            <a:spLocks noGrp="1"/>
          </p:cNvSpPr>
          <p:nvPr>
            <p:ph type="body" sz="half" idx="1"/>
          </p:nvPr>
        </p:nvSpPr>
        <p:spPr>
          <a:xfrm>
            <a:off x="685800" y="1981200"/>
            <a:ext cx="3810000" cy="4114800"/>
          </a:xfrm>
          <a:prstGeom prst="rect">
            <a:avLst/>
          </a:prstGeom>
        </p:spPr>
        <p:txBody>
          <a:bodyPr lIns="45687" tIns="45687" rIns="45687" bIns="45687">
            <a:normAutofit/>
          </a:bodyPr>
          <a:lstStyle>
            <a:lvl1pPr marL="342659" indent="-342659">
              <a:spcBef>
                <a:spcPts val="600"/>
              </a:spcBef>
              <a:buSzPct val="100000"/>
              <a:buChar char="•"/>
              <a:defRPr sz="2800">
                <a:solidFill>
                  <a:srgbClr val="FFFFFF"/>
                </a:solidFill>
              </a:defRPr>
            </a:lvl1pPr>
            <a:lvl2pPr marL="790019" indent="-333139">
              <a:spcBef>
                <a:spcPts val="600"/>
              </a:spcBef>
              <a:buSzPct val="100000"/>
              <a:buChar char="–"/>
              <a:defRPr sz="2800">
                <a:solidFill>
                  <a:srgbClr val="FFFFFF"/>
                </a:solidFill>
              </a:defRPr>
            </a:lvl2pPr>
            <a:lvl3pPr marL="1233574" indent="-319814">
              <a:spcBef>
                <a:spcPts val="600"/>
              </a:spcBef>
              <a:buSzPct val="100000"/>
              <a:buChar char="•"/>
              <a:defRPr sz="2800">
                <a:solidFill>
                  <a:srgbClr val="FFFFFF"/>
                </a:solidFill>
              </a:defRPr>
            </a:lvl3pPr>
            <a:lvl4pPr marL="1725987" indent="-355349">
              <a:spcBef>
                <a:spcPts val="600"/>
              </a:spcBef>
              <a:buSzPct val="100000"/>
              <a:buChar char="–"/>
              <a:defRPr sz="2800">
                <a:solidFill>
                  <a:srgbClr val="FFFFFF"/>
                </a:solidFill>
              </a:defRPr>
            </a:lvl4pPr>
            <a:lvl5pPr marL="2182867" indent="-355349">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4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41268810"/>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tx">
  <p:cSld name="30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59" name="Group 2"/>
          <p:cNvGrpSpPr/>
          <p:nvPr/>
        </p:nvGrpSpPr>
        <p:grpSpPr>
          <a:xfrm>
            <a:off x="-1" y="6"/>
            <a:ext cx="9144001" cy="6860193"/>
            <a:chOff x="0" y="3"/>
            <a:chExt cx="9144000" cy="6860192"/>
          </a:xfrm>
        </p:grpSpPr>
        <p:sp>
          <p:nvSpPr>
            <p:cNvPr id="425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60" name="Title Text"/>
          <p:cNvSpPr txBox="1">
            <a:spLocks noGrp="1"/>
          </p:cNvSpPr>
          <p:nvPr>
            <p:ph type="title"/>
          </p:nvPr>
        </p:nvSpPr>
        <p:spPr>
          <a:xfrm>
            <a:off x="457200" y="274638"/>
            <a:ext cx="8229600" cy="1143001"/>
          </a:xfrm>
          <a:prstGeom prst="rect">
            <a:avLst/>
          </a:prstGeom>
          <a:noFill/>
        </p:spPr>
        <p:txBody>
          <a:bodyPr lIns="45687" tIns="45687" rIns="45687" bIns="45687"/>
          <a:lstStyle>
            <a:lvl1pPr>
              <a:defRPr sz="4400" b="0"/>
            </a:lvl1pPr>
          </a:lstStyle>
          <a:p>
            <a:r>
              <a:t>Title Text</a:t>
            </a:r>
          </a:p>
        </p:txBody>
      </p:sp>
      <p:sp>
        <p:nvSpPr>
          <p:cNvPr id="4261" name="Body Level One…"/>
          <p:cNvSpPr txBox="1">
            <a:spLocks noGrp="1"/>
          </p:cNvSpPr>
          <p:nvPr>
            <p:ph type="body" sz="quarter" idx="1"/>
          </p:nvPr>
        </p:nvSpPr>
        <p:spPr>
          <a:xfrm>
            <a:off x="457201" y="1535112"/>
            <a:ext cx="4040188" cy="639763"/>
          </a:xfrm>
          <a:prstGeom prst="rect">
            <a:avLst/>
          </a:prstGeom>
        </p:spPr>
        <p:txBody>
          <a:bodyPr lIns="45687" tIns="45687" rIns="45687" bIns="45687" anchor="b">
            <a:normAutofit/>
          </a:bodyPr>
          <a:lstStyle>
            <a:lvl1pPr marL="0" indent="0">
              <a:spcBef>
                <a:spcPts val="500"/>
              </a:spcBef>
              <a:buSzTx/>
              <a:buNone/>
              <a:defRPr sz="2400" b="1">
                <a:solidFill>
                  <a:srgbClr val="FFFFFF"/>
                </a:solidFill>
              </a:defRPr>
            </a:lvl1pPr>
            <a:lvl2pPr marL="0" indent="456880">
              <a:spcBef>
                <a:spcPts val="500"/>
              </a:spcBef>
              <a:buSzTx/>
              <a:buNone/>
              <a:defRPr sz="2400" b="1">
                <a:solidFill>
                  <a:srgbClr val="FFFFFF"/>
                </a:solidFill>
              </a:defRPr>
            </a:lvl2pPr>
            <a:lvl3pPr marL="0" indent="913757">
              <a:spcBef>
                <a:spcPts val="500"/>
              </a:spcBef>
              <a:buSzTx/>
              <a:buNone/>
              <a:defRPr sz="2400" b="1">
                <a:solidFill>
                  <a:srgbClr val="FFFFFF"/>
                </a:solidFill>
              </a:defRPr>
            </a:lvl3pPr>
            <a:lvl4pPr marL="0" indent="1370639">
              <a:spcBef>
                <a:spcPts val="500"/>
              </a:spcBef>
              <a:buSzTx/>
              <a:buNone/>
              <a:defRPr sz="2400" b="1">
                <a:solidFill>
                  <a:srgbClr val="FFFFFF"/>
                </a:solidFill>
              </a:defRPr>
            </a:lvl4pPr>
            <a:lvl5pPr marL="0" indent="1827516">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62" name="Text Placeholder 4"/>
          <p:cNvSpPr>
            <a:spLocks noGrp="1"/>
          </p:cNvSpPr>
          <p:nvPr>
            <p:ph type="body" sz="quarter" idx="21"/>
          </p:nvPr>
        </p:nvSpPr>
        <p:spPr>
          <a:xfrm>
            <a:off x="4645030" y="1535112"/>
            <a:ext cx="4041776" cy="639763"/>
          </a:xfrm>
          <a:prstGeom prst="rect">
            <a:avLst/>
          </a:prstGeom>
        </p:spPr>
        <p:txBody>
          <a:bodyPr lIns="45687" tIns="45687" rIns="45687" bIns="45687" anchor="b">
            <a:normAutofit/>
          </a:bodyPr>
          <a:lstStyle/>
          <a:p>
            <a:pPr marL="0" indent="0" rtl="0">
              <a:spcBef>
                <a:spcPts val="500"/>
              </a:spcBef>
              <a:buSzTx/>
              <a:buNone/>
              <a:defRPr sz="2400" b="1">
                <a:solidFill>
                  <a:srgbClr val="FFFFFF"/>
                </a:solidFill>
              </a:defRPr>
            </a:pPr>
            <a:endParaRPr/>
          </a:p>
        </p:txBody>
      </p:sp>
      <p:sp>
        <p:nvSpPr>
          <p:cNvPr id="4263"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5391677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3489C9-2406-9148-BC1B-FA62F320D4C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60206398"/>
      </p:ext>
    </p:extLst>
  </p:cSld>
  <p:clrMapOvr>
    <a:masterClrMapping/>
  </p:clrMapOvr>
  <p:transition>
    <p:random/>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tx">
  <p:cSld name="30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78" name="Group 2"/>
          <p:cNvGrpSpPr/>
          <p:nvPr/>
        </p:nvGrpSpPr>
        <p:grpSpPr>
          <a:xfrm>
            <a:off x="-1" y="6"/>
            <a:ext cx="9144001" cy="6860193"/>
            <a:chOff x="0" y="3"/>
            <a:chExt cx="9144000" cy="6860192"/>
          </a:xfrm>
        </p:grpSpPr>
        <p:sp>
          <p:nvSpPr>
            <p:cNvPr id="4270"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1"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2"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3"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4"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5"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6"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7"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79"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8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9343162"/>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x">
  <p:cSld name="35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95" name="Group 2"/>
          <p:cNvGrpSpPr/>
          <p:nvPr/>
        </p:nvGrpSpPr>
        <p:grpSpPr>
          <a:xfrm>
            <a:off x="-1" y="6"/>
            <a:ext cx="9144001" cy="6860193"/>
            <a:chOff x="0" y="3"/>
            <a:chExt cx="9144000" cy="6860192"/>
          </a:xfrm>
        </p:grpSpPr>
        <p:sp>
          <p:nvSpPr>
            <p:cNvPr id="428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9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71310613"/>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x">
  <p:cSld name="30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11" name="Group 2"/>
          <p:cNvGrpSpPr/>
          <p:nvPr/>
        </p:nvGrpSpPr>
        <p:grpSpPr>
          <a:xfrm>
            <a:off x="-1" y="6"/>
            <a:ext cx="9144001" cy="6860193"/>
            <a:chOff x="0" y="3"/>
            <a:chExt cx="9144000" cy="6860192"/>
          </a:xfrm>
        </p:grpSpPr>
        <p:sp>
          <p:nvSpPr>
            <p:cNvPr id="430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1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12" name="Title Text"/>
          <p:cNvSpPr txBox="1">
            <a:spLocks noGrp="1"/>
          </p:cNvSpPr>
          <p:nvPr>
            <p:ph type="title"/>
          </p:nvPr>
        </p:nvSpPr>
        <p:spPr>
          <a:xfrm>
            <a:off x="457204" y="273050"/>
            <a:ext cx="3008314" cy="1162050"/>
          </a:xfrm>
          <a:prstGeom prst="rect">
            <a:avLst/>
          </a:prstGeom>
          <a:noFill/>
        </p:spPr>
        <p:txBody>
          <a:bodyPr lIns="45687" tIns="45687" rIns="45687" bIns="45687" anchor="b"/>
          <a:lstStyle>
            <a:lvl1pPr algn="l">
              <a:defRPr sz="2000"/>
            </a:lvl1pPr>
          </a:lstStyle>
          <a:p>
            <a:r>
              <a:t>Title Text</a:t>
            </a:r>
          </a:p>
        </p:txBody>
      </p:sp>
      <p:sp>
        <p:nvSpPr>
          <p:cNvPr id="4313" name="Body Level One…"/>
          <p:cNvSpPr txBox="1">
            <a:spLocks noGrp="1"/>
          </p:cNvSpPr>
          <p:nvPr>
            <p:ph type="body" idx="1"/>
          </p:nvPr>
        </p:nvSpPr>
        <p:spPr>
          <a:xfrm>
            <a:off x="3575050" y="273050"/>
            <a:ext cx="5111750" cy="5853113"/>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14" name="Text Placeholder 3"/>
          <p:cNvSpPr>
            <a:spLocks noGrp="1"/>
          </p:cNvSpPr>
          <p:nvPr>
            <p:ph type="body" sz="half" idx="21"/>
          </p:nvPr>
        </p:nvSpPr>
        <p:spPr>
          <a:xfrm>
            <a:off x="457203" y="1435100"/>
            <a:ext cx="3008315" cy="4691063"/>
          </a:xfrm>
          <a:prstGeom prst="rect">
            <a:avLst/>
          </a:prstGeom>
        </p:spPr>
        <p:txBody>
          <a:bodyPr lIns="45687" tIns="45687" rIns="45687" bIns="45687">
            <a:normAutofit/>
          </a:bodyPr>
          <a:lstStyle/>
          <a:p>
            <a:pPr marL="0" indent="0" rtl="0">
              <a:spcBef>
                <a:spcPts val="300"/>
              </a:spcBef>
              <a:buSzTx/>
              <a:buNone/>
              <a:defRPr sz="1400">
                <a:solidFill>
                  <a:srgbClr val="FFFFFF"/>
                </a:solidFill>
              </a:defRPr>
            </a:pPr>
            <a:endParaRPr/>
          </a:p>
        </p:txBody>
      </p:sp>
      <p:sp>
        <p:nvSpPr>
          <p:cNvPr id="431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76360975"/>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x">
  <p:cSld name="30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30" name="Group 2"/>
          <p:cNvGrpSpPr/>
          <p:nvPr/>
        </p:nvGrpSpPr>
        <p:grpSpPr>
          <a:xfrm>
            <a:off x="-1" y="6"/>
            <a:ext cx="9144001" cy="6860193"/>
            <a:chOff x="0" y="3"/>
            <a:chExt cx="9144000" cy="6860192"/>
          </a:xfrm>
        </p:grpSpPr>
        <p:sp>
          <p:nvSpPr>
            <p:cNvPr id="4322"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3"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4"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5"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6"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7"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8"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9"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31" name="Title Text"/>
          <p:cNvSpPr txBox="1">
            <a:spLocks noGrp="1"/>
          </p:cNvSpPr>
          <p:nvPr>
            <p:ph type="title"/>
          </p:nvPr>
        </p:nvSpPr>
        <p:spPr>
          <a:xfrm>
            <a:off x="1792288" y="4800600"/>
            <a:ext cx="5486401" cy="566738"/>
          </a:xfrm>
          <a:prstGeom prst="rect">
            <a:avLst/>
          </a:prstGeom>
          <a:noFill/>
        </p:spPr>
        <p:txBody>
          <a:bodyPr lIns="45687" tIns="45687" rIns="45687" bIns="45687" anchor="b"/>
          <a:lstStyle>
            <a:lvl1pPr algn="l">
              <a:defRPr sz="2000"/>
            </a:lvl1pPr>
          </a:lstStyle>
          <a:p>
            <a:r>
              <a:t>Title Text</a:t>
            </a:r>
          </a:p>
        </p:txBody>
      </p:sp>
      <p:sp>
        <p:nvSpPr>
          <p:cNvPr id="433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4333" name="Body Level One…"/>
          <p:cNvSpPr txBox="1">
            <a:spLocks noGrp="1"/>
          </p:cNvSpPr>
          <p:nvPr>
            <p:ph type="body" sz="quarter" idx="1"/>
          </p:nvPr>
        </p:nvSpPr>
        <p:spPr>
          <a:xfrm>
            <a:off x="1792288" y="5367337"/>
            <a:ext cx="5486401" cy="804863"/>
          </a:xfrm>
          <a:prstGeom prst="rect">
            <a:avLst/>
          </a:prstGeom>
        </p:spPr>
        <p:txBody>
          <a:bodyPr lIns="45687" tIns="45687" rIns="45687" bIns="45687">
            <a:normAutofit/>
          </a:bodyPr>
          <a:lstStyle>
            <a:lvl1pPr marL="0" indent="0">
              <a:spcBef>
                <a:spcPts val="300"/>
              </a:spcBef>
              <a:buSzTx/>
              <a:buNone/>
              <a:defRPr sz="1400">
                <a:solidFill>
                  <a:srgbClr val="FFFFFF"/>
                </a:solidFill>
              </a:defRPr>
            </a:lvl1pPr>
            <a:lvl2pPr marL="0" indent="456880">
              <a:spcBef>
                <a:spcPts val="300"/>
              </a:spcBef>
              <a:buSzTx/>
              <a:buNone/>
              <a:defRPr sz="1400">
                <a:solidFill>
                  <a:srgbClr val="FFFFFF"/>
                </a:solidFill>
              </a:defRPr>
            </a:lvl2pPr>
            <a:lvl3pPr marL="0" indent="913757">
              <a:spcBef>
                <a:spcPts val="300"/>
              </a:spcBef>
              <a:buSzTx/>
              <a:buNone/>
              <a:defRPr sz="1400">
                <a:solidFill>
                  <a:srgbClr val="FFFFFF"/>
                </a:solidFill>
              </a:defRPr>
            </a:lvl3pPr>
            <a:lvl4pPr marL="0" indent="1370639">
              <a:spcBef>
                <a:spcPts val="300"/>
              </a:spcBef>
              <a:buSzTx/>
              <a:buNone/>
              <a:defRPr sz="1400">
                <a:solidFill>
                  <a:srgbClr val="FFFFFF"/>
                </a:solidFill>
              </a:defRPr>
            </a:lvl4pPr>
            <a:lvl5pPr marL="0" indent="1827516">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3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75451996"/>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x">
  <p:cSld name="30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49" name="Group 2"/>
          <p:cNvGrpSpPr/>
          <p:nvPr/>
        </p:nvGrpSpPr>
        <p:grpSpPr>
          <a:xfrm>
            <a:off x="-1" y="6"/>
            <a:ext cx="9144001" cy="6860193"/>
            <a:chOff x="0" y="3"/>
            <a:chExt cx="9144000" cy="6860192"/>
          </a:xfrm>
        </p:grpSpPr>
        <p:sp>
          <p:nvSpPr>
            <p:cNvPr id="434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50"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351" name="Body Level One…"/>
          <p:cNvSpPr txBox="1">
            <a:spLocks noGrp="1"/>
          </p:cNvSpPr>
          <p:nvPr>
            <p:ph type="body" idx="1"/>
          </p:nvPr>
        </p:nvSpPr>
        <p:spPr>
          <a:xfrm>
            <a:off x="0" y="1981200"/>
            <a:ext cx="9144000" cy="4114800"/>
          </a:xfrm>
          <a:prstGeom prst="rect">
            <a:avLst/>
          </a:prstGeom>
        </p:spPr>
        <p:txBody>
          <a:bodyPr vert="eaVert"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52"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20783819"/>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x">
  <p:cSld name="30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67" name="Group 2"/>
          <p:cNvGrpSpPr/>
          <p:nvPr/>
        </p:nvGrpSpPr>
        <p:grpSpPr>
          <a:xfrm>
            <a:off x="-1" y="6"/>
            <a:ext cx="9144001" cy="6860193"/>
            <a:chOff x="0" y="3"/>
            <a:chExt cx="9144000" cy="6860192"/>
          </a:xfrm>
        </p:grpSpPr>
        <p:sp>
          <p:nvSpPr>
            <p:cNvPr id="435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68" name="Title Text"/>
          <p:cNvSpPr txBox="1">
            <a:spLocks noGrp="1"/>
          </p:cNvSpPr>
          <p:nvPr>
            <p:ph type="title"/>
          </p:nvPr>
        </p:nvSpPr>
        <p:spPr>
          <a:xfrm>
            <a:off x="6515100" y="609600"/>
            <a:ext cx="1943100" cy="5486400"/>
          </a:xfrm>
          <a:prstGeom prst="rect">
            <a:avLst/>
          </a:prstGeom>
          <a:noFill/>
        </p:spPr>
        <p:txBody>
          <a:bodyPr vert="eaVert" lIns="45687" tIns="45687" rIns="45687" bIns="45687"/>
          <a:lstStyle>
            <a:lvl1pPr>
              <a:defRPr sz="4400" b="0"/>
            </a:lvl1pPr>
          </a:lstStyle>
          <a:p>
            <a:r>
              <a:t>Title Text</a:t>
            </a:r>
          </a:p>
        </p:txBody>
      </p:sp>
      <p:sp>
        <p:nvSpPr>
          <p:cNvPr id="4369" name="Body Level One…"/>
          <p:cNvSpPr txBox="1">
            <a:spLocks noGrp="1"/>
          </p:cNvSpPr>
          <p:nvPr>
            <p:ph type="body" idx="1"/>
          </p:nvPr>
        </p:nvSpPr>
        <p:spPr>
          <a:xfrm>
            <a:off x="685800" y="609600"/>
            <a:ext cx="5676900" cy="5486400"/>
          </a:xfrm>
          <a:prstGeom prst="rect">
            <a:avLst/>
          </a:prstGeom>
        </p:spPr>
        <p:txBody>
          <a:bodyPr vert="eaVert"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7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62429488"/>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x">
  <p:cSld name="4_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6"/>
            <a:ext cx="9144001" cy="6860193"/>
            <a:chOff x="0" y="3"/>
            <a:chExt cx="9144000" cy="6860192"/>
          </a:xfrm>
        </p:grpSpPr>
        <p:sp>
          <p:nvSpPr>
            <p:cNvPr id="437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86" name="Title Text"/>
          <p:cNvSpPr txBox="1">
            <a:spLocks noGrp="1"/>
          </p:cNvSpPr>
          <p:nvPr>
            <p:ph type="title"/>
          </p:nvPr>
        </p:nvSpPr>
        <p:spPr>
          <a:prstGeom prst="rect">
            <a:avLst/>
          </a:prstGeom>
          <a:noFill/>
        </p:spPr>
        <p:txBody>
          <a:bodyPr lIns="45687" tIns="45687" rIns="45687" bIns="45687"/>
          <a:lstStyle>
            <a:lvl1pPr>
              <a:defRPr sz="4400" b="0"/>
            </a:lvl1pPr>
          </a:lstStyle>
          <a:p>
            <a:r>
              <a:t>Title Text</a:t>
            </a:r>
          </a:p>
        </p:txBody>
      </p:sp>
      <p:sp>
        <p:nvSpPr>
          <p:cNvPr id="4387" name="Body Level One…"/>
          <p:cNvSpPr txBox="1">
            <a:spLocks noGrp="1"/>
          </p:cNvSpPr>
          <p:nvPr>
            <p:ph type="body" sz="quarter" idx="1"/>
          </p:nvPr>
        </p:nvSpPr>
        <p:spPr>
          <a:xfrm>
            <a:off x="685800" y="1981200"/>
            <a:ext cx="3810000" cy="1981200"/>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8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83351592"/>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tx">
  <p:cSld name="1_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403" name="Group 2"/>
          <p:cNvGrpSpPr/>
          <p:nvPr/>
        </p:nvGrpSpPr>
        <p:grpSpPr>
          <a:xfrm>
            <a:off x="-1" y="6"/>
            <a:ext cx="9144001" cy="6860193"/>
            <a:chOff x="0" y="3"/>
            <a:chExt cx="9144000" cy="6860192"/>
          </a:xfrm>
        </p:grpSpPr>
        <p:sp>
          <p:nvSpPr>
            <p:cNvPr id="439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40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40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40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404" name="Title Text"/>
          <p:cNvSpPr txBox="1">
            <a:spLocks noGrp="1"/>
          </p:cNvSpPr>
          <p:nvPr>
            <p:ph type="title"/>
          </p:nvPr>
        </p:nvSpPr>
        <p:spPr>
          <a:prstGeom prst="rect">
            <a:avLst/>
          </a:prstGeom>
          <a:noFill/>
        </p:spPr>
        <p:txBody>
          <a:bodyPr lIns="45687" tIns="45687" rIns="45687" bIns="45687"/>
          <a:lstStyle>
            <a:lvl1pPr>
              <a:defRPr sz="4400" b="0"/>
            </a:lvl1pPr>
          </a:lstStyle>
          <a:p>
            <a:r>
              <a:t>Title Text</a:t>
            </a:r>
          </a:p>
        </p:txBody>
      </p:sp>
      <p:sp>
        <p:nvSpPr>
          <p:cNvPr id="440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27252370"/>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788401"/>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6234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06CB72-7609-BC43-8140-B84969195C1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68036388"/>
      </p:ext>
    </p:extLst>
  </p:cSld>
  <p:clrMapOvr>
    <a:masterClrMapping/>
  </p:clrMapOvr>
  <p:transition>
    <p:random/>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773652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68080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480765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725353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28937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17968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521724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359621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872455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1197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6CB198-68C0-354B-B2DE-2BB8994F24D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12436769"/>
      </p:ext>
    </p:extLst>
  </p:cSld>
  <p:clrMapOvr>
    <a:masterClrMapping/>
  </p:clrMapOvr>
  <p:transition>
    <p:random/>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6ED8B7-C21D-4378-A578-93CA0C3E8B0C}"/>
              </a:ext>
            </a:extLst>
          </p:cNvPr>
          <p:cNvSpPr>
            <a:spLocks noGrp="1"/>
          </p:cNvSpPr>
          <p:nvPr>
            <p:ph type="dt" sz="half" idx="10"/>
          </p:nvPr>
        </p:nvSpPr>
        <p:spPr/>
        <p:txBody>
          <a:bodyPr/>
          <a:lstStyle>
            <a:lvl1pPr>
              <a:defRPr/>
            </a:lvl1pPr>
          </a:lstStyle>
          <a:p>
            <a:fld id="{D79F3296-1F45-4971-9D1E-933A206A0F39}" type="datetimeFigureOut">
              <a:rPr lang="en-US" altLang="en-US"/>
              <a:pPr/>
              <a:t>3/2/24</a:t>
            </a:fld>
            <a:endParaRPr lang="en-US" altLang="en-US"/>
          </a:p>
        </p:txBody>
      </p:sp>
      <p:sp>
        <p:nvSpPr>
          <p:cNvPr id="5" name="Footer Placeholder 4">
            <a:extLst>
              <a:ext uri="{FF2B5EF4-FFF2-40B4-BE49-F238E27FC236}">
                <a16:creationId xmlns:a16="http://schemas.microsoft.com/office/drawing/2014/main" id="{58D452CF-8D72-4555-BF2D-623B50AB16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5A9A0F-4DCA-4F68-BB88-40BC92B55D62}"/>
              </a:ext>
            </a:extLst>
          </p:cNvPr>
          <p:cNvSpPr>
            <a:spLocks noGrp="1"/>
          </p:cNvSpPr>
          <p:nvPr>
            <p:ph type="sldNum" sz="quarter" idx="12"/>
          </p:nvPr>
        </p:nvSpPr>
        <p:spPr/>
        <p:txBody>
          <a:bodyPr/>
          <a:lstStyle>
            <a:lvl1pPr>
              <a:defRPr/>
            </a:lvl1pPr>
          </a:lstStyle>
          <a:p>
            <a:fld id="{41D24AC5-968A-4770-8119-83D0F5AFB147}" type="slidenum">
              <a:rPr lang="en-US" altLang="en-US"/>
              <a:pPr/>
              <a:t>‹#›</a:t>
            </a:fld>
            <a:endParaRPr lang="en-US" altLang="en-US"/>
          </a:p>
        </p:txBody>
      </p:sp>
    </p:spTree>
    <p:extLst>
      <p:ext uri="{BB962C8B-B14F-4D97-AF65-F5344CB8AC3E}">
        <p14:creationId xmlns:p14="http://schemas.microsoft.com/office/powerpoint/2010/main" val="428298113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B42B7-E77A-43EF-92F5-3C8495A2EF91}"/>
              </a:ext>
            </a:extLst>
          </p:cNvPr>
          <p:cNvSpPr>
            <a:spLocks noGrp="1"/>
          </p:cNvSpPr>
          <p:nvPr>
            <p:ph type="dt" sz="half" idx="10"/>
          </p:nvPr>
        </p:nvSpPr>
        <p:spPr/>
        <p:txBody>
          <a:bodyPr/>
          <a:lstStyle>
            <a:lvl1pPr>
              <a:defRPr/>
            </a:lvl1pPr>
          </a:lstStyle>
          <a:p>
            <a:fld id="{00FF3AD0-5BF6-4B39-B5D4-18890469AF13}" type="datetimeFigureOut">
              <a:rPr lang="en-US" altLang="en-US"/>
              <a:pPr/>
              <a:t>3/2/24</a:t>
            </a:fld>
            <a:endParaRPr lang="en-US" altLang="en-US"/>
          </a:p>
        </p:txBody>
      </p:sp>
      <p:sp>
        <p:nvSpPr>
          <p:cNvPr id="5" name="Footer Placeholder 4">
            <a:extLst>
              <a:ext uri="{FF2B5EF4-FFF2-40B4-BE49-F238E27FC236}">
                <a16:creationId xmlns:a16="http://schemas.microsoft.com/office/drawing/2014/main" id="{56DC262B-A456-46FC-8ABA-CDE059C88B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0305B7-FD19-48E8-BB08-B523DD4C7083}"/>
              </a:ext>
            </a:extLst>
          </p:cNvPr>
          <p:cNvSpPr>
            <a:spLocks noGrp="1"/>
          </p:cNvSpPr>
          <p:nvPr>
            <p:ph type="sldNum" sz="quarter" idx="12"/>
          </p:nvPr>
        </p:nvSpPr>
        <p:spPr/>
        <p:txBody>
          <a:bodyPr/>
          <a:lstStyle>
            <a:lvl1pPr>
              <a:defRPr/>
            </a:lvl1pPr>
          </a:lstStyle>
          <a:p>
            <a:fld id="{32B2BC40-388B-4F65-95E5-C56EF87CD37C}" type="slidenum">
              <a:rPr lang="en-US" altLang="en-US"/>
              <a:pPr/>
              <a:t>‹#›</a:t>
            </a:fld>
            <a:endParaRPr lang="en-US" altLang="en-US"/>
          </a:p>
        </p:txBody>
      </p:sp>
    </p:spTree>
    <p:extLst>
      <p:ext uri="{BB962C8B-B14F-4D97-AF65-F5344CB8AC3E}">
        <p14:creationId xmlns:p14="http://schemas.microsoft.com/office/powerpoint/2010/main" val="227121605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3BC7E-C45E-4604-BB26-FCCD616CB59F}"/>
              </a:ext>
            </a:extLst>
          </p:cNvPr>
          <p:cNvSpPr>
            <a:spLocks noGrp="1"/>
          </p:cNvSpPr>
          <p:nvPr>
            <p:ph type="dt" sz="half" idx="10"/>
          </p:nvPr>
        </p:nvSpPr>
        <p:spPr/>
        <p:txBody>
          <a:bodyPr/>
          <a:lstStyle>
            <a:lvl1pPr>
              <a:defRPr/>
            </a:lvl1pPr>
          </a:lstStyle>
          <a:p>
            <a:fld id="{A0BC7103-537B-4073-BE0F-1CF15F2FF55E}" type="datetimeFigureOut">
              <a:rPr lang="en-US" altLang="en-US"/>
              <a:pPr/>
              <a:t>3/2/24</a:t>
            </a:fld>
            <a:endParaRPr lang="en-US" altLang="en-US"/>
          </a:p>
        </p:txBody>
      </p:sp>
      <p:sp>
        <p:nvSpPr>
          <p:cNvPr id="5" name="Footer Placeholder 4">
            <a:extLst>
              <a:ext uri="{FF2B5EF4-FFF2-40B4-BE49-F238E27FC236}">
                <a16:creationId xmlns:a16="http://schemas.microsoft.com/office/drawing/2014/main" id="{A3959071-C985-4E40-A419-60CBB11C7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5DCB7F-CAC3-40DD-8DEA-9CE24B3CF199}"/>
              </a:ext>
            </a:extLst>
          </p:cNvPr>
          <p:cNvSpPr>
            <a:spLocks noGrp="1"/>
          </p:cNvSpPr>
          <p:nvPr>
            <p:ph type="sldNum" sz="quarter" idx="12"/>
          </p:nvPr>
        </p:nvSpPr>
        <p:spPr/>
        <p:txBody>
          <a:bodyPr/>
          <a:lstStyle>
            <a:lvl1pPr>
              <a:defRPr/>
            </a:lvl1pPr>
          </a:lstStyle>
          <a:p>
            <a:fld id="{2B9188D4-FEFF-482A-A36D-92E0355EB547}" type="slidenum">
              <a:rPr lang="en-US" altLang="en-US"/>
              <a:pPr/>
              <a:t>‹#›</a:t>
            </a:fld>
            <a:endParaRPr lang="en-US" altLang="en-US"/>
          </a:p>
        </p:txBody>
      </p:sp>
    </p:spTree>
    <p:extLst>
      <p:ext uri="{BB962C8B-B14F-4D97-AF65-F5344CB8AC3E}">
        <p14:creationId xmlns:p14="http://schemas.microsoft.com/office/powerpoint/2010/main" val="3665230687"/>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84B3F16-B34E-4550-894D-9BAA85179C3F}"/>
              </a:ext>
            </a:extLst>
          </p:cNvPr>
          <p:cNvSpPr>
            <a:spLocks noGrp="1"/>
          </p:cNvSpPr>
          <p:nvPr>
            <p:ph type="dt" sz="half" idx="10"/>
          </p:nvPr>
        </p:nvSpPr>
        <p:spPr/>
        <p:txBody>
          <a:bodyPr/>
          <a:lstStyle>
            <a:lvl1pPr>
              <a:defRPr/>
            </a:lvl1pPr>
          </a:lstStyle>
          <a:p>
            <a:fld id="{1B768AF9-2C51-4587-A6DC-AB8A856D79CF}" type="datetimeFigureOut">
              <a:rPr lang="en-US" altLang="en-US"/>
              <a:pPr/>
              <a:t>3/2/24</a:t>
            </a:fld>
            <a:endParaRPr lang="en-US" altLang="en-US"/>
          </a:p>
        </p:txBody>
      </p:sp>
      <p:sp>
        <p:nvSpPr>
          <p:cNvPr id="6" name="Footer Placeholder 4">
            <a:extLst>
              <a:ext uri="{FF2B5EF4-FFF2-40B4-BE49-F238E27FC236}">
                <a16:creationId xmlns:a16="http://schemas.microsoft.com/office/drawing/2014/main" id="{013BC57C-B3F5-45DF-8DE0-96BEAEA9DD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B19B79-7E99-4F8B-A2D3-3FB8D1A0001B}"/>
              </a:ext>
            </a:extLst>
          </p:cNvPr>
          <p:cNvSpPr>
            <a:spLocks noGrp="1"/>
          </p:cNvSpPr>
          <p:nvPr>
            <p:ph type="sldNum" sz="quarter" idx="12"/>
          </p:nvPr>
        </p:nvSpPr>
        <p:spPr/>
        <p:txBody>
          <a:bodyPr/>
          <a:lstStyle>
            <a:lvl1pPr>
              <a:defRPr/>
            </a:lvl1pPr>
          </a:lstStyle>
          <a:p>
            <a:fld id="{79AAF6BB-5D82-43B2-8E44-D952F6BEE8C6}" type="slidenum">
              <a:rPr lang="en-US" altLang="en-US"/>
              <a:pPr/>
              <a:t>‹#›</a:t>
            </a:fld>
            <a:endParaRPr lang="en-US" altLang="en-US"/>
          </a:p>
        </p:txBody>
      </p:sp>
    </p:spTree>
    <p:extLst>
      <p:ext uri="{BB962C8B-B14F-4D97-AF65-F5344CB8AC3E}">
        <p14:creationId xmlns:p14="http://schemas.microsoft.com/office/powerpoint/2010/main" val="52920955"/>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EE79BD-DAF1-446A-A7B4-A143257C7BEE}"/>
              </a:ext>
            </a:extLst>
          </p:cNvPr>
          <p:cNvSpPr>
            <a:spLocks noGrp="1"/>
          </p:cNvSpPr>
          <p:nvPr>
            <p:ph type="dt" sz="half" idx="10"/>
          </p:nvPr>
        </p:nvSpPr>
        <p:spPr/>
        <p:txBody>
          <a:bodyPr/>
          <a:lstStyle>
            <a:lvl1pPr>
              <a:defRPr/>
            </a:lvl1pPr>
          </a:lstStyle>
          <a:p>
            <a:fld id="{0737C80B-179B-4604-B9AD-AC4F25FE6A71}" type="datetimeFigureOut">
              <a:rPr lang="en-US" altLang="en-US"/>
              <a:pPr/>
              <a:t>3/2/24</a:t>
            </a:fld>
            <a:endParaRPr lang="en-US" altLang="en-US"/>
          </a:p>
        </p:txBody>
      </p:sp>
      <p:sp>
        <p:nvSpPr>
          <p:cNvPr id="8" name="Footer Placeholder 4">
            <a:extLst>
              <a:ext uri="{FF2B5EF4-FFF2-40B4-BE49-F238E27FC236}">
                <a16:creationId xmlns:a16="http://schemas.microsoft.com/office/drawing/2014/main" id="{C7607AE9-0D31-47A2-A4E2-32BF77EEA23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F5D95B-249F-4C6B-98B8-D50A97021B10}"/>
              </a:ext>
            </a:extLst>
          </p:cNvPr>
          <p:cNvSpPr>
            <a:spLocks noGrp="1"/>
          </p:cNvSpPr>
          <p:nvPr>
            <p:ph type="sldNum" sz="quarter" idx="12"/>
          </p:nvPr>
        </p:nvSpPr>
        <p:spPr/>
        <p:txBody>
          <a:bodyPr/>
          <a:lstStyle>
            <a:lvl1pPr>
              <a:defRPr/>
            </a:lvl1pPr>
          </a:lstStyle>
          <a:p>
            <a:fld id="{D6199F7A-1495-4813-9495-98596CB7176D}" type="slidenum">
              <a:rPr lang="en-US" altLang="en-US"/>
              <a:pPr/>
              <a:t>‹#›</a:t>
            </a:fld>
            <a:endParaRPr lang="en-US" altLang="en-US"/>
          </a:p>
        </p:txBody>
      </p:sp>
    </p:spTree>
    <p:extLst>
      <p:ext uri="{BB962C8B-B14F-4D97-AF65-F5344CB8AC3E}">
        <p14:creationId xmlns:p14="http://schemas.microsoft.com/office/powerpoint/2010/main" val="158441436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8A46A7-DAFC-434D-A62A-FA641305245D}"/>
              </a:ext>
            </a:extLst>
          </p:cNvPr>
          <p:cNvSpPr>
            <a:spLocks noGrp="1"/>
          </p:cNvSpPr>
          <p:nvPr>
            <p:ph type="dt" sz="half" idx="10"/>
          </p:nvPr>
        </p:nvSpPr>
        <p:spPr/>
        <p:txBody>
          <a:bodyPr/>
          <a:lstStyle>
            <a:lvl1pPr>
              <a:defRPr/>
            </a:lvl1pPr>
          </a:lstStyle>
          <a:p>
            <a:fld id="{C331C892-419E-46EF-B2D6-C6824680866E}" type="datetimeFigureOut">
              <a:rPr lang="en-US" altLang="en-US"/>
              <a:pPr/>
              <a:t>3/2/24</a:t>
            </a:fld>
            <a:endParaRPr lang="en-US" altLang="en-US"/>
          </a:p>
        </p:txBody>
      </p:sp>
      <p:sp>
        <p:nvSpPr>
          <p:cNvPr id="4" name="Footer Placeholder 4">
            <a:extLst>
              <a:ext uri="{FF2B5EF4-FFF2-40B4-BE49-F238E27FC236}">
                <a16:creationId xmlns:a16="http://schemas.microsoft.com/office/drawing/2014/main" id="{A59EB001-FDF9-4C33-A2DA-362AE3E60F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DFE856D-9E9C-4D4B-A18B-E71272AB5486}"/>
              </a:ext>
            </a:extLst>
          </p:cNvPr>
          <p:cNvSpPr>
            <a:spLocks noGrp="1"/>
          </p:cNvSpPr>
          <p:nvPr>
            <p:ph type="sldNum" sz="quarter" idx="12"/>
          </p:nvPr>
        </p:nvSpPr>
        <p:spPr/>
        <p:txBody>
          <a:bodyPr/>
          <a:lstStyle>
            <a:lvl1pPr>
              <a:defRPr/>
            </a:lvl1pPr>
          </a:lstStyle>
          <a:p>
            <a:fld id="{EA4AAE7D-1FD9-4488-BBB1-AD2C5ABDCC1D}" type="slidenum">
              <a:rPr lang="en-US" altLang="en-US"/>
              <a:pPr/>
              <a:t>‹#›</a:t>
            </a:fld>
            <a:endParaRPr lang="en-US" altLang="en-US"/>
          </a:p>
        </p:txBody>
      </p:sp>
    </p:spTree>
    <p:extLst>
      <p:ext uri="{BB962C8B-B14F-4D97-AF65-F5344CB8AC3E}">
        <p14:creationId xmlns:p14="http://schemas.microsoft.com/office/powerpoint/2010/main" val="429118169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4AD1AE2-1230-48C2-A976-1C4C66CE0630}"/>
              </a:ext>
            </a:extLst>
          </p:cNvPr>
          <p:cNvSpPr>
            <a:spLocks noGrp="1"/>
          </p:cNvSpPr>
          <p:nvPr>
            <p:ph type="dt" sz="half" idx="10"/>
          </p:nvPr>
        </p:nvSpPr>
        <p:spPr/>
        <p:txBody>
          <a:bodyPr/>
          <a:lstStyle>
            <a:lvl1pPr>
              <a:defRPr/>
            </a:lvl1pPr>
          </a:lstStyle>
          <a:p>
            <a:fld id="{3D855607-1F7D-4E45-9250-D4A6B6D4047A}" type="datetimeFigureOut">
              <a:rPr lang="en-US" altLang="en-US"/>
              <a:pPr/>
              <a:t>3/2/24</a:t>
            </a:fld>
            <a:endParaRPr lang="en-US" altLang="en-US"/>
          </a:p>
        </p:txBody>
      </p:sp>
      <p:sp>
        <p:nvSpPr>
          <p:cNvPr id="3" name="Footer Placeholder 4">
            <a:extLst>
              <a:ext uri="{FF2B5EF4-FFF2-40B4-BE49-F238E27FC236}">
                <a16:creationId xmlns:a16="http://schemas.microsoft.com/office/drawing/2014/main" id="{69770AA8-90B9-4B9F-A377-613DF619AD6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65A9BA-1218-43A0-BA67-25DB584B2DC5}"/>
              </a:ext>
            </a:extLst>
          </p:cNvPr>
          <p:cNvSpPr>
            <a:spLocks noGrp="1"/>
          </p:cNvSpPr>
          <p:nvPr>
            <p:ph type="sldNum" sz="quarter" idx="12"/>
          </p:nvPr>
        </p:nvSpPr>
        <p:spPr/>
        <p:txBody>
          <a:bodyPr/>
          <a:lstStyle>
            <a:lvl1pPr>
              <a:defRPr/>
            </a:lvl1pPr>
          </a:lstStyle>
          <a:p>
            <a:fld id="{FBC35D1E-04FB-49F9-B9B1-8A1A43002986}" type="slidenum">
              <a:rPr lang="en-US" altLang="en-US"/>
              <a:pPr/>
              <a:t>‹#›</a:t>
            </a:fld>
            <a:endParaRPr lang="en-US" altLang="en-US"/>
          </a:p>
        </p:txBody>
      </p:sp>
    </p:spTree>
    <p:extLst>
      <p:ext uri="{BB962C8B-B14F-4D97-AF65-F5344CB8AC3E}">
        <p14:creationId xmlns:p14="http://schemas.microsoft.com/office/powerpoint/2010/main" val="268953728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D6ECD8-CE70-412B-AE63-C6E9530E728C}"/>
              </a:ext>
            </a:extLst>
          </p:cNvPr>
          <p:cNvSpPr>
            <a:spLocks noGrp="1"/>
          </p:cNvSpPr>
          <p:nvPr>
            <p:ph type="dt" sz="half" idx="10"/>
          </p:nvPr>
        </p:nvSpPr>
        <p:spPr/>
        <p:txBody>
          <a:bodyPr/>
          <a:lstStyle>
            <a:lvl1pPr>
              <a:defRPr/>
            </a:lvl1pPr>
          </a:lstStyle>
          <a:p>
            <a:fld id="{831FD222-1EA4-4A15-A906-F8D2A2326F98}" type="datetimeFigureOut">
              <a:rPr lang="en-US" altLang="en-US"/>
              <a:pPr/>
              <a:t>3/2/24</a:t>
            </a:fld>
            <a:endParaRPr lang="en-US" altLang="en-US"/>
          </a:p>
        </p:txBody>
      </p:sp>
      <p:sp>
        <p:nvSpPr>
          <p:cNvPr id="6" name="Footer Placeholder 4">
            <a:extLst>
              <a:ext uri="{FF2B5EF4-FFF2-40B4-BE49-F238E27FC236}">
                <a16:creationId xmlns:a16="http://schemas.microsoft.com/office/drawing/2014/main" id="{C498BA8C-FE6E-4502-96B8-C98BAFB1E4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1043BD-9155-4E6D-8AE0-892B9B7C977E}"/>
              </a:ext>
            </a:extLst>
          </p:cNvPr>
          <p:cNvSpPr>
            <a:spLocks noGrp="1"/>
          </p:cNvSpPr>
          <p:nvPr>
            <p:ph type="sldNum" sz="quarter" idx="12"/>
          </p:nvPr>
        </p:nvSpPr>
        <p:spPr/>
        <p:txBody>
          <a:bodyPr/>
          <a:lstStyle>
            <a:lvl1pPr>
              <a:defRPr/>
            </a:lvl1pPr>
          </a:lstStyle>
          <a:p>
            <a:fld id="{2A97BB83-4EEA-4B85-BEBA-A2C676ED88E3}" type="slidenum">
              <a:rPr lang="en-US" altLang="en-US"/>
              <a:pPr/>
              <a:t>‹#›</a:t>
            </a:fld>
            <a:endParaRPr lang="en-US" altLang="en-US"/>
          </a:p>
        </p:txBody>
      </p:sp>
    </p:spTree>
    <p:extLst>
      <p:ext uri="{BB962C8B-B14F-4D97-AF65-F5344CB8AC3E}">
        <p14:creationId xmlns:p14="http://schemas.microsoft.com/office/powerpoint/2010/main" val="329313764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076DE1-6581-41FA-A87E-F237D1EF45AA}"/>
              </a:ext>
            </a:extLst>
          </p:cNvPr>
          <p:cNvSpPr>
            <a:spLocks noGrp="1"/>
          </p:cNvSpPr>
          <p:nvPr>
            <p:ph type="dt" sz="half" idx="10"/>
          </p:nvPr>
        </p:nvSpPr>
        <p:spPr/>
        <p:txBody>
          <a:bodyPr/>
          <a:lstStyle>
            <a:lvl1pPr>
              <a:defRPr/>
            </a:lvl1pPr>
          </a:lstStyle>
          <a:p>
            <a:fld id="{758564BE-533B-41CE-84DD-FA11221A8EE2}" type="datetimeFigureOut">
              <a:rPr lang="en-US" altLang="en-US"/>
              <a:pPr/>
              <a:t>3/2/24</a:t>
            </a:fld>
            <a:endParaRPr lang="en-US" altLang="en-US"/>
          </a:p>
        </p:txBody>
      </p:sp>
      <p:sp>
        <p:nvSpPr>
          <p:cNvPr id="6" name="Footer Placeholder 4">
            <a:extLst>
              <a:ext uri="{FF2B5EF4-FFF2-40B4-BE49-F238E27FC236}">
                <a16:creationId xmlns:a16="http://schemas.microsoft.com/office/drawing/2014/main" id="{8C5E6030-6AA0-4A19-8ACD-8D0851AEFF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F851AB-BDD0-44AD-87C4-C3026F6F2621}"/>
              </a:ext>
            </a:extLst>
          </p:cNvPr>
          <p:cNvSpPr>
            <a:spLocks noGrp="1"/>
          </p:cNvSpPr>
          <p:nvPr>
            <p:ph type="sldNum" sz="quarter" idx="12"/>
          </p:nvPr>
        </p:nvSpPr>
        <p:spPr/>
        <p:txBody>
          <a:bodyPr/>
          <a:lstStyle>
            <a:lvl1pPr>
              <a:defRPr/>
            </a:lvl1pPr>
          </a:lstStyle>
          <a:p>
            <a:fld id="{2AE4F25D-5223-4EAE-BD6D-F4AF32AA8F71}" type="slidenum">
              <a:rPr lang="en-US" altLang="en-US"/>
              <a:pPr/>
              <a:t>‹#›</a:t>
            </a:fld>
            <a:endParaRPr lang="en-US" altLang="en-US"/>
          </a:p>
        </p:txBody>
      </p:sp>
    </p:spTree>
    <p:extLst>
      <p:ext uri="{BB962C8B-B14F-4D97-AF65-F5344CB8AC3E}">
        <p14:creationId xmlns:p14="http://schemas.microsoft.com/office/powerpoint/2010/main" val="316870975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51FC6-51D3-401A-8071-30E87F8614DB}"/>
              </a:ext>
            </a:extLst>
          </p:cNvPr>
          <p:cNvSpPr>
            <a:spLocks noGrp="1"/>
          </p:cNvSpPr>
          <p:nvPr>
            <p:ph type="dt" sz="half" idx="10"/>
          </p:nvPr>
        </p:nvSpPr>
        <p:spPr/>
        <p:txBody>
          <a:bodyPr/>
          <a:lstStyle>
            <a:lvl1pPr>
              <a:defRPr/>
            </a:lvl1pPr>
          </a:lstStyle>
          <a:p>
            <a:fld id="{24167F77-1DBC-48B2-9D12-E2B5FADBFDCA}" type="datetimeFigureOut">
              <a:rPr lang="en-US" altLang="en-US"/>
              <a:pPr/>
              <a:t>3/2/24</a:t>
            </a:fld>
            <a:endParaRPr lang="en-US" altLang="en-US"/>
          </a:p>
        </p:txBody>
      </p:sp>
      <p:sp>
        <p:nvSpPr>
          <p:cNvPr id="5" name="Footer Placeholder 4">
            <a:extLst>
              <a:ext uri="{FF2B5EF4-FFF2-40B4-BE49-F238E27FC236}">
                <a16:creationId xmlns:a16="http://schemas.microsoft.com/office/drawing/2014/main" id="{F0C9AA98-FDE7-4E62-B1B9-13B33CB956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480587-0E86-4F05-9571-8974F48978DD}"/>
              </a:ext>
            </a:extLst>
          </p:cNvPr>
          <p:cNvSpPr>
            <a:spLocks noGrp="1"/>
          </p:cNvSpPr>
          <p:nvPr>
            <p:ph type="sldNum" sz="quarter" idx="12"/>
          </p:nvPr>
        </p:nvSpPr>
        <p:spPr/>
        <p:txBody>
          <a:bodyPr/>
          <a:lstStyle>
            <a:lvl1pPr>
              <a:defRPr/>
            </a:lvl1pPr>
          </a:lstStyle>
          <a:p>
            <a:fld id="{862C663F-71D0-47F1-9922-F66B38988A97}" type="slidenum">
              <a:rPr lang="en-US" altLang="en-US"/>
              <a:pPr/>
              <a:t>‹#›</a:t>
            </a:fld>
            <a:endParaRPr lang="en-US" altLang="en-US"/>
          </a:p>
        </p:txBody>
      </p:sp>
    </p:spTree>
    <p:extLst>
      <p:ext uri="{BB962C8B-B14F-4D97-AF65-F5344CB8AC3E}">
        <p14:creationId xmlns:p14="http://schemas.microsoft.com/office/powerpoint/2010/main" val="6551921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060539-18FD-E24E-8BA6-A18A48D0A39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83798794"/>
      </p:ext>
    </p:extLst>
  </p:cSld>
  <p:clrMapOvr>
    <a:masterClrMapping/>
  </p:clrMapOvr>
  <p:transition>
    <p:random/>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49FA8-AD8C-4DC0-8AFE-6E499FDF4A99}"/>
              </a:ext>
            </a:extLst>
          </p:cNvPr>
          <p:cNvSpPr>
            <a:spLocks noGrp="1"/>
          </p:cNvSpPr>
          <p:nvPr>
            <p:ph type="dt" sz="half" idx="10"/>
          </p:nvPr>
        </p:nvSpPr>
        <p:spPr/>
        <p:txBody>
          <a:bodyPr/>
          <a:lstStyle>
            <a:lvl1pPr>
              <a:defRPr/>
            </a:lvl1pPr>
          </a:lstStyle>
          <a:p>
            <a:fld id="{31E0309B-A733-46C3-90FE-4F25F8DB6C0E}" type="datetimeFigureOut">
              <a:rPr lang="en-US" altLang="en-US"/>
              <a:pPr/>
              <a:t>3/2/24</a:t>
            </a:fld>
            <a:endParaRPr lang="en-US" altLang="en-US"/>
          </a:p>
        </p:txBody>
      </p:sp>
      <p:sp>
        <p:nvSpPr>
          <p:cNvPr id="5" name="Footer Placeholder 4">
            <a:extLst>
              <a:ext uri="{FF2B5EF4-FFF2-40B4-BE49-F238E27FC236}">
                <a16:creationId xmlns:a16="http://schemas.microsoft.com/office/drawing/2014/main" id="{D26108F3-E4DA-4838-B3C6-7E37251799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72226-B7C0-4AC0-AF50-DE167B504908}"/>
              </a:ext>
            </a:extLst>
          </p:cNvPr>
          <p:cNvSpPr>
            <a:spLocks noGrp="1"/>
          </p:cNvSpPr>
          <p:nvPr>
            <p:ph type="sldNum" sz="quarter" idx="12"/>
          </p:nvPr>
        </p:nvSpPr>
        <p:spPr/>
        <p:txBody>
          <a:bodyPr/>
          <a:lstStyle>
            <a:lvl1pPr>
              <a:defRPr/>
            </a:lvl1pPr>
          </a:lstStyle>
          <a:p>
            <a:fld id="{BDE3F141-9DEB-42FB-9EA6-1F0B6FB0A475}" type="slidenum">
              <a:rPr lang="en-US" altLang="en-US"/>
              <a:pPr/>
              <a:t>‹#›</a:t>
            </a:fld>
            <a:endParaRPr lang="en-US" altLang="en-US"/>
          </a:p>
        </p:txBody>
      </p:sp>
    </p:spTree>
    <p:extLst>
      <p:ext uri="{BB962C8B-B14F-4D97-AF65-F5344CB8AC3E}">
        <p14:creationId xmlns:p14="http://schemas.microsoft.com/office/powerpoint/2010/main" val="269651599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289949256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861901406"/>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07456136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887821440"/>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402068008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85890765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2222265063"/>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49606345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41781429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A47273-D13C-B249-84C2-9043937980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8547686"/>
      </p:ext>
    </p:extLst>
  </p:cSld>
  <p:clrMapOvr>
    <a:masterClrMapping/>
  </p:clrMapOvr>
  <p:transition>
    <p:random/>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00608123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425984235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4644688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361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253108650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220437433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9568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95966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233746735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21037728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A7E626-5BFF-4E4C-AA99-83ECB8B7058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6802368"/>
      </p:ext>
    </p:extLst>
  </p:cSld>
  <p:clrMapOvr>
    <a:masterClrMapping/>
  </p:clrMapOvr>
  <p:transition>
    <p:random/>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102114"/>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1365160"/>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483410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05902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7254905"/>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4852036"/>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129017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274256"/>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147724171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1567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b="1" i="0" dirty="0">
              <a:solidFill>
                <a:srgbClr val="000000"/>
              </a:solidFill>
              <a:latin typeface="Arial" panose="020B0604020202020204" pitchFamily="34" charset="0"/>
            </a:endParaRPr>
          </a:p>
        </p:txBody>
      </p:sp>
      <p:sp>
        <p:nvSpPr>
          <p:cNvPr id="1089546" name="Rectangle 10"/>
          <p:cNvSpPr>
            <a:spLocks noGrp="1" noChangeArrowheads="1"/>
          </p:cNvSpPr>
          <p:nvPr>
            <p:ph type="ctrTitle"/>
          </p:nvPr>
        </p:nvSpPr>
        <p:spPr>
          <a:xfrm>
            <a:off x="990600" y="18288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b="1" i="0">
                <a:latin typeface="Arial" panose="020B0604020202020204" pitchFamily="34" charset="0"/>
              </a:defRPr>
            </a:lvl1pPr>
          </a:lstStyle>
          <a:p>
            <a:pPr lvl="0"/>
            <a:r>
              <a:rPr lang="en-US" noProof="0" dirty="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b="1" i="0">
                <a:solidFill>
                  <a:schemeClr val="bg2"/>
                </a:solidFill>
                <a:latin typeface="Arial" panose="020B0604020202020204" pitchFamily="34" charset="0"/>
              </a:defRPr>
            </a:lvl1pPr>
          </a:lstStyle>
          <a:p>
            <a:pPr>
              <a:defRPr/>
            </a:pPr>
            <a:endParaRPr lang="en-US" dirty="0">
              <a:solidFill>
                <a:srgbClr val="1C1C1C"/>
              </a:solidFill>
            </a:endParaRPr>
          </a:p>
        </p:txBody>
      </p:sp>
      <p:sp>
        <p:nvSpPr>
          <p:cNvPr id="14" name="Rectangle 13"/>
          <p:cNvSpPr>
            <a:spLocks noGrp="1" noChangeArrowheads="1"/>
          </p:cNvSpPr>
          <p:nvPr>
            <p:ph type="ftr" sz="quarter" idx="11"/>
          </p:nvPr>
        </p:nvSpPr>
        <p:spPr>
          <a:xfrm>
            <a:off x="3429000" y="6248400"/>
            <a:ext cx="2895600" cy="457200"/>
          </a:xfrm>
        </p:spPr>
        <p:txBody>
          <a:bodyPr/>
          <a:lstStyle>
            <a:lvl1pPr>
              <a:defRPr b="1" i="0">
                <a:solidFill>
                  <a:schemeClr val="bg2"/>
                </a:solidFill>
                <a:latin typeface="Arial" panose="020B0604020202020204" pitchFamily="34" charset="0"/>
              </a:defRPr>
            </a:lvl1pPr>
          </a:lstStyle>
          <a:p>
            <a:pPr>
              <a:defRPr/>
            </a:pPr>
            <a:endParaRPr lang="en-US" dirty="0">
              <a:solidFill>
                <a:srgbClr val="1C1C1C"/>
              </a:solidFill>
            </a:endParaRPr>
          </a:p>
        </p:txBody>
      </p:sp>
      <p:sp>
        <p:nvSpPr>
          <p:cNvPr id="15" name="Rectangle 14"/>
          <p:cNvSpPr>
            <a:spLocks noGrp="1" noChangeArrowheads="1"/>
          </p:cNvSpPr>
          <p:nvPr>
            <p:ph type="sldNum" sz="quarter" idx="12"/>
          </p:nvPr>
        </p:nvSpPr>
        <p:spPr>
          <a:xfrm>
            <a:off x="6858000" y="6248400"/>
            <a:ext cx="1905000" cy="457200"/>
          </a:xfrm>
        </p:spPr>
        <p:txBody>
          <a:bodyPr/>
          <a:lstStyle>
            <a:lvl1pPr>
              <a:defRPr b="1" i="0">
                <a:solidFill>
                  <a:schemeClr val="bg2"/>
                </a:solidFill>
                <a:latin typeface="Arial" panose="020B0604020202020204" pitchFamily="34" charset="0"/>
              </a:defRPr>
            </a:lvl1pPr>
          </a:lstStyle>
          <a:p>
            <a:pPr>
              <a:defRPr/>
            </a:pPr>
            <a:fld id="{26CD3568-9A40-2540-9C13-B93D388C479F}" type="slidenum">
              <a:rPr lang="en-US" smtClean="0">
                <a:solidFill>
                  <a:srgbClr val="1C1C1C"/>
                </a:solidFill>
              </a:rPr>
              <a:pPr>
                <a:defRPr/>
              </a:pPr>
              <a:t>‹#›</a:t>
            </a:fld>
            <a:endParaRPr lang="en-US" dirty="0">
              <a:solidFill>
                <a:srgbClr val="1C1C1C"/>
              </a:solidFill>
            </a:endParaRPr>
          </a:p>
        </p:txBody>
      </p:sp>
    </p:spTree>
    <p:extLst>
      <p:ext uri="{BB962C8B-B14F-4D97-AF65-F5344CB8AC3E}">
        <p14:creationId xmlns:p14="http://schemas.microsoft.com/office/powerpoint/2010/main" val="214614360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286976133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153340500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pPr lvl="0"/>
            <a:r>
              <a:rPr lang="en-US" noProof="0"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78949B-4053-BF4E-92B2-5D597A2B9173}" type="slidenum">
              <a:rPr lang="en-US" smtClean="0"/>
              <a:pPr>
                <a:defRPr/>
              </a:pPr>
              <a:t>‹#›</a:t>
            </a:fld>
            <a:endParaRPr lang="en-US" dirty="0"/>
          </a:p>
        </p:txBody>
      </p:sp>
    </p:spTree>
    <p:extLst>
      <p:ext uri="{BB962C8B-B14F-4D97-AF65-F5344CB8AC3E}">
        <p14:creationId xmlns:p14="http://schemas.microsoft.com/office/powerpoint/2010/main" val="335336888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5A3BE6B-997E-B948-90EA-E6ED95E96265}" type="slidenum">
              <a:rPr lang="en-US" smtClean="0"/>
              <a:pPr>
                <a:defRPr/>
              </a:pPr>
              <a:t>‹#›</a:t>
            </a:fld>
            <a:endParaRPr lang="en-US" dirty="0"/>
          </a:p>
        </p:txBody>
      </p:sp>
    </p:spTree>
    <p:extLst>
      <p:ext uri="{BB962C8B-B14F-4D97-AF65-F5344CB8AC3E}">
        <p14:creationId xmlns:p14="http://schemas.microsoft.com/office/powerpoint/2010/main" val="229875594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14B71CB-FA0D-7C4E-AC07-0688BB7B8632}" type="slidenum">
              <a:rPr lang="en-US" smtClean="0"/>
              <a:pPr>
                <a:defRPr/>
              </a:pPr>
              <a:t>‹#›</a:t>
            </a:fld>
            <a:endParaRPr lang="en-US" dirty="0"/>
          </a:p>
        </p:txBody>
      </p:sp>
    </p:spTree>
    <p:extLst>
      <p:ext uri="{BB962C8B-B14F-4D97-AF65-F5344CB8AC3E}">
        <p14:creationId xmlns:p14="http://schemas.microsoft.com/office/powerpoint/2010/main" val="265363215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2795657-6846-5742-853A-4791DD320391}" type="slidenum">
              <a:rPr lang="en-US" smtClean="0"/>
              <a:pPr>
                <a:defRPr/>
              </a:pPr>
              <a:t>‹#›</a:t>
            </a:fld>
            <a:endParaRPr lang="en-US" dirty="0"/>
          </a:p>
        </p:txBody>
      </p:sp>
    </p:spTree>
    <p:extLst>
      <p:ext uri="{BB962C8B-B14F-4D97-AF65-F5344CB8AC3E}">
        <p14:creationId xmlns:p14="http://schemas.microsoft.com/office/powerpoint/2010/main" val="381656232"/>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006D26-4A26-B94F-BA88-8443A72A2BEC}" type="slidenum">
              <a:rPr lang="en-US" smtClean="0"/>
              <a:pPr>
                <a:defRPr/>
              </a:pPr>
              <a:t>‹#›</a:t>
            </a:fld>
            <a:endParaRPr lang="en-US" dirty="0"/>
          </a:p>
        </p:txBody>
      </p:sp>
    </p:spTree>
    <p:extLst>
      <p:ext uri="{BB962C8B-B14F-4D97-AF65-F5344CB8AC3E}">
        <p14:creationId xmlns:p14="http://schemas.microsoft.com/office/powerpoint/2010/main" val="178839731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4102D65-E300-BD47-8073-75A600FEA988}" type="slidenum">
              <a:rPr lang="en-US" smtClean="0"/>
              <a:pPr>
                <a:defRPr/>
              </a:pPr>
              <a:t>‹#›</a:t>
            </a:fld>
            <a:endParaRPr lang="en-US" dirty="0"/>
          </a:p>
        </p:txBody>
      </p:sp>
    </p:spTree>
    <p:extLst>
      <p:ext uri="{BB962C8B-B14F-4D97-AF65-F5344CB8AC3E}">
        <p14:creationId xmlns:p14="http://schemas.microsoft.com/office/powerpoint/2010/main" val="389451795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3B8DA61-F08E-AE44-894A-688FA34EFC1B}" type="slidenum">
              <a:rPr lang="en-US" smtClean="0"/>
              <a:pPr>
                <a:defRPr/>
              </a:pPr>
              <a:t>‹#›</a:t>
            </a:fld>
            <a:endParaRPr lang="en-US" dirty="0"/>
          </a:p>
        </p:txBody>
      </p:sp>
    </p:spTree>
    <p:extLst>
      <p:ext uri="{BB962C8B-B14F-4D97-AF65-F5344CB8AC3E}">
        <p14:creationId xmlns:p14="http://schemas.microsoft.com/office/powerpoint/2010/main" val="3300864047"/>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06AF363-B809-AC4A-8207-10EAAF61C10A}" type="slidenum">
              <a:rPr lang="en-US" smtClean="0"/>
              <a:pPr>
                <a:defRPr/>
              </a:pPr>
              <a:t>‹#›</a:t>
            </a:fld>
            <a:endParaRPr lang="en-US" dirty="0"/>
          </a:p>
        </p:txBody>
      </p:sp>
    </p:spTree>
    <p:extLst>
      <p:ext uri="{BB962C8B-B14F-4D97-AF65-F5344CB8AC3E}">
        <p14:creationId xmlns:p14="http://schemas.microsoft.com/office/powerpoint/2010/main" val="122564421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530C86-6100-A54A-8682-1DD6548497E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6306642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9E5913E-71C9-3546-AC30-35CBFD457B94}" type="slidenum">
              <a:rPr lang="en-US" smtClean="0"/>
              <a:pPr>
                <a:defRPr/>
              </a:pPr>
              <a:t>‹#›</a:t>
            </a:fld>
            <a:endParaRPr lang="en-US" dirty="0"/>
          </a:p>
        </p:txBody>
      </p:sp>
    </p:spTree>
    <p:extLst>
      <p:ext uri="{BB962C8B-B14F-4D97-AF65-F5344CB8AC3E}">
        <p14:creationId xmlns:p14="http://schemas.microsoft.com/office/powerpoint/2010/main" val="49979998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4FE00F0-AE39-AC49-89B4-8214D0295A8F}" type="slidenum">
              <a:rPr lang="en-US" smtClean="0"/>
              <a:pPr>
                <a:defRPr/>
              </a:pPr>
              <a:t>‹#›</a:t>
            </a:fld>
            <a:endParaRPr lang="en-US" dirty="0"/>
          </a:p>
        </p:txBody>
      </p:sp>
    </p:spTree>
    <p:extLst>
      <p:ext uri="{BB962C8B-B14F-4D97-AF65-F5344CB8AC3E}">
        <p14:creationId xmlns:p14="http://schemas.microsoft.com/office/powerpoint/2010/main" val="3426650044"/>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74791B-F998-8046-BCF9-392F3959CFB7}" type="slidenum">
              <a:rPr lang="en-US" smtClean="0"/>
              <a:pPr>
                <a:defRPr/>
              </a:pPr>
              <a:t>‹#›</a:t>
            </a:fld>
            <a:endParaRPr lang="en-US" dirty="0"/>
          </a:p>
        </p:txBody>
      </p:sp>
    </p:spTree>
    <p:extLst>
      <p:ext uri="{BB962C8B-B14F-4D97-AF65-F5344CB8AC3E}">
        <p14:creationId xmlns:p14="http://schemas.microsoft.com/office/powerpoint/2010/main" val="353597751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3958261926"/>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1206632028"/>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2024714444"/>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3361980384"/>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147986449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3788083039"/>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23292052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518F4D-A442-8540-8274-A681BF0F841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986119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1479873"/>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1290064155"/>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195845942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84606322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0952051F-F316-3D46-98F4-04C1ED33A04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3C22EF28-D2C1-A243-AD37-A88F6654DC82}"/>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6C32AB6F-7981-6148-A2A5-056A8C4BA21E}"/>
              </a:ext>
            </a:extLst>
          </p:cNvPr>
          <p:cNvSpPr>
            <a:spLocks noGrp="1" noChangeArrowheads="1"/>
          </p:cNvSpPr>
          <p:nvPr>
            <p:ph type="sldNum" sz="quarter" idx="12"/>
          </p:nvPr>
        </p:nvSpPr>
        <p:spPr>
          <a:ln/>
        </p:spPr>
        <p:txBody>
          <a:bodyPr/>
          <a:lstStyle>
            <a:lvl1pPr>
              <a:defRPr/>
            </a:lvl1pPr>
          </a:lstStyle>
          <a:p>
            <a:fld id="{6F7FC9B3-5D8E-734C-9CAB-C9639B9377B7}" type="slidenum">
              <a:rPr lang="en-US" altLang="en-US"/>
              <a:pPr/>
              <a:t>‹#›</a:t>
            </a:fld>
            <a:endParaRPr lang="en-US" altLang="en-US"/>
          </a:p>
        </p:txBody>
      </p:sp>
    </p:spTree>
    <p:extLst>
      <p:ext uri="{BB962C8B-B14F-4D97-AF65-F5344CB8AC3E}">
        <p14:creationId xmlns:p14="http://schemas.microsoft.com/office/powerpoint/2010/main" val="3067781840"/>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81820F8-9E88-F34E-98EA-709A7190179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55D547BD-B56B-CC45-8D7E-70650B69A90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63121F3-04F5-AB46-B676-18635B2D59AB}"/>
              </a:ext>
            </a:extLst>
          </p:cNvPr>
          <p:cNvSpPr>
            <a:spLocks noGrp="1" noChangeArrowheads="1"/>
          </p:cNvSpPr>
          <p:nvPr>
            <p:ph type="sldNum" sz="quarter" idx="12"/>
          </p:nvPr>
        </p:nvSpPr>
        <p:spPr>
          <a:ln/>
        </p:spPr>
        <p:txBody>
          <a:bodyPr/>
          <a:lstStyle>
            <a:lvl1pPr>
              <a:defRPr/>
            </a:lvl1pPr>
          </a:lstStyle>
          <a:p>
            <a:fld id="{5A106737-FC3C-BD4D-89BB-A6E5BC7EFC7E}" type="slidenum">
              <a:rPr lang="en-US" altLang="en-US"/>
              <a:pPr/>
              <a:t>‹#›</a:t>
            </a:fld>
            <a:endParaRPr lang="en-US" altLang="en-US"/>
          </a:p>
        </p:txBody>
      </p:sp>
    </p:spTree>
    <p:extLst>
      <p:ext uri="{BB962C8B-B14F-4D97-AF65-F5344CB8AC3E}">
        <p14:creationId xmlns:p14="http://schemas.microsoft.com/office/powerpoint/2010/main" val="1096089473"/>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29763AD8-5C5F-0D42-B188-3C1923556CF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8B8A09A-929C-1A4B-9FEC-93F279459C8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93B5C84D-32A5-174C-BF79-FCAEFB2D2008}"/>
              </a:ext>
            </a:extLst>
          </p:cNvPr>
          <p:cNvSpPr>
            <a:spLocks noGrp="1" noChangeArrowheads="1"/>
          </p:cNvSpPr>
          <p:nvPr>
            <p:ph type="sldNum" sz="quarter" idx="12"/>
          </p:nvPr>
        </p:nvSpPr>
        <p:spPr>
          <a:ln/>
        </p:spPr>
        <p:txBody>
          <a:bodyPr/>
          <a:lstStyle>
            <a:lvl1pPr>
              <a:defRPr/>
            </a:lvl1pPr>
          </a:lstStyle>
          <a:p>
            <a:fld id="{D07797DE-810A-7B46-8F54-F01D27B36546}" type="slidenum">
              <a:rPr lang="en-US" altLang="en-US"/>
              <a:pPr/>
              <a:t>‹#›</a:t>
            </a:fld>
            <a:endParaRPr lang="en-US" altLang="en-US"/>
          </a:p>
        </p:txBody>
      </p:sp>
    </p:spTree>
    <p:extLst>
      <p:ext uri="{BB962C8B-B14F-4D97-AF65-F5344CB8AC3E}">
        <p14:creationId xmlns:p14="http://schemas.microsoft.com/office/powerpoint/2010/main" val="294296338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C58E20D9-14B4-5642-B411-2BB7562921C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13BE7084-AFCE-064D-8CD4-3CACAECEEA6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0E16C013-0A04-1048-B546-2D0D0BABE735}"/>
              </a:ext>
            </a:extLst>
          </p:cNvPr>
          <p:cNvSpPr>
            <a:spLocks noGrp="1" noChangeArrowheads="1"/>
          </p:cNvSpPr>
          <p:nvPr>
            <p:ph type="sldNum" sz="quarter" idx="12"/>
          </p:nvPr>
        </p:nvSpPr>
        <p:spPr>
          <a:ln/>
        </p:spPr>
        <p:txBody>
          <a:bodyPr/>
          <a:lstStyle>
            <a:lvl1pPr>
              <a:defRPr/>
            </a:lvl1pPr>
          </a:lstStyle>
          <a:p>
            <a:fld id="{00E33CE8-B8C4-0344-A2B9-65A87279B4D7}" type="slidenum">
              <a:rPr lang="en-US" altLang="en-US"/>
              <a:pPr/>
              <a:t>‹#›</a:t>
            </a:fld>
            <a:endParaRPr lang="en-US" altLang="en-US"/>
          </a:p>
        </p:txBody>
      </p:sp>
    </p:spTree>
    <p:extLst>
      <p:ext uri="{BB962C8B-B14F-4D97-AF65-F5344CB8AC3E}">
        <p14:creationId xmlns:p14="http://schemas.microsoft.com/office/powerpoint/2010/main" val="2072608366"/>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4EA8203D-36CF-3B4D-8260-A5AEB2329EB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2F3C2084-566F-3B41-A514-15F2D60DE0E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4A14F784-D45F-564E-8A43-5C8E5B4BC775}"/>
              </a:ext>
            </a:extLst>
          </p:cNvPr>
          <p:cNvSpPr>
            <a:spLocks noGrp="1" noChangeArrowheads="1"/>
          </p:cNvSpPr>
          <p:nvPr>
            <p:ph type="sldNum" sz="quarter" idx="12"/>
          </p:nvPr>
        </p:nvSpPr>
        <p:spPr>
          <a:ln/>
        </p:spPr>
        <p:txBody>
          <a:bodyPr/>
          <a:lstStyle>
            <a:lvl1pPr>
              <a:defRPr/>
            </a:lvl1pPr>
          </a:lstStyle>
          <a:p>
            <a:fld id="{3C8EEE37-801D-784C-BE9D-11ABA18CF6EE}" type="slidenum">
              <a:rPr lang="en-US" altLang="en-US"/>
              <a:pPr/>
              <a:t>‹#›</a:t>
            </a:fld>
            <a:endParaRPr lang="en-US" altLang="en-US"/>
          </a:p>
        </p:txBody>
      </p:sp>
    </p:spTree>
    <p:extLst>
      <p:ext uri="{BB962C8B-B14F-4D97-AF65-F5344CB8AC3E}">
        <p14:creationId xmlns:p14="http://schemas.microsoft.com/office/powerpoint/2010/main" val="1590603696"/>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4F9E0B8A-80A2-9F4D-A924-504E2B8BC9A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D10303A8-505D-B440-9A35-53BED046DDCD}"/>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6C6F586C-3D60-864A-931F-78EE3B07EE6D}"/>
              </a:ext>
            </a:extLst>
          </p:cNvPr>
          <p:cNvSpPr>
            <a:spLocks noGrp="1" noChangeArrowheads="1"/>
          </p:cNvSpPr>
          <p:nvPr>
            <p:ph type="sldNum" sz="quarter" idx="12"/>
          </p:nvPr>
        </p:nvSpPr>
        <p:spPr>
          <a:ln/>
        </p:spPr>
        <p:txBody>
          <a:bodyPr/>
          <a:lstStyle>
            <a:lvl1pPr>
              <a:defRPr/>
            </a:lvl1pPr>
          </a:lstStyle>
          <a:p>
            <a:fld id="{95DD4555-B948-6B4B-B2DD-6D604CD415E9}" type="slidenum">
              <a:rPr lang="en-US" altLang="en-US"/>
              <a:pPr/>
              <a:t>‹#›</a:t>
            </a:fld>
            <a:endParaRPr lang="en-US" altLang="en-US"/>
          </a:p>
        </p:txBody>
      </p:sp>
    </p:spTree>
    <p:extLst>
      <p:ext uri="{BB962C8B-B14F-4D97-AF65-F5344CB8AC3E}">
        <p14:creationId xmlns:p14="http://schemas.microsoft.com/office/powerpoint/2010/main" val="1237462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02/03/2024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450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6FA2E8-6D87-CA4A-BEB3-89D62A99D0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2238775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F220E8-8601-9247-8860-3051D2132D22}"/>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5E569DE2-DFD6-6045-861C-96B43276C43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954C0257-6B2D-4D48-B347-C05F3A1EFC2D}"/>
              </a:ext>
            </a:extLst>
          </p:cNvPr>
          <p:cNvSpPr>
            <a:spLocks noGrp="1" noChangeArrowheads="1"/>
          </p:cNvSpPr>
          <p:nvPr>
            <p:ph type="sldNum" sz="quarter" idx="12"/>
          </p:nvPr>
        </p:nvSpPr>
        <p:spPr>
          <a:ln/>
        </p:spPr>
        <p:txBody>
          <a:bodyPr/>
          <a:lstStyle>
            <a:lvl1pPr>
              <a:defRPr/>
            </a:lvl1pPr>
          </a:lstStyle>
          <a:p>
            <a:fld id="{6A8C84CB-2265-5E48-9854-C6CEFC16A4D0}" type="slidenum">
              <a:rPr lang="en-US" altLang="en-US"/>
              <a:pPr/>
              <a:t>‹#›</a:t>
            </a:fld>
            <a:endParaRPr lang="en-US" altLang="en-US"/>
          </a:p>
        </p:txBody>
      </p:sp>
    </p:spTree>
    <p:extLst>
      <p:ext uri="{BB962C8B-B14F-4D97-AF65-F5344CB8AC3E}">
        <p14:creationId xmlns:p14="http://schemas.microsoft.com/office/powerpoint/2010/main" val="4063140719"/>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09E4C1C8-E261-2F40-883B-E2401F2B72A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62733DAD-3C79-D74F-A7D5-ED5E80E5B62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F11D968A-ED39-9544-953C-8FD5172BFFEA}"/>
              </a:ext>
            </a:extLst>
          </p:cNvPr>
          <p:cNvSpPr>
            <a:spLocks noGrp="1" noChangeArrowheads="1"/>
          </p:cNvSpPr>
          <p:nvPr>
            <p:ph type="sldNum" sz="quarter" idx="12"/>
          </p:nvPr>
        </p:nvSpPr>
        <p:spPr>
          <a:ln/>
        </p:spPr>
        <p:txBody>
          <a:bodyPr/>
          <a:lstStyle>
            <a:lvl1pPr>
              <a:defRPr/>
            </a:lvl1pPr>
          </a:lstStyle>
          <a:p>
            <a:fld id="{3781BD7E-9F68-3F49-B00F-FA09363DA85B}" type="slidenum">
              <a:rPr lang="en-US" altLang="en-US"/>
              <a:pPr/>
              <a:t>‹#›</a:t>
            </a:fld>
            <a:endParaRPr lang="en-US" altLang="en-US"/>
          </a:p>
        </p:txBody>
      </p:sp>
    </p:spTree>
    <p:extLst>
      <p:ext uri="{BB962C8B-B14F-4D97-AF65-F5344CB8AC3E}">
        <p14:creationId xmlns:p14="http://schemas.microsoft.com/office/powerpoint/2010/main" val="692023978"/>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422B36A5-D432-C64F-B1BE-7EF67B926A1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20E1EEA4-E138-F545-8CD5-035C49F723C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B117251F-462E-F14C-89D2-F983D867B62F}"/>
              </a:ext>
            </a:extLst>
          </p:cNvPr>
          <p:cNvSpPr>
            <a:spLocks noGrp="1" noChangeArrowheads="1"/>
          </p:cNvSpPr>
          <p:nvPr>
            <p:ph type="sldNum" sz="quarter" idx="12"/>
          </p:nvPr>
        </p:nvSpPr>
        <p:spPr>
          <a:ln/>
        </p:spPr>
        <p:txBody>
          <a:bodyPr/>
          <a:lstStyle>
            <a:lvl1pPr>
              <a:defRPr/>
            </a:lvl1pPr>
          </a:lstStyle>
          <a:p>
            <a:fld id="{26615D28-D26B-DD4A-B4F8-B72A449E12B7}" type="slidenum">
              <a:rPr lang="en-US" altLang="en-US"/>
              <a:pPr/>
              <a:t>‹#›</a:t>
            </a:fld>
            <a:endParaRPr lang="en-US" altLang="en-US"/>
          </a:p>
        </p:txBody>
      </p:sp>
    </p:spTree>
    <p:extLst>
      <p:ext uri="{BB962C8B-B14F-4D97-AF65-F5344CB8AC3E}">
        <p14:creationId xmlns:p14="http://schemas.microsoft.com/office/powerpoint/2010/main" val="3740504904"/>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C609553-7591-2D49-A371-A5F6AE5965E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30D7C349-F797-1349-AF32-1FEE2CC9824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C9588AF-39B9-6546-A6D6-A9D45914FD67}"/>
              </a:ext>
            </a:extLst>
          </p:cNvPr>
          <p:cNvSpPr>
            <a:spLocks noGrp="1" noChangeArrowheads="1"/>
          </p:cNvSpPr>
          <p:nvPr>
            <p:ph type="sldNum" sz="quarter" idx="12"/>
          </p:nvPr>
        </p:nvSpPr>
        <p:spPr>
          <a:ln/>
        </p:spPr>
        <p:txBody>
          <a:bodyPr/>
          <a:lstStyle>
            <a:lvl1pPr>
              <a:defRPr/>
            </a:lvl1pPr>
          </a:lstStyle>
          <a:p>
            <a:fld id="{29AF79B2-5468-064C-92B7-A899D3157EA0}" type="slidenum">
              <a:rPr lang="en-US" altLang="en-US"/>
              <a:pPr/>
              <a:t>‹#›</a:t>
            </a:fld>
            <a:endParaRPr lang="en-US" altLang="en-US"/>
          </a:p>
        </p:txBody>
      </p:sp>
    </p:spTree>
    <p:extLst>
      <p:ext uri="{BB962C8B-B14F-4D97-AF65-F5344CB8AC3E}">
        <p14:creationId xmlns:p14="http://schemas.microsoft.com/office/powerpoint/2010/main" val="2810588540"/>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A5CDA29-B645-B647-A7F2-0062A0C37D0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228B5A35-FF08-9347-A540-8380E98DC88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6329AC29-F308-3F44-AFC6-55C3C3219BE0}"/>
              </a:ext>
            </a:extLst>
          </p:cNvPr>
          <p:cNvSpPr>
            <a:spLocks noGrp="1" noChangeArrowheads="1"/>
          </p:cNvSpPr>
          <p:nvPr>
            <p:ph type="sldNum" sz="quarter" idx="12"/>
          </p:nvPr>
        </p:nvSpPr>
        <p:spPr>
          <a:ln/>
        </p:spPr>
        <p:txBody>
          <a:bodyPr/>
          <a:lstStyle>
            <a:lvl1pPr>
              <a:defRPr/>
            </a:lvl1pPr>
          </a:lstStyle>
          <a:p>
            <a:fld id="{B715717A-A718-FC49-B815-F49F245D697C}" type="slidenum">
              <a:rPr lang="en-US" altLang="en-US"/>
              <a:pPr/>
              <a:t>‹#›</a:t>
            </a:fld>
            <a:endParaRPr lang="en-US" altLang="en-US"/>
          </a:p>
        </p:txBody>
      </p:sp>
    </p:spTree>
    <p:extLst>
      <p:ext uri="{BB962C8B-B14F-4D97-AF65-F5344CB8AC3E}">
        <p14:creationId xmlns:p14="http://schemas.microsoft.com/office/powerpoint/2010/main" val="225347168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a:extLst>
              <a:ext uri="{FF2B5EF4-FFF2-40B4-BE49-F238E27FC236}">
                <a16:creationId xmlns:a16="http://schemas.microsoft.com/office/drawing/2014/main" id="{02F6BFC4-FB91-AC4A-84C4-DF979C5EF81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DA2F5B4E-034B-5E4C-8C3E-2EDBDFFB03E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77CE9BAB-7637-144F-89F6-1782812C3F6F}"/>
              </a:ext>
            </a:extLst>
          </p:cNvPr>
          <p:cNvSpPr>
            <a:spLocks noGrp="1" noChangeArrowheads="1"/>
          </p:cNvSpPr>
          <p:nvPr>
            <p:ph type="sldNum" sz="quarter" idx="12"/>
          </p:nvPr>
        </p:nvSpPr>
        <p:spPr>
          <a:ln/>
        </p:spPr>
        <p:txBody>
          <a:bodyPr/>
          <a:lstStyle>
            <a:lvl1pPr>
              <a:defRPr/>
            </a:lvl1pPr>
          </a:lstStyle>
          <a:p>
            <a:fld id="{5B1ACE08-EF39-AA45-A433-28E60BC68CE5}" type="slidenum">
              <a:rPr lang="en-US" altLang="en-US"/>
              <a:pPr/>
              <a:t>‹#›</a:t>
            </a:fld>
            <a:endParaRPr lang="en-US" altLang="en-US"/>
          </a:p>
        </p:txBody>
      </p:sp>
    </p:spTree>
    <p:extLst>
      <p:ext uri="{BB962C8B-B14F-4D97-AF65-F5344CB8AC3E}">
        <p14:creationId xmlns:p14="http://schemas.microsoft.com/office/powerpoint/2010/main" val="1751553854"/>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AE2B856-8AAC-5042-A3A8-0DF84FC48F2D}" type="slidenum">
              <a:rPr lang="en-US"/>
              <a:pPr>
                <a:defRPr/>
              </a:pPr>
              <a:t>‹#›</a:t>
            </a:fld>
            <a:endParaRPr lang="en-US"/>
          </a:p>
        </p:txBody>
      </p:sp>
    </p:spTree>
    <p:extLst>
      <p:ext uri="{BB962C8B-B14F-4D97-AF65-F5344CB8AC3E}">
        <p14:creationId xmlns:p14="http://schemas.microsoft.com/office/powerpoint/2010/main" val="284502971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427EC9E-6867-E547-9203-1068FA24B867}" type="slidenum">
              <a:rPr lang="en-US"/>
              <a:pPr>
                <a:defRPr/>
              </a:pPr>
              <a:t>‹#›</a:t>
            </a:fld>
            <a:endParaRPr lang="en-US"/>
          </a:p>
        </p:txBody>
      </p:sp>
    </p:spTree>
    <p:extLst>
      <p:ext uri="{BB962C8B-B14F-4D97-AF65-F5344CB8AC3E}">
        <p14:creationId xmlns:p14="http://schemas.microsoft.com/office/powerpoint/2010/main" val="139151566"/>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C72377E-0DC8-DE47-8265-60321BCFCAF7}" type="slidenum">
              <a:rPr lang="en-US"/>
              <a:pPr>
                <a:defRPr/>
              </a:pPr>
              <a:t>‹#›</a:t>
            </a:fld>
            <a:endParaRPr lang="en-US"/>
          </a:p>
        </p:txBody>
      </p:sp>
    </p:spTree>
    <p:extLst>
      <p:ext uri="{BB962C8B-B14F-4D97-AF65-F5344CB8AC3E}">
        <p14:creationId xmlns:p14="http://schemas.microsoft.com/office/powerpoint/2010/main" val="128204674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64EA6E5-516E-724C-9822-6D3C585A8BDF}" type="slidenum">
              <a:rPr lang="en-US"/>
              <a:pPr>
                <a:defRPr/>
              </a:pPr>
              <a:t>‹#›</a:t>
            </a:fld>
            <a:endParaRPr lang="en-US"/>
          </a:p>
        </p:txBody>
      </p:sp>
    </p:spTree>
    <p:extLst>
      <p:ext uri="{BB962C8B-B14F-4D97-AF65-F5344CB8AC3E}">
        <p14:creationId xmlns:p14="http://schemas.microsoft.com/office/powerpoint/2010/main" val="10367414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150D9C-F28F-B64C-A7AC-640F5111415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220149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9809031-B0A8-8B47-AE53-A25E484935A8}" type="slidenum">
              <a:rPr lang="en-US"/>
              <a:pPr>
                <a:defRPr/>
              </a:pPr>
              <a:t>‹#›</a:t>
            </a:fld>
            <a:endParaRPr lang="en-US"/>
          </a:p>
        </p:txBody>
      </p:sp>
    </p:spTree>
    <p:extLst>
      <p:ext uri="{BB962C8B-B14F-4D97-AF65-F5344CB8AC3E}">
        <p14:creationId xmlns:p14="http://schemas.microsoft.com/office/powerpoint/2010/main" val="1325908736"/>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BDF864D3-765D-5E46-9AE2-68FD90227607}" type="slidenum">
              <a:rPr lang="en-US"/>
              <a:pPr>
                <a:defRPr/>
              </a:pPr>
              <a:t>‹#›</a:t>
            </a:fld>
            <a:endParaRPr lang="en-US"/>
          </a:p>
        </p:txBody>
      </p:sp>
    </p:spTree>
    <p:extLst>
      <p:ext uri="{BB962C8B-B14F-4D97-AF65-F5344CB8AC3E}">
        <p14:creationId xmlns:p14="http://schemas.microsoft.com/office/powerpoint/2010/main" val="910957685"/>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E105FE9E-07E5-C147-A59E-A69663541AE8}" type="slidenum">
              <a:rPr lang="en-US"/>
              <a:pPr>
                <a:defRPr/>
              </a:pPr>
              <a:t>‹#›</a:t>
            </a:fld>
            <a:endParaRPr lang="en-US"/>
          </a:p>
        </p:txBody>
      </p:sp>
    </p:spTree>
    <p:extLst>
      <p:ext uri="{BB962C8B-B14F-4D97-AF65-F5344CB8AC3E}">
        <p14:creationId xmlns:p14="http://schemas.microsoft.com/office/powerpoint/2010/main" val="155311423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F1D1C58-C95C-3B45-B79E-A93A0CEFA191}" type="slidenum">
              <a:rPr lang="en-US"/>
              <a:pPr>
                <a:defRPr/>
              </a:pPr>
              <a:t>‹#›</a:t>
            </a:fld>
            <a:endParaRPr lang="en-US"/>
          </a:p>
        </p:txBody>
      </p:sp>
    </p:spTree>
    <p:extLst>
      <p:ext uri="{BB962C8B-B14F-4D97-AF65-F5344CB8AC3E}">
        <p14:creationId xmlns:p14="http://schemas.microsoft.com/office/powerpoint/2010/main" val="4484217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BB2C68D-F0CE-3441-951B-49C986E12B45}" type="slidenum">
              <a:rPr lang="en-US"/>
              <a:pPr>
                <a:defRPr/>
              </a:pPr>
              <a:t>‹#›</a:t>
            </a:fld>
            <a:endParaRPr lang="en-US"/>
          </a:p>
        </p:txBody>
      </p:sp>
    </p:spTree>
    <p:extLst>
      <p:ext uri="{BB962C8B-B14F-4D97-AF65-F5344CB8AC3E}">
        <p14:creationId xmlns:p14="http://schemas.microsoft.com/office/powerpoint/2010/main" val="343590795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F6B1633-5304-B24C-ACBD-739A4CE74AC6}" type="slidenum">
              <a:rPr lang="en-US"/>
              <a:pPr>
                <a:defRPr/>
              </a:pPr>
              <a:t>‹#›</a:t>
            </a:fld>
            <a:endParaRPr lang="en-US"/>
          </a:p>
        </p:txBody>
      </p:sp>
    </p:spTree>
    <p:extLst>
      <p:ext uri="{BB962C8B-B14F-4D97-AF65-F5344CB8AC3E}">
        <p14:creationId xmlns:p14="http://schemas.microsoft.com/office/powerpoint/2010/main" val="3847136969"/>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0AA08D5-34BE-1741-84D8-6D529BF1ED00}" type="slidenum">
              <a:rPr lang="en-US"/>
              <a:pPr>
                <a:defRPr/>
              </a:pPr>
              <a:t>‹#›</a:t>
            </a:fld>
            <a:endParaRPr lang="en-US"/>
          </a:p>
        </p:txBody>
      </p:sp>
    </p:spTree>
    <p:extLst>
      <p:ext uri="{BB962C8B-B14F-4D97-AF65-F5344CB8AC3E}">
        <p14:creationId xmlns:p14="http://schemas.microsoft.com/office/powerpoint/2010/main" val="159122474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CA055E8-3687-7840-BE13-D308C28A07E9}" type="slidenum">
              <a:rPr lang="en-US"/>
              <a:pPr>
                <a:defRPr/>
              </a:pPr>
              <a:t>‹#›</a:t>
            </a:fld>
            <a:endParaRPr lang="en-US"/>
          </a:p>
        </p:txBody>
      </p:sp>
    </p:spTree>
    <p:extLst>
      <p:ext uri="{BB962C8B-B14F-4D97-AF65-F5344CB8AC3E}">
        <p14:creationId xmlns:p14="http://schemas.microsoft.com/office/powerpoint/2010/main" val="3974158531"/>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p>
        </p:txBody>
      </p:sp>
      <p:sp>
        <p:nvSpPr>
          <p:cNvPr id="7" name="Rectangle 36"/>
          <p:cNvSpPr>
            <a:spLocks noGrp="1" noChangeArrowheads="1"/>
          </p:cNvSpPr>
          <p:nvPr>
            <p:ph type="ftr" sz="quarter" idx="11"/>
          </p:nvPr>
        </p:nvSpPr>
        <p:spPr>
          <a:ln/>
        </p:spPr>
        <p:txBody>
          <a:bodyPr/>
          <a:lstStyle>
            <a:lvl1pPr>
              <a:defRPr/>
            </a:lvl1pPr>
          </a:lstStyle>
          <a:p>
            <a:pPr>
              <a:defRPr/>
            </a:pPr>
            <a:endParaRPr lang="en-US"/>
          </a:p>
        </p:txBody>
      </p:sp>
      <p:sp>
        <p:nvSpPr>
          <p:cNvPr id="8" name="Rectangle 37"/>
          <p:cNvSpPr>
            <a:spLocks noGrp="1" noChangeArrowheads="1"/>
          </p:cNvSpPr>
          <p:nvPr>
            <p:ph type="sldNum" sz="quarter" idx="12"/>
          </p:nvPr>
        </p:nvSpPr>
        <p:spPr>
          <a:ln/>
        </p:spPr>
        <p:txBody>
          <a:bodyPr/>
          <a:lstStyle>
            <a:lvl1pPr>
              <a:defRPr/>
            </a:lvl1pPr>
          </a:lstStyle>
          <a:p>
            <a:pPr>
              <a:defRPr/>
            </a:pPr>
            <a:fld id="{F05AD5F2-4DE1-044B-9EA4-8BF0763FDDBA}" type="slidenum">
              <a:rPr lang="en-US"/>
              <a:pPr>
                <a:defRPr/>
              </a:pPr>
              <a:t>‹#›</a:t>
            </a:fld>
            <a:endParaRPr lang="en-US"/>
          </a:p>
        </p:txBody>
      </p:sp>
    </p:spTree>
    <p:extLst>
      <p:ext uri="{BB962C8B-B14F-4D97-AF65-F5344CB8AC3E}">
        <p14:creationId xmlns:p14="http://schemas.microsoft.com/office/powerpoint/2010/main" val="52655839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39" name="Rectangle 37"/>
          <p:cNvSpPr>
            <a:spLocks noGrp="1" noChangeArrowheads="1"/>
          </p:cNvSpPr>
          <p:nvPr>
            <p:ph type="dt" sz="half" idx="10"/>
          </p:nvPr>
        </p:nvSpPr>
        <p:spPr/>
        <p:txBody>
          <a:bodyPr/>
          <a:lstStyle>
            <a:lvl1pPr>
              <a:defRPr smtClean="0"/>
            </a:lvl1pPr>
          </a:lstStyle>
          <a:p>
            <a:pPr>
              <a:defRPr/>
            </a:pPr>
            <a:endParaRPr lang="en-US"/>
          </a:p>
        </p:txBody>
      </p:sp>
      <p:sp>
        <p:nvSpPr>
          <p:cNvPr id="40" name="Rectangle 38"/>
          <p:cNvSpPr>
            <a:spLocks noGrp="1" noChangeArrowheads="1"/>
          </p:cNvSpPr>
          <p:nvPr>
            <p:ph type="ftr" sz="quarter" idx="11"/>
          </p:nvPr>
        </p:nvSpPr>
        <p:spPr/>
        <p:txBody>
          <a:bodyPr/>
          <a:lstStyle>
            <a:lvl1pPr>
              <a:defRPr smtClean="0"/>
            </a:lvl1pPr>
          </a:lstStyle>
          <a:p>
            <a:pPr>
              <a:defRPr/>
            </a:pPr>
            <a:endParaRPr lang="en-US"/>
          </a:p>
        </p:txBody>
      </p:sp>
      <p:sp>
        <p:nvSpPr>
          <p:cNvPr id="41" name="Rectangle 41"/>
          <p:cNvSpPr>
            <a:spLocks noGrp="1" noChangeArrowheads="1"/>
          </p:cNvSpPr>
          <p:nvPr>
            <p:ph type="sldNum" sz="quarter" idx="12"/>
          </p:nvPr>
        </p:nvSpPr>
        <p:spPr/>
        <p:txBody>
          <a:bodyPr/>
          <a:lstStyle>
            <a:lvl1pPr>
              <a:defRPr smtClean="0"/>
            </a:lvl1pPr>
          </a:lstStyle>
          <a:p>
            <a:pPr>
              <a:defRPr/>
            </a:pPr>
            <a:fld id="{F094F39C-2758-4A4C-917E-A6760D390995}" type="slidenum">
              <a:rPr lang="en-US"/>
              <a:pPr>
                <a:defRPr/>
              </a:pPr>
              <a:t>‹#›</a:t>
            </a:fld>
            <a:endParaRPr lang="en-US"/>
          </a:p>
        </p:txBody>
      </p:sp>
    </p:spTree>
    <p:extLst>
      <p:ext uri="{BB962C8B-B14F-4D97-AF65-F5344CB8AC3E}">
        <p14:creationId xmlns:p14="http://schemas.microsoft.com/office/powerpoint/2010/main" val="22485156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BA07FD2-25F3-FA48-AA64-A66D74A49FE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33826546"/>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3A77A6BC-7D99-684D-9A2F-7EB8241DDDC3}" type="slidenum">
              <a:rPr lang="en-US"/>
              <a:pPr>
                <a:defRPr/>
              </a:pPr>
              <a:t>‹#›</a:t>
            </a:fld>
            <a:endParaRPr lang="en-US"/>
          </a:p>
        </p:txBody>
      </p:sp>
    </p:spTree>
    <p:extLst>
      <p:ext uri="{BB962C8B-B14F-4D97-AF65-F5344CB8AC3E}">
        <p14:creationId xmlns:p14="http://schemas.microsoft.com/office/powerpoint/2010/main" val="727623257"/>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B0CC6F5-40AB-6A41-BF10-B68571127FF9}" type="slidenum">
              <a:rPr lang="en-US"/>
              <a:pPr>
                <a:defRPr/>
              </a:pPr>
              <a:t>‹#›</a:t>
            </a:fld>
            <a:endParaRPr lang="en-US"/>
          </a:p>
        </p:txBody>
      </p:sp>
    </p:spTree>
    <p:extLst>
      <p:ext uri="{BB962C8B-B14F-4D97-AF65-F5344CB8AC3E}">
        <p14:creationId xmlns:p14="http://schemas.microsoft.com/office/powerpoint/2010/main" val="3088456585"/>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69F75D39-D8C6-DA41-B1C3-C5C8F30CC0E7}" type="slidenum">
              <a:rPr lang="en-US"/>
              <a:pPr>
                <a:defRPr/>
              </a:pPr>
              <a:t>‹#›</a:t>
            </a:fld>
            <a:endParaRPr lang="en-US"/>
          </a:p>
        </p:txBody>
      </p:sp>
    </p:spTree>
    <p:extLst>
      <p:ext uri="{BB962C8B-B14F-4D97-AF65-F5344CB8AC3E}">
        <p14:creationId xmlns:p14="http://schemas.microsoft.com/office/powerpoint/2010/main" val="4092370191"/>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99B9D255-99A3-B443-8FA3-268BD5EACEE4}" type="slidenum">
              <a:rPr lang="en-US"/>
              <a:pPr>
                <a:defRPr/>
              </a:pPr>
              <a:t>‹#›</a:t>
            </a:fld>
            <a:endParaRPr lang="en-US"/>
          </a:p>
        </p:txBody>
      </p:sp>
    </p:spTree>
    <p:extLst>
      <p:ext uri="{BB962C8B-B14F-4D97-AF65-F5344CB8AC3E}">
        <p14:creationId xmlns:p14="http://schemas.microsoft.com/office/powerpoint/2010/main" val="1253170179"/>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FD6E705C-FFF2-354D-983A-9E4948D4BD77}" type="slidenum">
              <a:rPr lang="en-US"/>
              <a:pPr>
                <a:defRPr/>
              </a:pPr>
              <a:t>‹#›</a:t>
            </a:fld>
            <a:endParaRPr lang="en-US"/>
          </a:p>
        </p:txBody>
      </p:sp>
    </p:spTree>
    <p:extLst>
      <p:ext uri="{BB962C8B-B14F-4D97-AF65-F5344CB8AC3E}">
        <p14:creationId xmlns:p14="http://schemas.microsoft.com/office/powerpoint/2010/main" val="645189588"/>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A6500251-FD5E-7B42-821C-3B36E86FBF22}" type="slidenum">
              <a:rPr lang="en-US"/>
              <a:pPr>
                <a:defRPr/>
              </a:pPr>
              <a:t>‹#›</a:t>
            </a:fld>
            <a:endParaRPr lang="en-US"/>
          </a:p>
        </p:txBody>
      </p:sp>
    </p:spTree>
    <p:extLst>
      <p:ext uri="{BB962C8B-B14F-4D97-AF65-F5344CB8AC3E}">
        <p14:creationId xmlns:p14="http://schemas.microsoft.com/office/powerpoint/2010/main" val="548624154"/>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FD8B339-0F84-604D-8094-9D62CF9DD65E}" type="slidenum">
              <a:rPr lang="en-US"/>
              <a:pPr>
                <a:defRPr/>
              </a:pPr>
              <a:t>‹#›</a:t>
            </a:fld>
            <a:endParaRPr lang="en-US"/>
          </a:p>
        </p:txBody>
      </p:sp>
    </p:spTree>
    <p:extLst>
      <p:ext uri="{BB962C8B-B14F-4D97-AF65-F5344CB8AC3E}">
        <p14:creationId xmlns:p14="http://schemas.microsoft.com/office/powerpoint/2010/main" val="419629659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3E51C9D-8356-1D4B-B0B7-846BC47E28CC}" type="slidenum">
              <a:rPr lang="en-US"/>
              <a:pPr>
                <a:defRPr/>
              </a:pPr>
              <a:t>‹#›</a:t>
            </a:fld>
            <a:endParaRPr lang="en-US"/>
          </a:p>
        </p:txBody>
      </p:sp>
    </p:spTree>
    <p:extLst>
      <p:ext uri="{BB962C8B-B14F-4D97-AF65-F5344CB8AC3E}">
        <p14:creationId xmlns:p14="http://schemas.microsoft.com/office/powerpoint/2010/main" val="66187281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339C9795-9170-C241-BAF3-7F66669B60DC}" type="slidenum">
              <a:rPr lang="en-US"/>
              <a:pPr>
                <a:defRPr/>
              </a:pPr>
              <a:t>‹#›</a:t>
            </a:fld>
            <a:endParaRPr lang="en-US"/>
          </a:p>
        </p:txBody>
      </p:sp>
    </p:spTree>
    <p:extLst>
      <p:ext uri="{BB962C8B-B14F-4D97-AF65-F5344CB8AC3E}">
        <p14:creationId xmlns:p14="http://schemas.microsoft.com/office/powerpoint/2010/main" val="3130545901"/>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D115DF53-B6D9-DD49-8C19-6CBA9DF8BEF6}" type="slidenum">
              <a:rPr lang="en-US"/>
              <a:pPr>
                <a:defRPr/>
              </a:pPr>
              <a:t>‹#›</a:t>
            </a:fld>
            <a:endParaRPr lang="en-US"/>
          </a:p>
        </p:txBody>
      </p:sp>
    </p:spTree>
    <p:extLst>
      <p:ext uri="{BB962C8B-B14F-4D97-AF65-F5344CB8AC3E}">
        <p14:creationId xmlns:p14="http://schemas.microsoft.com/office/powerpoint/2010/main" val="41039405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21F98F-BDB8-F147-AF15-4E313D367E0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4272081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sp>
        <p:nvSpPr>
          <p:cNvPr id="15158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15158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smtClean="0">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C7E4FD4D-8D5C-CB44-B610-5886CF78F25E}" type="slidenum">
              <a:rPr lang="en-US"/>
              <a:pPr>
                <a:defRPr/>
              </a:pPr>
              <a:t>‹#›</a:t>
            </a:fld>
            <a:endParaRPr lang="en-US"/>
          </a:p>
        </p:txBody>
      </p:sp>
    </p:spTree>
    <p:extLst>
      <p:ext uri="{BB962C8B-B14F-4D97-AF65-F5344CB8AC3E}">
        <p14:creationId xmlns:p14="http://schemas.microsoft.com/office/powerpoint/2010/main" val="368546403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1448221-5B22-D849-9E29-05E385E10EE8}" type="slidenum">
              <a:rPr lang="en-US"/>
              <a:pPr>
                <a:defRPr/>
              </a:pPr>
              <a:t>‹#›</a:t>
            </a:fld>
            <a:endParaRPr lang="en-US"/>
          </a:p>
        </p:txBody>
      </p:sp>
    </p:spTree>
    <p:extLst>
      <p:ext uri="{BB962C8B-B14F-4D97-AF65-F5344CB8AC3E}">
        <p14:creationId xmlns:p14="http://schemas.microsoft.com/office/powerpoint/2010/main" val="141752977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807CEAF6-E6DD-D840-AE03-1D324A430454}" type="slidenum">
              <a:rPr lang="en-US"/>
              <a:pPr>
                <a:defRPr/>
              </a:pPr>
              <a:t>‹#›</a:t>
            </a:fld>
            <a:endParaRPr lang="en-US"/>
          </a:p>
        </p:txBody>
      </p:sp>
    </p:spTree>
    <p:extLst>
      <p:ext uri="{BB962C8B-B14F-4D97-AF65-F5344CB8AC3E}">
        <p14:creationId xmlns:p14="http://schemas.microsoft.com/office/powerpoint/2010/main" val="4226149053"/>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9B7CAD-57C7-8F40-8873-5653DC44058B}" type="slidenum">
              <a:rPr lang="en-US"/>
              <a:pPr>
                <a:defRPr/>
              </a:pPr>
              <a:t>‹#›</a:t>
            </a:fld>
            <a:endParaRPr lang="en-US"/>
          </a:p>
        </p:txBody>
      </p:sp>
    </p:spTree>
    <p:extLst>
      <p:ext uri="{BB962C8B-B14F-4D97-AF65-F5344CB8AC3E}">
        <p14:creationId xmlns:p14="http://schemas.microsoft.com/office/powerpoint/2010/main" val="2632045931"/>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70EA6FC7-4A66-A441-BE16-D3D549203679}" type="slidenum">
              <a:rPr lang="en-US"/>
              <a:pPr>
                <a:defRPr/>
              </a:pPr>
              <a:t>‹#›</a:t>
            </a:fld>
            <a:endParaRPr lang="en-US"/>
          </a:p>
        </p:txBody>
      </p:sp>
    </p:spTree>
    <p:extLst>
      <p:ext uri="{BB962C8B-B14F-4D97-AF65-F5344CB8AC3E}">
        <p14:creationId xmlns:p14="http://schemas.microsoft.com/office/powerpoint/2010/main" val="276863233"/>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3CCF9977-6F54-4040-9166-8606B423A900}" type="slidenum">
              <a:rPr lang="en-US"/>
              <a:pPr>
                <a:defRPr/>
              </a:pPr>
              <a:t>‹#›</a:t>
            </a:fld>
            <a:endParaRPr lang="en-US"/>
          </a:p>
        </p:txBody>
      </p:sp>
    </p:spTree>
    <p:extLst>
      <p:ext uri="{BB962C8B-B14F-4D97-AF65-F5344CB8AC3E}">
        <p14:creationId xmlns:p14="http://schemas.microsoft.com/office/powerpoint/2010/main" val="124844571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A93ACED5-8C92-4345-AE87-1B0F1CDC09A1}" type="slidenum">
              <a:rPr lang="en-US"/>
              <a:pPr>
                <a:defRPr/>
              </a:pPr>
              <a:t>‹#›</a:t>
            </a:fld>
            <a:endParaRPr lang="en-US"/>
          </a:p>
        </p:txBody>
      </p:sp>
    </p:spTree>
    <p:extLst>
      <p:ext uri="{BB962C8B-B14F-4D97-AF65-F5344CB8AC3E}">
        <p14:creationId xmlns:p14="http://schemas.microsoft.com/office/powerpoint/2010/main" val="761563626"/>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741E8C20-C7D6-7747-8419-7E743C41CDC0}" type="slidenum">
              <a:rPr lang="en-US"/>
              <a:pPr>
                <a:defRPr/>
              </a:pPr>
              <a:t>‹#›</a:t>
            </a:fld>
            <a:endParaRPr lang="en-US"/>
          </a:p>
        </p:txBody>
      </p:sp>
    </p:spTree>
    <p:extLst>
      <p:ext uri="{BB962C8B-B14F-4D97-AF65-F5344CB8AC3E}">
        <p14:creationId xmlns:p14="http://schemas.microsoft.com/office/powerpoint/2010/main" val="3790658448"/>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FA0CB289-25A9-1C49-AD52-9B7DE1933859}" type="slidenum">
              <a:rPr lang="en-US"/>
              <a:pPr>
                <a:defRPr/>
              </a:pPr>
              <a:t>‹#›</a:t>
            </a:fld>
            <a:endParaRPr lang="en-US"/>
          </a:p>
        </p:txBody>
      </p:sp>
    </p:spTree>
    <p:extLst>
      <p:ext uri="{BB962C8B-B14F-4D97-AF65-F5344CB8AC3E}">
        <p14:creationId xmlns:p14="http://schemas.microsoft.com/office/powerpoint/2010/main" val="90339256"/>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67A7E08-3A7F-3142-BED5-7E01FFB96D21}" type="slidenum">
              <a:rPr lang="en-US"/>
              <a:pPr>
                <a:defRPr/>
              </a:pPr>
              <a:t>‹#›</a:t>
            </a:fld>
            <a:endParaRPr lang="en-US"/>
          </a:p>
        </p:txBody>
      </p:sp>
    </p:spTree>
    <p:extLst>
      <p:ext uri="{BB962C8B-B14F-4D97-AF65-F5344CB8AC3E}">
        <p14:creationId xmlns:p14="http://schemas.microsoft.com/office/powerpoint/2010/main" val="6850293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9468148-1AEB-7844-A0FA-1C873948298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1906430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94103C7-9216-CE40-8B7C-6D190B664AAF}" type="slidenum">
              <a:rPr lang="en-US"/>
              <a:pPr>
                <a:defRPr/>
              </a:pPr>
              <a:t>‹#›</a:t>
            </a:fld>
            <a:endParaRPr lang="en-US"/>
          </a:p>
        </p:txBody>
      </p:sp>
    </p:spTree>
    <p:extLst>
      <p:ext uri="{BB962C8B-B14F-4D97-AF65-F5344CB8AC3E}">
        <p14:creationId xmlns:p14="http://schemas.microsoft.com/office/powerpoint/2010/main" val="3880223373"/>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1664598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3084575"/>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63001985"/>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61713857"/>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08260752"/>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8313017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7830125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56142914"/>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39316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DCEC6B-B11A-C542-A078-624EAA1959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0048071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43453229"/>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85967849"/>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38884511"/>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3605987368"/>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364849557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3021617357"/>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1923210423"/>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2778212822"/>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76491668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22812198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80D32E-E315-F040-BA52-032473FC24B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0039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2604510088"/>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1838943713"/>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1126143331"/>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224538201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4178787126"/>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3913522114"/>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1971276790"/>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301242895"/>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2431172208"/>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41910230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4AE435-7643-2B40-B345-DF847CD6D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894886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69609225"/>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2461744357"/>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2710553906"/>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2326712342"/>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692040843"/>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8928969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92213451"/>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562338016"/>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02/03/2024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957889058"/>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980485218"/>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304509408"/>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051849022"/>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22631602"/>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825252344"/>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225200542"/>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2473289"/>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154711290"/>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E099632-D5DB-1343-B794-E7B76F15606E}"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62703054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994AACA-4BB1-5840-88CA-EBE70D20CDF0}"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00176317"/>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485F62B-2747-DB45-BAF3-23AF1135DDF9}"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908335654"/>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ABEC341-7EB2-4C45-8D30-DE95360CD0D6}"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019541654"/>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F78B3CA-7F65-2F48-83D5-C1C91A034505}"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085819084"/>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EB8EBF5-6260-0946-B818-FF64A8DCDA0A}"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868633385"/>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901BCEF-FA63-AC48-A143-4E9275F9E000}"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610522076"/>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0C64945-7CB4-D443-99F9-F3E7AE18EE48}"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142137439"/>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1A6BB59-6E00-C84E-AD65-817D2A8F6AA5}"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511544162"/>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7669207-1877-2440-981D-5E5B966E4F1D}"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251934393"/>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777BEBF-5083-AA4E-95A1-98A34E3402F4}"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71905957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02/03/2024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414107925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4776131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36582625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11284234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196293068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425762395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195213833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284030029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1984862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29394602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2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6.xml"/><Relationship Id="rId1" Type="http://schemas.openxmlformats.org/officeDocument/2006/relationships/slideLayout" Target="../slideLayouts/slideLayout1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20.xml"/><Relationship Id="rId1" Type="http://schemas.openxmlformats.org/officeDocument/2006/relationships/slideLayout" Target="../slideLayouts/slideLayout13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21.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22.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theme" Target="../theme/theme23.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4.xml.rels><?xml version="1.0" encoding="UTF-8" standalone="yes"?>
<Relationships xmlns="http://schemas.openxmlformats.org/package/2006/relationships"><Relationship Id="rId117" Type="http://schemas.openxmlformats.org/officeDocument/2006/relationships/slideLayout" Target="../slideLayouts/slideLayout281.xml"/><Relationship Id="rId299" Type="http://schemas.openxmlformats.org/officeDocument/2006/relationships/slideLayout" Target="../slideLayouts/slideLayout463.xml"/><Relationship Id="rId21" Type="http://schemas.openxmlformats.org/officeDocument/2006/relationships/slideLayout" Target="../slideLayouts/slideLayout185.xml"/><Relationship Id="rId63" Type="http://schemas.openxmlformats.org/officeDocument/2006/relationships/slideLayout" Target="../slideLayouts/slideLayout227.xml"/><Relationship Id="rId159" Type="http://schemas.openxmlformats.org/officeDocument/2006/relationships/slideLayout" Target="../slideLayouts/slideLayout323.xml"/><Relationship Id="rId324" Type="http://schemas.openxmlformats.org/officeDocument/2006/relationships/slideLayout" Target="../slideLayouts/slideLayout488.xml"/><Relationship Id="rId170" Type="http://schemas.openxmlformats.org/officeDocument/2006/relationships/slideLayout" Target="../slideLayouts/slideLayout334.xml"/><Relationship Id="rId226" Type="http://schemas.openxmlformats.org/officeDocument/2006/relationships/slideLayout" Target="../slideLayouts/slideLayout390.xml"/><Relationship Id="rId268" Type="http://schemas.openxmlformats.org/officeDocument/2006/relationships/slideLayout" Target="../slideLayouts/slideLayout432.xml"/><Relationship Id="rId32" Type="http://schemas.openxmlformats.org/officeDocument/2006/relationships/slideLayout" Target="../slideLayouts/slideLayout196.xml"/><Relationship Id="rId74" Type="http://schemas.openxmlformats.org/officeDocument/2006/relationships/slideLayout" Target="../slideLayouts/slideLayout238.xml"/><Relationship Id="rId128" Type="http://schemas.openxmlformats.org/officeDocument/2006/relationships/slideLayout" Target="../slideLayouts/slideLayout292.xml"/><Relationship Id="rId335" Type="http://schemas.openxmlformats.org/officeDocument/2006/relationships/slideLayout" Target="../slideLayouts/slideLayout499.xml"/><Relationship Id="rId5" Type="http://schemas.openxmlformats.org/officeDocument/2006/relationships/slideLayout" Target="../slideLayouts/slideLayout169.xml"/><Relationship Id="rId181" Type="http://schemas.openxmlformats.org/officeDocument/2006/relationships/slideLayout" Target="../slideLayouts/slideLayout345.xml"/><Relationship Id="rId237" Type="http://schemas.openxmlformats.org/officeDocument/2006/relationships/slideLayout" Target="../slideLayouts/slideLayout401.xml"/><Relationship Id="rId279" Type="http://schemas.openxmlformats.org/officeDocument/2006/relationships/slideLayout" Target="../slideLayouts/slideLayout443.xml"/><Relationship Id="rId43" Type="http://schemas.openxmlformats.org/officeDocument/2006/relationships/slideLayout" Target="../slideLayouts/slideLayout207.xml"/><Relationship Id="rId139" Type="http://schemas.openxmlformats.org/officeDocument/2006/relationships/slideLayout" Target="../slideLayouts/slideLayout303.xml"/><Relationship Id="rId290" Type="http://schemas.openxmlformats.org/officeDocument/2006/relationships/slideLayout" Target="../slideLayouts/slideLayout454.xml"/><Relationship Id="rId304" Type="http://schemas.openxmlformats.org/officeDocument/2006/relationships/slideLayout" Target="../slideLayouts/slideLayout468.xml"/><Relationship Id="rId346" Type="http://schemas.openxmlformats.org/officeDocument/2006/relationships/slideLayout" Target="../slideLayouts/slideLayout510.xml"/><Relationship Id="rId85" Type="http://schemas.openxmlformats.org/officeDocument/2006/relationships/slideLayout" Target="../slideLayouts/slideLayout249.xml"/><Relationship Id="rId150" Type="http://schemas.openxmlformats.org/officeDocument/2006/relationships/slideLayout" Target="../slideLayouts/slideLayout314.xml"/><Relationship Id="rId192" Type="http://schemas.openxmlformats.org/officeDocument/2006/relationships/slideLayout" Target="../slideLayouts/slideLayout356.xml"/><Relationship Id="rId206" Type="http://schemas.openxmlformats.org/officeDocument/2006/relationships/slideLayout" Target="../slideLayouts/slideLayout370.xml"/><Relationship Id="rId248" Type="http://schemas.openxmlformats.org/officeDocument/2006/relationships/slideLayout" Target="../slideLayouts/slideLayout412.xml"/><Relationship Id="rId12" Type="http://schemas.openxmlformats.org/officeDocument/2006/relationships/slideLayout" Target="../slideLayouts/slideLayout176.xml"/><Relationship Id="rId108" Type="http://schemas.openxmlformats.org/officeDocument/2006/relationships/slideLayout" Target="../slideLayouts/slideLayout272.xml"/><Relationship Id="rId315" Type="http://schemas.openxmlformats.org/officeDocument/2006/relationships/slideLayout" Target="../slideLayouts/slideLayout479.xml"/><Relationship Id="rId54" Type="http://schemas.openxmlformats.org/officeDocument/2006/relationships/slideLayout" Target="../slideLayouts/slideLayout218.xml"/><Relationship Id="rId96" Type="http://schemas.openxmlformats.org/officeDocument/2006/relationships/slideLayout" Target="../slideLayouts/slideLayout260.xml"/><Relationship Id="rId161" Type="http://schemas.openxmlformats.org/officeDocument/2006/relationships/slideLayout" Target="../slideLayouts/slideLayout325.xml"/><Relationship Id="rId217" Type="http://schemas.openxmlformats.org/officeDocument/2006/relationships/slideLayout" Target="../slideLayouts/slideLayout381.xml"/><Relationship Id="rId259" Type="http://schemas.openxmlformats.org/officeDocument/2006/relationships/slideLayout" Target="../slideLayouts/slideLayout423.xml"/><Relationship Id="rId23" Type="http://schemas.openxmlformats.org/officeDocument/2006/relationships/slideLayout" Target="../slideLayouts/slideLayout187.xml"/><Relationship Id="rId119" Type="http://schemas.openxmlformats.org/officeDocument/2006/relationships/slideLayout" Target="../slideLayouts/slideLayout283.xml"/><Relationship Id="rId270" Type="http://schemas.openxmlformats.org/officeDocument/2006/relationships/slideLayout" Target="../slideLayouts/slideLayout434.xml"/><Relationship Id="rId326" Type="http://schemas.openxmlformats.org/officeDocument/2006/relationships/slideLayout" Target="../slideLayouts/slideLayout490.xml"/><Relationship Id="rId65" Type="http://schemas.openxmlformats.org/officeDocument/2006/relationships/slideLayout" Target="../slideLayouts/slideLayout229.xml"/><Relationship Id="rId130" Type="http://schemas.openxmlformats.org/officeDocument/2006/relationships/slideLayout" Target="../slideLayouts/slideLayout294.xml"/><Relationship Id="rId172" Type="http://schemas.openxmlformats.org/officeDocument/2006/relationships/slideLayout" Target="../slideLayouts/slideLayout336.xml"/><Relationship Id="rId228" Type="http://schemas.openxmlformats.org/officeDocument/2006/relationships/slideLayout" Target="../slideLayouts/slideLayout392.xml"/><Relationship Id="rId281" Type="http://schemas.openxmlformats.org/officeDocument/2006/relationships/slideLayout" Target="../slideLayouts/slideLayout445.xml"/><Relationship Id="rId337" Type="http://schemas.openxmlformats.org/officeDocument/2006/relationships/slideLayout" Target="../slideLayouts/slideLayout501.xml"/><Relationship Id="rId34" Type="http://schemas.openxmlformats.org/officeDocument/2006/relationships/slideLayout" Target="../slideLayouts/slideLayout198.xml"/><Relationship Id="rId76" Type="http://schemas.openxmlformats.org/officeDocument/2006/relationships/slideLayout" Target="../slideLayouts/slideLayout240.xml"/><Relationship Id="rId141" Type="http://schemas.openxmlformats.org/officeDocument/2006/relationships/slideLayout" Target="../slideLayouts/slideLayout305.xml"/><Relationship Id="rId7" Type="http://schemas.openxmlformats.org/officeDocument/2006/relationships/slideLayout" Target="../slideLayouts/slideLayout171.xml"/><Relationship Id="rId183" Type="http://schemas.openxmlformats.org/officeDocument/2006/relationships/slideLayout" Target="../slideLayouts/slideLayout347.xml"/><Relationship Id="rId239" Type="http://schemas.openxmlformats.org/officeDocument/2006/relationships/slideLayout" Target="../slideLayouts/slideLayout403.xml"/><Relationship Id="rId250" Type="http://schemas.openxmlformats.org/officeDocument/2006/relationships/slideLayout" Target="../slideLayouts/slideLayout414.xml"/><Relationship Id="rId292" Type="http://schemas.openxmlformats.org/officeDocument/2006/relationships/slideLayout" Target="../slideLayouts/slideLayout456.xml"/><Relationship Id="rId306" Type="http://schemas.openxmlformats.org/officeDocument/2006/relationships/slideLayout" Target="../slideLayouts/slideLayout470.xml"/><Relationship Id="rId45" Type="http://schemas.openxmlformats.org/officeDocument/2006/relationships/slideLayout" Target="../slideLayouts/slideLayout209.xml"/><Relationship Id="rId87" Type="http://schemas.openxmlformats.org/officeDocument/2006/relationships/slideLayout" Target="../slideLayouts/slideLayout251.xml"/><Relationship Id="rId110" Type="http://schemas.openxmlformats.org/officeDocument/2006/relationships/slideLayout" Target="../slideLayouts/slideLayout274.xml"/><Relationship Id="rId348" Type="http://schemas.openxmlformats.org/officeDocument/2006/relationships/slideLayout" Target="../slideLayouts/slideLayout512.xml"/><Relationship Id="rId152" Type="http://schemas.openxmlformats.org/officeDocument/2006/relationships/slideLayout" Target="../slideLayouts/slideLayout316.xml"/><Relationship Id="rId194" Type="http://schemas.openxmlformats.org/officeDocument/2006/relationships/slideLayout" Target="../slideLayouts/slideLayout358.xml"/><Relationship Id="rId208" Type="http://schemas.openxmlformats.org/officeDocument/2006/relationships/slideLayout" Target="../slideLayouts/slideLayout372.xml"/><Relationship Id="rId261" Type="http://schemas.openxmlformats.org/officeDocument/2006/relationships/slideLayout" Target="../slideLayouts/slideLayout425.xml"/><Relationship Id="rId14" Type="http://schemas.openxmlformats.org/officeDocument/2006/relationships/slideLayout" Target="../slideLayouts/slideLayout178.xml"/><Relationship Id="rId56" Type="http://schemas.openxmlformats.org/officeDocument/2006/relationships/slideLayout" Target="../slideLayouts/slideLayout220.xml"/><Relationship Id="rId317" Type="http://schemas.openxmlformats.org/officeDocument/2006/relationships/slideLayout" Target="../slideLayouts/slideLayout481.xml"/><Relationship Id="rId98" Type="http://schemas.openxmlformats.org/officeDocument/2006/relationships/slideLayout" Target="../slideLayouts/slideLayout262.xml"/><Relationship Id="rId121" Type="http://schemas.openxmlformats.org/officeDocument/2006/relationships/slideLayout" Target="../slideLayouts/slideLayout285.xml"/><Relationship Id="rId163" Type="http://schemas.openxmlformats.org/officeDocument/2006/relationships/slideLayout" Target="../slideLayouts/slideLayout327.xml"/><Relationship Id="rId219" Type="http://schemas.openxmlformats.org/officeDocument/2006/relationships/slideLayout" Target="../slideLayouts/slideLayout383.xml"/><Relationship Id="rId230" Type="http://schemas.openxmlformats.org/officeDocument/2006/relationships/slideLayout" Target="../slideLayouts/slideLayout394.xml"/><Relationship Id="rId251" Type="http://schemas.openxmlformats.org/officeDocument/2006/relationships/slideLayout" Target="../slideLayouts/slideLayout415.xml"/><Relationship Id="rId25" Type="http://schemas.openxmlformats.org/officeDocument/2006/relationships/slideLayout" Target="../slideLayouts/slideLayout189.xml"/><Relationship Id="rId46" Type="http://schemas.openxmlformats.org/officeDocument/2006/relationships/slideLayout" Target="../slideLayouts/slideLayout210.xml"/><Relationship Id="rId67" Type="http://schemas.openxmlformats.org/officeDocument/2006/relationships/slideLayout" Target="../slideLayouts/slideLayout231.xml"/><Relationship Id="rId272" Type="http://schemas.openxmlformats.org/officeDocument/2006/relationships/slideLayout" Target="../slideLayouts/slideLayout436.xml"/><Relationship Id="rId293" Type="http://schemas.openxmlformats.org/officeDocument/2006/relationships/slideLayout" Target="../slideLayouts/slideLayout457.xml"/><Relationship Id="rId307" Type="http://schemas.openxmlformats.org/officeDocument/2006/relationships/slideLayout" Target="../slideLayouts/slideLayout471.xml"/><Relationship Id="rId328" Type="http://schemas.openxmlformats.org/officeDocument/2006/relationships/slideLayout" Target="../slideLayouts/slideLayout492.xml"/><Relationship Id="rId349" Type="http://schemas.openxmlformats.org/officeDocument/2006/relationships/slideLayout" Target="../slideLayouts/slideLayout513.xml"/><Relationship Id="rId88" Type="http://schemas.openxmlformats.org/officeDocument/2006/relationships/slideLayout" Target="../slideLayouts/slideLayout252.xml"/><Relationship Id="rId111" Type="http://schemas.openxmlformats.org/officeDocument/2006/relationships/slideLayout" Target="../slideLayouts/slideLayout275.xml"/><Relationship Id="rId132" Type="http://schemas.openxmlformats.org/officeDocument/2006/relationships/slideLayout" Target="../slideLayouts/slideLayout296.xml"/><Relationship Id="rId153" Type="http://schemas.openxmlformats.org/officeDocument/2006/relationships/slideLayout" Target="../slideLayouts/slideLayout317.xml"/><Relationship Id="rId174" Type="http://schemas.openxmlformats.org/officeDocument/2006/relationships/slideLayout" Target="../slideLayouts/slideLayout338.xml"/><Relationship Id="rId195" Type="http://schemas.openxmlformats.org/officeDocument/2006/relationships/slideLayout" Target="../slideLayouts/slideLayout359.xml"/><Relationship Id="rId209" Type="http://schemas.openxmlformats.org/officeDocument/2006/relationships/slideLayout" Target="../slideLayouts/slideLayout373.xml"/><Relationship Id="rId220" Type="http://schemas.openxmlformats.org/officeDocument/2006/relationships/slideLayout" Target="../slideLayouts/slideLayout384.xml"/><Relationship Id="rId241" Type="http://schemas.openxmlformats.org/officeDocument/2006/relationships/slideLayout" Target="../slideLayouts/slideLayout405.xml"/><Relationship Id="rId15" Type="http://schemas.openxmlformats.org/officeDocument/2006/relationships/slideLayout" Target="../slideLayouts/slideLayout179.xml"/><Relationship Id="rId36" Type="http://schemas.openxmlformats.org/officeDocument/2006/relationships/slideLayout" Target="../slideLayouts/slideLayout200.xml"/><Relationship Id="rId57" Type="http://schemas.openxmlformats.org/officeDocument/2006/relationships/slideLayout" Target="../slideLayouts/slideLayout221.xml"/><Relationship Id="rId262" Type="http://schemas.openxmlformats.org/officeDocument/2006/relationships/slideLayout" Target="../slideLayouts/slideLayout426.xml"/><Relationship Id="rId283" Type="http://schemas.openxmlformats.org/officeDocument/2006/relationships/slideLayout" Target="../slideLayouts/slideLayout447.xml"/><Relationship Id="rId318" Type="http://schemas.openxmlformats.org/officeDocument/2006/relationships/slideLayout" Target="../slideLayouts/slideLayout482.xml"/><Relationship Id="rId339" Type="http://schemas.openxmlformats.org/officeDocument/2006/relationships/slideLayout" Target="../slideLayouts/slideLayout503.xml"/><Relationship Id="rId78" Type="http://schemas.openxmlformats.org/officeDocument/2006/relationships/slideLayout" Target="../slideLayouts/slideLayout242.xml"/><Relationship Id="rId99" Type="http://schemas.openxmlformats.org/officeDocument/2006/relationships/slideLayout" Target="../slideLayouts/slideLayout263.xml"/><Relationship Id="rId101" Type="http://schemas.openxmlformats.org/officeDocument/2006/relationships/slideLayout" Target="../slideLayouts/slideLayout265.xml"/><Relationship Id="rId122" Type="http://schemas.openxmlformats.org/officeDocument/2006/relationships/slideLayout" Target="../slideLayouts/slideLayout286.xml"/><Relationship Id="rId143" Type="http://schemas.openxmlformats.org/officeDocument/2006/relationships/slideLayout" Target="../slideLayouts/slideLayout307.xml"/><Relationship Id="rId164" Type="http://schemas.openxmlformats.org/officeDocument/2006/relationships/slideLayout" Target="../slideLayouts/slideLayout328.xml"/><Relationship Id="rId185" Type="http://schemas.openxmlformats.org/officeDocument/2006/relationships/slideLayout" Target="../slideLayouts/slideLayout349.xml"/><Relationship Id="rId350" Type="http://schemas.openxmlformats.org/officeDocument/2006/relationships/slideLayout" Target="../slideLayouts/slideLayout514.xml"/><Relationship Id="rId9" Type="http://schemas.openxmlformats.org/officeDocument/2006/relationships/slideLayout" Target="../slideLayouts/slideLayout173.xml"/><Relationship Id="rId210" Type="http://schemas.openxmlformats.org/officeDocument/2006/relationships/slideLayout" Target="../slideLayouts/slideLayout374.xml"/><Relationship Id="rId26" Type="http://schemas.openxmlformats.org/officeDocument/2006/relationships/slideLayout" Target="../slideLayouts/slideLayout190.xml"/><Relationship Id="rId231" Type="http://schemas.openxmlformats.org/officeDocument/2006/relationships/slideLayout" Target="../slideLayouts/slideLayout395.xml"/><Relationship Id="rId252" Type="http://schemas.openxmlformats.org/officeDocument/2006/relationships/slideLayout" Target="../slideLayouts/slideLayout416.xml"/><Relationship Id="rId273" Type="http://schemas.openxmlformats.org/officeDocument/2006/relationships/slideLayout" Target="../slideLayouts/slideLayout437.xml"/><Relationship Id="rId294" Type="http://schemas.openxmlformats.org/officeDocument/2006/relationships/slideLayout" Target="../slideLayouts/slideLayout458.xml"/><Relationship Id="rId308" Type="http://schemas.openxmlformats.org/officeDocument/2006/relationships/slideLayout" Target="../slideLayouts/slideLayout472.xml"/><Relationship Id="rId329" Type="http://schemas.openxmlformats.org/officeDocument/2006/relationships/slideLayout" Target="../slideLayouts/slideLayout493.xml"/><Relationship Id="rId47" Type="http://schemas.openxmlformats.org/officeDocument/2006/relationships/slideLayout" Target="../slideLayouts/slideLayout211.xml"/><Relationship Id="rId68" Type="http://schemas.openxmlformats.org/officeDocument/2006/relationships/slideLayout" Target="../slideLayouts/slideLayout232.xml"/><Relationship Id="rId89" Type="http://schemas.openxmlformats.org/officeDocument/2006/relationships/slideLayout" Target="../slideLayouts/slideLayout253.xml"/><Relationship Id="rId112" Type="http://schemas.openxmlformats.org/officeDocument/2006/relationships/slideLayout" Target="../slideLayouts/slideLayout276.xml"/><Relationship Id="rId133" Type="http://schemas.openxmlformats.org/officeDocument/2006/relationships/slideLayout" Target="../slideLayouts/slideLayout297.xml"/><Relationship Id="rId154" Type="http://schemas.openxmlformats.org/officeDocument/2006/relationships/slideLayout" Target="../slideLayouts/slideLayout318.xml"/><Relationship Id="rId175" Type="http://schemas.openxmlformats.org/officeDocument/2006/relationships/slideLayout" Target="../slideLayouts/slideLayout339.xml"/><Relationship Id="rId340" Type="http://schemas.openxmlformats.org/officeDocument/2006/relationships/slideLayout" Target="../slideLayouts/slideLayout504.xml"/><Relationship Id="rId196" Type="http://schemas.openxmlformats.org/officeDocument/2006/relationships/slideLayout" Target="../slideLayouts/slideLayout360.xml"/><Relationship Id="rId200" Type="http://schemas.openxmlformats.org/officeDocument/2006/relationships/slideLayout" Target="../slideLayouts/slideLayout364.xml"/><Relationship Id="rId16" Type="http://schemas.openxmlformats.org/officeDocument/2006/relationships/slideLayout" Target="../slideLayouts/slideLayout180.xml"/><Relationship Id="rId221" Type="http://schemas.openxmlformats.org/officeDocument/2006/relationships/slideLayout" Target="../slideLayouts/slideLayout385.xml"/><Relationship Id="rId242" Type="http://schemas.openxmlformats.org/officeDocument/2006/relationships/slideLayout" Target="../slideLayouts/slideLayout406.xml"/><Relationship Id="rId263" Type="http://schemas.openxmlformats.org/officeDocument/2006/relationships/slideLayout" Target="../slideLayouts/slideLayout427.xml"/><Relationship Id="rId284" Type="http://schemas.openxmlformats.org/officeDocument/2006/relationships/slideLayout" Target="../slideLayouts/slideLayout448.xml"/><Relationship Id="rId319" Type="http://schemas.openxmlformats.org/officeDocument/2006/relationships/slideLayout" Target="../slideLayouts/slideLayout483.xml"/><Relationship Id="rId37" Type="http://schemas.openxmlformats.org/officeDocument/2006/relationships/slideLayout" Target="../slideLayouts/slideLayout201.xml"/><Relationship Id="rId58" Type="http://schemas.openxmlformats.org/officeDocument/2006/relationships/slideLayout" Target="../slideLayouts/slideLayout222.xml"/><Relationship Id="rId79" Type="http://schemas.openxmlformats.org/officeDocument/2006/relationships/slideLayout" Target="../slideLayouts/slideLayout243.xml"/><Relationship Id="rId102" Type="http://schemas.openxmlformats.org/officeDocument/2006/relationships/slideLayout" Target="../slideLayouts/slideLayout266.xml"/><Relationship Id="rId123" Type="http://schemas.openxmlformats.org/officeDocument/2006/relationships/slideLayout" Target="../slideLayouts/slideLayout287.xml"/><Relationship Id="rId144" Type="http://schemas.openxmlformats.org/officeDocument/2006/relationships/slideLayout" Target="../slideLayouts/slideLayout308.xml"/><Relationship Id="rId330" Type="http://schemas.openxmlformats.org/officeDocument/2006/relationships/slideLayout" Target="../slideLayouts/slideLayout494.xml"/><Relationship Id="rId90" Type="http://schemas.openxmlformats.org/officeDocument/2006/relationships/slideLayout" Target="../slideLayouts/slideLayout254.xml"/><Relationship Id="rId165" Type="http://schemas.openxmlformats.org/officeDocument/2006/relationships/slideLayout" Target="../slideLayouts/slideLayout329.xml"/><Relationship Id="rId186" Type="http://schemas.openxmlformats.org/officeDocument/2006/relationships/slideLayout" Target="../slideLayouts/slideLayout350.xml"/><Relationship Id="rId351" Type="http://schemas.openxmlformats.org/officeDocument/2006/relationships/slideLayout" Target="../slideLayouts/slideLayout515.xml"/><Relationship Id="rId211" Type="http://schemas.openxmlformats.org/officeDocument/2006/relationships/slideLayout" Target="../slideLayouts/slideLayout375.xml"/><Relationship Id="rId232" Type="http://schemas.openxmlformats.org/officeDocument/2006/relationships/slideLayout" Target="../slideLayouts/slideLayout396.xml"/><Relationship Id="rId253" Type="http://schemas.openxmlformats.org/officeDocument/2006/relationships/slideLayout" Target="../slideLayouts/slideLayout417.xml"/><Relationship Id="rId274" Type="http://schemas.openxmlformats.org/officeDocument/2006/relationships/slideLayout" Target="../slideLayouts/slideLayout438.xml"/><Relationship Id="rId295" Type="http://schemas.openxmlformats.org/officeDocument/2006/relationships/slideLayout" Target="../slideLayouts/slideLayout459.xml"/><Relationship Id="rId309" Type="http://schemas.openxmlformats.org/officeDocument/2006/relationships/slideLayout" Target="../slideLayouts/slideLayout473.xml"/><Relationship Id="rId27" Type="http://schemas.openxmlformats.org/officeDocument/2006/relationships/slideLayout" Target="../slideLayouts/slideLayout191.xml"/><Relationship Id="rId48" Type="http://schemas.openxmlformats.org/officeDocument/2006/relationships/slideLayout" Target="../slideLayouts/slideLayout212.xml"/><Relationship Id="rId69" Type="http://schemas.openxmlformats.org/officeDocument/2006/relationships/slideLayout" Target="../slideLayouts/slideLayout233.xml"/><Relationship Id="rId113" Type="http://schemas.openxmlformats.org/officeDocument/2006/relationships/slideLayout" Target="../slideLayouts/slideLayout277.xml"/><Relationship Id="rId134" Type="http://schemas.openxmlformats.org/officeDocument/2006/relationships/slideLayout" Target="../slideLayouts/slideLayout298.xml"/><Relationship Id="rId320" Type="http://schemas.openxmlformats.org/officeDocument/2006/relationships/slideLayout" Target="../slideLayouts/slideLayout484.xml"/><Relationship Id="rId80" Type="http://schemas.openxmlformats.org/officeDocument/2006/relationships/slideLayout" Target="../slideLayouts/slideLayout244.xml"/><Relationship Id="rId155" Type="http://schemas.openxmlformats.org/officeDocument/2006/relationships/slideLayout" Target="../slideLayouts/slideLayout319.xml"/><Relationship Id="rId176" Type="http://schemas.openxmlformats.org/officeDocument/2006/relationships/slideLayout" Target="../slideLayouts/slideLayout340.xml"/><Relationship Id="rId197" Type="http://schemas.openxmlformats.org/officeDocument/2006/relationships/slideLayout" Target="../slideLayouts/slideLayout361.xml"/><Relationship Id="rId341" Type="http://schemas.openxmlformats.org/officeDocument/2006/relationships/slideLayout" Target="../slideLayouts/slideLayout505.xml"/><Relationship Id="rId201" Type="http://schemas.openxmlformats.org/officeDocument/2006/relationships/slideLayout" Target="../slideLayouts/slideLayout365.xml"/><Relationship Id="rId222" Type="http://schemas.openxmlformats.org/officeDocument/2006/relationships/slideLayout" Target="../slideLayouts/slideLayout386.xml"/><Relationship Id="rId243" Type="http://schemas.openxmlformats.org/officeDocument/2006/relationships/slideLayout" Target="../slideLayouts/slideLayout407.xml"/><Relationship Id="rId264" Type="http://schemas.openxmlformats.org/officeDocument/2006/relationships/slideLayout" Target="../slideLayouts/slideLayout428.xml"/><Relationship Id="rId285" Type="http://schemas.openxmlformats.org/officeDocument/2006/relationships/slideLayout" Target="../slideLayouts/slideLayout449.xml"/><Relationship Id="rId17" Type="http://schemas.openxmlformats.org/officeDocument/2006/relationships/slideLayout" Target="../slideLayouts/slideLayout181.xml"/><Relationship Id="rId38" Type="http://schemas.openxmlformats.org/officeDocument/2006/relationships/slideLayout" Target="../slideLayouts/slideLayout202.xml"/><Relationship Id="rId59" Type="http://schemas.openxmlformats.org/officeDocument/2006/relationships/slideLayout" Target="../slideLayouts/slideLayout223.xml"/><Relationship Id="rId103" Type="http://schemas.openxmlformats.org/officeDocument/2006/relationships/slideLayout" Target="../slideLayouts/slideLayout267.xml"/><Relationship Id="rId124" Type="http://schemas.openxmlformats.org/officeDocument/2006/relationships/slideLayout" Target="../slideLayouts/slideLayout288.xml"/><Relationship Id="rId310" Type="http://schemas.openxmlformats.org/officeDocument/2006/relationships/slideLayout" Target="../slideLayouts/slideLayout474.xml"/><Relationship Id="rId70" Type="http://schemas.openxmlformats.org/officeDocument/2006/relationships/slideLayout" Target="../slideLayouts/slideLayout234.xml"/><Relationship Id="rId91" Type="http://schemas.openxmlformats.org/officeDocument/2006/relationships/slideLayout" Target="../slideLayouts/slideLayout255.xml"/><Relationship Id="rId145" Type="http://schemas.openxmlformats.org/officeDocument/2006/relationships/slideLayout" Target="../slideLayouts/slideLayout309.xml"/><Relationship Id="rId166" Type="http://schemas.openxmlformats.org/officeDocument/2006/relationships/slideLayout" Target="../slideLayouts/slideLayout330.xml"/><Relationship Id="rId187" Type="http://schemas.openxmlformats.org/officeDocument/2006/relationships/slideLayout" Target="../slideLayouts/slideLayout351.xml"/><Relationship Id="rId331" Type="http://schemas.openxmlformats.org/officeDocument/2006/relationships/slideLayout" Target="../slideLayouts/slideLayout495.xml"/><Relationship Id="rId352" Type="http://schemas.openxmlformats.org/officeDocument/2006/relationships/slideLayout" Target="../slideLayouts/slideLayout516.xml"/><Relationship Id="rId1" Type="http://schemas.openxmlformats.org/officeDocument/2006/relationships/slideLayout" Target="../slideLayouts/slideLayout165.xml"/><Relationship Id="rId212" Type="http://schemas.openxmlformats.org/officeDocument/2006/relationships/slideLayout" Target="../slideLayouts/slideLayout376.xml"/><Relationship Id="rId233" Type="http://schemas.openxmlformats.org/officeDocument/2006/relationships/slideLayout" Target="../slideLayouts/slideLayout397.xml"/><Relationship Id="rId254" Type="http://schemas.openxmlformats.org/officeDocument/2006/relationships/slideLayout" Target="../slideLayouts/slideLayout418.xml"/><Relationship Id="rId28" Type="http://schemas.openxmlformats.org/officeDocument/2006/relationships/slideLayout" Target="../slideLayouts/slideLayout192.xml"/><Relationship Id="rId49" Type="http://schemas.openxmlformats.org/officeDocument/2006/relationships/slideLayout" Target="../slideLayouts/slideLayout213.xml"/><Relationship Id="rId114" Type="http://schemas.openxmlformats.org/officeDocument/2006/relationships/slideLayout" Target="../slideLayouts/slideLayout278.xml"/><Relationship Id="rId275" Type="http://schemas.openxmlformats.org/officeDocument/2006/relationships/slideLayout" Target="../slideLayouts/slideLayout439.xml"/><Relationship Id="rId296" Type="http://schemas.openxmlformats.org/officeDocument/2006/relationships/slideLayout" Target="../slideLayouts/slideLayout460.xml"/><Relationship Id="rId300" Type="http://schemas.openxmlformats.org/officeDocument/2006/relationships/slideLayout" Target="../slideLayouts/slideLayout464.xml"/><Relationship Id="rId60" Type="http://schemas.openxmlformats.org/officeDocument/2006/relationships/slideLayout" Target="../slideLayouts/slideLayout224.xml"/><Relationship Id="rId81" Type="http://schemas.openxmlformats.org/officeDocument/2006/relationships/slideLayout" Target="../slideLayouts/slideLayout245.xml"/><Relationship Id="rId135" Type="http://schemas.openxmlformats.org/officeDocument/2006/relationships/slideLayout" Target="../slideLayouts/slideLayout299.xml"/><Relationship Id="rId156" Type="http://schemas.openxmlformats.org/officeDocument/2006/relationships/slideLayout" Target="../slideLayouts/slideLayout320.xml"/><Relationship Id="rId177" Type="http://schemas.openxmlformats.org/officeDocument/2006/relationships/slideLayout" Target="../slideLayouts/slideLayout341.xml"/><Relationship Id="rId198" Type="http://schemas.openxmlformats.org/officeDocument/2006/relationships/slideLayout" Target="../slideLayouts/slideLayout362.xml"/><Relationship Id="rId321" Type="http://schemas.openxmlformats.org/officeDocument/2006/relationships/slideLayout" Target="../slideLayouts/slideLayout485.xml"/><Relationship Id="rId342" Type="http://schemas.openxmlformats.org/officeDocument/2006/relationships/slideLayout" Target="../slideLayouts/slideLayout506.xml"/><Relationship Id="rId202" Type="http://schemas.openxmlformats.org/officeDocument/2006/relationships/slideLayout" Target="../slideLayouts/slideLayout366.xml"/><Relationship Id="rId223" Type="http://schemas.openxmlformats.org/officeDocument/2006/relationships/slideLayout" Target="../slideLayouts/slideLayout387.xml"/><Relationship Id="rId244" Type="http://schemas.openxmlformats.org/officeDocument/2006/relationships/slideLayout" Target="../slideLayouts/slideLayout408.xml"/><Relationship Id="rId18" Type="http://schemas.openxmlformats.org/officeDocument/2006/relationships/slideLayout" Target="../slideLayouts/slideLayout182.xml"/><Relationship Id="rId39" Type="http://schemas.openxmlformats.org/officeDocument/2006/relationships/slideLayout" Target="../slideLayouts/slideLayout203.xml"/><Relationship Id="rId265" Type="http://schemas.openxmlformats.org/officeDocument/2006/relationships/slideLayout" Target="../slideLayouts/slideLayout429.xml"/><Relationship Id="rId286" Type="http://schemas.openxmlformats.org/officeDocument/2006/relationships/slideLayout" Target="../slideLayouts/slideLayout450.xml"/><Relationship Id="rId50" Type="http://schemas.openxmlformats.org/officeDocument/2006/relationships/slideLayout" Target="../slideLayouts/slideLayout214.xml"/><Relationship Id="rId104" Type="http://schemas.openxmlformats.org/officeDocument/2006/relationships/slideLayout" Target="../slideLayouts/slideLayout268.xml"/><Relationship Id="rId125" Type="http://schemas.openxmlformats.org/officeDocument/2006/relationships/slideLayout" Target="../slideLayouts/slideLayout289.xml"/><Relationship Id="rId146" Type="http://schemas.openxmlformats.org/officeDocument/2006/relationships/slideLayout" Target="../slideLayouts/slideLayout310.xml"/><Relationship Id="rId167" Type="http://schemas.openxmlformats.org/officeDocument/2006/relationships/slideLayout" Target="../slideLayouts/slideLayout331.xml"/><Relationship Id="rId188" Type="http://schemas.openxmlformats.org/officeDocument/2006/relationships/slideLayout" Target="../slideLayouts/slideLayout352.xml"/><Relationship Id="rId311" Type="http://schemas.openxmlformats.org/officeDocument/2006/relationships/slideLayout" Target="../slideLayouts/slideLayout475.xml"/><Relationship Id="rId332" Type="http://schemas.openxmlformats.org/officeDocument/2006/relationships/slideLayout" Target="../slideLayouts/slideLayout496.xml"/><Relationship Id="rId353" Type="http://schemas.openxmlformats.org/officeDocument/2006/relationships/slideLayout" Target="../slideLayouts/slideLayout517.xml"/><Relationship Id="rId71" Type="http://schemas.openxmlformats.org/officeDocument/2006/relationships/slideLayout" Target="../slideLayouts/slideLayout235.xml"/><Relationship Id="rId92" Type="http://schemas.openxmlformats.org/officeDocument/2006/relationships/slideLayout" Target="../slideLayouts/slideLayout256.xml"/><Relationship Id="rId213" Type="http://schemas.openxmlformats.org/officeDocument/2006/relationships/slideLayout" Target="../slideLayouts/slideLayout377.xml"/><Relationship Id="rId234" Type="http://schemas.openxmlformats.org/officeDocument/2006/relationships/slideLayout" Target="../slideLayouts/slideLayout398.xml"/><Relationship Id="rId2" Type="http://schemas.openxmlformats.org/officeDocument/2006/relationships/slideLayout" Target="../slideLayouts/slideLayout166.xml"/><Relationship Id="rId29" Type="http://schemas.openxmlformats.org/officeDocument/2006/relationships/slideLayout" Target="../slideLayouts/slideLayout193.xml"/><Relationship Id="rId255" Type="http://schemas.openxmlformats.org/officeDocument/2006/relationships/slideLayout" Target="../slideLayouts/slideLayout419.xml"/><Relationship Id="rId276" Type="http://schemas.openxmlformats.org/officeDocument/2006/relationships/slideLayout" Target="../slideLayouts/slideLayout440.xml"/><Relationship Id="rId297" Type="http://schemas.openxmlformats.org/officeDocument/2006/relationships/slideLayout" Target="../slideLayouts/slideLayout461.xml"/><Relationship Id="rId40" Type="http://schemas.openxmlformats.org/officeDocument/2006/relationships/slideLayout" Target="../slideLayouts/slideLayout204.xml"/><Relationship Id="rId115" Type="http://schemas.openxmlformats.org/officeDocument/2006/relationships/slideLayout" Target="../slideLayouts/slideLayout279.xml"/><Relationship Id="rId136" Type="http://schemas.openxmlformats.org/officeDocument/2006/relationships/slideLayout" Target="../slideLayouts/slideLayout300.xml"/><Relationship Id="rId157" Type="http://schemas.openxmlformats.org/officeDocument/2006/relationships/slideLayout" Target="../slideLayouts/slideLayout321.xml"/><Relationship Id="rId178" Type="http://schemas.openxmlformats.org/officeDocument/2006/relationships/slideLayout" Target="../slideLayouts/slideLayout342.xml"/><Relationship Id="rId301" Type="http://schemas.openxmlformats.org/officeDocument/2006/relationships/slideLayout" Target="../slideLayouts/slideLayout465.xml"/><Relationship Id="rId322" Type="http://schemas.openxmlformats.org/officeDocument/2006/relationships/slideLayout" Target="../slideLayouts/slideLayout486.xml"/><Relationship Id="rId343" Type="http://schemas.openxmlformats.org/officeDocument/2006/relationships/slideLayout" Target="../slideLayouts/slideLayout507.xml"/><Relationship Id="rId61" Type="http://schemas.openxmlformats.org/officeDocument/2006/relationships/slideLayout" Target="../slideLayouts/slideLayout225.xml"/><Relationship Id="rId82" Type="http://schemas.openxmlformats.org/officeDocument/2006/relationships/slideLayout" Target="../slideLayouts/slideLayout246.xml"/><Relationship Id="rId199" Type="http://schemas.openxmlformats.org/officeDocument/2006/relationships/slideLayout" Target="../slideLayouts/slideLayout363.xml"/><Relationship Id="rId203" Type="http://schemas.openxmlformats.org/officeDocument/2006/relationships/slideLayout" Target="../slideLayouts/slideLayout367.xml"/><Relationship Id="rId19" Type="http://schemas.openxmlformats.org/officeDocument/2006/relationships/slideLayout" Target="../slideLayouts/slideLayout183.xml"/><Relationship Id="rId224" Type="http://schemas.openxmlformats.org/officeDocument/2006/relationships/slideLayout" Target="../slideLayouts/slideLayout388.xml"/><Relationship Id="rId245" Type="http://schemas.openxmlformats.org/officeDocument/2006/relationships/slideLayout" Target="../slideLayouts/slideLayout409.xml"/><Relationship Id="rId266" Type="http://schemas.openxmlformats.org/officeDocument/2006/relationships/slideLayout" Target="../slideLayouts/slideLayout430.xml"/><Relationship Id="rId287" Type="http://schemas.openxmlformats.org/officeDocument/2006/relationships/slideLayout" Target="../slideLayouts/slideLayout451.xml"/><Relationship Id="rId30" Type="http://schemas.openxmlformats.org/officeDocument/2006/relationships/slideLayout" Target="../slideLayouts/slideLayout194.xml"/><Relationship Id="rId105" Type="http://schemas.openxmlformats.org/officeDocument/2006/relationships/slideLayout" Target="../slideLayouts/slideLayout269.xml"/><Relationship Id="rId126" Type="http://schemas.openxmlformats.org/officeDocument/2006/relationships/slideLayout" Target="../slideLayouts/slideLayout290.xml"/><Relationship Id="rId147" Type="http://schemas.openxmlformats.org/officeDocument/2006/relationships/slideLayout" Target="../slideLayouts/slideLayout311.xml"/><Relationship Id="rId168" Type="http://schemas.openxmlformats.org/officeDocument/2006/relationships/slideLayout" Target="../slideLayouts/slideLayout332.xml"/><Relationship Id="rId312" Type="http://schemas.openxmlformats.org/officeDocument/2006/relationships/slideLayout" Target="../slideLayouts/slideLayout476.xml"/><Relationship Id="rId333" Type="http://schemas.openxmlformats.org/officeDocument/2006/relationships/slideLayout" Target="../slideLayouts/slideLayout497.xml"/><Relationship Id="rId354" Type="http://schemas.openxmlformats.org/officeDocument/2006/relationships/theme" Target="../theme/theme24.xml"/><Relationship Id="rId51" Type="http://schemas.openxmlformats.org/officeDocument/2006/relationships/slideLayout" Target="../slideLayouts/slideLayout215.xml"/><Relationship Id="rId72" Type="http://schemas.openxmlformats.org/officeDocument/2006/relationships/slideLayout" Target="../slideLayouts/slideLayout236.xml"/><Relationship Id="rId93" Type="http://schemas.openxmlformats.org/officeDocument/2006/relationships/slideLayout" Target="../slideLayouts/slideLayout257.xml"/><Relationship Id="rId189" Type="http://schemas.openxmlformats.org/officeDocument/2006/relationships/slideLayout" Target="../slideLayouts/slideLayout353.xml"/><Relationship Id="rId3" Type="http://schemas.openxmlformats.org/officeDocument/2006/relationships/slideLayout" Target="../slideLayouts/slideLayout167.xml"/><Relationship Id="rId214" Type="http://schemas.openxmlformats.org/officeDocument/2006/relationships/slideLayout" Target="../slideLayouts/slideLayout378.xml"/><Relationship Id="rId235" Type="http://schemas.openxmlformats.org/officeDocument/2006/relationships/slideLayout" Target="../slideLayouts/slideLayout399.xml"/><Relationship Id="rId256" Type="http://schemas.openxmlformats.org/officeDocument/2006/relationships/slideLayout" Target="../slideLayouts/slideLayout420.xml"/><Relationship Id="rId277" Type="http://schemas.openxmlformats.org/officeDocument/2006/relationships/slideLayout" Target="../slideLayouts/slideLayout441.xml"/><Relationship Id="rId298" Type="http://schemas.openxmlformats.org/officeDocument/2006/relationships/slideLayout" Target="../slideLayouts/slideLayout462.xml"/><Relationship Id="rId116" Type="http://schemas.openxmlformats.org/officeDocument/2006/relationships/slideLayout" Target="../slideLayouts/slideLayout280.xml"/><Relationship Id="rId137" Type="http://schemas.openxmlformats.org/officeDocument/2006/relationships/slideLayout" Target="../slideLayouts/slideLayout301.xml"/><Relationship Id="rId158" Type="http://schemas.openxmlformats.org/officeDocument/2006/relationships/slideLayout" Target="../slideLayouts/slideLayout322.xml"/><Relationship Id="rId302" Type="http://schemas.openxmlformats.org/officeDocument/2006/relationships/slideLayout" Target="../slideLayouts/slideLayout466.xml"/><Relationship Id="rId323" Type="http://schemas.openxmlformats.org/officeDocument/2006/relationships/slideLayout" Target="../slideLayouts/slideLayout487.xml"/><Relationship Id="rId344" Type="http://schemas.openxmlformats.org/officeDocument/2006/relationships/slideLayout" Target="../slideLayouts/slideLayout508.xml"/><Relationship Id="rId20" Type="http://schemas.openxmlformats.org/officeDocument/2006/relationships/slideLayout" Target="../slideLayouts/slideLayout184.xml"/><Relationship Id="rId41" Type="http://schemas.openxmlformats.org/officeDocument/2006/relationships/slideLayout" Target="../slideLayouts/slideLayout205.xml"/><Relationship Id="rId62" Type="http://schemas.openxmlformats.org/officeDocument/2006/relationships/slideLayout" Target="../slideLayouts/slideLayout226.xml"/><Relationship Id="rId83" Type="http://schemas.openxmlformats.org/officeDocument/2006/relationships/slideLayout" Target="../slideLayouts/slideLayout247.xml"/><Relationship Id="rId179" Type="http://schemas.openxmlformats.org/officeDocument/2006/relationships/slideLayout" Target="../slideLayouts/slideLayout343.xml"/><Relationship Id="rId190" Type="http://schemas.openxmlformats.org/officeDocument/2006/relationships/slideLayout" Target="../slideLayouts/slideLayout354.xml"/><Relationship Id="rId204" Type="http://schemas.openxmlformats.org/officeDocument/2006/relationships/slideLayout" Target="../slideLayouts/slideLayout368.xml"/><Relationship Id="rId225" Type="http://schemas.openxmlformats.org/officeDocument/2006/relationships/slideLayout" Target="../slideLayouts/slideLayout389.xml"/><Relationship Id="rId246" Type="http://schemas.openxmlformats.org/officeDocument/2006/relationships/slideLayout" Target="../slideLayouts/slideLayout410.xml"/><Relationship Id="rId267" Type="http://schemas.openxmlformats.org/officeDocument/2006/relationships/slideLayout" Target="../slideLayouts/slideLayout431.xml"/><Relationship Id="rId288" Type="http://schemas.openxmlformats.org/officeDocument/2006/relationships/slideLayout" Target="../slideLayouts/slideLayout452.xml"/><Relationship Id="rId106" Type="http://schemas.openxmlformats.org/officeDocument/2006/relationships/slideLayout" Target="../slideLayouts/slideLayout270.xml"/><Relationship Id="rId127" Type="http://schemas.openxmlformats.org/officeDocument/2006/relationships/slideLayout" Target="../slideLayouts/slideLayout291.xml"/><Relationship Id="rId313" Type="http://schemas.openxmlformats.org/officeDocument/2006/relationships/slideLayout" Target="../slideLayouts/slideLayout477.xml"/><Relationship Id="rId10" Type="http://schemas.openxmlformats.org/officeDocument/2006/relationships/slideLayout" Target="../slideLayouts/slideLayout174.xml"/><Relationship Id="rId31" Type="http://schemas.openxmlformats.org/officeDocument/2006/relationships/slideLayout" Target="../slideLayouts/slideLayout195.xml"/><Relationship Id="rId52" Type="http://schemas.openxmlformats.org/officeDocument/2006/relationships/slideLayout" Target="../slideLayouts/slideLayout216.xml"/><Relationship Id="rId73" Type="http://schemas.openxmlformats.org/officeDocument/2006/relationships/slideLayout" Target="../slideLayouts/slideLayout237.xml"/><Relationship Id="rId94" Type="http://schemas.openxmlformats.org/officeDocument/2006/relationships/slideLayout" Target="../slideLayouts/slideLayout258.xml"/><Relationship Id="rId148" Type="http://schemas.openxmlformats.org/officeDocument/2006/relationships/slideLayout" Target="../slideLayouts/slideLayout312.xml"/><Relationship Id="rId169" Type="http://schemas.openxmlformats.org/officeDocument/2006/relationships/slideLayout" Target="../slideLayouts/slideLayout333.xml"/><Relationship Id="rId334" Type="http://schemas.openxmlformats.org/officeDocument/2006/relationships/slideLayout" Target="../slideLayouts/slideLayout498.xml"/><Relationship Id="rId355" Type="http://schemas.openxmlformats.org/officeDocument/2006/relationships/image" Target="../media/image16.png"/><Relationship Id="rId4" Type="http://schemas.openxmlformats.org/officeDocument/2006/relationships/slideLayout" Target="../slideLayouts/slideLayout168.xml"/><Relationship Id="rId180" Type="http://schemas.openxmlformats.org/officeDocument/2006/relationships/slideLayout" Target="../slideLayouts/slideLayout344.xml"/><Relationship Id="rId215" Type="http://schemas.openxmlformats.org/officeDocument/2006/relationships/slideLayout" Target="../slideLayouts/slideLayout379.xml"/><Relationship Id="rId236" Type="http://schemas.openxmlformats.org/officeDocument/2006/relationships/slideLayout" Target="../slideLayouts/slideLayout400.xml"/><Relationship Id="rId257" Type="http://schemas.openxmlformats.org/officeDocument/2006/relationships/slideLayout" Target="../slideLayouts/slideLayout421.xml"/><Relationship Id="rId278" Type="http://schemas.openxmlformats.org/officeDocument/2006/relationships/slideLayout" Target="../slideLayouts/slideLayout442.xml"/><Relationship Id="rId303" Type="http://schemas.openxmlformats.org/officeDocument/2006/relationships/slideLayout" Target="../slideLayouts/slideLayout467.xml"/><Relationship Id="rId42" Type="http://schemas.openxmlformats.org/officeDocument/2006/relationships/slideLayout" Target="../slideLayouts/slideLayout206.xml"/><Relationship Id="rId84" Type="http://schemas.openxmlformats.org/officeDocument/2006/relationships/slideLayout" Target="../slideLayouts/slideLayout248.xml"/><Relationship Id="rId138" Type="http://schemas.openxmlformats.org/officeDocument/2006/relationships/slideLayout" Target="../slideLayouts/slideLayout302.xml"/><Relationship Id="rId345" Type="http://schemas.openxmlformats.org/officeDocument/2006/relationships/slideLayout" Target="../slideLayouts/slideLayout509.xml"/><Relationship Id="rId191" Type="http://schemas.openxmlformats.org/officeDocument/2006/relationships/slideLayout" Target="../slideLayouts/slideLayout355.xml"/><Relationship Id="rId205" Type="http://schemas.openxmlformats.org/officeDocument/2006/relationships/slideLayout" Target="../slideLayouts/slideLayout369.xml"/><Relationship Id="rId247" Type="http://schemas.openxmlformats.org/officeDocument/2006/relationships/slideLayout" Target="../slideLayouts/slideLayout411.xml"/><Relationship Id="rId107" Type="http://schemas.openxmlformats.org/officeDocument/2006/relationships/slideLayout" Target="../slideLayouts/slideLayout271.xml"/><Relationship Id="rId289" Type="http://schemas.openxmlformats.org/officeDocument/2006/relationships/slideLayout" Target="../slideLayouts/slideLayout453.xml"/><Relationship Id="rId11" Type="http://schemas.openxmlformats.org/officeDocument/2006/relationships/slideLayout" Target="../slideLayouts/slideLayout175.xml"/><Relationship Id="rId53" Type="http://schemas.openxmlformats.org/officeDocument/2006/relationships/slideLayout" Target="../slideLayouts/slideLayout217.xml"/><Relationship Id="rId149" Type="http://schemas.openxmlformats.org/officeDocument/2006/relationships/slideLayout" Target="../slideLayouts/slideLayout313.xml"/><Relationship Id="rId314" Type="http://schemas.openxmlformats.org/officeDocument/2006/relationships/slideLayout" Target="../slideLayouts/slideLayout478.xml"/><Relationship Id="rId95" Type="http://schemas.openxmlformats.org/officeDocument/2006/relationships/slideLayout" Target="../slideLayouts/slideLayout259.xml"/><Relationship Id="rId160" Type="http://schemas.openxmlformats.org/officeDocument/2006/relationships/slideLayout" Target="../slideLayouts/slideLayout324.xml"/><Relationship Id="rId216" Type="http://schemas.openxmlformats.org/officeDocument/2006/relationships/slideLayout" Target="../slideLayouts/slideLayout380.xml"/><Relationship Id="rId258" Type="http://schemas.openxmlformats.org/officeDocument/2006/relationships/slideLayout" Target="../slideLayouts/slideLayout422.xml"/><Relationship Id="rId22" Type="http://schemas.openxmlformats.org/officeDocument/2006/relationships/slideLayout" Target="../slideLayouts/slideLayout186.xml"/><Relationship Id="rId64" Type="http://schemas.openxmlformats.org/officeDocument/2006/relationships/slideLayout" Target="../slideLayouts/slideLayout228.xml"/><Relationship Id="rId118" Type="http://schemas.openxmlformats.org/officeDocument/2006/relationships/slideLayout" Target="../slideLayouts/slideLayout282.xml"/><Relationship Id="rId325" Type="http://schemas.openxmlformats.org/officeDocument/2006/relationships/slideLayout" Target="../slideLayouts/slideLayout489.xml"/><Relationship Id="rId171" Type="http://schemas.openxmlformats.org/officeDocument/2006/relationships/slideLayout" Target="../slideLayouts/slideLayout335.xml"/><Relationship Id="rId227" Type="http://schemas.openxmlformats.org/officeDocument/2006/relationships/slideLayout" Target="../slideLayouts/slideLayout391.xml"/><Relationship Id="rId269" Type="http://schemas.openxmlformats.org/officeDocument/2006/relationships/slideLayout" Target="../slideLayouts/slideLayout433.xml"/><Relationship Id="rId33" Type="http://schemas.openxmlformats.org/officeDocument/2006/relationships/slideLayout" Target="../slideLayouts/slideLayout197.xml"/><Relationship Id="rId129" Type="http://schemas.openxmlformats.org/officeDocument/2006/relationships/slideLayout" Target="../slideLayouts/slideLayout293.xml"/><Relationship Id="rId280" Type="http://schemas.openxmlformats.org/officeDocument/2006/relationships/slideLayout" Target="../slideLayouts/slideLayout444.xml"/><Relationship Id="rId336" Type="http://schemas.openxmlformats.org/officeDocument/2006/relationships/slideLayout" Target="../slideLayouts/slideLayout500.xml"/><Relationship Id="rId75" Type="http://schemas.openxmlformats.org/officeDocument/2006/relationships/slideLayout" Target="../slideLayouts/slideLayout239.xml"/><Relationship Id="rId140" Type="http://schemas.openxmlformats.org/officeDocument/2006/relationships/slideLayout" Target="../slideLayouts/slideLayout304.xml"/><Relationship Id="rId182" Type="http://schemas.openxmlformats.org/officeDocument/2006/relationships/slideLayout" Target="../slideLayouts/slideLayout346.xml"/><Relationship Id="rId6" Type="http://schemas.openxmlformats.org/officeDocument/2006/relationships/slideLayout" Target="../slideLayouts/slideLayout170.xml"/><Relationship Id="rId238" Type="http://schemas.openxmlformats.org/officeDocument/2006/relationships/slideLayout" Target="../slideLayouts/slideLayout402.xml"/><Relationship Id="rId291" Type="http://schemas.openxmlformats.org/officeDocument/2006/relationships/slideLayout" Target="../slideLayouts/slideLayout455.xml"/><Relationship Id="rId305" Type="http://schemas.openxmlformats.org/officeDocument/2006/relationships/slideLayout" Target="../slideLayouts/slideLayout469.xml"/><Relationship Id="rId347" Type="http://schemas.openxmlformats.org/officeDocument/2006/relationships/slideLayout" Target="../slideLayouts/slideLayout511.xml"/><Relationship Id="rId44" Type="http://schemas.openxmlformats.org/officeDocument/2006/relationships/slideLayout" Target="../slideLayouts/slideLayout208.xml"/><Relationship Id="rId86" Type="http://schemas.openxmlformats.org/officeDocument/2006/relationships/slideLayout" Target="../slideLayouts/slideLayout250.xml"/><Relationship Id="rId151" Type="http://schemas.openxmlformats.org/officeDocument/2006/relationships/slideLayout" Target="../slideLayouts/slideLayout315.xml"/><Relationship Id="rId193" Type="http://schemas.openxmlformats.org/officeDocument/2006/relationships/slideLayout" Target="../slideLayouts/slideLayout357.xml"/><Relationship Id="rId207" Type="http://schemas.openxmlformats.org/officeDocument/2006/relationships/slideLayout" Target="../slideLayouts/slideLayout371.xml"/><Relationship Id="rId249" Type="http://schemas.openxmlformats.org/officeDocument/2006/relationships/slideLayout" Target="../slideLayouts/slideLayout413.xml"/><Relationship Id="rId13" Type="http://schemas.openxmlformats.org/officeDocument/2006/relationships/slideLayout" Target="../slideLayouts/slideLayout177.xml"/><Relationship Id="rId109" Type="http://schemas.openxmlformats.org/officeDocument/2006/relationships/slideLayout" Target="../slideLayouts/slideLayout273.xml"/><Relationship Id="rId260" Type="http://schemas.openxmlformats.org/officeDocument/2006/relationships/slideLayout" Target="../slideLayouts/slideLayout424.xml"/><Relationship Id="rId316" Type="http://schemas.openxmlformats.org/officeDocument/2006/relationships/slideLayout" Target="../slideLayouts/slideLayout480.xml"/><Relationship Id="rId55" Type="http://schemas.openxmlformats.org/officeDocument/2006/relationships/slideLayout" Target="../slideLayouts/slideLayout219.xml"/><Relationship Id="rId97" Type="http://schemas.openxmlformats.org/officeDocument/2006/relationships/slideLayout" Target="../slideLayouts/slideLayout261.xml"/><Relationship Id="rId120" Type="http://schemas.openxmlformats.org/officeDocument/2006/relationships/slideLayout" Target="../slideLayouts/slideLayout284.xml"/><Relationship Id="rId162" Type="http://schemas.openxmlformats.org/officeDocument/2006/relationships/slideLayout" Target="../slideLayouts/slideLayout326.xml"/><Relationship Id="rId218" Type="http://schemas.openxmlformats.org/officeDocument/2006/relationships/slideLayout" Target="../slideLayouts/slideLayout382.xml"/><Relationship Id="rId271" Type="http://schemas.openxmlformats.org/officeDocument/2006/relationships/slideLayout" Target="../slideLayouts/slideLayout435.xml"/><Relationship Id="rId24" Type="http://schemas.openxmlformats.org/officeDocument/2006/relationships/slideLayout" Target="../slideLayouts/slideLayout188.xml"/><Relationship Id="rId66" Type="http://schemas.openxmlformats.org/officeDocument/2006/relationships/slideLayout" Target="../slideLayouts/slideLayout230.xml"/><Relationship Id="rId131" Type="http://schemas.openxmlformats.org/officeDocument/2006/relationships/slideLayout" Target="../slideLayouts/slideLayout295.xml"/><Relationship Id="rId327" Type="http://schemas.openxmlformats.org/officeDocument/2006/relationships/slideLayout" Target="../slideLayouts/slideLayout491.xml"/><Relationship Id="rId173" Type="http://schemas.openxmlformats.org/officeDocument/2006/relationships/slideLayout" Target="../slideLayouts/slideLayout337.xml"/><Relationship Id="rId229" Type="http://schemas.openxmlformats.org/officeDocument/2006/relationships/slideLayout" Target="../slideLayouts/slideLayout393.xml"/><Relationship Id="rId240" Type="http://schemas.openxmlformats.org/officeDocument/2006/relationships/slideLayout" Target="../slideLayouts/slideLayout404.xml"/><Relationship Id="rId35" Type="http://schemas.openxmlformats.org/officeDocument/2006/relationships/slideLayout" Target="../slideLayouts/slideLayout199.xml"/><Relationship Id="rId77" Type="http://schemas.openxmlformats.org/officeDocument/2006/relationships/slideLayout" Target="../slideLayouts/slideLayout241.xml"/><Relationship Id="rId100" Type="http://schemas.openxmlformats.org/officeDocument/2006/relationships/slideLayout" Target="../slideLayouts/slideLayout264.xml"/><Relationship Id="rId282" Type="http://schemas.openxmlformats.org/officeDocument/2006/relationships/slideLayout" Target="../slideLayouts/slideLayout446.xml"/><Relationship Id="rId338" Type="http://schemas.openxmlformats.org/officeDocument/2006/relationships/slideLayout" Target="../slideLayouts/slideLayout502.xml"/><Relationship Id="rId8" Type="http://schemas.openxmlformats.org/officeDocument/2006/relationships/slideLayout" Target="../slideLayouts/slideLayout172.xml"/><Relationship Id="rId142" Type="http://schemas.openxmlformats.org/officeDocument/2006/relationships/slideLayout" Target="../slideLayouts/slideLayout306.xml"/><Relationship Id="rId184" Type="http://schemas.openxmlformats.org/officeDocument/2006/relationships/slideLayout" Target="../slideLayouts/slideLayout34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theme" Target="../theme/theme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slideLayout" Target="../slideLayouts/slideLayout529.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537.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theme" Target="../theme/theme26.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theme" Target="../theme/theme27.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slideLayout" Target="../slideLayouts/slideLayout552.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560.xml"/><Relationship Id="rId13" Type="http://schemas.openxmlformats.org/officeDocument/2006/relationships/slideLayout" Target="../slideLayouts/slideLayout565.xml"/><Relationship Id="rId18" Type="http://schemas.openxmlformats.org/officeDocument/2006/relationships/theme" Target="../theme/theme28.xml"/><Relationship Id="rId3" Type="http://schemas.openxmlformats.org/officeDocument/2006/relationships/slideLayout" Target="../slideLayouts/slideLayout555.xml"/><Relationship Id="rId7" Type="http://schemas.openxmlformats.org/officeDocument/2006/relationships/slideLayout" Target="../slideLayouts/slideLayout559.xml"/><Relationship Id="rId12" Type="http://schemas.openxmlformats.org/officeDocument/2006/relationships/slideLayout" Target="../slideLayouts/slideLayout564.xml"/><Relationship Id="rId17" Type="http://schemas.openxmlformats.org/officeDocument/2006/relationships/slideLayout" Target="../slideLayouts/slideLayout569.xml"/><Relationship Id="rId2" Type="http://schemas.openxmlformats.org/officeDocument/2006/relationships/slideLayout" Target="../slideLayouts/slideLayout554.xml"/><Relationship Id="rId16" Type="http://schemas.openxmlformats.org/officeDocument/2006/relationships/slideLayout" Target="../slideLayouts/slideLayout568.xml"/><Relationship Id="rId1" Type="http://schemas.openxmlformats.org/officeDocument/2006/relationships/slideLayout" Target="../slideLayouts/slideLayout553.xml"/><Relationship Id="rId6" Type="http://schemas.openxmlformats.org/officeDocument/2006/relationships/slideLayout" Target="../slideLayouts/slideLayout558.xml"/><Relationship Id="rId11" Type="http://schemas.openxmlformats.org/officeDocument/2006/relationships/slideLayout" Target="../slideLayouts/slideLayout563.xml"/><Relationship Id="rId5" Type="http://schemas.openxmlformats.org/officeDocument/2006/relationships/slideLayout" Target="../slideLayouts/slideLayout557.xml"/><Relationship Id="rId15" Type="http://schemas.openxmlformats.org/officeDocument/2006/relationships/slideLayout" Target="../slideLayouts/slideLayout567.xml"/><Relationship Id="rId10" Type="http://schemas.openxmlformats.org/officeDocument/2006/relationships/slideLayout" Target="../slideLayouts/slideLayout562.xml"/><Relationship Id="rId4" Type="http://schemas.openxmlformats.org/officeDocument/2006/relationships/slideLayout" Target="../slideLayouts/slideLayout556.xml"/><Relationship Id="rId9" Type="http://schemas.openxmlformats.org/officeDocument/2006/relationships/slideLayout" Target="../slideLayouts/slideLayout561.xml"/><Relationship Id="rId14" Type="http://schemas.openxmlformats.org/officeDocument/2006/relationships/slideLayout" Target="../slideLayouts/slideLayout566.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571.xml"/><Relationship Id="rId1" Type="http://schemas.openxmlformats.org/officeDocument/2006/relationships/slideLayout" Target="../slideLayouts/slideLayout5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579.xml"/><Relationship Id="rId3" Type="http://schemas.openxmlformats.org/officeDocument/2006/relationships/slideLayout" Target="../slideLayouts/slideLayout574.xml"/><Relationship Id="rId7" Type="http://schemas.openxmlformats.org/officeDocument/2006/relationships/slideLayout" Target="../slideLayouts/slideLayout578.xml"/><Relationship Id="rId12" Type="http://schemas.openxmlformats.org/officeDocument/2006/relationships/theme" Target="../theme/theme30.xml"/><Relationship Id="rId2" Type="http://schemas.openxmlformats.org/officeDocument/2006/relationships/slideLayout" Target="../slideLayouts/slideLayout573.xml"/><Relationship Id="rId1" Type="http://schemas.openxmlformats.org/officeDocument/2006/relationships/slideLayout" Target="../slideLayouts/slideLayout572.xml"/><Relationship Id="rId6" Type="http://schemas.openxmlformats.org/officeDocument/2006/relationships/slideLayout" Target="../slideLayouts/slideLayout577.xml"/><Relationship Id="rId11" Type="http://schemas.openxmlformats.org/officeDocument/2006/relationships/slideLayout" Target="../slideLayouts/slideLayout582.xml"/><Relationship Id="rId5" Type="http://schemas.openxmlformats.org/officeDocument/2006/relationships/slideLayout" Target="../slideLayouts/slideLayout576.xml"/><Relationship Id="rId10" Type="http://schemas.openxmlformats.org/officeDocument/2006/relationships/slideLayout" Target="../slideLayouts/slideLayout581.xml"/><Relationship Id="rId4" Type="http://schemas.openxmlformats.org/officeDocument/2006/relationships/slideLayout" Target="../slideLayouts/slideLayout575.xml"/><Relationship Id="rId9" Type="http://schemas.openxmlformats.org/officeDocument/2006/relationships/slideLayout" Target="../slideLayouts/slideLayout58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590.xml"/><Relationship Id="rId3" Type="http://schemas.openxmlformats.org/officeDocument/2006/relationships/slideLayout" Target="../slideLayouts/slideLayout585.xml"/><Relationship Id="rId7" Type="http://schemas.openxmlformats.org/officeDocument/2006/relationships/slideLayout" Target="../slideLayouts/slideLayout589.xml"/><Relationship Id="rId12" Type="http://schemas.openxmlformats.org/officeDocument/2006/relationships/theme" Target="../theme/theme31.xml"/><Relationship Id="rId2" Type="http://schemas.openxmlformats.org/officeDocument/2006/relationships/slideLayout" Target="../slideLayouts/slideLayout584.xml"/><Relationship Id="rId1" Type="http://schemas.openxmlformats.org/officeDocument/2006/relationships/slideLayout" Target="../slideLayouts/slideLayout583.xml"/><Relationship Id="rId6" Type="http://schemas.openxmlformats.org/officeDocument/2006/relationships/slideLayout" Target="../slideLayouts/slideLayout588.xml"/><Relationship Id="rId11" Type="http://schemas.openxmlformats.org/officeDocument/2006/relationships/slideLayout" Target="../slideLayouts/slideLayout593.xml"/><Relationship Id="rId5" Type="http://schemas.openxmlformats.org/officeDocument/2006/relationships/slideLayout" Target="../slideLayouts/slideLayout587.xml"/><Relationship Id="rId10" Type="http://schemas.openxmlformats.org/officeDocument/2006/relationships/slideLayout" Target="../slideLayouts/slideLayout592.xml"/><Relationship Id="rId4" Type="http://schemas.openxmlformats.org/officeDocument/2006/relationships/slideLayout" Target="../slideLayouts/slideLayout586.xml"/><Relationship Id="rId9" Type="http://schemas.openxmlformats.org/officeDocument/2006/relationships/slideLayout" Target="../slideLayouts/slideLayout59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601.xml"/><Relationship Id="rId13" Type="http://schemas.openxmlformats.org/officeDocument/2006/relationships/theme" Target="../theme/theme32.xml"/><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slideLayout" Target="../slideLayouts/slideLayout605.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613.xml"/><Relationship Id="rId13" Type="http://schemas.openxmlformats.org/officeDocument/2006/relationships/slideLayout" Target="../slideLayouts/slideLayout618.xml"/><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slideLayout" Target="../slideLayouts/slideLayout617.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626.xml"/><Relationship Id="rId3" Type="http://schemas.openxmlformats.org/officeDocument/2006/relationships/slideLayout" Target="../slideLayouts/slideLayout621.xml"/><Relationship Id="rId7" Type="http://schemas.openxmlformats.org/officeDocument/2006/relationships/slideLayout" Target="../slideLayouts/slideLayout625.xml"/><Relationship Id="rId12" Type="http://schemas.openxmlformats.org/officeDocument/2006/relationships/theme" Target="../theme/theme34.xml"/><Relationship Id="rId2" Type="http://schemas.openxmlformats.org/officeDocument/2006/relationships/slideLayout" Target="../slideLayouts/slideLayout620.xml"/><Relationship Id="rId1" Type="http://schemas.openxmlformats.org/officeDocument/2006/relationships/slideLayout" Target="../slideLayouts/slideLayout619.xml"/><Relationship Id="rId6" Type="http://schemas.openxmlformats.org/officeDocument/2006/relationships/slideLayout" Target="../slideLayouts/slideLayout624.xml"/><Relationship Id="rId11" Type="http://schemas.openxmlformats.org/officeDocument/2006/relationships/slideLayout" Target="../slideLayouts/slideLayout629.xml"/><Relationship Id="rId5" Type="http://schemas.openxmlformats.org/officeDocument/2006/relationships/slideLayout" Target="../slideLayouts/slideLayout623.xml"/><Relationship Id="rId10" Type="http://schemas.openxmlformats.org/officeDocument/2006/relationships/slideLayout" Target="../slideLayouts/slideLayout628.xml"/><Relationship Id="rId4" Type="http://schemas.openxmlformats.org/officeDocument/2006/relationships/slideLayout" Target="../slideLayouts/slideLayout622.xml"/><Relationship Id="rId9" Type="http://schemas.openxmlformats.org/officeDocument/2006/relationships/slideLayout" Target="../slideLayouts/slideLayout62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637.xml"/><Relationship Id="rId3" Type="http://schemas.openxmlformats.org/officeDocument/2006/relationships/slideLayout" Target="../slideLayouts/slideLayout632.xml"/><Relationship Id="rId7" Type="http://schemas.openxmlformats.org/officeDocument/2006/relationships/slideLayout" Target="../slideLayouts/slideLayout636.xml"/><Relationship Id="rId12" Type="http://schemas.openxmlformats.org/officeDocument/2006/relationships/theme" Target="../theme/theme35.xml"/><Relationship Id="rId2" Type="http://schemas.openxmlformats.org/officeDocument/2006/relationships/slideLayout" Target="../slideLayouts/slideLayout631.xml"/><Relationship Id="rId1" Type="http://schemas.openxmlformats.org/officeDocument/2006/relationships/slideLayout" Target="../slideLayouts/slideLayout630.xml"/><Relationship Id="rId6" Type="http://schemas.openxmlformats.org/officeDocument/2006/relationships/slideLayout" Target="../slideLayouts/slideLayout635.xml"/><Relationship Id="rId11" Type="http://schemas.openxmlformats.org/officeDocument/2006/relationships/slideLayout" Target="../slideLayouts/slideLayout640.xml"/><Relationship Id="rId5" Type="http://schemas.openxmlformats.org/officeDocument/2006/relationships/slideLayout" Target="../slideLayouts/slideLayout634.xml"/><Relationship Id="rId10" Type="http://schemas.openxmlformats.org/officeDocument/2006/relationships/slideLayout" Target="../slideLayouts/slideLayout639.xml"/><Relationship Id="rId4" Type="http://schemas.openxmlformats.org/officeDocument/2006/relationships/slideLayout" Target="../slideLayouts/slideLayout633.xml"/><Relationship Id="rId9" Type="http://schemas.openxmlformats.org/officeDocument/2006/relationships/slideLayout" Target="../slideLayouts/slideLayout63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648.xml"/><Relationship Id="rId13" Type="http://schemas.openxmlformats.org/officeDocument/2006/relationships/theme" Target="../theme/theme36.xml"/><Relationship Id="rId3" Type="http://schemas.openxmlformats.org/officeDocument/2006/relationships/slideLayout" Target="../slideLayouts/slideLayout643.xml"/><Relationship Id="rId7" Type="http://schemas.openxmlformats.org/officeDocument/2006/relationships/slideLayout" Target="../slideLayouts/slideLayout647.xml"/><Relationship Id="rId12" Type="http://schemas.openxmlformats.org/officeDocument/2006/relationships/slideLayout" Target="../slideLayouts/slideLayout652.xml"/><Relationship Id="rId2" Type="http://schemas.openxmlformats.org/officeDocument/2006/relationships/slideLayout" Target="../slideLayouts/slideLayout642.xml"/><Relationship Id="rId1" Type="http://schemas.openxmlformats.org/officeDocument/2006/relationships/slideLayout" Target="../slideLayouts/slideLayout641.xml"/><Relationship Id="rId6" Type="http://schemas.openxmlformats.org/officeDocument/2006/relationships/slideLayout" Target="../slideLayouts/slideLayout646.xml"/><Relationship Id="rId11" Type="http://schemas.openxmlformats.org/officeDocument/2006/relationships/slideLayout" Target="../slideLayouts/slideLayout651.xml"/><Relationship Id="rId5" Type="http://schemas.openxmlformats.org/officeDocument/2006/relationships/slideLayout" Target="../slideLayouts/slideLayout645.xml"/><Relationship Id="rId10" Type="http://schemas.openxmlformats.org/officeDocument/2006/relationships/slideLayout" Target="../slideLayouts/slideLayout650.xml"/><Relationship Id="rId4" Type="http://schemas.openxmlformats.org/officeDocument/2006/relationships/slideLayout" Target="../slideLayouts/slideLayout644.xml"/><Relationship Id="rId9" Type="http://schemas.openxmlformats.org/officeDocument/2006/relationships/slideLayout" Target="../slideLayouts/slideLayout64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660.xml"/><Relationship Id="rId13" Type="http://schemas.openxmlformats.org/officeDocument/2006/relationships/theme" Target="../theme/theme37.xml"/><Relationship Id="rId3" Type="http://schemas.openxmlformats.org/officeDocument/2006/relationships/slideLayout" Target="../slideLayouts/slideLayout655.xml"/><Relationship Id="rId7" Type="http://schemas.openxmlformats.org/officeDocument/2006/relationships/slideLayout" Target="../slideLayouts/slideLayout659.xml"/><Relationship Id="rId12" Type="http://schemas.openxmlformats.org/officeDocument/2006/relationships/slideLayout" Target="../slideLayouts/slideLayout664.xml"/><Relationship Id="rId2" Type="http://schemas.openxmlformats.org/officeDocument/2006/relationships/slideLayout" Target="../slideLayouts/slideLayout654.xml"/><Relationship Id="rId1" Type="http://schemas.openxmlformats.org/officeDocument/2006/relationships/slideLayout" Target="../slideLayouts/slideLayout653.xml"/><Relationship Id="rId6" Type="http://schemas.openxmlformats.org/officeDocument/2006/relationships/slideLayout" Target="../slideLayouts/slideLayout658.xml"/><Relationship Id="rId11" Type="http://schemas.openxmlformats.org/officeDocument/2006/relationships/slideLayout" Target="../slideLayouts/slideLayout663.xml"/><Relationship Id="rId5" Type="http://schemas.openxmlformats.org/officeDocument/2006/relationships/slideLayout" Target="../slideLayouts/slideLayout657.xml"/><Relationship Id="rId10" Type="http://schemas.openxmlformats.org/officeDocument/2006/relationships/slideLayout" Target="../slideLayouts/slideLayout662.xml"/><Relationship Id="rId4" Type="http://schemas.openxmlformats.org/officeDocument/2006/relationships/slideLayout" Target="../slideLayouts/slideLayout656.xml"/><Relationship Id="rId9" Type="http://schemas.openxmlformats.org/officeDocument/2006/relationships/slideLayout" Target="../slideLayouts/slideLayout66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672.xml"/><Relationship Id="rId3" Type="http://schemas.openxmlformats.org/officeDocument/2006/relationships/slideLayout" Target="../slideLayouts/slideLayout667.xml"/><Relationship Id="rId7" Type="http://schemas.openxmlformats.org/officeDocument/2006/relationships/slideLayout" Target="../slideLayouts/slideLayout671.xml"/><Relationship Id="rId12" Type="http://schemas.openxmlformats.org/officeDocument/2006/relationships/theme" Target="../theme/theme38.xml"/><Relationship Id="rId2" Type="http://schemas.openxmlformats.org/officeDocument/2006/relationships/slideLayout" Target="../slideLayouts/slideLayout666.xml"/><Relationship Id="rId1" Type="http://schemas.openxmlformats.org/officeDocument/2006/relationships/slideLayout" Target="../slideLayouts/slideLayout665.xml"/><Relationship Id="rId6" Type="http://schemas.openxmlformats.org/officeDocument/2006/relationships/slideLayout" Target="../slideLayouts/slideLayout670.xml"/><Relationship Id="rId11" Type="http://schemas.openxmlformats.org/officeDocument/2006/relationships/slideLayout" Target="../slideLayouts/slideLayout675.xml"/><Relationship Id="rId5" Type="http://schemas.openxmlformats.org/officeDocument/2006/relationships/slideLayout" Target="../slideLayouts/slideLayout669.xml"/><Relationship Id="rId10" Type="http://schemas.openxmlformats.org/officeDocument/2006/relationships/slideLayout" Target="../slideLayouts/slideLayout674.xml"/><Relationship Id="rId4" Type="http://schemas.openxmlformats.org/officeDocument/2006/relationships/slideLayout" Target="../slideLayouts/slideLayout668.xml"/><Relationship Id="rId9" Type="http://schemas.openxmlformats.org/officeDocument/2006/relationships/slideLayout" Target="../slideLayouts/slideLayout67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45.xml"/><Relationship Id="rId5" Type="http://schemas.openxmlformats.org/officeDocument/2006/relationships/image" Target="../media/image3.jpeg"/><Relationship Id="rId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17" Type="http://schemas.openxmlformats.org/officeDocument/2006/relationships/image" Target="../media/image8.png"/><Relationship Id="rId2" Type="http://schemas.openxmlformats.org/officeDocument/2006/relationships/slideLayout" Target="../slideLayouts/slideLayout47.xml"/><Relationship Id="rId16" Type="http://schemas.openxmlformats.org/officeDocument/2006/relationships/image" Target="../media/image7.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6.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jpe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02/03/2024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smtClean="0"/>
              <a:pPr>
                <a:defRPr/>
              </a:pPr>
              <a:t>‹#›</a:t>
            </a:fld>
            <a:endParaRPr lang="en-US" dirty="0"/>
          </a:p>
        </p:txBody>
      </p:sp>
    </p:spTree>
    <p:extLst>
      <p:ext uri="{BB962C8B-B14F-4D97-AF65-F5344CB8AC3E}">
        <p14:creationId xmlns:p14="http://schemas.microsoft.com/office/powerpoint/2010/main" val="489574621"/>
      </p:ext>
    </p:extLst>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1E8CA1B-9821-4E62-9BA2-0B2932B159D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E7806EB0-DDF0-4239-A4AF-9E664B0C8B0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45764" name="Rectangle 4">
            <a:extLst>
              <a:ext uri="{FF2B5EF4-FFF2-40B4-BE49-F238E27FC236}">
                <a16:creationId xmlns:a16="http://schemas.microsoft.com/office/drawing/2014/main" id="{1F80FC46-B700-4A36-BB8E-DB57933F989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ea typeface="+mn-ea"/>
              </a:defRPr>
            </a:lvl1pPr>
          </a:lstStyle>
          <a:p>
            <a:pPr>
              <a:defRPr/>
            </a:pPr>
            <a:endParaRPr lang="en-US" dirty="0"/>
          </a:p>
        </p:txBody>
      </p:sp>
      <p:sp>
        <p:nvSpPr>
          <p:cNvPr id="245765" name="Rectangle 5">
            <a:extLst>
              <a:ext uri="{FF2B5EF4-FFF2-40B4-BE49-F238E27FC236}">
                <a16:creationId xmlns:a16="http://schemas.microsoft.com/office/drawing/2014/main" id="{BCF12D16-897D-4DDB-A4D9-2914DEC2D69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defRPr>
            </a:lvl1pPr>
          </a:lstStyle>
          <a:p>
            <a:pPr>
              <a:defRPr/>
            </a:pPr>
            <a:endParaRPr lang="en-US" dirty="0"/>
          </a:p>
        </p:txBody>
      </p:sp>
      <p:sp>
        <p:nvSpPr>
          <p:cNvPr id="245766" name="Rectangle 6">
            <a:extLst>
              <a:ext uri="{FF2B5EF4-FFF2-40B4-BE49-F238E27FC236}">
                <a16:creationId xmlns:a16="http://schemas.microsoft.com/office/drawing/2014/main" id="{5FD37897-38F6-4DCC-B317-301C32735F1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59C32457-791C-466F-B7C6-6ACD38964B3F}" type="slidenum">
              <a:rPr lang="en-US" altLang="en-US" smtClean="0"/>
              <a:pPr/>
              <a:t>‹#›</a:t>
            </a:fld>
            <a:endParaRPr lang="en-US" altLang="en-US" dirty="0"/>
          </a:p>
        </p:txBody>
      </p:sp>
    </p:spTree>
    <p:extLst>
      <p:ext uri="{BB962C8B-B14F-4D97-AF65-F5344CB8AC3E}">
        <p14:creationId xmlns:p14="http://schemas.microsoft.com/office/powerpoint/2010/main" val="141530525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BDEE87B-6D0A-4FA1-BA54-92D9CCE2168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94BD4B33-AAA6-4387-9E91-2F5788E90F6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ACC2953-86A0-4D33-B0D9-A0B4527CCA5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New Roman" charset="0"/>
                <a:ea typeface="+mn-ea"/>
              </a:defRPr>
            </a:lvl1pPr>
          </a:lstStyle>
          <a:p>
            <a:pPr>
              <a:defRPr/>
            </a:pPr>
            <a:endParaRPr lang="en-US"/>
          </a:p>
        </p:txBody>
      </p:sp>
      <p:sp>
        <p:nvSpPr>
          <p:cNvPr id="1029" name="Rectangle 5">
            <a:extLst>
              <a:ext uri="{FF2B5EF4-FFF2-40B4-BE49-F238E27FC236}">
                <a16:creationId xmlns:a16="http://schemas.microsoft.com/office/drawing/2014/main" id="{AABAC06F-B312-44F2-9897-49B89BF50B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mn-ea"/>
              </a:defRPr>
            </a:lvl1pPr>
          </a:lstStyle>
          <a:p>
            <a:pPr>
              <a:defRPr/>
            </a:pPr>
            <a:endParaRPr lang="en-US"/>
          </a:p>
        </p:txBody>
      </p:sp>
      <p:sp>
        <p:nvSpPr>
          <p:cNvPr id="1030" name="Rectangle 6">
            <a:extLst>
              <a:ext uri="{FF2B5EF4-FFF2-40B4-BE49-F238E27FC236}">
                <a16:creationId xmlns:a16="http://schemas.microsoft.com/office/drawing/2014/main" id="{8A03DF69-1DC2-4E7E-B99C-D604677C050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1AE138A6-2C44-4EDF-9557-71ED872ED215}" type="slidenum">
              <a:rPr lang="en-US" altLang="en-US"/>
              <a:pPr/>
              <a:t>‹#›</a:t>
            </a:fld>
            <a:endParaRPr lang="en-US" altLang="en-US"/>
          </a:p>
        </p:txBody>
      </p:sp>
    </p:spTree>
    <p:extLst>
      <p:ext uri="{BB962C8B-B14F-4D97-AF65-F5344CB8AC3E}">
        <p14:creationId xmlns:p14="http://schemas.microsoft.com/office/powerpoint/2010/main" val="446748270"/>
      </p:ext>
    </p:extLst>
  </p:cSld>
  <p:clrMap bg1="dk2" tx1="lt1" bg2="dk1" tx2="lt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218D3D-0447-4BF3-ACEE-FE9FBD054940}"/>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46F2E764-D648-4C94-BF5C-B1443D57378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330453849"/>
      </p:ext>
    </p:extLst>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eaLnBrk="0" fontAlgn="base" hangingPunct="0">
        <a:spcBef>
          <a:spcPct val="0"/>
        </a:spcBef>
        <a:spcAft>
          <a:spcPct val="0"/>
        </a:spcAft>
        <a:defRPr sz="4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2344AE1-9BCD-4CC0-87EE-DCEE90F6384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2E99CAC4-5CF7-401D-8ED9-D884E3EF1AA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797423C-E2EF-42BC-93EC-A434D329D3D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New Roman" charset="0"/>
                <a:ea typeface="+mn-ea"/>
              </a:defRPr>
            </a:lvl1pPr>
          </a:lstStyle>
          <a:p>
            <a:pPr>
              <a:defRPr/>
            </a:pPr>
            <a:endParaRPr lang="en-US"/>
          </a:p>
        </p:txBody>
      </p:sp>
      <p:sp>
        <p:nvSpPr>
          <p:cNvPr id="1029" name="Rectangle 5">
            <a:extLst>
              <a:ext uri="{FF2B5EF4-FFF2-40B4-BE49-F238E27FC236}">
                <a16:creationId xmlns:a16="http://schemas.microsoft.com/office/drawing/2014/main" id="{FE6A981D-D330-492B-890A-7A1A23C5F27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mn-ea"/>
              </a:defRPr>
            </a:lvl1pPr>
          </a:lstStyle>
          <a:p>
            <a:pPr>
              <a:defRPr/>
            </a:pPr>
            <a:endParaRPr lang="en-US"/>
          </a:p>
        </p:txBody>
      </p:sp>
      <p:sp>
        <p:nvSpPr>
          <p:cNvPr id="1030" name="Rectangle 6">
            <a:extLst>
              <a:ext uri="{FF2B5EF4-FFF2-40B4-BE49-F238E27FC236}">
                <a16:creationId xmlns:a16="http://schemas.microsoft.com/office/drawing/2014/main" id="{9433707C-9473-40AC-80DD-65071E360CB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52E149CC-A94F-47FE-8425-054B6BEC3839}" type="slidenum">
              <a:rPr lang="en-US" altLang="en-US"/>
              <a:pPr/>
              <a:t>‹#›</a:t>
            </a:fld>
            <a:endParaRPr lang="en-US" altLang="en-US"/>
          </a:p>
        </p:txBody>
      </p:sp>
    </p:spTree>
    <p:extLst>
      <p:ext uri="{BB962C8B-B14F-4D97-AF65-F5344CB8AC3E}">
        <p14:creationId xmlns:p14="http://schemas.microsoft.com/office/powerpoint/2010/main" val="3844647440"/>
      </p:ext>
    </p:extLst>
  </p:cSld>
  <p:clrMap bg1="dk2" tx1="lt1" bg2="dk1" tx2="lt2" accent1="accent1" accent2="accent2" accent3="accent3" accent4="accent4" accent5="accent5" accent6="accent6" hlink="hlink" folHlink="folHlink"/>
  <p:sldLayoutIdLst>
    <p:sldLayoutId id="214748379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D94C86-B9CD-4A6A-96D6-5BDCB8B443F5}"/>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9699" name="Rectangle 3">
            <a:extLst>
              <a:ext uri="{FF2B5EF4-FFF2-40B4-BE49-F238E27FC236}">
                <a16:creationId xmlns:a16="http://schemas.microsoft.com/office/drawing/2014/main" id="{BCA602B1-4998-45BD-8577-150BDB60150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586464697"/>
      </p:ext>
    </p:extLst>
  </p:cSld>
  <p:clrMap bg1="dk2" tx1="lt1" bg2="dk1" tx2="lt2" accent1="accent1" accent2="accent2" accent3="accent3" accent4="accent4" accent5="accent5" accent6="accent6" hlink="hlink" folHlink="folHlink"/>
  <p:sldLayoutIdLst>
    <p:sldLayoutId id="2147483801" r:id="rId1"/>
  </p:sldLayoutIdLst>
  <p:txStyles>
    <p:titleStyle>
      <a:lvl1pPr algn="ctr" rtl="0" eaLnBrk="0" fontAlgn="base" hangingPunct="0">
        <a:spcBef>
          <a:spcPct val="0"/>
        </a:spcBef>
        <a:spcAft>
          <a:spcPct val="0"/>
        </a:spcAft>
        <a:defRPr sz="4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794" name="Freeform 2">
            <a:extLst>
              <a:ext uri="{FF2B5EF4-FFF2-40B4-BE49-F238E27FC236}">
                <a16:creationId xmlns:a16="http://schemas.microsoft.com/office/drawing/2014/main" id="{BDAAD859-6847-41D5-BE11-F4C2DE8E8BDA}"/>
              </a:ext>
            </a:extLst>
          </p:cNvPr>
          <p:cNvSpPr>
            <a:spLocks/>
          </p:cNvSpPr>
          <p:nvPr/>
        </p:nvSpPr>
        <p:spPr bwMode="auto">
          <a:xfrm>
            <a:off x="-23813" y="1763713"/>
            <a:ext cx="6899276" cy="171450"/>
          </a:xfrm>
          <a:custGeom>
            <a:avLst/>
            <a:gdLst/>
            <a:ahLst/>
            <a:cxnLst>
              <a:cxn ang="0">
                <a:pos x="3477" y="10"/>
              </a:cxn>
              <a:cxn ang="0">
                <a:pos x="4057" y="17"/>
              </a:cxn>
              <a:cxn ang="0">
                <a:pos x="4293" y="30"/>
              </a:cxn>
              <a:cxn ang="0">
                <a:pos x="4293" y="50"/>
              </a:cxn>
              <a:cxn ang="0">
                <a:pos x="4329" y="73"/>
              </a:cxn>
              <a:cxn ang="0">
                <a:pos x="4305" y="89"/>
              </a:cxn>
              <a:cxn ang="0">
                <a:pos x="4082" y="99"/>
              </a:cxn>
              <a:cxn ang="0">
                <a:pos x="3675" y="99"/>
              </a:cxn>
              <a:cxn ang="0">
                <a:pos x="3129" y="94"/>
              </a:cxn>
              <a:cxn ang="0">
                <a:pos x="2401" y="94"/>
              </a:cxn>
              <a:cxn ang="0">
                <a:pos x="1733" y="98"/>
              </a:cxn>
              <a:cxn ang="0">
                <a:pos x="657" y="102"/>
              </a:cxn>
              <a:cxn ang="0">
                <a:pos x="1" y="93"/>
              </a:cxn>
              <a:cxn ang="0">
                <a:pos x="0" y="13"/>
              </a:cxn>
              <a:cxn ang="0">
                <a:pos x="657" y="12"/>
              </a:cxn>
              <a:cxn ang="0">
                <a:pos x="1349" y="7"/>
              </a:cxn>
              <a:cxn ang="0">
                <a:pos x="2265" y="9"/>
              </a:cxn>
              <a:cxn ang="0">
                <a:pos x="2834" y="8"/>
              </a:cxn>
              <a:cxn ang="0">
                <a:pos x="3477" y="10"/>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33795" name="Freeform 3">
            <a:extLst>
              <a:ext uri="{FF2B5EF4-FFF2-40B4-BE49-F238E27FC236}">
                <a16:creationId xmlns:a16="http://schemas.microsoft.com/office/drawing/2014/main" id="{884AFD5E-8D73-4F34-8711-E65842229259}"/>
              </a:ext>
            </a:extLst>
          </p:cNvPr>
          <p:cNvSpPr>
            <a:spLocks/>
          </p:cNvSpPr>
          <p:nvPr/>
        </p:nvSpPr>
        <p:spPr bwMode="auto">
          <a:xfrm>
            <a:off x="198438" y="152400"/>
            <a:ext cx="715962" cy="6400800"/>
          </a:xfrm>
          <a:custGeom>
            <a:avLst/>
            <a:gdLst/>
            <a:ahLst/>
            <a:cxnLst>
              <a:cxn ang="0">
                <a:pos x="86" y="3201"/>
              </a:cxn>
              <a:cxn ang="0">
                <a:pos x="79" y="2730"/>
              </a:cxn>
              <a:cxn ang="0">
                <a:pos x="64" y="2109"/>
              </a:cxn>
              <a:cxn ang="0">
                <a:pos x="101" y="1765"/>
              </a:cxn>
              <a:cxn ang="0">
                <a:pos x="79" y="1137"/>
              </a:cxn>
              <a:cxn ang="0">
                <a:pos x="34" y="651"/>
              </a:cxn>
              <a:cxn ang="0">
                <a:pos x="19" y="284"/>
              </a:cxn>
              <a:cxn ang="0">
                <a:pos x="49" y="45"/>
              </a:cxn>
              <a:cxn ang="0">
                <a:pos x="123" y="15"/>
              </a:cxn>
              <a:cxn ang="0">
                <a:pos x="243" y="37"/>
              </a:cxn>
              <a:cxn ang="0">
                <a:pos x="355" y="15"/>
              </a:cxn>
              <a:cxn ang="0">
                <a:pos x="512" y="7"/>
              </a:cxn>
              <a:cxn ang="0">
                <a:pos x="707" y="60"/>
              </a:cxn>
              <a:cxn ang="0">
                <a:pos x="797" y="142"/>
              </a:cxn>
              <a:cxn ang="0">
                <a:pos x="789" y="321"/>
              </a:cxn>
              <a:cxn ang="0">
                <a:pos x="804" y="658"/>
              </a:cxn>
              <a:cxn ang="0">
                <a:pos x="849" y="1047"/>
              </a:cxn>
              <a:cxn ang="0">
                <a:pos x="834" y="1586"/>
              </a:cxn>
              <a:cxn ang="0">
                <a:pos x="812" y="2199"/>
              </a:cxn>
              <a:cxn ang="0">
                <a:pos x="879" y="2812"/>
              </a:cxn>
              <a:cxn ang="0">
                <a:pos x="834" y="3329"/>
              </a:cxn>
              <a:cxn ang="0">
                <a:pos x="842" y="3957"/>
              </a:cxn>
              <a:cxn ang="0">
                <a:pos x="797" y="4054"/>
              </a:cxn>
              <a:cxn ang="0">
                <a:pos x="625" y="4084"/>
              </a:cxn>
              <a:cxn ang="0">
                <a:pos x="430" y="4039"/>
              </a:cxn>
              <a:cxn ang="0">
                <a:pos x="251" y="4069"/>
              </a:cxn>
              <a:cxn ang="0">
                <a:pos x="123" y="4114"/>
              </a:cxn>
              <a:cxn ang="0">
                <a:pos x="19" y="4062"/>
              </a:cxn>
              <a:cxn ang="0">
                <a:pos x="11" y="3875"/>
              </a:cxn>
              <a:cxn ang="0">
                <a:pos x="64" y="3598"/>
              </a:cxn>
              <a:cxn ang="0">
                <a:pos x="86" y="320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000"/>
            </a:schemeClr>
          </a:solidFill>
          <a:ln w="9525" cap="flat" cmpd="sng">
            <a:noFill/>
            <a:prstDash val="solid"/>
            <a:round/>
            <a:headEnd type="none" w="med" len="med"/>
            <a:tailEnd type="none" w="med" len="me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33796" name="Freeform 4">
            <a:extLst>
              <a:ext uri="{FF2B5EF4-FFF2-40B4-BE49-F238E27FC236}">
                <a16:creationId xmlns:a16="http://schemas.microsoft.com/office/drawing/2014/main" id="{AC06AFF7-BF7A-4423-AB90-CEC8DCC9FFBF}"/>
              </a:ext>
            </a:extLst>
          </p:cNvPr>
          <p:cNvSpPr>
            <a:spLocks/>
          </p:cNvSpPr>
          <p:nvPr/>
        </p:nvSpPr>
        <p:spPr bwMode="invGray">
          <a:xfrm>
            <a:off x="323850" y="1157288"/>
            <a:ext cx="152400" cy="914400"/>
          </a:xfrm>
          <a:custGeom>
            <a:avLst/>
            <a:gdLst/>
            <a:ahLst/>
            <a:cxnLst>
              <a:cxn ang="0">
                <a:pos x="92" y="0"/>
              </a:cxn>
              <a:cxn ang="0">
                <a:pos x="81" y="170"/>
              </a:cxn>
              <a:cxn ang="0">
                <a:pos x="51" y="362"/>
              </a:cxn>
              <a:cxn ang="0">
                <a:pos x="74" y="539"/>
              </a:cxn>
              <a:cxn ang="0">
                <a:pos x="88" y="709"/>
              </a:cxn>
              <a:cxn ang="0">
                <a:pos x="110" y="842"/>
              </a:cxn>
              <a:cxn ang="0">
                <a:pos x="81" y="768"/>
              </a:cxn>
              <a:cxn ang="0">
                <a:pos x="59" y="716"/>
              </a:cxn>
              <a:cxn ang="0">
                <a:pos x="29" y="598"/>
              </a:cxn>
              <a:cxn ang="0">
                <a:pos x="0" y="414"/>
              </a:cxn>
              <a:cxn ang="0">
                <a:pos x="22" y="251"/>
              </a:cxn>
              <a:cxn ang="0">
                <a:pos x="51" y="81"/>
              </a:cxn>
              <a:cxn ang="0">
                <a:pos x="92" y="0"/>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37893" name="Rectangle 5">
            <a:extLst>
              <a:ext uri="{FF2B5EF4-FFF2-40B4-BE49-F238E27FC236}">
                <a16:creationId xmlns:a16="http://schemas.microsoft.com/office/drawing/2014/main" id="{D37BE29C-34EA-407B-BD50-59EDCDD857B6}"/>
              </a:ext>
            </a:extLst>
          </p:cNvPr>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37894" name="Rectangle 6">
            <a:extLst>
              <a:ext uri="{FF2B5EF4-FFF2-40B4-BE49-F238E27FC236}">
                <a16:creationId xmlns:a16="http://schemas.microsoft.com/office/drawing/2014/main" id="{7D1B060A-67D3-401C-B51D-6735FC5A8F98}"/>
              </a:ext>
            </a:extLst>
          </p:cNvPr>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799" name="Rectangle 7">
            <a:extLst>
              <a:ext uri="{FF2B5EF4-FFF2-40B4-BE49-F238E27FC236}">
                <a16:creationId xmlns:a16="http://schemas.microsoft.com/office/drawing/2014/main" id="{5E134C5C-8CAD-419C-9349-B05F4A554125}"/>
              </a:ext>
            </a:extLst>
          </p:cNvPr>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000000"/>
                </a:solidFill>
                <a:latin typeface="+mn-lt"/>
                <a:ea typeface="+mn-ea"/>
              </a:defRPr>
            </a:lvl1pPr>
          </a:lstStyle>
          <a:p>
            <a:pPr>
              <a:defRPr/>
            </a:pPr>
            <a:endParaRPr lang="en-US"/>
          </a:p>
        </p:txBody>
      </p:sp>
      <p:sp>
        <p:nvSpPr>
          <p:cNvPr id="33800" name="Rectangle 8">
            <a:extLst>
              <a:ext uri="{FF2B5EF4-FFF2-40B4-BE49-F238E27FC236}">
                <a16:creationId xmlns:a16="http://schemas.microsoft.com/office/drawing/2014/main" id="{26E6FEDE-AB99-48AC-BF47-D3CE4DF07442}"/>
              </a:ext>
            </a:extLst>
          </p:cNvPr>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mn-lt"/>
                <a:ea typeface="+mn-ea"/>
              </a:defRPr>
            </a:lvl1pPr>
          </a:lstStyle>
          <a:p>
            <a:pPr>
              <a:defRPr/>
            </a:pPr>
            <a:endParaRPr lang="en-US"/>
          </a:p>
        </p:txBody>
      </p:sp>
      <p:sp>
        <p:nvSpPr>
          <p:cNvPr id="33801" name="Rectangle 9">
            <a:extLst>
              <a:ext uri="{FF2B5EF4-FFF2-40B4-BE49-F238E27FC236}">
                <a16:creationId xmlns:a16="http://schemas.microsoft.com/office/drawing/2014/main" id="{A9B51D47-31F7-4DC4-BE1C-144FF93DC217}"/>
              </a:ext>
            </a:extLst>
          </p:cNvPr>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panose="030F0702030302020204" pitchFamily="66" charset="0"/>
              </a:defRPr>
            </a:lvl1pPr>
          </a:lstStyle>
          <a:p>
            <a:fld id="{E6218391-DCB8-45AA-8E14-FC49D1F24D8D}" type="slidenum">
              <a:rPr lang="en-US" altLang="en-US"/>
              <a:pPr/>
              <a:t>‹#›</a:t>
            </a:fld>
            <a:endParaRPr lang="en-US" altLang="en-US"/>
          </a:p>
        </p:txBody>
      </p:sp>
    </p:spTree>
    <p:extLst>
      <p:ext uri="{BB962C8B-B14F-4D97-AF65-F5344CB8AC3E}">
        <p14:creationId xmlns:p14="http://schemas.microsoft.com/office/powerpoint/2010/main" val="3783392534"/>
      </p:ext>
    </p:extLst>
  </p:cSld>
  <p:clrMap bg1="lt1" tx1="dk1" bg2="lt2" tx2="dk2" accent1="accent1" accent2="accent2" accent3="accent3" accent4="accent4" accent5="accent5" accent6="accent6" hlink="hlink" folHlink="folHlink"/>
  <p:sldLayoutIdLst>
    <p:sldLayoutId id="2147483803"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2pPr>
      <a:lvl3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3pPr>
      <a:lvl4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4pPr>
      <a:lvl5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111" charset="0"/>
        </a:defRPr>
      </a:lvl6pPr>
      <a:lvl7pPr marL="914400" algn="l" rtl="0" fontAlgn="base">
        <a:spcBef>
          <a:spcPct val="0"/>
        </a:spcBef>
        <a:spcAft>
          <a:spcPct val="0"/>
        </a:spcAft>
        <a:defRPr sz="4300">
          <a:solidFill>
            <a:schemeClr val="tx2"/>
          </a:solidFill>
          <a:latin typeface="Comic Sans MS" pitchFamily="-111" charset="0"/>
        </a:defRPr>
      </a:lvl7pPr>
      <a:lvl8pPr marL="1371600" algn="l" rtl="0" fontAlgn="base">
        <a:spcBef>
          <a:spcPct val="0"/>
        </a:spcBef>
        <a:spcAft>
          <a:spcPct val="0"/>
        </a:spcAft>
        <a:defRPr sz="4300">
          <a:solidFill>
            <a:schemeClr val="tx2"/>
          </a:solidFill>
          <a:latin typeface="Comic Sans MS" pitchFamily="-111" charset="0"/>
        </a:defRPr>
      </a:lvl8pPr>
      <a:lvl9pPr marL="1828800" algn="l" rtl="0" fontAlgn="base">
        <a:spcBef>
          <a:spcPct val="0"/>
        </a:spcBef>
        <a:spcAft>
          <a:spcPct val="0"/>
        </a:spcAft>
        <a:defRPr sz="4300">
          <a:solidFill>
            <a:schemeClr val="tx2"/>
          </a:solidFill>
          <a:latin typeface="Comic Sans MS" pitchFamily="-111"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1746" name="Group 2">
            <a:extLst>
              <a:ext uri="{FF2B5EF4-FFF2-40B4-BE49-F238E27FC236}">
                <a16:creationId xmlns:a16="http://schemas.microsoft.com/office/drawing/2014/main" id="{09B7A977-16D0-44B3-93F1-458341550F4B}"/>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05729161-447B-485D-B6BE-27D0763EAE46}"/>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latin typeface="Times New Roman" pitchFamily="-107" charset="0"/>
                <a:ea typeface="+mn-ea"/>
              </a:endParaRPr>
            </a:p>
          </p:txBody>
        </p:sp>
        <p:sp>
          <p:nvSpPr>
            <p:cNvPr id="6148" name="Arc 4">
              <a:extLst>
                <a:ext uri="{FF2B5EF4-FFF2-40B4-BE49-F238E27FC236}">
                  <a16:creationId xmlns:a16="http://schemas.microsoft.com/office/drawing/2014/main" id="{0E882507-8653-4709-979A-C0A4EB46F1A1}"/>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a:defRPr/>
              </a:pPr>
              <a:endParaRPr lang="en-US">
                <a:solidFill>
                  <a:srgbClr val="FFFFFF"/>
                </a:solidFill>
                <a:latin typeface="Times New Roman" pitchFamily="-107" charset="0"/>
                <a:ea typeface="+mn-ea"/>
              </a:endParaRPr>
            </a:p>
          </p:txBody>
        </p:sp>
      </p:grpSp>
      <p:sp>
        <p:nvSpPr>
          <p:cNvPr id="6149" name="Rectangle 5">
            <a:extLst>
              <a:ext uri="{FF2B5EF4-FFF2-40B4-BE49-F238E27FC236}">
                <a16:creationId xmlns:a16="http://schemas.microsoft.com/office/drawing/2014/main" id="{16BAAC2D-0400-45FC-99D3-785BCCA9B4E3}"/>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B964DCB2-E568-44A8-96BF-8084F67ACE7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defRPr>
            </a:lvl1pPr>
          </a:lstStyle>
          <a:p>
            <a:pPr>
              <a:defRPr/>
            </a:pPr>
            <a:endParaRPr lang="en-US"/>
          </a:p>
        </p:txBody>
      </p:sp>
      <p:sp>
        <p:nvSpPr>
          <p:cNvPr id="6151" name="Rectangle 7">
            <a:extLst>
              <a:ext uri="{FF2B5EF4-FFF2-40B4-BE49-F238E27FC236}">
                <a16:creationId xmlns:a16="http://schemas.microsoft.com/office/drawing/2014/main" id="{1468CF0A-1038-4D78-B603-29172409FAF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defRPr>
            </a:lvl1pPr>
          </a:lstStyle>
          <a:p>
            <a:pPr>
              <a:defRPr/>
            </a:pPr>
            <a:endParaRPr lang="en-US"/>
          </a:p>
        </p:txBody>
      </p:sp>
      <p:sp>
        <p:nvSpPr>
          <p:cNvPr id="6152" name="Rectangle 8">
            <a:extLst>
              <a:ext uri="{FF2B5EF4-FFF2-40B4-BE49-F238E27FC236}">
                <a16:creationId xmlns:a16="http://schemas.microsoft.com/office/drawing/2014/main" id="{0CC8E464-047A-442F-8B80-DA9E2575F55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FB8402B9-A0FE-4597-8450-714C087D4BC2}" type="slidenum">
              <a:rPr lang="en-US" altLang="en-US"/>
              <a:pPr/>
              <a:t>‹#›</a:t>
            </a:fld>
            <a:endParaRPr lang="en-US" altLang="en-US"/>
          </a:p>
        </p:txBody>
      </p:sp>
      <p:sp>
        <p:nvSpPr>
          <p:cNvPr id="31751" name="Rectangle 9">
            <a:extLst>
              <a:ext uri="{FF2B5EF4-FFF2-40B4-BE49-F238E27FC236}">
                <a16:creationId xmlns:a16="http://schemas.microsoft.com/office/drawing/2014/main" id="{52B783C0-F1FA-452A-9EB9-5895A9FC4EC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643959362"/>
      </p:ext>
    </p:extLst>
  </p:cSld>
  <p:clrMap bg1="dk2" tx1="lt1" bg2="dk1" tx2="lt2" accent1="accent1" accent2="accent2" accent3="accent3" accent4="accent4" accent5="accent5" accent6="accent6" hlink="hlink" folHlink="folHlink"/>
  <p:sldLayoutIdLst>
    <p:sldLayoutId id="2147483805"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4034" name="Group 2">
            <a:extLst>
              <a:ext uri="{FF2B5EF4-FFF2-40B4-BE49-F238E27FC236}">
                <a16:creationId xmlns:a16="http://schemas.microsoft.com/office/drawing/2014/main" id="{C8906567-85CC-4CC0-AC1B-95139E071647}"/>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71683FFD-1191-4322-8091-C798E6A8C2D0}"/>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latin typeface="Times New Roman" pitchFamily="-107" charset="0"/>
                <a:ea typeface="ＭＳ Ｐゴシック" charset="-128"/>
                <a:cs typeface="ＭＳ Ｐゴシック" charset="-128"/>
              </a:endParaRPr>
            </a:p>
          </p:txBody>
        </p:sp>
        <p:sp>
          <p:nvSpPr>
            <p:cNvPr id="6148" name="Arc 4">
              <a:extLst>
                <a:ext uri="{FF2B5EF4-FFF2-40B4-BE49-F238E27FC236}">
                  <a16:creationId xmlns:a16="http://schemas.microsoft.com/office/drawing/2014/main" id="{711ED72C-0337-4028-983F-8534AFF8C8E0}"/>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a:defRPr/>
              </a:pPr>
              <a:endParaRPr lang="en-US">
                <a:solidFill>
                  <a:srgbClr val="FFFFFF"/>
                </a:solidFill>
                <a:latin typeface="Times New Roman" pitchFamily="-107" charset="0"/>
                <a:ea typeface="ＭＳ Ｐゴシック" charset="-128"/>
                <a:cs typeface="ＭＳ Ｐゴシック" charset="-128"/>
              </a:endParaRPr>
            </a:p>
          </p:txBody>
        </p:sp>
      </p:grpSp>
      <p:sp>
        <p:nvSpPr>
          <p:cNvPr id="6149" name="Rectangle 5">
            <a:extLst>
              <a:ext uri="{FF2B5EF4-FFF2-40B4-BE49-F238E27FC236}">
                <a16:creationId xmlns:a16="http://schemas.microsoft.com/office/drawing/2014/main" id="{1E50EA50-1F5D-4B59-BF7E-449FE11E9039}"/>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4F8DBD6B-FBAE-454C-9D7F-34FA40333DE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cs typeface="+mn-cs"/>
              </a:defRPr>
            </a:lvl1pPr>
          </a:lstStyle>
          <a:p>
            <a:pPr>
              <a:defRPr/>
            </a:pPr>
            <a:endParaRPr lang="en-US"/>
          </a:p>
        </p:txBody>
      </p:sp>
      <p:sp>
        <p:nvSpPr>
          <p:cNvPr id="6151" name="Rectangle 7">
            <a:extLst>
              <a:ext uri="{FF2B5EF4-FFF2-40B4-BE49-F238E27FC236}">
                <a16:creationId xmlns:a16="http://schemas.microsoft.com/office/drawing/2014/main" id="{4C026BF0-A25E-49F6-A11B-EBCC81308E7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a:extLst>
              <a:ext uri="{FF2B5EF4-FFF2-40B4-BE49-F238E27FC236}">
                <a16:creationId xmlns:a16="http://schemas.microsoft.com/office/drawing/2014/main" id="{36830307-92C7-49F1-81CE-CF713AA676C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0E7377E4-1E29-46E9-900F-16198FE3100B}" type="slidenum">
              <a:rPr lang="en-US" altLang="en-US"/>
              <a:pPr/>
              <a:t>‹#›</a:t>
            </a:fld>
            <a:endParaRPr lang="en-US" altLang="en-US"/>
          </a:p>
        </p:txBody>
      </p:sp>
      <p:sp>
        <p:nvSpPr>
          <p:cNvPr id="44039" name="Rectangle 9">
            <a:extLst>
              <a:ext uri="{FF2B5EF4-FFF2-40B4-BE49-F238E27FC236}">
                <a16:creationId xmlns:a16="http://schemas.microsoft.com/office/drawing/2014/main" id="{DD6F789C-074E-45FE-A53A-D2164AAAD34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026218887"/>
      </p:ext>
    </p:extLst>
  </p:cSld>
  <p:clrMap bg1="dk2" tx1="lt1" bg2="dk1" tx2="lt2" accent1="accent1" accent2="accent2" accent3="accent3" accent4="accent4" accent5="accent5" accent6="accent6" hlink="hlink" folHlink="folHlink"/>
  <p:sldLayoutIdLst>
    <p:sldLayoutId id="2147483807"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645C7D6-CDFE-40BA-A91D-2F5DD4E4E868}"/>
              </a:ext>
            </a:extLst>
          </p:cNvPr>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10800000" scaled="1"/>
          </a:gradFill>
          <a:ln w="12600">
            <a:solidFill>
              <a:srgbClr val="000000"/>
            </a:solidFill>
            <a:miter lim="800000"/>
            <a:headEnd/>
            <a:tailEnd/>
          </a:ln>
          <a:effectLst/>
        </p:spPr>
        <p:txBody>
          <a:bodyPr wrap="none" lIns="82058" tIns="41029" rIns="82058" bIns="41029" anchor="ctr"/>
          <a:lstStyle/>
          <a:p>
            <a:pPr algn="l">
              <a:defRPr/>
            </a:pPr>
            <a:endParaRPr lang="en-US">
              <a:solidFill>
                <a:srgbClr val="000000"/>
              </a:solidFill>
              <a:latin typeface="Times New Roman" pitchFamily="-107" charset="0"/>
              <a:ea typeface="+mn-ea"/>
            </a:endParaRPr>
          </a:p>
        </p:txBody>
      </p:sp>
      <p:sp>
        <p:nvSpPr>
          <p:cNvPr id="1026" name="Text Box 2">
            <a:extLst>
              <a:ext uri="{FF2B5EF4-FFF2-40B4-BE49-F238E27FC236}">
                <a16:creationId xmlns:a16="http://schemas.microsoft.com/office/drawing/2014/main" id="{D2E93141-2F21-41EB-8E75-2104B333A3DC}"/>
              </a:ext>
            </a:extLst>
          </p:cNvPr>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500"/>
              </a:spcBef>
              <a:buClr>
                <a:srgbClr val="FFFFFF"/>
              </a:buClr>
              <a:buFont typeface="Arial" panose="020B0604020202020204" pitchFamily="34" charset="0"/>
              <a:buNone/>
            </a:pPr>
            <a:r>
              <a:rPr lang="en-GB" altLang="en-US" sz="800" b="1" i="0" dirty="0">
                <a:solidFill>
                  <a:srgbClr val="FFFFFF"/>
                </a:solidFill>
                <a:latin typeface="Arial" panose="020B0604020202020204" pitchFamily="34" charset="0"/>
                <a:ea typeface="MS Gothic" panose="020B0609070205080204" pitchFamily="49" charset="-128"/>
              </a:rPr>
              <a:t>© </a:t>
            </a:r>
            <a:r>
              <a:rPr lang="en-GB" altLang="en-US" sz="900" b="1" i="0" dirty="0">
                <a:solidFill>
                  <a:srgbClr val="FFFFFF"/>
                </a:solidFill>
                <a:latin typeface="Arial" panose="020B0604020202020204" pitchFamily="34" charset="0"/>
                <a:ea typeface="MS Gothic" panose="020B0609070205080204" pitchFamily="49" charset="-128"/>
              </a:rPr>
              <a:t>2006</a:t>
            </a:r>
            <a:r>
              <a:rPr lang="en-GB" altLang="en-US" sz="800" b="1" i="0" dirty="0">
                <a:solidFill>
                  <a:srgbClr val="FFFFFF"/>
                </a:solidFill>
                <a:latin typeface="Arial" panose="020B0604020202020204" pitchFamily="34" charset="0"/>
                <a:ea typeface="MS Gothic" panose="020B0609070205080204" pitchFamily="49" charset="-128"/>
              </a:rPr>
              <a:t> TBBMI</a:t>
            </a:r>
          </a:p>
        </p:txBody>
      </p:sp>
      <p:sp>
        <p:nvSpPr>
          <p:cNvPr id="1027" name="Rectangle 3">
            <a:extLst>
              <a:ext uri="{FF2B5EF4-FFF2-40B4-BE49-F238E27FC236}">
                <a16:creationId xmlns:a16="http://schemas.microsoft.com/office/drawing/2014/main" id="{7DA13CCE-5F94-4042-AE87-CB89D69C8B7C}"/>
              </a:ext>
            </a:extLst>
          </p:cNvPr>
          <p:cNvSpPr>
            <a:spLocks noChangeArrowheads="1"/>
          </p:cNvSpPr>
          <p:nvPr/>
        </p:nvSpPr>
        <p:spPr bwMode="auto">
          <a:xfrm>
            <a:off x="7848600" y="6546850"/>
            <a:ext cx="665163" cy="223838"/>
          </a:xfrm>
          <a:prstGeom prst="rect">
            <a:avLst/>
          </a:prstGeom>
          <a:noFill/>
          <a:ln w="9525">
            <a:noFill/>
            <a:round/>
            <a:headEnd/>
            <a:tailEnd/>
          </a:ln>
          <a:effectLst/>
        </p:spPr>
        <p:txBody>
          <a:bodyPr wrap="none" lIns="80766" tIns="41998" rIns="80766" bIns="41998" anchor="ctr">
            <a:spAutoFit/>
          </a:bodyPr>
          <a:lstStyle/>
          <a:p>
            <a:pPr>
              <a:buClr>
                <a:srgbClr val="FFFFFF"/>
              </a:buClr>
              <a:buFont typeface="Comic Sans MS" pitchFamily="-107"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en-GB" sz="900" b="1">
                <a:solidFill>
                  <a:srgbClr val="FFFFFF"/>
                </a:solidFill>
                <a:latin typeface="Comic Sans MS" pitchFamily="-107" charset="0"/>
                <a:ea typeface="+mn-ea"/>
              </a:rPr>
              <a:t>9.65.08.</a:t>
            </a:r>
          </a:p>
        </p:txBody>
      </p:sp>
      <p:sp>
        <p:nvSpPr>
          <p:cNvPr id="1028" name="Rectangle 4">
            <a:extLst>
              <a:ext uri="{FF2B5EF4-FFF2-40B4-BE49-F238E27FC236}">
                <a16:creationId xmlns:a16="http://schemas.microsoft.com/office/drawing/2014/main" id="{3AFFA6C6-A44C-431B-BE58-733EE6313D09}"/>
              </a:ext>
            </a:extLst>
          </p:cNvPr>
          <p:cNvSpPr>
            <a:spLocks noChangeArrowheads="1"/>
          </p:cNvSpPr>
          <p:nvPr/>
        </p:nvSpPr>
        <p:spPr bwMode="auto">
          <a:xfrm>
            <a:off x="461963" y="106363"/>
            <a:ext cx="4060825" cy="923925"/>
          </a:xfrm>
          <a:prstGeom prst="rect">
            <a:avLst/>
          </a:prstGeom>
          <a:noFill/>
          <a:ln w="9525">
            <a:noFill/>
            <a:round/>
            <a:headEnd/>
            <a:tailEnd/>
          </a:ln>
          <a:effectLst/>
        </p:spPr>
        <p:txBody>
          <a:bodyPr lIns="91104" tIns="45552" rIns="91104" bIns="45552">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125000"/>
              </a:lnSpc>
              <a:spcBef>
                <a:spcPts val="1350"/>
              </a:spcBef>
              <a:buClr>
                <a:srgbClr val="FFFF00"/>
              </a:buClr>
              <a:buFont typeface="Helvetica" panose="020B0604020202020204" pitchFamily="34" charset="0"/>
              <a:buNone/>
            </a:pPr>
            <a:r>
              <a:rPr lang="en-GB" altLang="en-US" b="1">
                <a:solidFill>
                  <a:srgbClr val="FFFF00"/>
                </a:solidFill>
                <a:latin typeface="Helvetica" panose="020B0604020202020204" pitchFamily="34" charset="0"/>
                <a:ea typeface="MS Gothic" panose="020B0609070205080204" pitchFamily="49" charset="-128"/>
              </a:rPr>
              <a:t>The  New Testament          Comes Together</a:t>
            </a:r>
          </a:p>
        </p:txBody>
      </p:sp>
    </p:spTree>
    <p:extLst>
      <p:ext uri="{BB962C8B-B14F-4D97-AF65-F5344CB8AC3E}">
        <p14:creationId xmlns:p14="http://schemas.microsoft.com/office/powerpoint/2010/main" val="2257743854"/>
      </p:ext>
    </p:extLst>
  </p:cSld>
  <p:clrMap bg1="lt1" tx1="dk1" bg2="lt2" tx2="dk2" accent1="accent1" accent2="accent2" accent3="accent3" accent4="accent4" accent5="accent5" accent6="accent6" hlink="hlink" folHlink="folHlink"/>
  <p:sldLayoutIdLst>
    <p:sldLayoutId id="2147483809"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mj-lt"/>
          <a:ea typeface="+mj-ea"/>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panose="02020603050405020304" pitchFamily="18" charset="0"/>
        <a:buChar char="•"/>
        <a:defRPr sz="3100">
          <a:solidFill>
            <a:srgbClr val="000000"/>
          </a:solidFill>
          <a:latin typeface="+mn-lt"/>
          <a:ea typeface="+mn-ea"/>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panose="02020603050405020304" pitchFamily="18"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02/03/2024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17601043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Line 2">
            <a:extLst>
              <a:ext uri="{FF2B5EF4-FFF2-40B4-BE49-F238E27FC236}">
                <a16:creationId xmlns:a16="http://schemas.microsoft.com/office/drawing/2014/main" id="{6243F9DA-3931-4F19-9A0E-EC66C74DB48F}"/>
              </a:ext>
            </a:extLst>
          </p:cNvPr>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l" eaLnBrk="0" hangingPunct="0">
              <a:defRPr/>
            </a:pPr>
            <a:endParaRPr lang="en-US">
              <a:solidFill>
                <a:srgbClr val="003300"/>
              </a:solidFill>
              <a:latin typeface="Times New Roman" pitchFamily="-108" charset="0"/>
              <a:ea typeface="+mn-ea"/>
            </a:endParaRPr>
          </a:p>
        </p:txBody>
      </p:sp>
      <p:sp>
        <p:nvSpPr>
          <p:cNvPr id="7171" name="Rectangle 3">
            <a:extLst>
              <a:ext uri="{FF2B5EF4-FFF2-40B4-BE49-F238E27FC236}">
                <a16:creationId xmlns:a16="http://schemas.microsoft.com/office/drawing/2014/main" id="{13B55BAB-26F3-41AE-B479-6B853522FA5A}"/>
              </a:ext>
            </a:extLst>
          </p:cNvPr>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2" name="Rectangle 4" descr="mutegras">
            <a:extLst>
              <a:ext uri="{FF2B5EF4-FFF2-40B4-BE49-F238E27FC236}">
                <a16:creationId xmlns:a16="http://schemas.microsoft.com/office/drawing/2014/main" id="{3AA9B210-932D-48A7-B79D-8C20B68745A9}"/>
              </a:ext>
            </a:extLst>
          </p:cNvPr>
          <p:cNvSpPr>
            <a:spLocks noChangeArrowheads="1"/>
          </p:cNvSpPr>
          <p:nvPr/>
        </p:nvSpPr>
        <p:spPr bwMode="ltGray">
          <a:xfrm>
            <a:off x="0" y="0"/>
            <a:ext cx="9144000" cy="1524000"/>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3" name="Rectangle 5" descr="mutegras">
            <a:extLst>
              <a:ext uri="{FF2B5EF4-FFF2-40B4-BE49-F238E27FC236}">
                <a16:creationId xmlns:a16="http://schemas.microsoft.com/office/drawing/2014/main" id="{D9A458F8-9E43-4272-B448-88020FDE1B62}"/>
              </a:ext>
            </a:extLst>
          </p:cNvPr>
          <p:cNvSpPr>
            <a:spLocks noChangeArrowheads="1"/>
          </p:cNvSpPr>
          <p:nvPr/>
        </p:nvSpPr>
        <p:spPr bwMode="ltGray">
          <a:xfrm>
            <a:off x="0" y="6553200"/>
            <a:ext cx="9144000" cy="304800"/>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4" name="Line 6">
            <a:extLst>
              <a:ext uri="{FF2B5EF4-FFF2-40B4-BE49-F238E27FC236}">
                <a16:creationId xmlns:a16="http://schemas.microsoft.com/office/drawing/2014/main" id="{01252756-7F0F-4E8A-BCFB-8E6EA1936560}"/>
              </a:ext>
            </a:extLst>
          </p:cNvPr>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l" eaLnBrk="0" hangingPunct="0">
              <a:defRPr/>
            </a:pPr>
            <a:endParaRPr lang="en-US">
              <a:solidFill>
                <a:srgbClr val="003300"/>
              </a:solidFill>
              <a:latin typeface="Times New Roman" pitchFamily="-108" charset="0"/>
              <a:ea typeface="+mn-ea"/>
            </a:endParaRPr>
          </a:p>
        </p:txBody>
      </p:sp>
      <p:sp>
        <p:nvSpPr>
          <p:cNvPr id="7175" name="Rectangle 7">
            <a:extLst>
              <a:ext uri="{FF2B5EF4-FFF2-40B4-BE49-F238E27FC236}">
                <a16:creationId xmlns:a16="http://schemas.microsoft.com/office/drawing/2014/main" id="{BCE90167-8CEA-4BB4-9AB9-D84C82F19A6A}"/>
              </a:ext>
            </a:extLst>
          </p:cNvPr>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6" name="Rectangle 8">
            <a:extLst>
              <a:ext uri="{FF2B5EF4-FFF2-40B4-BE49-F238E27FC236}">
                <a16:creationId xmlns:a16="http://schemas.microsoft.com/office/drawing/2014/main" id="{5870CCFB-696B-4570-A08A-208F14A27408}"/>
              </a:ext>
            </a:extLst>
          </p:cNvPr>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9" name="Rectangle 9">
            <a:extLst>
              <a:ext uri="{FF2B5EF4-FFF2-40B4-BE49-F238E27FC236}">
                <a16:creationId xmlns:a16="http://schemas.microsoft.com/office/drawing/2014/main" id="{B7762971-7D21-451D-93A6-98990DC5FB3C}"/>
              </a:ext>
            </a:extLst>
          </p:cNvPr>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178" name="Rectangle 10">
            <a:extLst>
              <a:ext uri="{FF2B5EF4-FFF2-40B4-BE49-F238E27FC236}">
                <a16:creationId xmlns:a16="http://schemas.microsoft.com/office/drawing/2014/main" id="{0AD2BBF0-043E-44A3-9D03-07AB40920C85}"/>
              </a:ext>
            </a:extLst>
          </p:cNvPr>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003300"/>
                </a:solidFill>
                <a:latin typeface="Times New Roman" pitchFamily="-112" charset="0"/>
                <a:ea typeface="+mn-ea"/>
              </a:defRPr>
            </a:lvl1pPr>
          </a:lstStyle>
          <a:p>
            <a:pPr>
              <a:defRPr/>
            </a:pPr>
            <a:endParaRPr lang="en-US"/>
          </a:p>
        </p:txBody>
      </p:sp>
      <p:sp>
        <p:nvSpPr>
          <p:cNvPr id="7179" name="Rectangle 11">
            <a:extLst>
              <a:ext uri="{FF2B5EF4-FFF2-40B4-BE49-F238E27FC236}">
                <a16:creationId xmlns:a16="http://schemas.microsoft.com/office/drawing/2014/main" id="{0415BCB3-1629-4174-B1BC-CA6DF8D1BA73}"/>
              </a:ext>
            </a:extLst>
          </p:cNvPr>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2" charset="0"/>
                <a:ea typeface="+mn-ea"/>
              </a:defRPr>
            </a:lvl1pPr>
          </a:lstStyle>
          <a:p>
            <a:pPr>
              <a:defRPr/>
            </a:pPr>
            <a:endParaRPr lang="en-US"/>
          </a:p>
        </p:txBody>
      </p:sp>
      <p:sp>
        <p:nvSpPr>
          <p:cNvPr id="7180" name="Rectangle 12">
            <a:extLst>
              <a:ext uri="{FF2B5EF4-FFF2-40B4-BE49-F238E27FC236}">
                <a16:creationId xmlns:a16="http://schemas.microsoft.com/office/drawing/2014/main" id="{FE7BF147-B54E-4FF5-A473-62533724DEDF}"/>
              </a:ext>
            </a:extLst>
          </p:cNvPr>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defRPr>
            </a:lvl1pPr>
          </a:lstStyle>
          <a:p>
            <a:fld id="{10EE4642-ECCA-4A92-BB2A-F926220267D8}" type="slidenum">
              <a:rPr lang="en-US" altLang="en-US"/>
              <a:pPr/>
              <a:t>‹#›</a:t>
            </a:fld>
            <a:endParaRPr lang="en-US" altLang="en-US"/>
          </a:p>
        </p:txBody>
      </p:sp>
    </p:spTree>
    <p:extLst>
      <p:ext uri="{BB962C8B-B14F-4D97-AF65-F5344CB8AC3E}">
        <p14:creationId xmlns:p14="http://schemas.microsoft.com/office/powerpoint/2010/main" val="3353199438"/>
      </p:ext>
    </p:extLst>
  </p:cSld>
  <p:clrMap bg1="lt1" tx1="dk1" bg2="lt2" tx2="dk2" accent1="accent1" accent2="accent2" accent3="accent3" accent4="accent4" accent5="accent5" accent6="accent6" hlink="hlink" folHlink="folHlink"/>
  <p:sldLayoutIdLst>
    <p:sldLayoutId id="2147483811" r:id="rId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ＭＳ Ｐゴシック" pitchFamily="-108"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218D3D-0447-4BF3-ACEE-FE9FBD054940}"/>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46F2E764-D648-4C94-BF5C-B1443D57378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330453849"/>
      </p:ext>
    </p:extLst>
  </p:cSld>
  <p:clrMap bg1="dk2" tx1="lt1" bg2="dk1"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rtl="0" eaLnBrk="0" fontAlgn="base" hangingPunct="0">
        <a:spcBef>
          <a:spcPct val="0"/>
        </a:spcBef>
        <a:spcAft>
          <a:spcPct val="0"/>
        </a:spcAft>
        <a:defRPr sz="4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solidFill>
                <a:srgbClr val="000000"/>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solidFill>
                <a:srgbClr val="000000"/>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cs typeface="Arial" panose="020B0604020202020204" pitchFamily="34" charset="0"/>
              </a:defRPr>
            </a:lvl1pPr>
          </a:lstStyle>
          <a:p>
            <a:pPr>
              <a:defRPr/>
            </a:pPr>
            <a:fld id="{B057A5D1-1DDC-2649-B0CF-E3905CCF8B7C}"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20492990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ransition>
    <p:random/>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6567041"/>
      </p:ext>
    </p:extLst>
  </p:cSld>
  <p:clrMap bg1="dk2" tx1="lt1" bg2="dk1"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EFED6"/>
        </a:solidFill>
        <a:effectLst/>
      </p:bgPr>
    </p:bg>
    <p:spTree>
      <p:nvGrpSpPr>
        <p:cNvPr id="1" name=""/>
        <p:cNvGrpSpPr/>
        <p:nvPr/>
      </p:nvGrpSpPr>
      <p:grpSpPr>
        <a:xfrm>
          <a:off x="0" y="0"/>
          <a:ext cx="0" cy="0"/>
          <a:chOff x="0" y="0"/>
          <a:chExt cx="0" cy="0"/>
        </a:xfrm>
      </p:grpSpPr>
      <p:grpSp>
        <p:nvGrpSpPr>
          <p:cNvPr id="58" name="Group 291"/>
          <p:cNvGrpSpPr/>
          <p:nvPr/>
        </p:nvGrpSpPr>
        <p:grpSpPr>
          <a:xfrm>
            <a:off x="215899" y="76200"/>
            <a:ext cx="8686801" cy="6781800"/>
            <a:chOff x="0" y="0"/>
            <a:chExt cx="8686800" cy="6781799"/>
          </a:xfrm>
        </p:grpSpPr>
        <p:grpSp>
          <p:nvGrpSpPr>
            <p:cNvPr id="32" name="Group 201"/>
            <p:cNvGrpSpPr/>
            <p:nvPr/>
          </p:nvGrpSpPr>
          <p:grpSpPr>
            <a:xfrm>
              <a:off x="-1" y="0"/>
              <a:ext cx="8686801" cy="336551"/>
              <a:chOff x="0" y="0"/>
              <a:chExt cx="8686800" cy="336550"/>
            </a:xfrm>
          </p:grpSpPr>
          <p:grpSp>
            <p:nvGrpSpPr>
              <p:cNvPr id="7" name="Group 202"/>
              <p:cNvGrpSpPr/>
              <p:nvPr/>
            </p:nvGrpSpPr>
            <p:grpSpPr>
              <a:xfrm>
                <a:off x="-1" y="0"/>
                <a:ext cx="1676401" cy="336551"/>
                <a:chOff x="0" y="0"/>
                <a:chExt cx="1676400" cy="336549"/>
              </a:xfrm>
            </p:grpSpPr>
            <p:sp>
              <p:nvSpPr>
                <p:cNvPr id="2" name="Rectangle 203"/>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 name="Rectangle 204"/>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 name="Rectangle 205"/>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 name="Rectangle 206"/>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6" name="Rectangle 207"/>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3" name="Group 208"/>
              <p:cNvGrpSpPr/>
              <p:nvPr/>
            </p:nvGrpSpPr>
            <p:grpSpPr>
              <a:xfrm>
                <a:off x="1752599" y="0"/>
                <a:ext cx="1676401" cy="336551"/>
                <a:chOff x="0" y="0"/>
                <a:chExt cx="1676400" cy="336549"/>
              </a:xfrm>
            </p:grpSpPr>
            <p:sp>
              <p:nvSpPr>
                <p:cNvPr id="8" name="Rectangle 209"/>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9" name="Rectangle 210"/>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0" name="Rectangle 211"/>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1" name="Rectangle 212"/>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2" name="Rectangle 213"/>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9" name="Group 214"/>
              <p:cNvGrpSpPr/>
              <p:nvPr/>
            </p:nvGrpSpPr>
            <p:grpSpPr>
              <a:xfrm>
                <a:off x="3505199" y="0"/>
                <a:ext cx="1676401" cy="336551"/>
                <a:chOff x="0" y="0"/>
                <a:chExt cx="1676400" cy="336549"/>
              </a:xfrm>
            </p:grpSpPr>
            <p:sp>
              <p:nvSpPr>
                <p:cNvPr id="14" name="Rectangle 215"/>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5" name="Rectangle 216"/>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6" name="Rectangle 217"/>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7" name="Rectangle 218"/>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8" name="Rectangle 219"/>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5" name="Group 220"/>
              <p:cNvGrpSpPr/>
              <p:nvPr/>
            </p:nvGrpSpPr>
            <p:grpSpPr>
              <a:xfrm>
                <a:off x="5257799" y="0"/>
                <a:ext cx="1676401" cy="336551"/>
                <a:chOff x="0" y="0"/>
                <a:chExt cx="1676400" cy="336549"/>
              </a:xfrm>
            </p:grpSpPr>
            <p:sp>
              <p:nvSpPr>
                <p:cNvPr id="20" name="Rectangle 221"/>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1" name="Rectangle 222"/>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2" name="Rectangle 223"/>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 name="Rectangle 224"/>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4" name="Rectangle 225"/>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1" name="Group 226"/>
              <p:cNvGrpSpPr/>
              <p:nvPr/>
            </p:nvGrpSpPr>
            <p:grpSpPr>
              <a:xfrm>
                <a:off x="7010399" y="0"/>
                <a:ext cx="1676401" cy="336551"/>
                <a:chOff x="0" y="0"/>
                <a:chExt cx="1676400" cy="336549"/>
              </a:xfrm>
            </p:grpSpPr>
            <p:sp>
              <p:nvSpPr>
                <p:cNvPr id="26" name="Rectangle 227"/>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7" name="Rectangle 228"/>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8" name="Rectangle 229"/>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9" name="Rectangle 230"/>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0" name="Rectangle 231"/>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nvGrpSpPr>
            <p:cNvPr id="57" name="Group 289"/>
            <p:cNvGrpSpPr/>
            <p:nvPr/>
          </p:nvGrpSpPr>
          <p:grpSpPr>
            <a:xfrm>
              <a:off x="88900" y="6707187"/>
              <a:ext cx="8458201" cy="74613"/>
              <a:chOff x="0" y="0"/>
              <a:chExt cx="8458200" cy="74612"/>
            </a:xfrm>
          </p:grpSpPr>
          <p:grpSp>
            <p:nvGrpSpPr>
              <p:cNvPr id="35" name="Group 265"/>
              <p:cNvGrpSpPr/>
              <p:nvPr/>
            </p:nvGrpSpPr>
            <p:grpSpPr>
              <a:xfrm>
                <a:off x="0" y="-1"/>
                <a:ext cx="990601" cy="74614"/>
                <a:chOff x="0" y="0"/>
                <a:chExt cx="990599" cy="74612"/>
              </a:xfrm>
            </p:grpSpPr>
            <p:sp>
              <p:nvSpPr>
                <p:cNvPr id="33" name="Rectangle 266"/>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4" name="Rectangle 26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8" name="Group 268"/>
              <p:cNvGrpSpPr/>
              <p:nvPr/>
            </p:nvGrpSpPr>
            <p:grpSpPr>
              <a:xfrm>
                <a:off x="1066800" y="-1"/>
                <a:ext cx="990601" cy="74614"/>
                <a:chOff x="0" y="0"/>
                <a:chExt cx="990599" cy="74612"/>
              </a:xfrm>
            </p:grpSpPr>
            <p:sp>
              <p:nvSpPr>
                <p:cNvPr id="36" name="Rectangle 269"/>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7" name="Rectangle 270"/>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1" name="Group 271"/>
              <p:cNvGrpSpPr/>
              <p:nvPr/>
            </p:nvGrpSpPr>
            <p:grpSpPr>
              <a:xfrm>
                <a:off x="2133600" y="-1"/>
                <a:ext cx="990601" cy="74614"/>
                <a:chOff x="0" y="0"/>
                <a:chExt cx="990599" cy="74612"/>
              </a:xfrm>
            </p:grpSpPr>
            <p:sp>
              <p:nvSpPr>
                <p:cNvPr id="39" name="Rectangle 272"/>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0" name="Rectangle 273"/>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4" name="Group 274"/>
              <p:cNvGrpSpPr/>
              <p:nvPr/>
            </p:nvGrpSpPr>
            <p:grpSpPr>
              <a:xfrm>
                <a:off x="3200400" y="-1"/>
                <a:ext cx="990601" cy="74614"/>
                <a:chOff x="0" y="0"/>
                <a:chExt cx="990599" cy="74612"/>
              </a:xfrm>
            </p:grpSpPr>
            <p:sp>
              <p:nvSpPr>
                <p:cNvPr id="42" name="Rectangle 275"/>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3" name="Rectangle 276"/>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7" name="Group 277"/>
              <p:cNvGrpSpPr/>
              <p:nvPr/>
            </p:nvGrpSpPr>
            <p:grpSpPr>
              <a:xfrm>
                <a:off x="4267200" y="-1"/>
                <a:ext cx="990601" cy="74614"/>
                <a:chOff x="0" y="0"/>
                <a:chExt cx="990599" cy="74612"/>
              </a:xfrm>
            </p:grpSpPr>
            <p:sp>
              <p:nvSpPr>
                <p:cNvPr id="45" name="Rectangle 278"/>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6" name="Rectangle 279"/>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0" name="Group 280"/>
              <p:cNvGrpSpPr/>
              <p:nvPr/>
            </p:nvGrpSpPr>
            <p:grpSpPr>
              <a:xfrm>
                <a:off x="5334000" y="-1"/>
                <a:ext cx="990601" cy="74614"/>
                <a:chOff x="0" y="0"/>
                <a:chExt cx="990599" cy="74612"/>
              </a:xfrm>
            </p:grpSpPr>
            <p:sp>
              <p:nvSpPr>
                <p:cNvPr id="48" name="Rectangle 281"/>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9" name="Rectangle 282"/>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3" name="Group 283"/>
              <p:cNvGrpSpPr/>
              <p:nvPr/>
            </p:nvGrpSpPr>
            <p:grpSpPr>
              <a:xfrm>
                <a:off x="6400800" y="-1"/>
                <a:ext cx="990601" cy="74614"/>
                <a:chOff x="0" y="0"/>
                <a:chExt cx="990599" cy="74612"/>
              </a:xfrm>
            </p:grpSpPr>
            <p:sp>
              <p:nvSpPr>
                <p:cNvPr id="51" name="Rectangle 284"/>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2" name="Rectangle 285"/>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6" name="Group 286"/>
              <p:cNvGrpSpPr/>
              <p:nvPr/>
            </p:nvGrpSpPr>
            <p:grpSpPr>
              <a:xfrm>
                <a:off x="7467600" y="-1"/>
                <a:ext cx="990601" cy="74614"/>
                <a:chOff x="0" y="0"/>
                <a:chExt cx="990599" cy="74612"/>
              </a:xfrm>
            </p:grpSpPr>
            <p:sp>
              <p:nvSpPr>
                <p:cNvPr id="54" name="Rectangle 287"/>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5" name="Rectangle 28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sp>
        <p:nvSpPr>
          <p:cNvPr id="59" name="Title Text"/>
          <p:cNvSpPr txBox="1">
            <a:spLocks noGrp="1"/>
          </p:cNvSpPr>
          <p:nvPr>
            <p:ph type="title"/>
          </p:nvPr>
        </p:nvSpPr>
        <p:spPr>
          <a:xfrm>
            <a:off x="685800" y="609600"/>
            <a:ext cx="7772400" cy="114300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nchor="ctr">
            <a:normAutofit/>
          </a:bodyPr>
          <a:lstStyle>
            <a:lvl1pPr rtl="1">
              <a:defRPr/>
            </a:lvl1pPr>
          </a:lstStyle>
          <a:p>
            <a:r>
              <a:t>Title Text</a:t>
            </a:r>
          </a:p>
        </p:txBody>
      </p:sp>
      <p:sp>
        <p:nvSpPr>
          <p:cNvPr id="60"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lstStyle>
            <a:lvl1pPr rtl="1">
              <a:buBlip>
                <a:blip r:embed="rId355"/>
              </a:buBlip>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8192064" y="6334937"/>
            <a:ext cx="266137" cy="294463"/>
          </a:xfrm>
          <a:prstGeom prst="rect">
            <a:avLst/>
          </a:prstGeom>
          <a:ln w="12700">
            <a:miter lim="400000"/>
          </a:ln>
        </p:spPr>
        <p:txBody>
          <a:bodyPr wrap="none" lIns="45630" tIns="45630" rIns="45630" bIns="45630" anchor="b">
            <a:spAutoFit/>
          </a:bodyPr>
          <a:lstStyle>
            <a:lvl1pPr algn="r">
              <a:defRPr sz="1400">
                <a:solidFill>
                  <a:srgbClr val="404176"/>
                </a:solidFill>
                <a:latin typeface="Arial Narrow"/>
                <a:ea typeface="Arial Narrow"/>
                <a:cs typeface="Arial Narrow"/>
                <a:sym typeface="Arial Narrow"/>
              </a:defRPr>
            </a:lvl1pPr>
          </a:lstStyle>
          <a:p>
            <a:fld id="{86CB4B4D-7CA3-9044-876B-883B54F8677D}" type="slidenum">
              <a:rPr/>
              <a:pPr/>
              <a:t>‹#›</a:t>
            </a:fld>
            <a:endParaRPr/>
          </a:p>
        </p:txBody>
      </p:sp>
    </p:spTree>
    <p:extLst>
      <p:ext uri="{BB962C8B-B14F-4D97-AF65-F5344CB8AC3E}">
        <p14:creationId xmlns:p14="http://schemas.microsoft.com/office/powerpoint/2010/main" val="4089596042"/>
      </p:ext>
    </p:extLst>
  </p:cSld>
  <p:clrMap bg1="dk1" tx1="lt1" bg2="dk2"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 id="2147483877" r:id="rId26"/>
    <p:sldLayoutId id="2147483878" r:id="rId27"/>
    <p:sldLayoutId id="2147483879" r:id="rId28"/>
    <p:sldLayoutId id="2147483880" r:id="rId29"/>
    <p:sldLayoutId id="2147483881" r:id="rId30"/>
    <p:sldLayoutId id="2147483882" r:id="rId31"/>
    <p:sldLayoutId id="2147483883" r:id="rId32"/>
    <p:sldLayoutId id="2147483884" r:id="rId33"/>
    <p:sldLayoutId id="2147483885" r:id="rId34"/>
    <p:sldLayoutId id="2147483886" r:id="rId35"/>
    <p:sldLayoutId id="2147483887" r:id="rId36"/>
    <p:sldLayoutId id="2147483888" r:id="rId37"/>
    <p:sldLayoutId id="2147483889" r:id="rId38"/>
    <p:sldLayoutId id="2147483890" r:id="rId39"/>
    <p:sldLayoutId id="2147483891" r:id="rId40"/>
    <p:sldLayoutId id="2147483892" r:id="rId41"/>
    <p:sldLayoutId id="2147483893" r:id="rId42"/>
    <p:sldLayoutId id="2147483894" r:id="rId43"/>
    <p:sldLayoutId id="2147483895" r:id="rId44"/>
    <p:sldLayoutId id="2147483896" r:id="rId45"/>
    <p:sldLayoutId id="2147483897" r:id="rId46"/>
    <p:sldLayoutId id="2147483898" r:id="rId47"/>
    <p:sldLayoutId id="2147483899" r:id="rId48"/>
    <p:sldLayoutId id="2147483900" r:id="rId49"/>
    <p:sldLayoutId id="2147483901" r:id="rId50"/>
    <p:sldLayoutId id="2147483902" r:id="rId51"/>
    <p:sldLayoutId id="2147483903" r:id="rId52"/>
    <p:sldLayoutId id="2147483904" r:id="rId53"/>
    <p:sldLayoutId id="2147483905" r:id="rId54"/>
    <p:sldLayoutId id="2147483906" r:id="rId55"/>
    <p:sldLayoutId id="2147483907" r:id="rId56"/>
    <p:sldLayoutId id="2147483908" r:id="rId57"/>
    <p:sldLayoutId id="2147483909" r:id="rId58"/>
    <p:sldLayoutId id="2147483910" r:id="rId59"/>
    <p:sldLayoutId id="2147483911" r:id="rId60"/>
    <p:sldLayoutId id="2147483912" r:id="rId61"/>
    <p:sldLayoutId id="2147483913" r:id="rId62"/>
    <p:sldLayoutId id="2147483914" r:id="rId63"/>
    <p:sldLayoutId id="2147483915" r:id="rId64"/>
    <p:sldLayoutId id="2147483916" r:id="rId65"/>
    <p:sldLayoutId id="2147483917" r:id="rId66"/>
    <p:sldLayoutId id="2147483918" r:id="rId67"/>
    <p:sldLayoutId id="2147483919" r:id="rId68"/>
    <p:sldLayoutId id="2147483920" r:id="rId69"/>
    <p:sldLayoutId id="2147483921" r:id="rId70"/>
    <p:sldLayoutId id="2147483922" r:id="rId71"/>
    <p:sldLayoutId id="2147483923" r:id="rId72"/>
    <p:sldLayoutId id="2147483924" r:id="rId73"/>
    <p:sldLayoutId id="2147483925" r:id="rId74"/>
    <p:sldLayoutId id="2147483926" r:id="rId75"/>
    <p:sldLayoutId id="2147483927" r:id="rId76"/>
    <p:sldLayoutId id="2147483928" r:id="rId77"/>
    <p:sldLayoutId id="2147483929" r:id="rId78"/>
    <p:sldLayoutId id="2147483930" r:id="rId79"/>
    <p:sldLayoutId id="2147483931" r:id="rId80"/>
    <p:sldLayoutId id="2147483932" r:id="rId81"/>
    <p:sldLayoutId id="2147483933" r:id="rId82"/>
    <p:sldLayoutId id="2147483934" r:id="rId83"/>
    <p:sldLayoutId id="2147483935" r:id="rId84"/>
    <p:sldLayoutId id="2147483936" r:id="rId85"/>
    <p:sldLayoutId id="2147483937" r:id="rId86"/>
    <p:sldLayoutId id="2147483938" r:id="rId87"/>
    <p:sldLayoutId id="2147483939" r:id="rId88"/>
    <p:sldLayoutId id="2147483940" r:id="rId89"/>
    <p:sldLayoutId id="2147483941" r:id="rId90"/>
    <p:sldLayoutId id="2147483942" r:id="rId91"/>
    <p:sldLayoutId id="2147483943" r:id="rId92"/>
    <p:sldLayoutId id="2147483944" r:id="rId93"/>
    <p:sldLayoutId id="2147483945" r:id="rId94"/>
    <p:sldLayoutId id="2147483946" r:id="rId95"/>
    <p:sldLayoutId id="2147483947" r:id="rId96"/>
    <p:sldLayoutId id="2147483948" r:id="rId97"/>
    <p:sldLayoutId id="2147483949" r:id="rId98"/>
    <p:sldLayoutId id="2147483950" r:id="rId99"/>
    <p:sldLayoutId id="2147483951" r:id="rId100"/>
    <p:sldLayoutId id="2147483952" r:id="rId101"/>
    <p:sldLayoutId id="2147483953" r:id="rId102"/>
    <p:sldLayoutId id="2147483954" r:id="rId103"/>
    <p:sldLayoutId id="2147483955" r:id="rId104"/>
    <p:sldLayoutId id="2147483956" r:id="rId105"/>
    <p:sldLayoutId id="2147483957" r:id="rId106"/>
    <p:sldLayoutId id="2147483958" r:id="rId107"/>
    <p:sldLayoutId id="2147483959" r:id="rId108"/>
    <p:sldLayoutId id="2147483960" r:id="rId109"/>
    <p:sldLayoutId id="2147483961" r:id="rId110"/>
    <p:sldLayoutId id="2147483962" r:id="rId111"/>
    <p:sldLayoutId id="2147483963" r:id="rId112"/>
    <p:sldLayoutId id="2147483964" r:id="rId113"/>
    <p:sldLayoutId id="2147483965" r:id="rId114"/>
    <p:sldLayoutId id="2147483966" r:id="rId115"/>
    <p:sldLayoutId id="2147483967" r:id="rId116"/>
    <p:sldLayoutId id="2147483968" r:id="rId117"/>
    <p:sldLayoutId id="2147483969" r:id="rId118"/>
    <p:sldLayoutId id="2147483970" r:id="rId119"/>
    <p:sldLayoutId id="2147483971" r:id="rId120"/>
    <p:sldLayoutId id="2147483972" r:id="rId121"/>
    <p:sldLayoutId id="2147483973" r:id="rId122"/>
    <p:sldLayoutId id="2147483974" r:id="rId123"/>
    <p:sldLayoutId id="2147483975" r:id="rId124"/>
    <p:sldLayoutId id="2147483976" r:id="rId125"/>
    <p:sldLayoutId id="2147483977" r:id="rId126"/>
    <p:sldLayoutId id="2147483978" r:id="rId127"/>
    <p:sldLayoutId id="2147483979" r:id="rId128"/>
    <p:sldLayoutId id="2147483980" r:id="rId129"/>
    <p:sldLayoutId id="2147483981" r:id="rId130"/>
    <p:sldLayoutId id="2147483982" r:id="rId131"/>
    <p:sldLayoutId id="2147483983" r:id="rId132"/>
    <p:sldLayoutId id="2147483984" r:id="rId133"/>
    <p:sldLayoutId id="2147483985" r:id="rId134"/>
    <p:sldLayoutId id="2147483986" r:id="rId135"/>
    <p:sldLayoutId id="2147483987" r:id="rId136"/>
    <p:sldLayoutId id="2147483988" r:id="rId137"/>
    <p:sldLayoutId id="2147483989" r:id="rId138"/>
    <p:sldLayoutId id="2147483990" r:id="rId139"/>
    <p:sldLayoutId id="2147483991" r:id="rId140"/>
    <p:sldLayoutId id="2147483992" r:id="rId141"/>
    <p:sldLayoutId id="2147483993" r:id="rId142"/>
    <p:sldLayoutId id="2147483994" r:id="rId143"/>
    <p:sldLayoutId id="2147483995" r:id="rId144"/>
    <p:sldLayoutId id="2147483996" r:id="rId145"/>
    <p:sldLayoutId id="2147483997" r:id="rId146"/>
    <p:sldLayoutId id="2147483998" r:id="rId147"/>
    <p:sldLayoutId id="2147483999" r:id="rId148"/>
    <p:sldLayoutId id="2147484000" r:id="rId149"/>
    <p:sldLayoutId id="2147484001" r:id="rId150"/>
    <p:sldLayoutId id="2147484002" r:id="rId151"/>
    <p:sldLayoutId id="2147484003" r:id="rId152"/>
    <p:sldLayoutId id="2147484004" r:id="rId153"/>
    <p:sldLayoutId id="2147484005" r:id="rId154"/>
    <p:sldLayoutId id="2147484006" r:id="rId155"/>
    <p:sldLayoutId id="2147484007" r:id="rId156"/>
    <p:sldLayoutId id="2147484008" r:id="rId157"/>
    <p:sldLayoutId id="2147484009" r:id="rId158"/>
    <p:sldLayoutId id="2147484010" r:id="rId159"/>
    <p:sldLayoutId id="2147484011" r:id="rId160"/>
    <p:sldLayoutId id="2147484012" r:id="rId161"/>
    <p:sldLayoutId id="2147484013" r:id="rId162"/>
    <p:sldLayoutId id="2147484014" r:id="rId163"/>
    <p:sldLayoutId id="2147484015" r:id="rId164"/>
    <p:sldLayoutId id="2147484016" r:id="rId165"/>
    <p:sldLayoutId id="2147484017" r:id="rId166"/>
    <p:sldLayoutId id="2147484018" r:id="rId167"/>
    <p:sldLayoutId id="2147484019" r:id="rId168"/>
    <p:sldLayoutId id="2147484020" r:id="rId169"/>
    <p:sldLayoutId id="2147484021" r:id="rId170"/>
    <p:sldLayoutId id="2147484022" r:id="rId171"/>
    <p:sldLayoutId id="2147484023" r:id="rId172"/>
    <p:sldLayoutId id="2147484024" r:id="rId173"/>
    <p:sldLayoutId id="2147484025" r:id="rId174"/>
    <p:sldLayoutId id="2147484026" r:id="rId175"/>
    <p:sldLayoutId id="2147484027" r:id="rId176"/>
    <p:sldLayoutId id="2147484028" r:id="rId177"/>
    <p:sldLayoutId id="2147484029" r:id="rId178"/>
    <p:sldLayoutId id="2147484030" r:id="rId179"/>
    <p:sldLayoutId id="2147484031" r:id="rId180"/>
    <p:sldLayoutId id="2147484032" r:id="rId181"/>
    <p:sldLayoutId id="2147484033" r:id="rId182"/>
    <p:sldLayoutId id="2147484034" r:id="rId183"/>
    <p:sldLayoutId id="2147484035" r:id="rId184"/>
    <p:sldLayoutId id="2147484036" r:id="rId185"/>
    <p:sldLayoutId id="2147484037" r:id="rId186"/>
    <p:sldLayoutId id="2147484038" r:id="rId187"/>
    <p:sldLayoutId id="2147484039" r:id="rId188"/>
    <p:sldLayoutId id="2147484040" r:id="rId189"/>
    <p:sldLayoutId id="2147484041" r:id="rId190"/>
    <p:sldLayoutId id="2147484042" r:id="rId191"/>
    <p:sldLayoutId id="2147484043" r:id="rId192"/>
    <p:sldLayoutId id="2147484044" r:id="rId193"/>
    <p:sldLayoutId id="2147484045" r:id="rId194"/>
    <p:sldLayoutId id="2147484046" r:id="rId195"/>
    <p:sldLayoutId id="2147484047" r:id="rId196"/>
    <p:sldLayoutId id="2147484048" r:id="rId197"/>
    <p:sldLayoutId id="2147484049" r:id="rId198"/>
    <p:sldLayoutId id="2147484050" r:id="rId199"/>
    <p:sldLayoutId id="2147484051" r:id="rId200"/>
    <p:sldLayoutId id="2147484052" r:id="rId201"/>
    <p:sldLayoutId id="2147484053" r:id="rId202"/>
    <p:sldLayoutId id="2147484054" r:id="rId203"/>
    <p:sldLayoutId id="2147484055" r:id="rId204"/>
    <p:sldLayoutId id="2147484056" r:id="rId205"/>
    <p:sldLayoutId id="2147484057" r:id="rId206"/>
    <p:sldLayoutId id="2147484058" r:id="rId207"/>
    <p:sldLayoutId id="2147484059" r:id="rId208"/>
    <p:sldLayoutId id="2147484060" r:id="rId209"/>
    <p:sldLayoutId id="2147484061" r:id="rId210"/>
    <p:sldLayoutId id="2147484062" r:id="rId211"/>
    <p:sldLayoutId id="2147484063" r:id="rId212"/>
    <p:sldLayoutId id="2147484064" r:id="rId213"/>
    <p:sldLayoutId id="2147484065" r:id="rId214"/>
    <p:sldLayoutId id="2147484066" r:id="rId215"/>
    <p:sldLayoutId id="2147484067" r:id="rId216"/>
    <p:sldLayoutId id="2147484068" r:id="rId217"/>
    <p:sldLayoutId id="2147484069" r:id="rId218"/>
    <p:sldLayoutId id="2147484070" r:id="rId219"/>
    <p:sldLayoutId id="2147484071" r:id="rId220"/>
    <p:sldLayoutId id="2147484072" r:id="rId221"/>
    <p:sldLayoutId id="2147484073" r:id="rId222"/>
    <p:sldLayoutId id="2147484074" r:id="rId223"/>
    <p:sldLayoutId id="2147484075" r:id="rId224"/>
    <p:sldLayoutId id="2147484076" r:id="rId225"/>
    <p:sldLayoutId id="2147484077" r:id="rId226"/>
    <p:sldLayoutId id="2147484078" r:id="rId227"/>
    <p:sldLayoutId id="2147484079" r:id="rId228"/>
    <p:sldLayoutId id="2147484080" r:id="rId229"/>
    <p:sldLayoutId id="2147484081" r:id="rId230"/>
    <p:sldLayoutId id="2147484082" r:id="rId231"/>
    <p:sldLayoutId id="2147484083" r:id="rId232"/>
    <p:sldLayoutId id="2147484084" r:id="rId233"/>
    <p:sldLayoutId id="2147484085" r:id="rId234"/>
    <p:sldLayoutId id="2147484086" r:id="rId235"/>
    <p:sldLayoutId id="2147484087" r:id="rId236"/>
    <p:sldLayoutId id="2147484088" r:id="rId237"/>
    <p:sldLayoutId id="2147484089" r:id="rId238"/>
    <p:sldLayoutId id="2147484090" r:id="rId239"/>
    <p:sldLayoutId id="2147484091" r:id="rId240"/>
    <p:sldLayoutId id="2147484092" r:id="rId241"/>
    <p:sldLayoutId id="2147484093" r:id="rId242"/>
    <p:sldLayoutId id="2147484094" r:id="rId243"/>
    <p:sldLayoutId id="2147484095" r:id="rId244"/>
    <p:sldLayoutId id="2147484096" r:id="rId245"/>
    <p:sldLayoutId id="2147484097" r:id="rId246"/>
    <p:sldLayoutId id="2147484098" r:id="rId247"/>
    <p:sldLayoutId id="2147484099" r:id="rId248"/>
    <p:sldLayoutId id="2147484100" r:id="rId249"/>
    <p:sldLayoutId id="2147484101" r:id="rId250"/>
    <p:sldLayoutId id="2147484102" r:id="rId251"/>
    <p:sldLayoutId id="2147484103" r:id="rId252"/>
    <p:sldLayoutId id="2147484104" r:id="rId253"/>
    <p:sldLayoutId id="2147484105" r:id="rId254"/>
    <p:sldLayoutId id="2147484106" r:id="rId255"/>
    <p:sldLayoutId id="2147484107" r:id="rId256"/>
    <p:sldLayoutId id="2147484108" r:id="rId257"/>
    <p:sldLayoutId id="2147484109" r:id="rId258"/>
    <p:sldLayoutId id="2147484110" r:id="rId259"/>
    <p:sldLayoutId id="2147484111" r:id="rId260"/>
    <p:sldLayoutId id="2147484112" r:id="rId261"/>
    <p:sldLayoutId id="2147484113" r:id="rId262"/>
    <p:sldLayoutId id="2147484114" r:id="rId263"/>
    <p:sldLayoutId id="2147484115" r:id="rId264"/>
    <p:sldLayoutId id="2147484116" r:id="rId265"/>
    <p:sldLayoutId id="2147484117" r:id="rId266"/>
    <p:sldLayoutId id="2147484118" r:id="rId267"/>
    <p:sldLayoutId id="2147484119" r:id="rId268"/>
    <p:sldLayoutId id="2147484120" r:id="rId269"/>
    <p:sldLayoutId id="2147484121" r:id="rId270"/>
    <p:sldLayoutId id="2147484122" r:id="rId271"/>
    <p:sldLayoutId id="2147484123" r:id="rId272"/>
    <p:sldLayoutId id="2147484124" r:id="rId273"/>
    <p:sldLayoutId id="2147484125" r:id="rId274"/>
    <p:sldLayoutId id="2147484126" r:id="rId275"/>
    <p:sldLayoutId id="2147484127" r:id="rId276"/>
    <p:sldLayoutId id="2147484128" r:id="rId277"/>
    <p:sldLayoutId id="2147484129" r:id="rId278"/>
    <p:sldLayoutId id="2147484130" r:id="rId279"/>
    <p:sldLayoutId id="2147484131" r:id="rId280"/>
    <p:sldLayoutId id="2147484132" r:id="rId281"/>
    <p:sldLayoutId id="2147484133" r:id="rId282"/>
    <p:sldLayoutId id="2147484134" r:id="rId283"/>
    <p:sldLayoutId id="2147484135" r:id="rId284"/>
    <p:sldLayoutId id="2147484136" r:id="rId285"/>
    <p:sldLayoutId id="2147484137" r:id="rId286"/>
    <p:sldLayoutId id="2147484138" r:id="rId287"/>
    <p:sldLayoutId id="2147484139" r:id="rId288"/>
    <p:sldLayoutId id="2147484140" r:id="rId289"/>
    <p:sldLayoutId id="2147484141" r:id="rId290"/>
    <p:sldLayoutId id="2147484142" r:id="rId291"/>
    <p:sldLayoutId id="2147484143" r:id="rId292"/>
    <p:sldLayoutId id="2147484144" r:id="rId293"/>
    <p:sldLayoutId id="2147484145" r:id="rId294"/>
    <p:sldLayoutId id="2147484146" r:id="rId295"/>
    <p:sldLayoutId id="2147484147" r:id="rId296"/>
    <p:sldLayoutId id="2147484148" r:id="rId297"/>
    <p:sldLayoutId id="2147484149" r:id="rId298"/>
    <p:sldLayoutId id="2147484150" r:id="rId299"/>
    <p:sldLayoutId id="2147484151" r:id="rId300"/>
    <p:sldLayoutId id="2147484152" r:id="rId301"/>
    <p:sldLayoutId id="2147484153" r:id="rId302"/>
    <p:sldLayoutId id="2147484154" r:id="rId303"/>
    <p:sldLayoutId id="2147484155" r:id="rId304"/>
    <p:sldLayoutId id="2147484156" r:id="rId305"/>
    <p:sldLayoutId id="2147484157" r:id="rId306"/>
    <p:sldLayoutId id="2147484158" r:id="rId307"/>
    <p:sldLayoutId id="2147484159" r:id="rId308"/>
    <p:sldLayoutId id="2147484160" r:id="rId309"/>
    <p:sldLayoutId id="2147484161" r:id="rId310"/>
    <p:sldLayoutId id="2147484162" r:id="rId311"/>
    <p:sldLayoutId id="2147484163" r:id="rId312"/>
    <p:sldLayoutId id="2147484164" r:id="rId313"/>
    <p:sldLayoutId id="2147484165" r:id="rId314"/>
    <p:sldLayoutId id="2147484166" r:id="rId315"/>
    <p:sldLayoutId id="2147484167" r:id="rId316"/>
    <p:sldLayoutId id="2147484168" r:id="rId317"/>
    <p:sldLayoutId id="2147484169" r:id="rId318"/>
    <p:sldLayoutId id="2147484170" r:id="rId319"/>
    <p:sldLayoutId id="2147484171" r:id="rId320"/>
    <p:sldLayoutId id="2147484172" r:id="rId321"/>
    <p:sldLayoutId id="2147484173" r:id="rId322"/>
    <p:sldLayoutId id="2147484174" r:id="rId323"/>
    <p:sldLayoutId id="2147484175" r:id="rId324"/>
    <p:sldLayoutId id="2147484176" r:id="rId325"/>
    <p:sldLayoutId id="2147484177" r:id="rId326"/>
    <p:sldLayoutId id="2147484178" r:id="rId327"/>
    <p:sldLayoutId id="2147484179" r:id="rId328"/>
    <p:sldLayoutId id="2147484180" r:id="rId329"/>
    <p:sldLayoutId id="2147484181" r:id="rId330"/>
    <p:sldLayoutId id="2147484182" r:id="rId331"/>
    <p:sldLayoutId id="2147484183" r:id="rId332"/>
    <p:sldLayoutId id="2147484184" r:id="rId333"/>
    <p:sldLayoutId id="2147484185" r:id="rId334"/>
    <p:sldLayoutId id="2147484186" r:id="rId335"/>
    <p:sldLayoutId id="2147484187" r:id="rId336"/>
    <p:sldLayoutId id="2147484188" r:id="rId337"/>
    <p:sldLayoutId id="2147484189" r:id="rId338"/>
    <p:sldLayoutId id="2147484190" r:id="rId339"/>
    <p:sldLayoutId id="2147484191" r:id="rId340"/>
    <p:sldLayoutId id="2147484192" r:id="rId341"/>
    <p:sldLayoutId id="2147484193" r:id="rId342"/>
    <p:sldLayoutId id="2147484194" r:id="rId343"/>
    <p:sldLayoutId id="2147484195" r:id="rId344"/>
    <p:sldLayoutId id="2147484196" r:id="rId345"/>
    <p:sldLayoutId id="2147484197" r:id="rId346"/>
    <p:sldLayoutId id="2147484198" r:id="rId347"/>
    <p:sldLayoutId id="2147484199" r:id="rId348"/>
    <p:sldLayoutId id="2147484200" r:id="rId349"/>
    <p:sldLayoutId id="2147484201" r:id="rId350"/>
    <p:sldLayoutId id="2147484202" r:id="rId351"/>
    <p:sldLayoutId id="2147484203" r:id="rId352"/>
    <p:sldLayoutId id="2147484204" r:id="rId353"/>
  </p:sldLayoutIdLst>
  <p:transition spd="med"/>
  <p:txStyles>
    <p:titleStyle>
      <a:lvl1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p:titleStyle>
    <p:bodyStyle>
      <a:lvl1pPr marL="342253" marR="0" indent="-342253" algn="l" defTabSz="914400" rtl="0" latinLnBrk="0">
        <a:lnSpc>
          <a:spcPct val="100000"/>
        </a:lnSpc>
        <a:spcBef>
          <a:spcPts val="700"/>
        </a:spcBef>
        <a:spcAft>
          <a:spcPts val="0"/>
        </a:spcAft>
        <a:buClrTx/>
        <a:buSzPct val="80000"/>
        <a:buFontTx/>
        <a:buBlip>
          <a:blip r:embed="rId355"/>
        </a:buBlip>
        <a:tabLst/>
        <a:defRPr sz="3200" b="0" i="0" u="none" strike="noStrike" cap="none" spc="0" baseline="0">
          <a:solidFill>
            <a:srgbClr val="8383AD"/>
          </a:solidFill>
          <a:uFillTx/>
          <a:latin typeface="+mj-lt"/>
          <a:ea typeface="+mj-ea"/>
          <a:cs typeface="+mj-cs"/>
          <a:sym typeface="Arial"/>
        </a:defRPr>
      </a:lvl1pPr>
      <a:lvl2pPr marL="782291" marR="0" indent="-325963" algn="l" defTabSz="914400" rtl="0" latinLnBrk="0">
        <a:lnSpc>
          <a:spcPct val="100000"/>
        </a:lnSpc>
        <a:spcBef>
          <a:spcPts val="700"/>
        </a:spcBef>
        <a:spcAft>
          <a:spcPts val="0"/>
        </a:spcAft>
        <a:buClrTx/>
        <a:buSzPct val="70000"/>
        <a:buFontTx/>
        <a:buChar char="●"/>
        <a:tabLst/>
        <a:defRPr sz="3200" b="0" i="0" u="none" strike="noStrike" cap="none" spc="0" baseline="0">
          <a:solidFill>
            <a:srgbClr val="8383AD"/>
          </a:solidFill>
          <a:uFillTx/>
          <a:latin typeface="+mj-lt"/>
          <a:ea typeface="+mj-ea"/>
          <a:cs typeface="+mj-cs"/>
          <a:sym typeface="Arial"/>
        </a:defRPr>
      </a:lvl2pPr>
      <a:lvl3pPr marL="1216896" marR="0" indent="-304229" algn="l" defTabSz="914400" rtl="0" latinLnBrk="0">
        <a:lnSpc>
          <a:spcPct val="100000"/>
        </a:lnSpc>
        <a:spcBef>
          <a:spcPts val="700"/>
        </a:spcBef>
        <a:spcAft>
          <a:spcPts val="0"/>
        </a:spcAft>
        <a:buClrTx/>
        <a:buSzPct val="65000"/>
        <a:buFontTx/>
        <a:buChar char="●"/>
        <a:tabLst/>
        <a:defRPr sz="3200" b="0" i="0" u="none" strike="noStrike" cap="none" spc="0" baseline="0">
          <a:solidFill>
            <a:srgbClr val="8383AD"/>
          </a:solidFill>
          <a:uFillTx/>
          <a:latin typeface="+mj-lt"/>
          <a:ea typeface="+mj-ea"/>
          <a:cs typeface="+mj-cs"/>
          <a:sym typeface="Arial"/>
        </a:defRPr>
      </a:lvl3pPr>
      <a:lvl4pPr marL="1734097" marR="0" indent="-365075" algn="l" defTabSz="914400" rtl="0" latinLnBrk="0">
        <a:lnSpc>
          <a:spcPct val="100000"/>
        </a:lnSpc>
        <a:spcBef>
          <a:spcPts val="700"/>
        </a:spcBef>
        <a:spcAft>
          <a:spcPts val="0"/>
        </a:spcAft>
        <a:buClrTx/>
        <a:buSzPct val="65000"/>
        <a:buFontTx/>
        <a:buChar char="●"/>
        <a:tabLst/>
        <a:defRPr sz="3200" b="0" i="0" u="none" strike="noStrike" cap="none" spc="0" baseline="0">
          <a:solidFill>
            <a:srgbClr val="8383AD"/>
          </a:solidFill>
          <a:uFillTx/>
          <a:latin typeface="+mj-lt"/>
          <a:ea typeface="+mj-ea"/>
          <a:cs typeface="+mj-cs"/>
          <a:sym typeface="Arial"/>
        </a:defRPr>
      </a:lvl4pPr>
      <a:lvl5pPr marL="219042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5pPr>
      <a:lvl6pPr marL="264676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6pPr>
      <a:lvl7pPr marL="3103115"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7pPr>
      <a:lvl8pPr marL="3559444"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8pPr>
      <a:lvl9pPr marL="4015796"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634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269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69015"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5374"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1696"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38031"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194368"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071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54677758"/>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04BDFE-B80C-4799-A98A-4ACBF995A10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3F0ADE-E21B-4E12-A45B-33243F4080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F5FB7B-4B83-48B1-BC56-BBFEFA9815D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B5B1346F-7A7C-4EE9-A45C-A16A64917327}" type="datetimeFigureOut">
              <a:rPr lang="en-US" altLang="en-US"/>
              <a:pPr/>
              <a:t>3/2/24</a:t>
            </a:fld>
            <a:endParaRPr lang="en-US" altLang="en-US"/>
          </a:p>
        </p:txBody>
      </p:sp>
      <p:sp>
        <p:nvSpPr>
          <p:cNvPr id="5" name="Footer Placeholder 4">
            <a:extLst>
              <a:ext uri="{FF2B5EF4-FFF2-40B4-BE49-F238E27FC236}">
                <a16:creationId xmlns:a16="http://schemas.microsoft.com/office/drawing/2014/main" id="{04592D33-80A7-4A1F-985A-30E152AD43B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CE6691F-393D-4068-B7F2-B3F578DBA5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1921A44-D2AD-4D55-A235-B66CD762B1C0}" type="slidenum">
              <a:rPr lang="en-US" altLang="en-US"/>
              <a:pPr/>
              <a:t>‹#›</a:t>
            </a:fld>
            <a:endParaRPr lang="en-US" altLang="en-US"/>
          </a:p>
        </p:txBody>
      </p:sp>
    </p:spTree>
    <p:extLst>
      <p:ext uri="{BB962C8B-B14F-4D97-AF65-F5344CB8AC3E}">
        <p14:creationId xmlns:p14="http://schemas.microsoft.com/office/powerpoint/2010/main" val="2910899754"/>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2215280525"/>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517700"/>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0" r:id="rId7"/>
    <p:sldLayoutId id="2147484251" r:id="rId8"/>
    <p:sldLayoutId id="2147484252" r:id="rId9"/>
    <p:sldLayoutId id="2147484253" r:id="rId10"/>
    <p:sldLayoutId id="2147484254" r:id="rId11"/>
    <p:sldLayoutId id="2147484255" r:id="rId12"/>
    <p:sldLayoutId id="2147484256" r:id="rId13"/>
    <p:sldLayoutId id="2147484257" r:id="rId14"/>
    <p:sldLayoutId id="2147484258" r:id="rId15"/>
    <p:sldLayoutId id="2147484259" r:id="rId16"/>
    <p:sldLayoutId id="2147484260"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1329630716"/>
      </p:ext>
    </p:extLst>
  </p:cSld>
  <p:clrMap bg1="lt1" tx1="dk1" bg2="lt2" tx2="dk2" accent1="accent1" accent2="accent2" accent3="accent3" accent4="accent4" accent5="accent5" accent6="accent6" hlink="hlink" folHlink="folHlink"/>
  <p:sldLayoutIdLst>
    <p:sldLayoutId id="2147484262" r:id="rId1"/>
    <p:sldLayoutId id="214748426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3/2/24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37179584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l">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r">
              <a:defRPr sz="1400" b="1" i="0">
                <a:solidFill>
                  <a:srgbClr val="000000"/>
                </a:solidFill>
                <a:latin typeface="Arial" panose="020B0604020202020204" pitchFamily="34" charset="0"/>
                <a:ea typeface="Osaka"/>
                <a:cs typeface="Osaka"/>
              </a:defRPr>
            </a:lvl1pPr>
          </a:lstStyle>
          <a:p>
            <a:pPr>
              <a:defRPr/>
            </a:pPr>
            <a:fld id="{605319B9-59DE-374C-89BE-F04E92AE449D}" type="slidenum">
              <a:rPr lang="en-US" smtClean="0"/>
              <a:pPr>
                <a:defRPr/>
              </a:pPr>
              <a:t>‹#›</a:t>
            </a:fld>
            <a:endParaRPr lang="en-US" dirty="0"/>
          </a:p>
        </p:txBody>
      </p:sp>
    </p:spTree>
    <p:extLst>
      <p:ext uri="{BB962C8B-B14F-4D97-AF65-F5344CB8AC3E}">
        <p14:creationId xmlns:p14="http://schemas.microsoft.com/office/powerpoint/2010/main" val="3233356957"/>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39813682"/>
      </p:ext>
    </p:extLst>
  </p:cSld>
  <p:clrMap bg1="dk2" tx1="lt1" bg2="dk1" tx2="lt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C73AC358-960F-6841-97C9-5CC3B455E5ED}"/>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9AB83CEC-B783-8446-85CD-12A22D918C1C}"/>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42372" name="Rectangle 4">
            <a:extLst>
              <a:ext uri="{FF2B5EF4-FFF2-40B4-BE49-F238E27FC236}">
                <a16:creationId xmlns:a16="http://schemas.microsoft.com/office/drawing/2014/main" id="{C1E80352-2854-A047-8993-67F2C811C35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defRPr>
            </a:lvl1pPr>
          </a:lstStyle>
          <a:p>
            <a:pPr>
              <a:defRPr/>
            </a:pPr>
            <a:endParaRPr lang="en-US" dirty="0"/>
          </a:p>
        </p:txBody>
      </p:sp>
      <p:sp>
        <p:nvSpPr>
          <p:cNvPr id="442373" name="Rectangle 5">
            <a:extLst>
              <a:ext uri="{FF2B5EF4-FFF2-40B4-BE49-F238E27FC236}">
                <a16:creationId xmlns:a16="http://schemas.microsoft.com/office/drawing/2014/main" id="{23F6101B-05FE-574D-A509-F5E6FEAB99A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defRPr>
            </a:lvl1pPr>
          </a:lstStyle>
          <a:p>
            <a:pPr>
              <a:defRPr/>
            </a:pPr>
            <a:endParaRPr lang="en-US" dirty="0"/>
          </a:p>
        </p:txBody>
      </p:sp>
      <p:sp>
        <p:nvSpPr>
          <p:cNvPr id="442374" name="Rectangle 6">
            <a:extLst>
              <a:ext uri="{FF2B5EF4-FFF2-40B4-BE49-F238E27FC236}">
                <a16:creationId xmlns:a16="http://schemas.microsoft.com/office/drawing/2014/main" id="{07C1ABA3-86A4-E841-8A73-FF8B5935661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39DA509-B143-B247-A4F1-394FC6673632}" type="slidenum">
              <a:rPr lang="en-US" altLang="en-US"/>
              <a:pPr/>
              <a:t>‹#›</a:t>
            </a:fld>
            <a:endParaRPr lang="en-US" altLang="en-US"/>
          </a:p>
        </p:txBody>
      </p:sp>
    </p:spTree>
    <p:extLst>
      <p:ext uri="{BB962C8B-B14F-4D97-AF65-F5344CB8AC3E}">
        <p14:creationId xmlns:p14="http://schemas.microsoft.com/office/powerpoint/2010/main" val="701164302"/>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0" r:id="rId12"/>
  </p:sldLayoutIdLst>
  <p:txStyles>
    <p:titleStyle>
      <a:lvl1pPr algn="ctr" rtl="0" eaLnBrk="0" fontAlgn="base" hangingPunct="0">
        <a:spcBef>
          <a:spcPct val="0"/>
        </a:spcBef>
        <a:spcAft>
          <a:spcPct val="0"/>
        </a:spcAft>
        <a:defRPr sz="40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25609" name="Group 4"/>
            <p:cNvGrpSpPr>
              <a:grpSpLocks/>
            </p:cNvGrpSpPr>
            <p:nvPr/>
          </p:nvGrpSpPr>
          <p:grpSpPr bwMode="auto">
            <a:xfrm>
              <a:off x="48" y="102"/>
              <a:ext cx="96" cy="4128"/>
              <a:chOff x="48" y="102"/>
              <a:chExt cx="96" cy="4128"/>
            </a:xfrm>
          </p:grpSpPr>
          <p:sp>
            <p:nvSpPr>
              <p:cNvPr id="307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8"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0"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2"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4"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6"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7"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8"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0"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4"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8"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9"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3"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3106"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7"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eaLnBrk="1" hangingPunct="1">
              <a:defRPr sz="1400">
                <a:latin typeface="+mn-lt"/>
              </a:defRPr>
            </a:lvl1pPr>
          </a:lstStyle>
          <a:p>
            <a:pPr>
              <a:defRPr/>
            </a:pPr>
            <a:endParaRPr lang="en-US"/>
          </a:p>
        </p:txBody>
      </p:sp>
      <p:sp>
        <p:nvSpPr>
          <p:cNvPr id="3108"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eaLnBrk="1" hangingPunct="1">
              <a:defRPr sz="1400">
                <a:latin typeface="+mn-lt"/>
              </a:defRPr>
            </a:lvl1pPr>
          </a:lstStyle>
          <a:p>
            <a:pPr>
              <a:defRPr/>
            </a:pPr>
            <a:endParaRPr lang="en-US"/>
          </a:p>
        </p:txBody>
      </p:sp>
      <p:sp>
        <p:nvSpPr>
          <p:cNvPr id="3109"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eaLnBrk="1" hangingPunct="1">
              <a:defRPr sz="1400">
                <a:latin typeface="+mn-lt"/>
              </a:defRPr>
            </a:lvl1pPr>
          </a:lstStyle>
          <a:p>
            <a:pPr>
              <a:defRPr/>
            </a:pPr>
            <a:fld id="{86FB9350-515E-2649-90DC-DD4F9B3F6014}" type="slidenum">
              <a:rPr lang="en-US"/>
              <a:pPr>
                <a:defRPr/>
              </a:pPr>
              <a:t>‹#›</a:t>
            </a:fld>
            <a:endParaRPr lang="en-US"/>
          </a:p>
        </p:txBody>
      </p:sp>
      <p:sp>
        <p:nvSpPr>
          <p:cNvPr id="3110"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2489850"/>
      </p:ext>
    </p:extLst>
  </p:cSld>
  <p:clrMap bg1="dk2" tx1="lt1" bg2="dk1" tx2="lt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 id="2147484314" r:id="rId13"/>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39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39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39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1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1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2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smtClean="0">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smtClean="0">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smtClean="0">
                <a:cs typeface="+mn-cs"/>
              </a:defRPr>
            </a:lvl1pPr>
          </a:lstStyle>
          <a:p>
            <a:pPr>
              <a:defRPr/>
            </a:pPr>
            <a:fld id="{0A1F0718-663F-754B-BBD6-9D4AEF0FE602}" type="slidenum">
              <a:rPr lang="en-US"/>
              <a:pPr>
                <a:defRPr/>
              </a:pPr>
              <a:t>‹#›</a:t>
            </a:fld>
            <a:endParaRPr lang="en-US"/>
          </a:p>
        </p:txBody>
      </p:sp>
    </p:spTree>
    <p:extLst>
      <p:ext uri="{BB962C8B-B14F-4D97-AF65-F5344CB8AC3E}">
        <p14:creationId xmlns:p14="http://schemas.microsoft.com/office/powerpoint/2010/main" val="2523730118"/>
      </p:ext>
    </p:extLst>
  </p:cSld>
  <p:clrMap bg1="dk2" tx1="lt1" bg2="dk1" tx2="lt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1085850" cy="6854825"/>
            <a:chOff x="0" y="0"/>
            <a:chExt cx="684" cy="4318"/>
          </a:xfrm>
        </p:grpSpPr>
        <p:sp>
          <p:nvSpPr>
            <p:cNvPr id="15053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nvGrpSpPr>
            <p:cNvPr id="8201" name="Group 4"/>
            <p:cNvGrpSpPr>
              <a:grpSpLocks/>
            </p:cNvGrpSpPr>
            <p:nvPr/>
          </p:nvGrpSpPr>
          <p:grpSpPr bwMode="auto">
            <a:xfrm>
              <a:off x="48" y="102"/>
              <a:ext cx="96" cy="4128"/>
              <a:chOff x="48" y="102"/>
              <a:chExt cx="96" cy="4128"/>
            </a:xfrm>
          </p:grpSpPr>
          <p:sp>
            <p:nvSpPr>
              <p:cNvPr id="150533"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4"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5"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6"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7"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8"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9"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0"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1"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2"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3"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4"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5"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6"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7"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8"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9"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0"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1"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2"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3"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4"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5"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6"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7"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8"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9"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60"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61"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sp>
        <p:nvSpPr>
          <p:cNvPr id="150562"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50563"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eaLnBrk="1" hangingPunct="1">
              <a:defRPr sz="1400" smtClean="0">
                <a:latin typeface="+mn-lt"/>
                <a:cs typeface="+mn-cs"/>
              </a:defRPr>
            </a:lvl1pPr>
          </a:lstStyle>
          <a:p>
            <a:pPr>
              <a:defRPr/>
            </a:pPr>
            <a:endParaRPr lang="en-US"/>
          </a:p>
        </p:txBody>
      </p:sp>
      <p:sp>
        <p:nvSpPr>
          <p:cNvPr id="150564"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eaLnBrk="1" hangingPunct="1">
              <a:defRPr sz="1400" smtClean="0">
                <a:latin typeface="+mn-lt"/>
                <a:cs typeface="+mn-cs"/>
              </a:defRPr>
            </a:lvl1pPr>
          </a:lstStyle>
          <a:p>
            <a:pPr>
              <a:defRPr/>
            </a:pPr>
            <a:endParaRPr lang="en-US"/>
          </a:p>
        </p:txBody>
      </p:sp>
      <p:sp>
        <p:nvSpPr>
          <p:cNvPr id="150565"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eaLnBrk="1" hangingPunct="1">
              <a:defRPr sz="1400" smtClean="0">
                <a:latin typeface="+mn-lt"/>
                <a:cs typeface="+mn-cs"/>
              </a:defRPr>
            </a:lvl1pPr>
          </a:lstStyle>
          <a:p>
            <a:pPr>
              <a:defRPr/>
            </a:pPr>
            <a:fld id="{DA2C9425-F7D9-CF4C-A37F-EECEFBD3A863}" type="slidenum">
              <a:rPr lang="en-US"/>
              <a:pPr>
                <a:defRPr/>
              </a:pPr>
              <a:t>‹#›</a:t>
            </a:fld>
            <a:endParaRPr lang="en-US"/>
          </a:p>
        </p:txBody>
      </p:sp>
      <p:sp>
        <p:nvSpPr>
          <p:cNvPr id="150566"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535300"/>
      </p:ext>
    </p:extLst>
  </p:cSld>
  <p:clrMap bg1="dk2" tx1="lt1" bg2="dk1" tx2="lt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1861642299"/>
      </p:ext>
    </p:extLst>
  </p:cSld>
  <p:clrMap bg1="dk2" tx1="lt1" bg2="dk1" tx2="lt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 id="2147484351"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2310895"/>
      </p:ext>
    </p:extLst>
  </p:cSld>
  <p:clrMap bg1="dk2" tx1="lt1" bg2="dk1" tx2="lt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 id="214748436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3460793050"/>
      </p:ext>
    </p:extLst>
  </p:cSld>
  <p:clrMap bg1="dk2" tx1="lt1" bg2="dk1" tx2="lt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0"/>
                <a:cs typeface="ＭＳ Ｐゴシック" charset="0"/>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0"/>
                <a:cs typeface="ＭＳ Ｐゴシック" charset="0"/>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i="0">
                <a:solidFill>
                  <a:schemeClr val="bg1"/>
                </a:solidFill>
                <a:latin typeface="Arial" panose="020B0604020202020204" pitchFamily="34" charset="0"/>
              </a:defRPr>
            </a:lvl1pPr>
          </a:lstStyle>
          <a:p>
            <a:pPr>
              <a:defRPr/>
            </a:pPr>
            <a:fld id="{BB1DC24E-7023-374E-AE9D-B527645705B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958299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random/>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4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4CA48BD1-6236-4048-AB1A-871C8BA8D260}" type="slidenum">
              <a:rPr lang="en-US"/>
              <a:pPr>
                <a:defRPr/>
              </a:pPr>
              <a:t>‹#›</a:t>
            </a:fld>
            <a:endParaRPr lang="en-US"/>
          </a:p>
        </p:txBody>
      </p:sp>
    </p:spTree>
    <p:extLst>
      <p:ext uri="{BB962C8B-B14F-4D97-AF65-F5344CB8AC3E}">
        <p14:creationId xmlns:p14="http://schemas.microsoft.com/office/powerpoint/2010/main" val="2858759282"/>
      </p:ext>
    </p:extLst>
  </p:cSld>
  <p:clrMap bg1="dk2" tx1="lt1" bg2="dk1" tx2="lt2" accent1="accent1" accent2="accent2" accent3="accent3" accent4="accent4" accent5="accent5" accent6="accent6" hlink="hlink" folHlink="folHlink"/>
  <p:sldLayoutIdLst>
    <p:sldLayoutId id="2147483709"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pic>
        <p:nvPicPr>
          <p:cNvPr id="62466" name="Picture 2" descr="Expbanna"/>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157665A8-C280-8E40-8742-3A4E11E0C4B8}" type="slidenum">
              <a:rPr lang="en-US">
                <a:solidFill>
                  <a:srgbClr val="482400"/>
                </a:solidFill>
              </a:rPr>
              <a:pPr>
                <a:defRPr/>
              </a:pPr>
              <a:t>‹#›</a:t>
            </a:fld>
            <a:endParaRPr lang="en-US">
              <a:solidFill>
                <a:srgbClr val="482400"/>
              </a:solidFill>
            </a:endParaRPr>
          </a:p>
        </p:txBody>
      </p:sp>
      <p:pic>
        <p:nvPicPr>
          <p:cNvPr id="62471" name="Picture 7" descr="EXPHORSA"/>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1969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0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0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0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1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1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12"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b="1" i="0" dirty="0">
              <a:solidFill>
                <a:srgbClr val="000000"/>
              </a:solidFill>
              <a:latin typeface="Arial" panose="020B0604020202020204" pitchFamily="34" charset="0"/>
            </a:endParaRPr>
          </a:p>
        </p:txBody>
      </p:sp>
      <p:sp>
        <p:nvSpPr>
          <p:cNvPr id="123913"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2391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b="1" i="0">
                <a:latin typeface="Arial" panose="020B0604020202020204" pitchFamily="34" charset="0"/>
                <a:ea typeface="ＭＳ Ｐゴシック" charset="0"/>
                <a:cs typeface="ＭＳ Ｐゴシック" charset="0"/>
              </a:defRPr>
            </a:lvl1pPr>
          </a:lstStyle>
          <a:p>
            <a:pPr>
              <a:defRPr/>
            </a:pPr>
            <a:endParaRPr lang="en-US" dirty="0">
              <a:solidFill>
                <a:srgbClr val="000000"/>
              </a:solidFill>
            </a:endParaRPr>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b="1" i="0">
                <a:latin typeface="Arial" panose="020B0604020202020204" pitchFamily="34" charset="0"/>
                <a:ea typeface="ＭＳ Ｐゴシック" charset="0"/>
                <a:cs typeface="ＭＳ Ｐゴシック" charset="0"/>
              </a:defRPr>
            </a:lvl1pPr>
          </a:lstStyle>
          <a:p>
            <a:pPr>
              <a:defRPr/>
            </a:pPr>
            <a:endParaRPr lang="en-US" dirty="0">
              <a:solidFill>
                <a:srgbClr val="000000"/>
              </a:solidFill>
            </a:endParaRPr>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b="1" i="0">
                <a:latin typeface="Arial" panose="020B0604020202020204" pitchFamily="34" charset="0"/>
              </a:defRPr>
            </a:lvl1pPr>
          </a:lstStyle>
          <a:p>
            <a:pPr>
              <a:defRPr/>
            </a:pPr>
            <a:fld id="{BB61497F-556D-314F-AEFB-C6A9D90ACD2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04465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069190488"/>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solidFill>
                <a:srgbClr val="000000"/>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solidFill>
                <a:srgbClr val="000000"/>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cs typeface="Arial" panose="020B0604020202020204" pitchFamily="34" charset="0"/>
              </a:defRPr>
            </a:lvl1pPr>
          </a:lstStyle>
          <a:p>
            <a:pPr>
              <a:defRPr/>
            </a:pPr>
            <a:fld id="{B057A5D1-1DDC-2649-B0CF-E3905CCF8B7C}"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20492990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p:random/>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0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52.xml"/><Relationship Id="rId1" Type="http://schemas.openxmlformats.org/officeDocument/2006/relationships/slideLayout" Target="../slideLayouts/slideLayout611.xml"/></Relationships>
</file>

<file path=ppt/slides/_rels/slide10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53.xml"/><Relationship Id="rId1" Type="http://schemas.openxmlformats.org/officeDocument/2006/relationships/slideLayout" Target="../slideLayouts/slideLayout620.xml"/></Relationships>
</file>

<file path=ppt/slides/_rels/slide10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4.xml"/><Relationship Id="rId1" Type="http://schemas.openxmlformats.org/officeDocument/2006/relationships/slideLayout" Target="../slideLayouts/slideLayout530.xml"/><Relationship Id="rId4" Type="http://schemas.openxmlformats.org/officeDocument/2006/relationships/image" Target="../media/image141.jpeg"/></Relationships>
</file>

<file path=ppt/slides/_rels/slide10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55.xml"/><Relationship Id="rId1" Type="http://schemas.openxmlformats.org/officeDocument/2006/relationships/slideLayout" Target="../slideLayouts/slideLayout530.xml"/><Relationship Id="rId4" Type="http://schemas.openxmlformats.org/officeDocument/2006/relationships/image" Target="../media/image141.jpeg"/></Relationships>
</file>

<file path=ppt/slides/_rels/slide10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6.xml"/><Relationship Id="rId1" Type="http://schemas.openxmlformats.org/officeDocument/2006/relationships/slideLayout" Target="../slideLayouts/slideLayout670.xml"/></Relationships>
</file>

<file path=ppt/slides/_rels/slide10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57.xml"/><Relationship Id="rId1" Type="http://schemas.openxmlformats.org/officeDocument/2006/relationships/slideLayout" Target="../slideLayouts/slideLayout524.xml"/></Relationships>
</file>

<file path=ppt/slides/_rels/slide10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47.xml"/></Relationships>
</file>

<file path=ppt/slides/_rels/slide1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60.xml"/><Relationship Id="rId1" Type="http://schemas.openxmlformats.org/officeDocument/2006/relationships/slideLayout" Target="../slideLayouts/slideLayout55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5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55.xml"/></Relationships>
</file>

<file path=ppt/slides/_rels/slide11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5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55.xml"/></Relationships>
</file>

<file path=ppt/slides/_rels/slide11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64.xml"/><Relationship Id="rId1" Type="http://schemas.openxmlformats.org/officeDocument/2006/relationships/slideLayout" Target="../slideLayouts/slideLayout558.xml"/></Relationships>
</file>

<file path=ppt/slides/_rels/slide11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557.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55.xml"/></Relationships>
</file>

<file path=ppt/slides/_rels/slide121.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55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55.xml"/></Relationships>
</file>

<file path=ppt/slides/_rels/slide1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70.xml"/><Relationship Id="rId1" Type="http://schemas.openxmlformats.org/officeDocument/2006/relationships/themeOverride" Target="../theme/themeOverride1.xml"/><Relationship Id="rId4" Type="http://schemas.openxmlformats.org/officeDocument/2006/relationships/image" Target="../media/image149.jpeg"/></Relationships>
</file>

<file path=ppt/slides/_rels/slide12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68.xml"/><Relationship Id="rId1" Type="http://schemas.openxmlformats.org/officeDocument/2006/relationships/slideLayout" Target="../slideLayouts/slideLayout57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60.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6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557.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5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59.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55.xml"/></Relationships>
</file>

<file path=ppt/slides/_rels/slide1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71.xml"/><Relationship Id="rId1" Type="http://schemas.openxmlformats.org/officeDocument/2006/relationships/slideLayout" Target="../slideLayouts/slideLayout34.xml"/><Relationship Id="rId4" Type="http://schemas.openxmlformats.org/officeDocument/2006/relationships/image" Target="../media/image153.gif"/></Relationships>
</file>

<file path=ppt/slides/_rels/slide14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2.xml"/><Relationship Id="rId1" Type="http://schemas.openxmlformats.org/officeDocument/2006/relationships/slideLayout" Target="../slideLayouts/slideLayout45.xml"/></Relationships>
</file>

<file path=ppt/slides/_rels/slide14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73.xml"/><Relationship Id="rId1" Type="http://schemas.openxmlformats.org/officeDocument/2006/relationships/slideLayout" Target="../slideLayouts/slideLayout45.xml"/></Relationships>
</file>

<file path=ppt/slides/_rels/slide14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74.xml"/><Relationship Id="rId1" Type="http://schemas.openxmlformats.org/officeDocument/2006/relationships/slideLayout" Target="../slideLayouts/slideLayout45.xml"/></Relationships>
</file>

<file path=ppt/slides/_rels/slide14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75.xml"/><Relationship Id="rId1" Type="http://schemas.openxmlformats.org/officeDocument/2006/relationships/slideLayout" Target="../slideLayouts/slideLayout5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7.xml"/></Relationships>
</file>

<file path=ppt/slides/_rels/slide14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77.xml"/><Relationship Id="rId1" Type="http://schemas.openxmlformats.org/officeDocument/2006/relationships/slideLayout" Target="../slideLayouts/slideLayout69.xml"/></Relationships>
</file>

<file path=ppt/slides/_rels/slide14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8.xml"/><Relationship Id="rId1" Type="http://schemas.openxmlformats.org/officeDocument/2006/relationships/slideLayout" Target="../slideLayouts/slideLayout80.xml"/><Relationship Id="rId4" Type="http://schemas.openxmlformats.org/officeDocument/2006/relationships/image" Target="../media/image158.png"/></Relationships>
</file>

<file path=ppt/slides/_rels/slide14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9.xml"/><Relationship Id="rId1" Type="http://schemas.openxmlformats.org/officeDocument/2006/relationships/slideLayout" Target="../slideLayouts/slideLayout143.xml"/><Relationship Id="rId4" Type="http://schemas.openxmlformats.org/officeDocument/2006/relationships/image" Target="../media/image158.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9.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9.xml"/></Relationships>
</file>

<file path=ppt/slides/_rels/slide15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83.xml"/><Relationship Id="rId1" Type="http://schemas.openxmlformats.org/officeDocument/2006/relationships/slideLayout" Target="../slideLayouts/slideLayout80.xml"/></Relationships>
</file>

<file path=ppt/slides/_rels/slide15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84.xml"/><Relationship Id="rId1" Type="http://schemas.openxmlformats.org/officeDocument/2006/relationships/slideLayout" Target="../slideLayouts/slideLayout85.xml"/></Relationships>
</file>

<file path=ppt/slides/_rels/slide15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85.xml"/><Relationship Id="rId1" Type="http://schemas.openxmlformats.org/officeDocument/2006/relationships/slideLayout" Target="../slideLayouts/slideLayout52.xml"/></Relationships>
</file>

<file path=ppt/slides/_rels/slide15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86.xml"/><Relationship Id="rId1" Type="http://schemas.openxmlformats.org/officeDocument/2006/relationships/slideLayout" Target="../slideLayouts/slideLayout85.xml"/></Relationships>
</file>

<file path=ppt/slides/_rels/slide1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00.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83.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83.xml"/></Relationships>
</file>

<file path=ppt/slides/_rels/slide1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9.xml"/><Relationship Id="rId1" Type="http://schemas.openxmlformats.org/officeDocument/2006/relationships/slideLayout" Target="../slideLayouts/slideLayout100.xml"/><Relationship Id="rId4" Type="http://schemas.openxmlformats.org/officeDocument/2006/relationships/image" Target="../media/image164.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647.xml"/></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75.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10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658.xml"/><Relationship Id="rId5" Type="http://schemas.openxmlformats.org/officeDocument/2006/relationships/image" Target="../media/image39.svg"/><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2.xml"/></Relationships>
</file>

<file path=ppt/slides/_rels/slide3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02.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4.xml"/><Relationship Id="rId1" Type="http://schemas.openxmlformats.org/officeDocument/2006/relationships/slideLayout" Target="../slideLayouts/slideLayout112.xml"/></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114.xml"/><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119.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11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8.xml"/><Relationship Id="rId1" Type="http://schemas.openxmlformats.org/officeDocument/2006/relationships/slideLayout" Target="../slideLayouts/slideLayout124.xml"/><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114.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125.xml"/></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1.xml"/><Relationship Id="rId1" Type="http://schemas.openxmlformats.org/officeDocument/2006/relationships/slideLayout" Target="../slideLayouts/slideLayout125.xml"/></Relationships>
</file>

<file path=ppt/slides/_rels/slide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62.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2.xml"/><Relationship Id="rId1" Type="http://schemas.openxmlformats.org/officeDocument/2006/relationships/slideLayout" Target="../slideLayouts/slideLayout114.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3.xml"/><Relationship Id="rId1" Type="http://schemas.openxmlformats.org/officeDocument/2006/relationships/slideLayout" Target="../slideLayouts/slideLayout114.xml"/></Relationships>
</file>

<file path=ppt/slides/_rels/slide4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14.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4.xml"/><Relationship Id="rId1" Type="http://schemas.openxmlformats.org/officeDocument/2006/relationships/slideLayout" Target="../slideLayouts/slideLayout114.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5.xml"/><Relationship Id="rId1" Type="http://schemas.openxmlformats.org/officeDocument/2006/relationships/slideLayout" Target="../slideLayouts/slideLayout114.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6.xml"/><Relationship Id="rId1" Type="http://schemas.openxmlformats.org/officeDocument/2006/relationships/slideLayout" Target="../slideLayouts/slideLayout114.xml"/></Relationships>
</file>

<file path=ppt/slides/_rels/slide4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14.xml"/></Relationships>
</file>

<file path=ppt/slides/_rels/slide4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14.xml"/></Relationships>
</file>

<file path=ppt/slides/_rels/slide4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14.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7.xml"/><Relationship Id="rId1" Type="http://schemas.openxmlformats.org/officeDocument/2006/relationships/slideLayout" Target="../slideLayouts/slideLayout126.xml"/></Relationships>
</file>

<file path=ppt/slides/_rels/slide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8.xml"/><Relationship Id="rId1" Type="http://schemas.openxmlformats.org/officeDocument/2006/relationships/slideLayout" Target="../slideLayouts/slideLayout127.xml"/><Relationship Id="rId4" Type="http://schemas.openxmlformats.org/officeDocument/2006/relationships/image" Target="../media/image92.jpeg"/></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9.xml"/><Relationship Id="rId1" Type="http://schemas.openxmlformats.org/officeDocument/2006/relationships/slideLayout" Target="../slideLayouts/slideLayout128.xml"/></Relationships>
</file>

<file path=ppt/slides/_rels/slide5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0.xml"/><Relationship Id="rId1" Type="http://schemas.openxmlformats.org/officeDocument/2006/relationships/slideLayout" Target="../slideLayouts/slideLayout114.xml"/><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16.xml"/></Relationships>
</file>

<file path=ppt/slides/_rels/slide5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16.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1.xml"/><Relationship Id="rId1" Type="http://schemas.openxmlformats.org/officeDocument/2006/relationships/slideLayout" Target="../slideLayouts/slideLayout114.xml"/><Relationship Id="rId4" Type="http://schemas.openxmlformats.org/officeDocument/2006/relationships/image" Target="../media/image77.jpeg"/></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14.xml"/></Relationships>
</file>

<file path=ppt/slides/_rels/slide5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14.xml"/></Relationships>
</file>

<file path=ppt/slides/_rels/slide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3.xml"/><Relationship Id="rId4" Type="http://schemas.openxmlformats.org/officeDocument/2006/relationships/image" Target="../media/image43.jpeg"/></Relationships>
</file>

<file path=ppt/slides/_rels/slide6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14.xml"/></Relationships>
</file>

<file path=ppt/slides/_rels/slide6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14.xml"/></Relationships>
</file>

<file path=ppt/slides/_rels/slide6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14.xml"/></Relationships>
</file>

<file path=ppt/slides/_rels/slide6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14.xml"/></Relationships>
</file>

<file path=ppt/slides/_rels/slide6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2.xml"/><Relationship Id="rId1" Type="http://schemas.openxmlformats.org/officeDocument/2006/relationships/slideLayout" Target="../slideLayouts/slideLayout129.xml"/><Relationship Id="rId4" Type="http://schemas.openxmlformats.org/officeDocument/2006/relationships/image" Target="../media/image106.png"/></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3.xml"/><Relationship Id="rId1" Type="http://schemas.openxmlformats.org/officeDocument/2006/relationships/slideLayout" Target="../slideLayouts/slideLayout130.xml"/></Relationships>
</file>

<file path=ppt/slides/_rels/slide6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4.xml"/><Relationship Id="rId1" Type="http://schemas.openxmlformats.org/officeDocument/2006/relationships/slideLayout" Target="../slideLayouts/slideLayout130.xml"/><Relationship Id="rId4" Type="http://schemas.openxmlformats.org/officeDocument/2006/relationships/image" Target="../media/image109.jpeg"/></Relationships>
</file>

<file path=ppt/slides/_rels/slide6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13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6.xml"/><Relationship Id="rId1" Type="http://schemas.openxmlformats.org/officeDocument/2006/relationships/slideLayout" Target="../slideLayouts/slideLayout114.xml"/></Relationships>
</file>

<file path=ppt/slides/_rels/slide7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14.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114.xml"/><Relationship Id="rId4" Type="http://schemas.openxmlformats.org/officeDocument/2006/relationships/image" Target="../media/image112.jpeg"/></Relationships>
</file>

<file path=ppt/slides/_rels/slide7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8.xml"/><Relationship Id="rId1" Type="http://schemas.openxmlformats.org/officeDocument/2006/relationships/slideLayout" Target="../slideLayouts/slideLayout114.xml"/><Relationship Id="rId4" Type="http://schemas.openxmlformats.org/officeDocument/2006/relationships/image" Target="../media/image114.jpeg"/></Relationships>
</file>

<file path=ppt/slides/_rels/slide7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9.xml"/><Relationship Id="rId1" Type="http://schemas.openxmlformats.org/officeDocument/2006/relationships/slideLayout" Target="../slideLayouts/slideLayout114.xml"/></Relationships>
</file>

<file path=ppt/slides/_rels/slide7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14.xml"/></Relationships>
</file>

<file path=ppt/slides/_rels/slide7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14.xml"/></Relationships>
</file>

<file path=ppt/slides/_rels/slide7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14.xml"/></Relationships>
</file>

<file path=ppt/slides/_rels/slide7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0.xml"/><Relationship Id="rId1" Type="http://schemas.openxmlformats.org/officeDocument/2006/relationships/slideLayout" Target="../slideLayouts/slideLayout114.xml"/><Relationship Id="rId4" Type="http://schemas.openxmlformats.org/officeDocument/2006/relationships/image" Target="../media/image121.jpeg"/></Relationships>
</file>

<file path=ppt/slides/_rels/slide7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14.xml"/></Relationships>
</file>

<file path=ppt/slides/_rels/slide8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14.xml"/></Relationships>
</file>

<file path=ppt/slides/_rels/slide8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14.xml"/></Relationships>
</file>

<file path=ppt/slides/_rels/slide8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26.jpeg"/><Relationship Id="rId1" Type="http://schemas.openxmlformats.org/officeDocument/2006/relationships/slideLayout" Target="../slideLayouts/slideLayout175.xml"/><Relationship Id="rId4" Type="http://schemas.openxmlformats.org/officeDocument/2006/relationships/image" Target="../media/image43.jpeg"/></Relationships>
</file>

<file path=ppt/slides/_rels/slide8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70.xml"/></Relationships>
</file>

<file path=ppt/slides/_rels/slide8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70.xml"/></Relationships>
</file>

<file path=ppt/slides/_rels/slide8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70.xml"/></Relationships>
</file>

<file path=ppt/slides/_rels/slide89.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70.xml"/></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70.xml"/></Relationships>
</file>

<file path=ppt/slides/_rels/slide9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70.xml"/></Relationships>
</file>

<file path=ppt/slides/_rels/slide9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70.xml"/></Relationships>
</file>

<file path=ppt/slides/_rels/slide9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70.xml"/></Relationships>
</file>

<file path=ppt/slides/_rels/slide9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70.xml"/></Relationships>
</file>

<file path=ppt/slides/_rels/slide9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70.xml"/></Relationships>
</file>

<file path=ppt/slides/_rels/slide9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70.xml"/></Relationships>
</file>

<file path=ppt/slides/_rels/slide9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75.xml"/></Relationships>
</file>

<file path=ppt/slides/_rels/slide9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51.xml"/><Relationship Id="rId1" Type="http://schemas.openxmlformats.org/officeDocument/2006/relationships/slideLayout" Target="../slideLayouts/slideLayout6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E2653-7D90-4C8E-97C2-7ADC27143E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إعداد الإثني عشر من قبل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74-97</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629743" y="3107278"/>
            <a:ext cx="7921782"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ينسحب المسيح من الخدمة العلنية ليعلم الرسل كيف يستمرون في الخدمة التي سلمها الاب له حيث سينتهي رفضه قريباً بالموت</a:t>
            </a:r>
            <a:endParaRPr kumimoji="0" lang="en-US" sz="24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0D33AEA9-9540-469D-84FC-858C0296D059}"/>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تلخيص القسم معتمد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CA7BA88-3B0B-46C5-7E4F-050CF50C08E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lvl="0" algn="ctr" defTabSz="457150">
              <a:spcBef>
                <a:spcPct val="20000"/>
              </a:spcBef>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6365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004048" y="609600"/>
            <a:ext cx="4139952" cy="1143000"/>
          </a:xfrm>
        </p:spPr>
        <p:txBody>
          <a:bodyPr/>
          <a:lstStyle/>
          <a:p>
            <a:pPr algn="ctr" eaLnBrk="1" hangingPunct="1">
              <a:defRPr/>
            </a:pPr>
            <a:r>
              <a:rPr lang="ar-JO" sz="4000" dirty="0">
                <a:latin typeface="Arial" panose="020B0604020202020204" pitchFamily="34" charset="0"/>
                <a:cs typeface="Arial" panose="020B0604020202020204" pitchFamily="34" charset="0"/>
              </a:rPr>
              <a:t>المدن اليونانية           في فلسطين</a:t>
            </a:r>
            <a:endParaRPr lang="en-US" sz="4000" dirty="0">
              <a:latin typeface="Arial" panose="020B0604020202020204" pitchFamily="34" charset="0"/>
              <a:cs typeface="Arial" panose="020B0604020202020204" pitchFamily="34" charset="0"/>
            </a:endParaRPr>
          </a:p>
        </p:txBody>
      </p:sp>
      <p:pic>
        <p:nvPicPr>
          <p:cNvPr id="77826" name="Picture 3" descr="Hasmonean Jokes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2180" y="0"/>
            <a:ext cx="53991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0" name="Text Box 4"/>
          <p:cNvSpPr txBox="1">
            <a:spLocks noChangeArrowheads="1"/>
          </p:cNvSpPr>
          <p:nvPr/>
        </p:nvSpPr>
        <p:spPr bwMode="auto">
          <a:xfrm>
            <a:off x="8224531" y="76200"/>
            <a:ext cx="81189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C3A3DA-F27A-4EF3-8308-0F60729E26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ذ. رفض في مجدل</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15: 39-16: 4، مرقس 8: 9ب-12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رفض يسوع إعطاء آية</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أخرى للقادة الدينيين غير المؤمنين إلا عن قيامته لأنهم رفضوه في عدم إيمان وليس بسبب نقص الآيات الكافية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444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Sea of Gali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Rectangle 3"/>
          <p:cNvSpPr>
            <a:spLocks noGrp="1" noChangeArrowheads="1"/>
          </p:cNvSpPr>
          <p:nvPr>
            <p:ph type="title"/>
          </p:nvPr>
        </p:nvSpPr>
        <p:spPr>
          <a:xfrm>
            <a:off x="0" y="0"/>
            <a:ext cx="8229600" cy="1143000"/>
          </a:xfrm>
          <a:solidFill>
            <a:schemeClr val="bg1"/>
          </a:solidFill>
        </p:spPr>
        <p:txBody>
          <a:bodyPr/>
          <a:lstStyle/>
          <a:p>
            <a:pPr eaLnBrk="1" hangingPunct="1">
              <a:defRPr/>
            </a:pPr>
            <a:r>
              <a:rPr lang="ar-JO" sz="5400" b="1" dirty="0">
                <a:solidFill>
                  <a:schemeClr val="tx1"/>
                </a:solidFill>
                <a:latin typeface="Arial" panose="020B0604020202020204" pitchFamily="34" charset="0"/>
                <a:cs typeface="Arial" panose="020B0604020202020204" pitchFamily="34" charset="0"/>
              </a:rPr>
              <a:t>طبرية على بحر الجليل</a:t>
            </a:r>
            <a:endParaRPr lang="en-US" sz="5400" b="1" dirty="0">
              <a:solidFill>
                <a:schemeClr val="tx1"/>
              </a:solidFill>
              <a:latin typeface="Arial" panose="020B0604020202020204" pitchFamily="34" charset="0"/>
              <a:cs typeface="Arial" panose="020B0604020202020204" pitchFamily="34" charset="0"/>
            </a:endParaRPr>
          </a:p>
        </p:txBody>
      </p:sp>
      <p:sp>
        <p:nvSpPr>
          <p:cNvPr id="27652" name="Line 4"/>
          <p:cNvSpPr>
            <a:spLocks noChangeShapeType="1"/>
          </p:cNvSpPr>
          <p:nvPr/>
        </p:nvSpPr>
        <p:spPr bwMode="auto">
          <a:xfrm flipH="1">
            <a:off x="3962400" y="980728"/>
            <a:ext cx="1617712" cy="1686272"/>
          </a:xfrm>
          <a:prstGeom prst="line">
            <a:avLst/>
          </a:prstGeom>
          <a:noFill/>
          <a:ln w="76200">
            <a:solidFill>
              <a:schemeClr val="bg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sp>
        <p:nvSpPr>
          <p:cNvPr id="27653" name="Text Box 5"/>
          <p:cNvSpPr txBox="1">
            <a:spLocks noChangeArrowheads="1"/>
          </p:cNvSpPr>
          <p:nvPr/>
        </p:nvSpPr>
        <p:spPr bwMode="auto">
          <a:xfrm>
            <a:off x="8494713" y="73025"/>
            <a:ext cx="53091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3300"/>
                </a:solidFill>
                <a:effectLst/>
                <a:uLnTx/>
                <a:uFillTx/>
                <a:latin typeface="Tahoma" charset="0"/>
                <a:ea typeface="ＭＳ Ｐゴシック" charset="0"/>
                <a:cs typeface="+mn-cs"/>
              </a:rPr>
              <a:t>88</a:t>
            </a:r>
            <a:endParaRPr kumimoji="0" lang="en-US" sz="2400" b="1" i="0" u="none" strike="noStrike" kern="1200" cap="none" spc="0" normalizeH="0" baseline="0" noProof="0" dirty="0">
              <a:ln>
                <a:noFill/>
              </a:ln>
              <a:solidFill>
                <a:srgbClr val="663300"/>
              </a:solidFill>
              <a:effectLst/>
              <a:uLnTx/>
              <a:uFillTx/>
              <a:latin typeface="Tahoma" charset="0"/>
              <a:ea typeface="ＭＳ Ｐゴシック" charset="0"/>
              <a:cs typeface="+mn-cs"/>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BA836D-F1FE-4A4E-8EF8-BC7C39F9CE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ر. تحذير بسبب الرفض</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16: 5-12، مرقس 8: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26-13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أنذر المسيح تلاميذه بسبب السلوك المرائي للفريسيين وهيرودس والذي قادهم لرفضه حتى يكون رجاله مدركين من السلوكيات المحتملة داخلهم</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710045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065387-99E9-4F77-823A-A95144A9C4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ز. اعتراف بطرس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16: 13-20، مرقس 8: 27-30، لوقا 9: 18-21</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0280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عند تأكيد بطرس على ألوهية المسيح يعلن يسوع للمرة الأولى أن بطرس والإثني عشر سيمارسون السلطة لتقديم تصريحات رسمية عملت من قبل الله في كيان جديد هو الكنيسة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92601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B648944E-988B-D744-93E6-587CE9154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01E7D359-E627-4EF2-AA3D-242DC19432CE}"/>
              </a:ext>
            </a:extLst>
          </p:cNvPr>
          <p:cNvSpPr/>
          <p:nvPr/>
        </p:nvSpPr>
        <p:spPr>
          <a:xfrm>
            <a:off x="-21188" y="457200"/>
            <a:ext cx="9144001" cy="3293209"/>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١٣ ولما جاء يسوع إلى نواحي قيصريّة فيليبّس سأل تلاميذه قائلاً: «من يقول الناس إني أنا ابن الإنسان؟». </a:t>
            </a:r>
            <a:endParaRPr kumimoji="0" 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١٤ فقالوا: «قومٌ: يوحنّا المعمدان، وَآخرون: إيليّا، وَآخرون: إرميا أو واحد من الأنبياء».</a:t>
            </a:r>
            <a:endParaRPr kumimoji="0" 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١٥ قال لهم: «وَأنتمْ، من تقولون إني أنا؟». </a:t>
            </a:r>
            <a:endParaRPr kumimoji="0" 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١٦ فأجاب سمعان بطرس وقال: «أنت هو المسيح ابن الله الحيِّ!». </a:t>
            </a:r>
            <a:endParaRPr kumimoji="0" lang="en-US" sz="4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8F74BDDF-D366-474A-A7B9-69938BB27CB0}"/>
              </a:ext>
            </a:extLst>
          </p:cNvPr>
          <p:cNvSpPr/>
          <p:nvPr/>
        </p:nvSpPr>
        <p:spPr>
          <a:xfrm>
            <a:off x="-1" y="6200745"/>
            <a:ext cx="9122813" cy="64633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متى 16: 13- 20</a:t>
            </a:r>
            <a:endParaRPr kumimoji="0" lang="en-SG" sz="36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81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758E11C-C688-4846-83EF-C4F039431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183E4AD3-A1CF-419E-BF14-49C3738442B3}"/>
              </a:ext>
            </a:extLst>
          </p:cNvPr>
          <p:cNvSpPr/>
          <p:nvPr/>
        </p:nvSpPr>
        <p:spPr>
          <a:xfrm>
            <a:off x="-110838" y="457200"/>
            <a:ext cx="9144001" cy="392928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١٧ فأجاب يسوع وقال له: «طوبى لك يا سمعان بن يونا، إن لحمًا ودمًا لم يعلن لك، لكن أبي الذي في السّموات.</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١٨ وأنا أقول لك أيضًا: أنت بطرس، وعلى هذه الصخرة أبني كنيستي، وأبواب الجحيم لن تقوى عليها.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١٩ وأعطيك مفاتيح ملكوت السّموات، فكل ما تربطه على الأرض يكون مربوطًا في السّموات. وكل ما تحله على الأرض يكون محلولاً في السّمواتِ».</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٢٠ حينئذ أوصى تلاميذه أن لا يقولوا لأحد إنه يسوع المسيح.</a:t>
            </a:r>
            <a:endParaRPr kumimoji="0" lang="en-SG" sz="44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2CCF84DA-33D0-B645-9800-BCE1C5661EFF}"/>
              </a:ext>
            </a:extLst>
          </p:cNvPr>
          <p:cNvSpPr/>
          <p:nvPr/>
        </p:nvSpPr>
        <p:spPr>
          <a:xfrm>
            <a:off x="-1" y="6200745"/>
            <a:ext cx="9122813" cy="58477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متى 16: 13-20</a:t>
            </a:r>
            <a:endParaRPr kumimoji="0" lang="en-SG" sz="32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2337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
          <p:cNvSpPr>
            <a:spLocks noChangeArrowheads="1"/>
          </p:cNvSpPr>
          <p:nvPr/>
        </p:nvSpPr>
        <p:spPr bwMode="auto">
          <a:xfrm>
            <a:off x="0" y="0"/>
            <a:ext cx="9144000" cy="2133600"/>
          </a:xfrm>
          <a:prstGeom prst="rect">
            <a:avLst/>
          </a:prstGeom>
          <a:solidFill>
            <a:srgbClr val="00009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034" name="Rectangle 2"/>
          <p:cNvSpPr>
            <a:spLocks noGrp="1" noChangeArrowheads="1"/>
          </p:cNvSpPr>
          <p:nvPr>
            <p:ph type="title"/>
          </p:nvPr>
        </p:nvSpPr>
        <p:spPr>
          <a:xfrm>
            <a:off x="0" y="277813"/>
            <a:ext cx="9144000" cy="1322387"/>
          </a:xfrm>
        </p:spPr>
        <p:txBody>
          <a:bodyPr/>
          <a:lstStyle/>
          <a:p>
            <a:pPr marL="719138" indent="-719138" algn="r" eaLnBrk="1" hangingPunct="1">
              <a:defRPr/>
            </a:pPr>
            <a:r>
              <a:rPr lang="ar-JO" sz="3200" dirty="0">
                <a:solidFill>
                  <a:srgbClr val="FFFFFF"/>
                </a:solidFill>
                <a:ea typeface="ＭＳ Ｐゴシック" charset="0"/>
                <a:cs typeface="Arial" panose="020B0604020202020204" pitchFamily="34" charset="0"/>
              </a:rPr>
              <a:t>س. كيف تغلب الله على التحيز الموجود في كنيسة أورشليم؟</a:t>
            </a:r>
            <a:endParaRPr lang="en-US" sz="3200" dirty="0">
              <a:solidFill>
                <a:srgbClr val="FFFFFF"/>
              </a:solidFill>
              <a:ea typeface="ＭＳ Ｐゴシック" charset="0"/>
              <a:cs typeface="Arial" panose="020B0604020202020204" pitchFamily="34" charset="0"/>
            </a:endParaRPr>
          </a:p>
        </p:txBody>
      </p:sp>
      <p:pic>
        <p:nvPicPr>
          <p:cNvPr id="145411" name="Picture 4" descr="Ke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128838"/>
            <a:ext cx="9220200" cy="4805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40" name="Rectangle 8"/>
          <p:cNvSpPr>
            <a:spLocks noChangeArrowheads="1"/>
          </p:cNvSpPr>
          <p:nvPr/>
        </p:nvSpPr>
        <p:spPr bwMode="auto">
          <a:xfrm>
            <a:off x="0" y="1447800"/>
            <a:ext cx="9144000" cy="609600"/>
          </a:xfrm>
          <a:prstGeom prst="rect">
            <a:avLst/>
          </a:prstGeom>
          <a:noFill/>
          <a:ln w="9525">
            <a:noFill/>
            <a:miter lim="800000"/>
            <a:headEnd/>
            <a:tailEnd/>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 تدريجياً</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5413" name="Text Box 9"/>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108</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5414" name="TextBox 1"/>
          <p:cNvSpPr txBox="1">
            <a:spLocks noChangeArrowheads="1"/>
          </p:cNvSpPr>
          <p:nvPr/>
        </p:nvSpPr>
        <p:spPr bwMode="auto">
          <a:xfrm>
            <a:off x="582155" y="5693494"/>
            <a:ext cx="1210589" cy="83099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 2</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3" name="Trapezoid 2"/>
          <p:cNvSpPr/>
          <p:nvPr/>
        </p:nvSpPr>
        <p:spPr bwMode="auto">
          <a:xfrm rot="10800000">
            <a:off x="2339975" y="5876925"/>
            <a:ext cx="1655763" cy="647700"/>
          </a:xfrm>
          <a:prstGeom prst="trapezoi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038" name="Text Box 6"/>
          <p:cNvSpPr txBox="1">
            <a:spLocks noChangeArrowheads="1"/>
          </p:cNvSpPr>
          <p:nvPr/>
        </p:nvSpPr>
        <p:spPr bwMode="auto">
          <a:xfrm>
            <a:off x="2684463" y="6477000"/>
            <a:ext cx="12954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35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rapezoid 12"/>
          <p:cNvSpPr/>
          <p:nvPr/>
        </p:nvSpPr>
        <p:spPr bwMode="auto">
          <a:xfrm rot="10800000">
            <a:off x="4572000" y="5876925"/>
            <a:ext cx="1655763" cy="647700"/>
          </a:xfrm>
          <a:prstGeom prst="trapezoi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039" name="Text Box 7"/>
          <p:cNvSpPr txBox="1">
            <a:spLocks noChangeArrowheads="1"/>
          </p:cNvSpPr>
          <p:nvPr/>
        </p:nvSpPr>
        <p:spPr bwMode="auto">
          <a:xfrm>
            <a:off x="4800600" y="6477000"/>
            <a:ext cx="12954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5419" name="TextBox 10"/>
          <p:cNvSpPr txBox="1">
            <a:spLocks noChangeArrowheads="1"/>
          </p:cNvSpPr>
          <p:nvPr/>
        </p:nvSpPr>
        <p:spPr bwMode="auto">
          <a:xfrm>
            <a:off x="2646584" y="5694363"/>
            <a:ext cx="123463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السامريون</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 8</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45420" name="TextBox 13"/>
          <p:cNvSpPr txBox="1">
            <a:spLocks noChangeArrowheads="1"/>
          </p:cNvSpPr>
          <p:nvPr/>
        </p:nvSpPr>
        <p:spPr bwMode="auto">
          <a:xfrm>
            <a:off x="4799269" y="5732463"/>
            <a:ext cx="139172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الأمم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 10</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45421" name="TextBox 14"/>
          <p:cNvSpPr txBox="1">
            <a:spLocks noChangeArrowheads="1"/>
          </p:cNvSpPr>
          <p:nvPr/>
        </p:nvSpPr>
        <p:spPr bwMode="auto">
          <a:xfrm>
            <a:off x="2784561" y="2133600"/>
            <a:ext cx="3443202"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مفاتيح الملكوت لدى بطرس</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4037" name="Text Box 5"/>
          <p:cNvSpPr txBox="1">
            <a:spLocks noChangeArrowheads="1"/>
          </p:cNvSpPr>
          <p:nvPr/>
        </p:nvSpPr>
        <p:spPr bwMode="auto">
          <a:xfrm>
            <a:off x="539750" y="6500192"/>
            <a:ext cx="12954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33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Effect transition="in" filter="fade">
                                      <p:cBhvr>
                                        <p:cTn id="7" dur="500"/>
                                        <p:tgtEl>
                                          <p:spTgt spid="440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7"/>
                                        </p:tgtEl>
                                        <p:attrNameLst>
                                          <p:attrName>style.visibility</p:attrName>
                                        </p:attrNameLst>
                                      </p:cBhvr>
                                      <p:to>
                                        <p:strVal val="visible"/>
                                      </p:to>
                                    </p:set>
                                    <p:animEffect transition="in" filter="fade">
                                      <p:cBhvr>
                                        <p:cTn id="12" dur="500"/>
                                        <p:tgtEl>
                                          <p:spTgt spid="44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8"/>
                                        </p:tgtEl>
                                        <p:attrNameLst>
                                          <p:attrName>style.visibility</p:attrName>
                                        </p:attrNameLst>
                                      </p:cBhvr>
                                      <p:to>
                                        <p:strVal val="visible"/>
                                      </p:to>
                                    </p:set>
                                    <p:animEffect transition="in" filter="fade">
                                      <p:cBhvr>
                                        <p:cTn id="17" dur="500"/>
                                        <p:tgtEl>
                                          <p:spTgt spid="440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039"/>
                                        </p:tgtEl>
                                        <p:attrNameLst>
                                          <p:attrName>style.visibility</p:attrName>
                                        </p:attrNameLst>
                                      </p:cBhvr>
                                      <p:to>
                                        <p:strVal val="visible"/>
                                      </p:to>
                                    </p:set>
                                    <p:animEffect transition="in" filter="fade">
                                      <p:cBhvr>
                                        <p:cTn id="22"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autoUpdateAnimBg="0"/>
      <p:bldP spid="44038" grpId="0" animBg="1" autoUpdateAnimBg="0"/>
      <p:bldP spid="44039" grpId="0" animBg="1" autoUpdateAnimBg="0"/>
      <p:bldP spid="44037" grpId="0" animBg="1"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4427984" y="620688"/>
            <a:ext cx="4716016"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علَّمَ يسوعُ في أثناء ذهابه إلى أورشليم بأنَّ تلاميذَه سيُجابَهون بالمقاومة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8: 27- 10: 52)</a:t>
            </a:r>
            <a:endParaRPr kumimoji="0" lang="en-SG"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4121417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5C52B1-C078-4BA6-ACAE-384A54843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س. تعليمات بخصوص موته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16: 21-23، مرقس 8: 31-33، لوقا 9: 22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يشرح المسيح</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لتلاميذه أنه سيسلم قريباً للموت في أورشليم بأيدي القادة الدينيين لكنه سيقوم في اليوم الثالث، وقد قاوم بطرس الرسالة لأنه لم يفهم ضرورة ذبيحة المسيح عن الخطية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3915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6590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368644"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خلاصة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45" name="Text Box 3"/>
          <p:cNvSpPr txBox="1">
            <a:spLocks noChangeArrowheads="1"/>
          </p:cNvSpPr>
          <p:nvPr/>
        </p:nvSpPr>
        <p:spPr bwMode="auto">
          <a:xfrm>
            <a:off x="8502650" y="152400"/>
            <a:ext cx="58541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73</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46" name="Text Box 4"/>
          <p:cNvSpPr txBox="1">
            <a:spLocks noChangeArrowheads="1"/>
          </p:cNvSpPr>
          <p:nvPr/>
        </p:nvSpPr>
        <p:spPr bwMode="auto">
          <a:xfrm>
            <a:off x="-63500" y="1346200"/>
            <a:ext cx="9315450"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(11: 1- 16: 12) المسيح مرفوض كالمسيّا توقعًا للرفض النهائي للصلب، لذا فهو يقدم فترة قبل المجيئين وقبل استقباله المستقبلي وخدمته للأمم لتعليم إرجاء الملكوت.</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4149" name="Text Box 5"/>
          <p:cNvSpPr txBox="1">
            <a:spLocks noChangeArrowheads="1"/>
          </p:cNvSpPr>
          <p:nvPr/>
        </p:nvSpPr>
        <p:spPr bwMode="auto">
          <a:xfrm>
            <a:off x="228600" y="3214688"/>
            <a:ext cx="8686800"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(16: 13- 20: 34) المسيح يعّد تلاميذه فيما يتعلق بشخصه وبرنامجه لكي يتم تفويض سلطته المسيانية لهم بعد موته.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57200" y="287338"/>
            <a:ext cx="8229600" cy="1130300"/>
          </a:xfrm>
        </p:spPr>
        <p:txBody>
          <a:bodyPr/>
          <a:lstStyle/>
          <a:p>
            <a:pPr rtl="1">
              <a:defRPr/>
            </a:pPr>
            <a:r>
              <a:rPr lang="ar-JO" sz="2800" b="1" kern="1200" dirty="0">
                <a:solidFill>
                  <a:srgbClr val="FFFFFF"/>
                </a:solidFill>
                <a:effectLst/>
                <a:latin typeface="Arial" panose="020B0604020202020204" pitchFamily="34" charset="0"/>
                <a:ea typeface="ＭＳ Ｐゴシック"/>
                <a:cs typeface="Arial" panose="020B0604020202020204" pitchFamily="34" charset="0"/>
              </a:rPr>
              <a:t>16: 13- 20: 34</a:t>
            </a:r>
            <a:r>
              <a:rPr lang="en-US" sz="4800" dirty="0">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p:cTn id="7" dur="500" fill="hold"/>
                                        <p:tgtEl>
                                          <p:spTgt spid="134149"/>
                                        </p:tgtEl>
                                        <p:attrNameLst>
                                          <p:attrName>ppt_w</p:attrName>
                                        </p:attrNameLst>
                                      </p:cBhvr>
                                      <p:tavLst>
                                        <p:tav tm="0">
                                          <p:val>
                                            <p:fltVal val="0"/>
                                          </p:val>
                                        </p:tav>
                                        <p:tav tm="100000">
                                          <p:val>
                                            <p:strVal val="#ppt_w"/>
                                          </p:val>
                                        </p:tav>
                                      </p:tavLst>
                                    </p:anim>
                                    <p:anim calcmode="lin" valueType="num">
                                      <p:cBhvr>
                                        <p:cTn id="8" dur="500" fill="hold"/>
                                        <p:tgtEl>
                                          <p:spTgt spid="134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animBg="1"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E1A3FF-DDA5-4917-800F-764D89351C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ش. تعليمات بخصوص التلمذة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6: 24-28، مرقس 8: 34-9: 1، لوقا 9: 23-27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يعلم المسيح التلاميذ والجمع أنه حتى يصير الإنسان تلميذاً حقيقياً مكرساً  يجب التخلي</a:t>
            </a:r>
            <a:r>
              <a:rPr kumimoji="0" lang="ar-JO" sz="28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عن إرادته وأن يخضع بالكامل للمسيح حتى يتمكن سامعوه أن يقرروا تبعيته بدلاً من تبعية الفريسيين في ضوء دينونة الأمة وحكم المسيح المجيد باعتباره المسيا </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79185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ص. إعلان الملكوت</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تحقيقاً لنبوة المسيح عن رؤية مجده قبل أسبوع واحد تجلى يسوع أمام بطرس ويعقوب ويوحنا ليكشف في صورة مصغرة عن المجد الجوهري الذي سيعلنه للعالم عندما يبدأ ملكه عند المجيء الثاني ويثبت ان المسيح هو الوحيد المستحق الطاعة</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17: 1-8، مرقس 9: 2-8، لوقا 9: 28-36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70276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كارل بلوش، 1865</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تجلي يسوع</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300309"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597899" y="204181"/>
            <a:ext cx="5717135" cy="2169890"/>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60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لماذا بطرس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60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ويعقوب ويوحنا فقط؟</a:t>
            </a:r>
            <a:endParaRPr kumimoji="0" lang="en-US" sz="60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7398327" cy="111628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 29-30</a:t>
            </a:r>
            <a:r>
              <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حماة بطرس</a:t>
            </a: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13: 3</a:t>
            </a:r>
            <a:r>
              <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خطاب جبل الزيتون</a:t>
            </a: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597897" y="4148838"/>
            <a:ext cx="2605272" cy="577011"/>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3200" b="1" i="0"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مع أندراوس</a:t>
            </a:r>
            <a:endParaRPr kumimoji="0" lang="en-US" sz="3200" b="1" i="0"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5717135" cy="1116282"/>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9: 2-13</a:t>
            </a:r>
            <a:r>
              <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التجلي</a:t>
            </a: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14: 33</a:t>
            </a:r>
            <a:r>
              <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جثسيماني</a:t>
            </a:r>
            <a:endParaRPr kumimoji="0" lang="en-US" sz="32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a:t>
            </a:r>
            <a:r>
              <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وصعد بهم إلى جبل عالٍ منفردين وحدهم</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752494" y="668104"/>
            <a:ext cx="4939867" cy="919655"/>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كيف تقوم بإعادة الشحن؟</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722918" y="1784041"/>
            <a:ext cx="4999018" cy="35394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مرقس 6: 30-32</a:t>
            </a:r>
            <a:endPar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 واجتمع الرسل إلى يسوع وأخبروه بكل شيء كل ما فعلوا وكل ما علموا 31 فقال لهم تعالوا أنتم منفردين إلى موضع خلاء واستريحوا قليلاً لأن القادمين والذاهبين كانوا كثيرين ولم تتيسر لهم فرصة للأكل 32 فمضوا في السفينة إلى موضع خلاء منفردين</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4 وظهر لهم إيليا مع موسى وكانا يتكلمان مع يسوع </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ماذا</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رأوا؟</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يوحنا 20: 15 .... ظنوا أنه البستاني</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444915" y="-2008"/>
            <a:ext cx="5699085" cy="501675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 فالتفت لأنظر الصوت الذي تكلم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معي ولما التفت رأيت سبع مناير من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ذهب 13 وفي وسط السبع المناير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شبه ابن إنسان متسربلاً بثوب إلى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الرجلين ومتمنطقاً عند ثدييه بمنطقة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من ذهب 14 وأما رأسه وشعره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فأبيضان كالصوف الأبيض كالثلج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وعيناه كلهيب نار 15 ورجلاه شبه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النحاس النقي كأنهما محميتان في أتون وصوته كصوت مياه كثيرة</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244414B9-013F-4EA9-BB59-D90A5F5F19C1}"/>
              </a:ext>
            </a:extLst>
          </p:cNvPr>
          <p:cNvSpPr txBox="1"/>
          <p:nvPr/>
        </p:nvSpPr>
        <p:spPr>
          <a:xfrm>
            <a:off x="2" y="5548726"/>
            <a:ext cx="9143998" cy="107721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 ومعه في يده اليمنى سبعة كواكب وسيف ماضٍ                    ذو حدين يخرج من فمه ووجهه كالشمس وهي تضيء في قوتها</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رؤيا 1</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67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5394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a:t>
            </a:r>
            <a:r>
              <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4 وظهر لهم إيليا مع موسى وكانا يتكلمان مع يسوع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726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موسى</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إيليا</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يسوع</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5016758"/>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وصعد بهم إلى جبل عالٍ منفردين وحدهم وتغيرت هيئته قدامهم 3 وصارت ثيابه تلمع بيضاء جداً كالثلج لا يقدر قصار على الأرض أن يبيض مثل ذلك 4 وظهر لهم إيليا مع موسى وكانا يتكلمان مع يسوع </a:t>
            </a:r>
            <a:r>
              <a:rPr kumimoji="0" lang="ar-JO"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فجعل بطرس يقول ليسوع يا سيدي جيد أن نكون ههنا فلنصنع ثلاث مظال لك واحدة ولموسى واحدة ولإيليا واحدة      6 لأنه لم يكن يعلم ما يتكلم به </a:t>
            </a:r>
            <a:r>
              <a:rPr kumimoji="0" lang="ar-JO" sz="3200" b="1" i="0" u="none" strike="noStrike" kern="120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إذ كانوا مرتعبين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614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EA98CC-5406-4F8F-BC66-445E05D4A0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ض. تعليمات بخصوص إيليا</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88</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17: 9-13، مرقس 9: 9-13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يعلم المسيح التلاميذ على الجبل أنه على الرغم من مجيء إيليا قبل تاسيس الملكوت فإن نبوة ملاخي بخصوص مجيئه قد تمت في يوحنا المعمدان حيث يرى التلاميذ التناغم في ضرورة ذبيحة المسيح عن الخطية قبل تمجيده</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731891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rPr>
              <a:t>The Second Coming</a:t>
            </a:r>
          </a:p>
        </p:txBody>
      </p:sp>
      <p:sp>
        <p:nvSpPr>
          <p:cNvPr id="145411" name="Title 2"/>
          <p:cNvSpPr txBox="1">
            <a:spLocks/>
          </p:cNvSpPr>
          <p:nvPr/>
        </p:nvSpPr>
        <p:spPr bwMode="auto">
          <a:xfrm>
            <a:off x="-6076" y="4557778"/>
            <a:ext cx="9150076" cy="23002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ملاخي ٤ : ٥-٦</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16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5 هأنذا أرسل إليكم إيليا النبي قبل مجيء يوم الرب اليوم العظيم والمخوف</a:t>
            </a:r>
            <a:r>
              <a:rPr kumimoji="0" lang="ar-JO"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6 </a:t>
            </a: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فيرد قلب الآباء على الأبناء وقلب الأبناء على آبائهم. لئلا آتي وأضرب الأرض بلعن.</a:t>
            </a:r>
          </a:p>
        </p:txBody>
      </p:sp>
    </p:spTree>
    <p:extLst>
      <p:ext uri="{BB962C8B-B14F-4D97-AF65-F5344CB8AC3E}">
        <p14:creationId xmlns:p14="http://schemas.microsoft.com/office/powerpoint/2010/main" val="2983595271"/>
      </p:ext>
    </p:extLst>
  </p:cSld>
  <p:clrMapOvr>
    <a:overrideClrMapping bg1="lt1" tx1="dk1" bg2="lt2" tx2="dk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ar-JO" sz="2800" dirty="0">
                <a:solidFill>
                  <a:srgbClr val="FFFFFF"/>
                </a:solidFill>
                <a:cs typeface="Arial" panose="020B0604020202020204" pitchFamily="34" charset="0"/>
              </a:rPr>
              <a:t>التوقعات: إيليا، المسيح، المملكة</a:t>
            </a:r>
            <a:endParaRPr lang="en-US" sz="2800" dirty="0">
              <a:solidFill>
                <a:srgbClr val="FFFFFF"/>
              </a:solidFill>
              <a:cs typeface="Arial" panose="020B0604020202020204" pitchFamily="34" charset="0"/>
            </a:endParaRP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0" name="Text Box 4"/>
          <p:cNvSpPr txBox="1">
            <a:spLocks noChangeArrowheads="1"/>
          </p:cNvSpPr>
          <p:nvPr/>
        </p:nvSpPr>
        <p:spPr bwMode="auto">
          <a:xfrm>
            <a:off x="35496" y="6453336"/>
            <a:ext cx="8784976" cy="307678"/>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مقتبس من مارك ل. بيلي، كلية دالاس اللاهوتية ملاحظات صفية، 1986</a:t>
            </a:r>
            <a:endParaRPr kumimoji="0" lang="en-US" sz="1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نب</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a:t>
            </a: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4"/>
          <p:cNvSpPr txBox="1">
            <a:spLocks noChangeArrowheads="1"/>
          </p:cNvSpPr>
          <p:nvPr/>
        </p:nvSpPr>
        <p:spPr bwMode="auto">
          <a:xfrm>
            <a:off x="1331640" y="1168877"/>
            <a:ext cx="1944216" cy="369233"/>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هذا العصر</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العصر القادم</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4"/>
          <p:cNvSpPr txBox="1">
            <a:spLocks noChangeArrowheads="1"/>
          </p:cNvSpPr>
          <p:nvPr/>
        </p:nvSpPr>
        <p:spPr bwMode="auto">
          <a:xfrm>
            <a:off x="5508104" y="1610216"/>
            <a:ext cx="2088232" cy="784731"/>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ملكوت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3"/>
            <a:ext cx="2735263" cy="1998111"/>
            <a:chOff x="431540" y="4149080"/>
            <a:chExt cx="2736304" cy="1997730"/>
          </a:xfrm>
        </p:grpSpPr>
        <p:sp>
          <p:nvSpPr>
            <p:cNvPr id="12" name="Text Box 4"/>
            <p:cNvSpPr txBox="1">
              <a:spLocks noChangeArrowheads="1"/>
            </p:cNvSpPr>
            <p:nvPr/>
          </p:nvSpPr>
          <p:spPr bwMode="auto">
            <a:xfrm>
              <a:off x="431540" y="4617132"/>
              <a:ext cx="2736304" cy="784680"/>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مجيء المسيح الاول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الرفض</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1"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إسرائيل</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البركة للأمم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6" name="Group 35"/>
          <p:cNvGrpSpPr>
            <a:grpSpLocks/>
          </p:cNvGrpSpPr>
          <p:nvPr/>
        </p:nvGrpSpPr>
        <p:grpSpPr bwMode="auto">
          <a:xfrm>
            <a:off x="6012656" y="4510109"/>
            <a:ext cx="2807493" cy="1998110"/>
            <a:chOff x="359281" y="4149081"/>
            <a:chExt cx="2808563" cy="1997729"/>
          </a:xfrm>
        </p:grpSpPr>
        <p:sp>
          <p:nvSpPr>
            <p:cNvPr id="37" name="Text Box 4"/>
            <p:cNvSpPr txBox="1">
              <a:spLocks noChangeArrowheads="1"/>
            </p:cNvSpPr>
            <p:nvPr/>
          </p:nvSpPr>
          <p:spPr bwMode="auto">
            <a:xfrm>
              <a:off x="359281" y="4604228"/>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مجيء الثاني</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 name="Text Box 4"/>
            <p:cNvSpPr txBox="1">
              <a:spLocks noChangeArrowheads="1"/>
            </p:cNvSpPr>
            <p:nvPr/>
          </p:nvSpPr>
          <p:spPr bwMode="auto">
            <a:xfrm>
              <a:off x="791580" y="4149081"/>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استقبال</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9"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الأمم</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استعادة إسرائيل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245065" y="3800442"/>
            <a:ext cx="6919323" cy="415571"/>
            <a:chOff x="244863" y="3800073"/>
            <a:chExt cx="6919425" cy="416737"/>
          </a:xfrm>
        </p:grpSpPr>
        <p:sp>
          <p:nvSpPr>
            <p:cNvPr id="11" name="Text Box 4"/>
            <p:cNvSpPr txBox="1">
              <a:spLocks noChangeArrowheads="1"/>
            </p:cNvSpPr>
            <p:nvPr/>
          </p:nvSpPr>
          <p:spPr bwMode="auto">
            <a:xfrm>
              <a:off x="244863" y="3846442"/>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7" name="Group 301076"/>
          <p:cNvGrpSpPr>
            <a:grpSpLocks/>
          </p:cNvGrpSpPr>
          <p:nvPr/>
        </p:nvGrpSpPr>
        <p:grpSpPr bwMode="auto">
          <a:xfrm>
            <a:off x="1403353" y="3500434"/>
            <a:ext cx="7489822" cy="1061829"/>
            <a:chOff x="1402634" y="3501008"/>
            <a:chExt cx="7489846" cy="1061924"/>
          </a:xfrm>
        </p:grpSpPr>
        <p:sp>
          <p:nvSpPr>
            <p:cNvPr id="14" name="Text Box 4"/>
            <p:cNvSpPr txBox="1">
              <a:spLocks noChangeArrowheads="1"/>
            </p:cNvSpPr>
            <p:nvPr/>
          </p:nvSpPr>
          <p:spPr bwMode="auto">
            <a:xfrm>
              <a:off x="3059832" y="3501008"/>
              <a:ext cx="3384376" cy="1061924"/>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أسرار المملكة</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متى 13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9" name="Text Box 4"/>
            <p:cNvSpPr txBox="1">
              <a:spLocks noChangeArrowheads="1"/>
            </p:cNvSpPr>
            <p:nvPr/>
          </p:nvSpPr>
          <p:spPr bwMode="auto">
            <a:xfrm>
              <a:off x="1402634" y="3800073"/>
              <a:ext cx="972304" cy="369365"/>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المملكة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مملكة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5" name="Group 301074"/>
          <p:cNvGrpSpPr>
            <a:grpSpLocks/>
          </p:cNvGrpSpPr>
          <p:nvPr/>
        </p:nvGrpSpPr>
        <p:grpSpPr bwMode="auto">
          <a:xfrm>
            <a:off x="864005" y="3800449"/>
            <a:ext cx="6911819" cy="382654"/>
            <a:chOff x="863531" y="3800073"/>
            <a:chExt cx="6912456" cy="383727"/>
          </a:xfrm>
        </p:grpSpPr>
        <p:sp>
          <p:nvSpPr>
            <p:cNvPr id="28" name="Text Box 4"/>
            <p:cNvSpPr txBox="1">
              <a:spLocks noChangeArrowheads="1"/>
            </p:cNvSpPr>
            <p:nvPr/>
          </p:nvSpPr>
          <p:spPr bwMode="auto">
            <a:xfrm>
              <a:off x="863531" y="3800073"/>
              <a:ext cx="648130"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3" name="Text Box 4"/>
            <p:cNvSpPr txBox="1">
              <a:spLocks noChangeArrowheads="1"/>
            </p:cNvSpPr>
            <p:nvPr/>
          </p:nvSpPr>
          <p:spPr bwMode="auto">
            <a:xfrm>
              <a:off x="6984842" y="3813432"/>
              <a:ext cx="791145"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8064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13 لكن أقول لكم إن إيليا أيضاً قد أتى وعملوا به كل ما أرادوا كما هو مكتوب عنه  </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1938992"/>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سؤال جيد</a:t>
            </a:r>
            <a:endPar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يأتي إيليا أولاً ؟</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523220"/>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3: 1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هأنذا أرسل ملاكي فيهيء الطريق أمامي</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523220"/>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4: 5</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هأنذا أرسل إليكم إيليا النبي قبل مجيء يوم الرب </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2677656"/>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اثبات سلطة                      الكتاب المقدس</a:t>
            </a:r>
            <a:endPar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يعاني المسيح؟</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732193"/>
            <a:ext cx="8600460" cy="954107"/>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مز 69: 20-21</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العار قد كسر قلبي فمرضت انتظرت رقة فلم تكن ومعزين فلم أجد ويجعلون في طعامي علقماً وفي عطشي يسقونني خلاً</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4686300"/>
            <a:ext cx="8600460" cy="954107"/>
          </a:xfrm>
          <a:prstGeom prst="rect">
            <a:avLst/>
          </a:prstGeom>
          <a:solidFill>
            <a:srgbClr val="F2F2F2">
              <a:alpha val="80000"/>
            </a:srgbClr>
          </a:solid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أشعياء 53: 5  </a:t>
            </a:r>
            <a:r>
              <a:rPr kumimoji="0" lang="ar-JO" sz="2800" b="1" i="0" u="none" strike="noStrike" kern="1200" cap="none" spc="0" normalizeH="0" baseline="0" noProof="0" dirty="0">
                <a:ln>
                  <a:noFill/>
                </a:ln>
                <a:solidFill>
                  <a:prstClr val="black"/>
                </a:solidFill>
                <a:effectLst/>
                <a:uLnTx/>
                <a:uFillTx/>
                <a:latin typeface="system-ui"/>
                <a:ea typeface="+mn-ea"/>
                <a:cs typeface="Arial" panose="020B0604020202020204" pitchFamily="34" charset="0"/>
              </a:rPr>
              <a:t>وهو مجروح لأجل معاصينا مسحوق لأجل آثامنا تأديب سلامنا عليه وبحبره شفينا</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255454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a:t>
            </a:r>
            <a:r>
              <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13 لكن أقول لكم إن إيليا أيضاً قد أتى</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وعملوا به كل ما أرادوا كما هو مكتوب عنه  </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1759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4056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بأي سلطان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يستطيع يسوع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أن يصرح بأن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يوحنا المعمدان تمم النبوات عن إيليا؟</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nvGraphicFramePr>
        <p:xfrm>
          <a:off x="482599" y="836080"/>
          <a:ext cx="8178801" cy="4027812"/>
        </p:xfrm>
        <a:graphic>
          <a:graphicData uri="http://schemas.openxmlformats.org/drawingml/2006/table">
            <a:tbl>
              <a:tblPr firstRow="1" bandRow="1">
                <a:noFill/>
                <a:tableStyleId>{5C22544A-7EE6-4342-B048-85BDC9FD1C3A}</a:tableStyleId>
              </a:tblPr>
              <a:tblGrid>
                <a:gridCol w="426333">
                  <a:extLst>
                    <a:ext uri="{9D8B030D-6E8A-4147-A177-3AD203B41FA5}">
                      <a16:colId xmlns:a16="http://schemas.microsoft.com/office/drawing/2014/main" val="343343791"/>
                    </a:ext>
                  </a:extLst>
                </a:gridCol>
                <a:gridCol w="3045551">
                  <a:extLst>
                    <a:ext uri="{9D8B030D-6E8A-4147-A177-3AD203B41FA5}">
                      <a16:colId xmlns:a16="http://schemas.microsoft.com/office/drawing/2014/main" val="3589267237"/>
                    </a:ext>
                  </a:extLst>
                </a:gridCol>
                <a:gridCol w="1187533">
                  <a:extLst>
                    <a:ext uri="{9D8B030D-6E8A-4147-A177-3AD203B41FA5}">
                      <a16:colId xmlns:a16="http://schemas.microsoft.com/office/drawing/2014/main" val="2403966217"/>
                    </a:ext>
                  </a:extLst>
                </a:gridCol>
                <a:gridCol w="1534554">
                  <a:extLst>
                    <a:ext uri="{9D8B030D-6E8A-4147-A177-3AD203B41FA5}">
                      <a16:colId xmlns:a16="http://schemas.microsoft.com/office/drawing/2014/main" val="3204653995"/>
                    </a:ext>
                  </a:extLst>
                </a:gridCol>
                <a:gridCol w="1374900">
                  <a:extLst>
                    <a:ext uri="{9D8B030D-6E8A-4147-A177-3AD203B41FA5}">
                      <a16:colId xmlns:a16="http://schemas.microsoft.com/office/drawing/2014/main" val="1365574229"/>
                    </a:ext>
                  </a:extLst>
                </a:gridCol>
                <a:gridCol w="609930">
                  <a:extLst>
                    <a:ext uri="{9D8B030D-6E8A-4147-A177-3AD203B41FA5}">
                      <a16:colId xmlns:a16="http://schemas.microsoft.com/office/drawing/2014/main" val="1078049029"/>
                    </a:ext>
                  </a:extLst>
                </a:gridCol>
              </a:tblGrid>
              <a:tr h="463089">
                <a:tc>
                  <a:txBody>
                    <a:bodyPr/>
                    <a:lstStyle/>
                    <a:p>
                      <a:pPr algn="ctr" fontAlgn="b"/>
                      <a:r>
                        <a:rPr lang="en-US" sz="1600" b="1" i="0" u="sng" strike="noStrike" cap="none" spc="0" dirty="0">
                          <a:solidFill>
                            <a:schemeClr val="bg1"/>
                          </a:solidFill>
                          <a:effectLst/>
                          <a:latin typeface="Arial" panose="020B0604020202020204" pitchFamily="34" charset="0"/>
                          <a:cs typeface="Arial" panose="020B0604020202020204" pitchFamily="34" charset="0"/>
                        </a:rPr>
                        <a:t>#</a:t>
                      </a: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العنوان</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مت</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مر</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لو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fontAlgn="b"/>
                      <a:r>
                        <a:rPr lang="ar-JO" sz="1600" b="1" i="0" u="sng" strike="noStrike" cap="none" spc="0" dirty="0">
                          <a:solidFill>
                            <a:schemeClr val="bg1"/>
                          </a:solidFill>
                          <a:effectLst/>
                          <a:latin typeface="Arial" panose="020B0604020202020204" pitchFamily="34" charset="0"/>
                          <a:cs typeface="Arial" panose="020B0604020202020204" pitchFamily="34" charset="0"/>
                        </a:rPr>
                        <a:t>يو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الكثيرين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4: 23-24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32-34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2</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يطرد الشياطين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4: 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39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7: 18-23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3</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يطهر الأبرص</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8: 1-4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مر 1: 40-45</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5: 12-16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4</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عبد قائد المئة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مت 8: 5-13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لو 7: 1-10</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6">
                  <a:txBody>
                    <a:bodyPr/>
                    <a:lstStyle/>
                    <a:p>
                      <a:pPr algn="ctr" fontAlgn="b"/>
                      <a:r>
                        <a:rPr lang="en-US" sz="2000" b="1" i="0" u="none" strike="noStrike" cap="none" spc="0" dirty="0">
                          <a:solidFill>
                            <a:schemeClr val="tx1"/>
                          </a:solidFill>
                          <a:effectLst/>
                          <a:latin typeface="Arial" panose="020B0604020202020204" pitchFamily="34" charset="0"/>
                          <a:cs typeface="Arial" panose="020B060402020202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21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8702653"/>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59</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20: 19-23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60</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 لتوما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20: 26-29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fontAlgn="b"/>
                      <a:r>
                        <a:rPr lang="ar-JO" sz="2000" b="1" i="0" u="none" strike="noStrike" dirty="0">
                          <a:solidFill>
                            <a:srgbClr val="000000"/>
                          </a:solidFill>
                          <a:effectLst/>
                          <a:latin typeface="Arial" panose="020B0604020202020204" pitchFamily="34" charset="0"/>
                          <a:cs typeface="Arial" panose="020B0604020202020204" pitchFamily="34" charset="0"/>
                        </a:rPr>
                        <a:t>61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يصنع صيد سمك معجزي (يوحنا)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fontAlgn="b"/>
                      <a:r>
                        <a:rPr lang="ar-JO" sz="1100" b="1" i="0" u="none" strike="noStrike" dirty="0">
                          <a:solidFill>
                            <a:srgbClr val="000000"/>
                          </a:solidFill>
                          <a:effectLst/>
                          <a:latin typeface="Arial" panose="020B0604020202020204" pitchFamily="34" charset="0"/>
                          <a:cs typeface="Arial" panose="020B0604020202020204" pitchFamily="34" charset="0"/>
                        </a:rPr>
                        <a:t>يو 21: 4-6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4D2E7549-4E47-3774-9B85-DCA2A23AE2EF}"/>
              </a:ext>
            </a:extLst>
          </p:cNvPr>
          <p:cNvSpPr/>
          <p:nvPr/>
        </p:nvSpPr>
        <p:spPr>
          <a:xfrm rot="21072619">
            <a:off x="805792" y="2876981"/>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1500" b="1" i="0" u="none" strike="noStrike" kern="1200" cap="none" spc="0" normalizeH="0" baseline="0" noProof="0" dirty="0">
                <a:ln/>
                <a:solidFill>
                  <a:srgbClr val="FF0000"/>
                </a:solidFill>
                <a:effectLst/>
                <a:uLnTx/>
                <a:uFillTx/>
                <a:latin typeface="Calibri" panose="020F0502020204030204"/>
                <a:ea typeface="+mn-ea"/>
                <a:cs typeface="Arial" panose="020B0604020202020204" pitchFamily="34" charset="0"/>
              </a:rPr>
              <a:t>61 معجزة</a:t>
            </a:r>
            <a:endParaRPr kumimoji="0" lang="en-US" sz="11500" b="1" i="0" u="none" strike="noStrike" kern="1200" cap="none" spc="0" normalizeH="0" baseline="0" noProof="0" dirty="0">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60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D7C091AE-E0EF-4253-BEB2-5391D10668F2}"/>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مرتعبين</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a:t>
            </a: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في محضر </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 التلاميذ</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أسئلة التلاميذ أجيبت من </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98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9" end="9"/>
                                            </p:txEl>
                                          </p:spTgt>
                                        </p:tgtEl>
                                        <p:attrNameLst>
                                          <p:attrName>style.visibility</p:attrName>
                                        </p:attrNameLst>
                                      </p:cBhvr>
                                      <p:to>
                                        <p:strVal val="visible"/>
                                      </p:to>
                                    </p:set>
                                    <p:animEffect transition="in" filter="fade">
                                      <p:cBhvr>
                                        <p:cTn id="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285750" y="2073715"/>
            <a:ext cx="8629649" cy="299304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كن متحولاً</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لا مرتعباً</a:t>
            </a:r>
            <a:endPar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7270C9-4B92-48A1-8B07-2B5DFFD48B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ط. تعليمات بخصوص التبعية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89</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17: 14-21، مرقس 9: 14-29، لوقا 9: 37-43أ</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عندما عجز التلاميذ عن طرد روح شرير من صبي استخدم يسوع هذا الإختبار ليوضح الحرية التي يقدمها لإسرائيل إذا آمنت الأمة وليعلم التلاميذ أن خدمتهم لا يمكن أن تنجح اعتماداً على سلطتهم والمكانة التي حصلوا عليها مسبقاً لكنها ستنجح بالتأكيد من خلال الإيمان المتكل على المسيح</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433724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19C54-BE14-4F6F-BF96-9F2D37151C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ظ. تعليمات إضافية بخصوص موته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90</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17: 22-23، مرقس 9: 30-32، لوقا 9: 43ب-45</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962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يتنبأ يسوع ثانية عن موته وقيامته للتلاميذ ليمكنهم من فهم أن المعاناة تسبق المجد في المسيا نفسه وليس في مسيين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732635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9F9DB3-C7CC-46BB-A6CF-918C6FC178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ع. تعليمات بخصوص البنوية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17: 24-27</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يوجه يسوع بطرس لدفع ضريبة الهيكل الإختيارية عنهما ليمنع توجيه اتهام من السلطات مع أنه بحسب</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سلطات الهيكل فالمسيح وتلاميه معفيين من الضريبة بسبب أنه الشخص الذي تم تكريس الهيكل له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0491449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95EAF7-DFFB-44E6-9B72-7EF427E229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غ. تعليمات بخصوص الإتضاع</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18: 1-5، مرقس 9: 33-37، لوقا 9: 49-50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تبعاً لمجادلة التلاميذ بخصوص من منهم يكون الأعظم في الملكوت يستخدم يسوع طفلاً ليعلمهم الإتضاع والتبعية الضرورية للمناصب العظمى في الملكوت</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991870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CBF46C-AEEF-4509-A7C8-EA698F604E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ف. تعليمات بخصوص الكبرياء</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18: 6-14، مرقس 9: 38-50، لوقا 9: 49-50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بينما يتوقع التلاميذ الثناء على توبيخ طارد الأرواح الشريرة غير المرتبط بالإثني عشر نجد أن يسوع يوبخهم على موقفهم المتفوق الذي أساء إلى مؤمن آخر ويحثهم على إزالة المشكلة الأساسية التي تسببت في الإساءة ويذكرهم انه حتى ما هو قليل في نظر البشر ينال عناية الله</a:t>
            </a:r>
          </a:p>
        </p:txBody>
      </p:sp>
    </p:spTree>
    <p:extLst>
      <p:ext uri="{BB962C8B-B14F-4D97-AF65-F5344CB8AC3E}">
        <p14:creationId xmlns:p14="http://schemas.microsoft.com/office/powerpoint/2010/main" val="7551081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D2F055-AD21-45C1-BA12-1B01B655D4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ق. تعليمات بخصوص الغفران</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94</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18: 15-35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يعلم المسيح التلاميذ أن عليهم أن يغفروا بشكل غير مشروط وكامل بنفس الطريقة التي غفر الله بها لهم</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0439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59350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reconcil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38" y="6350"/>
            <a:ext cx="9136062"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ubtitle 2"/>
          <p:cNvSpPr txBox="1">
            <a:spLocks/>
          </p:cNvSpPr>
          <p:nvPr/>
        </p:nvSpPr>
        <p:spPr bwMode="auto">
          <a:xfrm>
            <a:off x="-36513" y="5263026"/>
            <a:ext cx="9288463" cy="1594973"/>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eaLnBrk="0" fontAlgn="base" hangingPunct="0">
              <a:spcBef>
                <a:spcPct val="0"/>
              </a:spcBef>
              <a:spcAft>
                <a:spcPct val="0"/>
              </a:spcAft>
              <a:defRPr sz="6600" b="1">
                <a:solidFill>
                  <a:srgbClr val="FFFFFF"/>
                </a:solidFill>
                <a:effectLst>
                  <a:glow rad="266700">
                    <a:srgbClr val="000000">
                      <a:alpha val="89000"/>
                    </a:srgbClr>
                  </a:glow>
                </a:effectLst>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rPr>
              <a:t>د. ريك جريفيث</a:t>
            </a:r>
            <a:endParaRPr kumimoji="0" lang="en-US"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rPr>
              <a:t>مؤسسة الدراسات اللاهوتية الأردنية</a:t>
            </a:r>
            <a:endParaRPr kumimoji="0" lang="en-US"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rPr>
              <a:t>BibleStudyDownloads.org</a:t>
            </a:r>
          </a:p>
        </p:txBody>
      </p:sp>
      <p:sp>
        <p:nvSpPr>
          <p:cNvPr id="26625" name="Rectangle 2"/>
          <p:cNvSpPr>
            <a:spLocks noGrp="1" noChangeArrowheads="1"/>
          </p:cNvSpPr>
          <p:nvPr>
            <p:ph type="ctrTitle"/>
          </p:nvPr>
        </p:nvSpPr>
        <p:spPr>
          <a:xfrm>
            <a:off x="0" y="404813"/>
            <a:ext cx="4859338" cy="2447925"/>
          </a:xfrm>
        </p:spPr>
        <p:txBody>
          <a:bodyPr/>
          <a:lstStyle/>
          <a:p>
            <a:pPr eaLnBrk="1" hangingPunct="1">
              <a:defRPr/>
            </a:pPr>
            <a:r>
              <a:rPr lang="ar-JO" sz="4800" dirty="0">
                <a:ea typeface="ＭＳ Ｐゴシック" charset="0"/>
                <a:cs typeface="Arial" panose="020B0604020202020204" pitchFamily="34" charset="0"/>
              </a:rPr>
              <a:t>كيف تسترد</a:t>
            </a:r>
            <a:br>
              <a:rPr lang="ar-JO" sz="4800" dirty="0">
                <a:ea typeface="ＭＳ Ｐゴシック" charset="0"/>
                <a:cs typeface="Arial" panose="020B0604020202020204" pitchFamily="34" charset="0"/>
              </a:rPr>
            </a:br>
            <a:r>
              <a:rPr lang="ar-JO" sz="4800" dirty="0">
                <a:ea typeface="ＭＳ Ｐゴシック" charset="0"/>
                <a:cs typeface="Arial" panose="020B0604020202020204" pitchFamily="34" charset="0"/>
              </a:rPr>
              <a:t>العلاقات؟</a:t>
            </a:r>
            <a:endParaRPr lang="en-US" dirty="0">
              <a:ea typeface="ＭＳ Ｐゴシック" charset="0"/>
              <a:cs typeface="Arial" panose="020B0604020202020204" pitchFamily="34" charset="0"/>
            </a:endParaRPr>
          </a:p>
        </p:txBody>
      </p:sp>
      <p:sp>
        <p:nvSpPr>
          <p:cNvPr id="235524" name="Rectangle 3"/>
          <p:cNvSpPr>
            <a:spLocks noGrp="1" noChangeArrowheads="1"/>
          </p:cNvSpPr>
          <p:nvPr>
            <p:ph type="subTitle" idx="1"/>
          </p:nvPr>
        </p:nvSpPr>
        <p:spPr>
          <a:xfrm>
            <a:off x="1258888" y="6858000"/>
            <a:ext cx="6400800" cy="1752600"/>
          </a:xfrm>
        </p:spPr>
        <p:txBody>
          <a:bodyPr/>
          <a:lstStyle/>
          <a:p>
            <a:pPr eaLnBrk="1" hangingPunct="1"/>
            <a:r>
              <a:rPr lang="ar-JO" sz="4400" dirty="0">
                <a:ea typeface="ＭＳ Ｐゴシック" charset="0"/>
                <a:cs typeface="Arial" panose="020B0604020202020204" pitchFamily="34" charset="0"/>
              </a:rPr>
              <a:t>10 كانون أول 2006</a:t>
            </a:r>
            <a:endParaRPr lang="en-US" sz="4400" dirty="0">
              <a:ea typeface="ＭＳ Ｐゴシック" charset="0"/>
              <a:cs typeface="Arial" panose="020B0604020202020204" pitchFamily="34" charset="0"/>
            </a:endParaRPr>
          </a:p>
          <a:p>
            <a:pPr eaLnBrk="1" hangingPunct="1"/>
            <a:r>
              <a:rPr lang="ar-JO" sz="4400" dirty="0">
                <a:ea typeface="ＭＳ Ｐゴシック" charset="0"/>
                <a:cs typeface="Arial" panose="020B0604020202020204" pitchFamily="34" charset="0"/>
              </a:rPr>
              <a:t>6 آذار 2011</a:t>
            </a:r>
            <a:endParaRPr lang="en-US" sz="4400" dirty="0">
              <a:ea typeface="ＭＳ Ｐゴシック" charset="0"/>
              <a:cs typeface="Arial" panose="020B0604020202020204" pitchFamily="34" charset="0"/>
            </a:endParaRPr>
          </a:p>
        </p:txBody>
      </p:sp>
      <p:sp>
        <p:nvSpPr>
          <p:cNvPr id="235525" name="Rectangle 4"/>
          <p:cNvSpPr>
            <a:spLocks noChangeArrowheads="1"/>
          </p:cNvSpPr>
          <p:nvPr/>
        </p:nvSpPr>
        <p:spPr bwMode="auto">
          <a:xfrm>
            <a:off x="7685088" y="10620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35526" name="Picture 5" descr="oth-tick"/>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27538" y="15875"/>
            <a:ext cx="1482725"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907704" y="3356992"/>
            <a:ext cx="6980312" cy="1296169"/>
          </a:xfrm>
          <a:prstGeom prst="rect">
            <a:avLst/>
          </a:prstGeom>
          <a:noFill/>
          <a:ln>
            <a:noFill/>
          </a:ln>
        </p:spPr>
        <p:txBody>
          <a:bodyPr anchor="ctr"/>
          <a:lstStyle>
            <a:defPPr>
              <a:defRPr lang="en-US"/>
            </a:defPPr>
            <a:lvl1pPr algn="ctr">
              <a:defRPr sz="2800" b="1">
                <a:solidFill>
                  <a:srgbClr val="FFFFFF"/>
                </a:solidFill>
                <a:effectLst>
                  <a:glow rad="266700">
                    <a:srgbClr val="000000">
                      <a:alpha val="89000"/>
                    </a:srgbClr>
                  </a:glow>
                </a:effectLst>
                <a:cs typeface="Arial"/>
              </a:defRPr>
            </a:lvl1pPr>
            <a:lvl2pPr algn="ctr">
              <a:defRPr sz="4400">
                <a:solidFill>
                  <a:schemeClr val="tx2"/>
                </a:solidFill>
                <a:latin typeface="Arial" pitchFamily="-112" charset="0"/>
                <a:ea typeface="ＭＳ Ｐゴシック" pitchFamily="-108" charset="-128"/>
                <a:cs typeface="ＭＳ Ｐゴシック" pitchFamily="-108" charset="-128"/>
              </a:defRPr>
            </a:lvl2pPr>
            <a:lvl3pPr algn="ctr">
              <a:defRPr sz="4400">
                <a:solidFill>
                  <a:schemeClr val="tx2"/>
                </a:solidFill>
                <a:latin typeface="Arial" pitchFamily="-112" charset="0"/>
                <a:ea typeface="ＭＳ Ｐゴシック" pitchFamily="-108" charset="-128"/>
                <a:cs typeface="ＭＳ Ｐゴシック" pitchFamily="-108" charset="-128"/>
              </a:defRPr>
            </a:lvl3pPr>
            <a:lvl4pPr algn="ctr">
              <a:defRPr sz="4400">
                <a:solidFill>
                  <a:schemeClr val="tx2"/>
                </a:solidFill>
                <a:latin typeface="Arial" pitchFamily="-112" charset="0"/>
                <a:ea typeface="ＭＳ Ｐゴシック" pitchFamily="-108" charset="-128"/>
                <a:cs typeface="ＭＳ Ｐゴシック" pitchFamily="-108" charset="-128"/>
              </a:defRPr>
            </a:lvl4pPr>
            <a:lvl5pPr algn="ctr">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ea typeface="ＭＳ Ｐゴシック" charset="0"/>
                <a:cs typeface="Arial" panose="020B0604020202020204" pitchFamily="34" charset="0"/>
              </a:rPr>
              <a:t>متى 18: 15-20</a:t>
            </a:r>
            <a:endParaRPr kumimoji="0" lang="en-US" sz="40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317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34200" cy="1524000"/>
          </a:xfrm>
          <a:solidFill>
            <a:srgbClr val="000000"/>
          </a:solidFill>
        </p:spPr>
        <p:txBody>
          <a:bodyPr/>
          <a:lstStyle/>
          <a:p>
            <a:pPr marL="447675" indent="-447675" algn="r" eaLnBrk="1" hangingPunct="1"/>
            <a:r>
              <a:rPr kumimoji="0" lang="ar-JO" sz="2800" dirty="0">
                <a:latin typeface="Arial" panose="020B0604020202020204" pitchFamily="34" charset="0"/>
                <a:ea typeface="ＭＳ Ｐゴシック" charset="0"/>
                <a:cs typeface="Arial" panose="020B0604020202020204" pitchFamily="34" charset="0"/>
              </a:rPr>
              <a:t>1. (15-17) </a:t>
            </a:r>
            <a:r>
              <a:rPr kumimoji="0" lang="ar-JO" sz="2800" dirty="0">
                <a:solidFill>
                  <a:srgbClr val="FFFF00"/>
                </a:solidFill>
                <a:latin typeface="Arial" panose="020B0604020202020204" pitchFamily="34" charset="0"/>
                <a:ea typeface="ＭＳ Ｐゴシック" charset="0"/>
                <a:cs typeface="Arial" panose="020B0604020202020204" pitchFamily="34" charset="0"/>
              </a:rPr>
              <a:t>الطريقة</a:t>
            </a:r>
            <a:r>
              <a:rPr kumimoji="0" lang="ar-JO" sz="2800" dirty="0">
                <a:latin typeface="Arial" panose="020B0604020202020204" pitchFamily="34" charset="0"/>
                <a:ea typeface="ＭＳ Ｐゴシック" charset="0"/>
                <a:cs typeface="Arial" panose="020B0604020202020204" pitchFamily="34" charset="0"/>
              </a:rPr>
              <a:t> التي يجب على الكنيسة أن تسترد من خلالها مؤمناً خاطئاً هي حفظ الأمر سرياً قدر الإمكان</a:t>
            </a:r>
            <a:endParaRPr kumimoji="0" lang="en-US" sz="2800"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13517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8763000" cy="5334000"/>
          </a:xfrm>
          <a:prstGeom prst="rect">
            <a:avLst/>
          </a:prstGeom>
          <a:noFill/>
          <a:ln>
            <a:noFill/>
          </a:ln>
          <a:effectLst/>
        </p:spPr>
        <p:txBody>
          <a:bodyPr anchor="ctr"/>
          <a:lstStyle/>
          <a:p>
            <a:pPr marL="914400" marR="0" lvl="1" indent="-457200" algn="r" defTabSz="914400" rtl="0"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أ. (15) خطية سرية يجب التعامل معها فقط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بين المشتركين المباشرين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لعمل استرداد للشخص المخطئ بسهولة</a:t>
            </a:r>
          </a:p>
          <a:p>
            <a:pPr marL="914400" marR="0" lvl="1" indent="-457200" algn="r" defTabSz="914400" rtl="0" eaLnBrk="0" fontAlgn="base" latinLnBrk="0" hangingPunct="0">
              <a:lnSpc>
                <a:spcPct val="100000"/>
              </a:lnSpc>
              <a:spcBef>
                <a:spcPct val="0"/>
              </a:spcBef>
              <a:spcAft>
                <a:spcPct val="0"/>
              </a:spcAft>
              <a:buClrTx/>
              <a:buSzTx/>
              <a:tabLst/>
              <a:defRPr/>
            </a:pP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14400" marR="0" lvl="1" indent="-457200" algn="r" defTabSz="914400" rtl="0"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 (16) خطية غير معترف بها بعد مواجهة خاصة يجب أن تواجه فقط من خلال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شخص أو اثنين آخرين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لتسهيل استرداد الخاطئ</a:t>
            </a: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14400" marR="0" lvl="1" indent="-457200" algn="l" defTabSz="914400" rtl="0" eaLnBrk="0" fontAlgn="base" latinLnBrk="0" hangingPunct="0">
              <a:lnSpc>
                <a:spcPct val="100000"/>
              </a:lnSpc>
              <a:spcBef>
                <a:spcPct val="0"/>
              </a:spcBef>
              <a:spcAft>
                <a:spcPct val="0"/>
              </a:spcAft>
              <a:buClrTx/>
              <a:buSzTx/>
              <a:tabLst/>
              <a:defRPr/>
            </a:pP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14400" marR="0" lvl="1" indent="-457200" algn="r" defTabSz="914400" rtl="0"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ت. (17أ) خطية غير معترف بها بعد محاولة مجموعة صغيرة في الإسترداد يجب أن تحضر أمام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جسد الكنيسة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كاملاً كرادع لخطية مستمرة </a:t>
            </a: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14400" marR="0" lvl="1" indent="-457200" algn="l" defTabSz="914400" rtl="0" eaLnBrk="0" fontAlgn="base" latinLnBrk="0" hangingPunct="0">
              <a:lnSpc>
                <a:spcPct val="100000"/>
              </a:lnSpc>
              <a:spcBef>
                <a:spcPct val="0"/>
              </a:spcBef>
              <a:spcAft>
                <a:spcPct val="0"/>
              </a:spcAft>
              <a:buClrTx/>
              <a:buSzTx/>
              <a:tabLst/>
              <a:defRPr/>
            </a:pPr>
            <a:r>
              <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rPr>
              <a:t> </a:t>
            </a:r>
          </a:p>
          <a:p>
            <a:pPr marL="914400" marR="0" lvl="1" indent="-457200" algn="r" defTabSz="914400" rtl="0"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ث. (17ب) خطية غير معترف بها بعد عرضها على الكنيسة تستدعي الطلب من كل عضو في الكنيسة أن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يتعامل مع المخطئ كونه غير مؤمن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(هذا يشمل استبعاد العضوية)</a:t>
            </a:r>
          </a:p>
        </p:txBody>
      </p:sp>
      <p:sp>
        <p:nvSpPr>
          <p:cNvPr id="135172" name="Text Box 15"/>
          <p:cNvSpPr txBox="1">
            <a:spLocks noChangeArrowheads="1"/>
          </p:cNvSpPr>
          <p:nvPr/>
        </p:nvSpPr>
        <p:spPr bwMode="auto">
          <a:xfrm>
            <a:off x="8299450" y="76200"/>
            <a:ext cx="817853"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6158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2" end="2"/>
                                            </p:txEl>
                                          </p:spTgt>
                                        </p:tgtEl>
                                        <p:attrNameLst>
                                          <p:attrName>style.visibility</p:attrName>
                                        </p:attrNameLst>
                                      </p:cBhvr>
                                      <p:to>
                                        <p:strVal val="visible"/>
                                      </p:to>
                                    </p:set>
                                    <p:animEffect transition="in" filter="fade">
                                      <p:cBhvr>
                                        <p:cTn id="10" dur="2000"/>
                                        <p:tgtEl>
                                          <p:spTgt spid="40">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4" end="4"/>
                                            </p:txEl>
                                          </p:spTgt>
                                        </p:tgtEl>
                                        <p:attrNameLst>
                                          <p:attrName>style.visibility</p:attrName>
                                        </p:attrNameLst>
                                      </p:cBhvr>
                                      <p:to>
                                        <p:strVal val="visible"/>
                                      </p:to>
                                    </p:set>
                                    <p:animEffect transition="in" filter="fade">
                                      <p:cBhvr>
                                        <p:cTn id="13" dur="2000"/>
                                        <p:tgtEl>
                                          <p:spTgt spid="40">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5" end="5"/>
                                            </p:txEl>
                                          </p:spTgt>
                                        </p:tgtEl>
                                        <p:attrNameLst>
                                          <p:attrName>style.visibility</p:attrName>
                                        </p:attrNameLst>
                                      </p:cBhvr>
                                      <p:to>
                                        <p:strVal val="visible"/>
                                      </p:to>
                                    </p:set>
                                    <p:animEffect transition="in" filter="fade">
                                      <p:cBhvr>
                                        <p:cTn id="16" dur="2000"/>
                                        <p:tgtEl>
                                          <p:spTgt spid="40">
                                            <p:txEl>
                                              <p:pRg st="5" end="5"/>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
                                            <p:txEl>
                                              <p:pRg st="6" end="6"/>
                                            </p:txEl>
                                          </p:spTgt>
                                        </p:tgtEl>
                                        <p:attrNameLst>
                                          <p:attrName>style.visibility</p:attrName>
                                        </p:attrNameLst>
                                      </p:cBhvr>
                                      <p:to>
                                        <p:strVal val="visible"/>
                                      </p:to>
                                    </p:set>
                                    <p:animEffect transition="in" filter="fade">
                                      <p:cBhvr>
                                        <p:cTn id="19" dur="2000"/>
                                        <p:tgtEl>
                                          <p:spTgt spid="40">
                                            <p:txEl>
                                              <p:pRg st="6" end="6"/>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447675" indent="-447675" algn="r" eaLnBrk="1" hangingPunct="1"/>
            <a:r>
              <a:rPr lang="ar-JO" sz="2800" dirty="0">
                <a:latin typeface="Arial" panose="020B0604020202020204" pitchFamily="34" charset="0"/>
                <a:cs typeface="Arial" panose="020B0604020202020204" pitchFamily="34" charset="0"/>
              </a:rPr>
              <a:t> 2) (١٨-٢٠): السبب في قدرة الكنيسة على استعادة المؤمنين الضالين أو الاستمرار في السعي لإصلاحهم هو أنها تمد سلطة الله نفسه.</a:t>
            </a:r>
            <a:endParaRPr kumimoji="0" lang="en-US" sz="2800"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137218"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9067800" cy="4419600"/>
          </a:xfrm>
          <a:prstGeom prst="rect">
            <a:avLst/>
          </a:prstGeom>
          <a:noFill/>
          <a:ln>
            <a:noFill/>
          </a:ln>
          <a:effectLst/>
        </p:spPr>
        <p:txBody>
          <a:bodyPr anchor="ctr"/>
          <a:lstStyle/>
          <a:p>
            <a:pPr marL="914400" marR="0" lvl="1" indent="-457200" algn="r" defTabSz="914400" rtl="0"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أ. (18-19) الكنائس التي تسترد أو تستمر في طلب استرداد المؤمنين الخطاة بروح الصلاة تقع في مكان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الآب</a:t>
            </a:r>
            <a:endParaRPr kumimoji="0" lang="en-US" sz="2800" b="1" u="none" strike="noStrike" kern="1200" cap="none" spc="0" normalizeH="0" baseline="0" noProof="0" dirty="0">
              <a:ln>
                <a:noFill/>
              </a:ln>
              <a:solidFill>
                <a:srgbClr val="FFFF00"/>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1371600" marR="0" lvl="2" indent="-457200" algn="r" defTabSz="914400" rtl="0"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1. (18) على الكنيسة أن تعلن حالة الذنب أو عدم البراءة بالإعتماد على ما حدده الله سلفاً</a:t>
            </a: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1371600" marR="0" lvl="2" indent="-457200" algn="r" defTabSz="914400" rtl="0"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2. (19) قادة الكنيسة الذين يحكمون بروح الصلاة يمكنهم أن يثقوا أنهم يتصرفون بحسب مشيئة الله</a:t>
            </a:r>
          </a:p>
          <a:p>
            <a:pPr marL="1371600" marR="0" lvl="2" indent="-457200" algn="r" defTabSz="914400" rtl="0" eaLnBrk="0" fontAlgn="base" latinLnBrk="0" hangingPunct="0">
              <a:lnSpc>
                <a:spcPct val="100000"/>
              </a:lnSpc>
              <a:spcBef>
                <a:spcPct val="0"/>
              </a:spcBef>
              <a:spcAft>
                <a:spcPct val="0"/>
              </a:spcAft>
              <a:buClrTx/>
              <a:buSzTx/>
              <a:tabLst/>
              <a:defRPr/>
            </a:pP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14400" marR="0" lvl="1" indent="-457200" algn="r" defTabSz="914400" rtl="0" eaLnBrk="0" fontAlgn="base" latinLnBrk="0" hangingPunct="0">
              <a:lnSpc>
                <a:spcPct val="100000"/>
              </a:lnSpc>
              <a:spcBef>
                <a:spcPct val="0"/>
              </a:spcBef>
              <a:spcAft>
                <a:spcPct val="0"/>
              </a:spcAft>
              <a:buClrTx/>
              <a:buSzTx/>
              <a:tabLst/>
              <a:defRPr/>
            </a:pPr>
            <a:r>
              <a:rPr lang="ar-JO" sz="2800" b="1" noProof="0"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 (20) الكنائس التي تسترد أو تسعى في طلب استرداد المؤمنين الخطاة يتصرفون في حضور </a:t>
            </a:r>
            <a:r>
              <a:rPr lang="ar-JO" sz="2800" b="1" noProof="0"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يسوع</a:t>
            </a:r>
            <a:endParaRPr kumimoji="0" lang="en-US" sz="2800" b="1" u="none" strike="noStrike" kern="1200" cap="none" spc="0" normalizeH="0" baseline="0" noProof="0" dirty="0">
              <a:ln>
                <a:noFill/>
              </a:ln>
              <a:solidFill>
                <a:srgbClr val="FFFF00"/>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137220" name="Text Box 15"/>
          <p:cNvSpPr txBox="1">
            <a:spLocks noChangeArrowheads="1"/>
          </p:cNvSpPr>
          <p:nvPr/>
        </p:nvSpPr>
        <p:spPr bwMode="auto">
          <a:xfrm>
            <a:off x="8299450" y="76200"/>
            <a:ext cx="817853"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337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1" end="1"/>
                                            </p:txEl>
                                          </p:spTgt>
                                        </p:tgtEl>
                                        <p:attrNameLst>
                                          <p:attrName>style.visibility</p:attrName>
                                        </p:attrNameLst>
                                      </p:cBhvr>
                                      <p:to>
                                        <p:strVal val="visible"/>
                                      </p:to>
                                    </p:set>
                                    <p:animEffect transition="in" filter="fade">
                                      <p:cBhvr>
                                        <p:cTn id="10" dur="2000"/>
                                        <p:tgtEl>
                                          <p:spTgt spid="4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2" end="2"/>
                                            </p:txEl>
                                          </p:spTgt>
                                        </p:tgtEl>
                                        <p:attrNameLst>
                                          <p:attrName>style.visibility</p:attrName>
                                        </p:attrNameLst>
                                      </p:cBhvr>
                                      <p:to>
                                        <p:strVal val="visible"/>
                                      </p:to>
                                    </p:set>
                                    <p:animEffect transition="in" filter="fade">
                                      <p:cBhvr>
                                        <p:cTn id="13" dur="2000"/>
                                        <p:tgtEl>
                                          <p:spTgt spid="4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4" end="4"/>
                                            </p:txEl>
                                          </p:spTgt>
                                        </p:tgtEl>
                                        <p:attrNameLst>
                                          <p:attrName>style.visibility</p:attrName>
                                        </p:attrNameLst>
                                      </p:cBhvr>
                                      <p:to>
                                        <p:strVal val="visible"/>
                                      </p:to>
                                    </p:set>
                                    <p:animEffect transition="in" filter="fade">
                                      <p:cBhvr>
                                        <p:cTn id="16" dur="2000"/>
                                        <p:tgtEl>
                                          <p:spTgt spid="40">
                                            <p:txEl>
                                              <p:pRg st="4" end="4"/>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48264" cy="1524000"/>
          </a:xfrm>
          <a:solidFill>
            <a:srgbClr val="000000"/>
          </a:solidFill>
        </p:spPr>
        <p:txBody>
          <a:bodyPr/>
          <a:lstStyle/>
          <a:p>
            <a:pPr algn="r" eaLnBrk="1" hangingPunct="1"/>
            <a:r>
              <a:rPr lang="ar-JO" sz="2800" dirty="0">
                <a:latin typeface="Arial" panose="020B0604020202020204" pitchFamily="34" charset="0"/>
                <a:ea typeface="ＭＳ Ｐゴシック" charset="0"/>
                <a:cs typeface="Arial" panose="020B0604020202020204" pitchFamily="34" charset="0"/>
              </a:rPr>
              <a:t>فكرة تفسيرية : </a:t>
            </a:r>
            <a:r>
              <a:rPr lang="ar-JO" sz="2800" dirty="0">
                <a:solidFill>
                  <a:srgbClr val="FFFF00"/>
                </a:solidFill>
                <a:latin typeface="Arial" panose="020B0604020202020204" pitchFamily="34" charset="0"/>
                <a:ea typeface="ＭＳ Ｐゴシック" charset="0"/>
                <a:cs typeface="Arial" panose="020B0604020202020204" pitchFamily="34" charset="0"/>
              </a:rPr>
              <a:t>سبب</a:t>
            </a:r>
            <a:r>
              <a:rPr lang="ar-JO" sz="2800" dirty="0">
                <a:latin typeface="Arial" panose="020B0604020202020204" pitchFamily="34" charset="0"/>
                <a:ea typeface="ＭＳ Ｐゴシック" charset="0"/>
                <a:cs typeface="Arial" panose="020B0604020202020204" pitchFamily="34" charset="0"/>
              </a:rPr>
              <a:t> أن الكنيسة يجب أن تسترد مؤمناً خاطئاً بشكل صحيح لأنها توسع سلطة الله</a:t>
            </a:r>
            <a:endParaRPr kumimoji="0" lang="en-US" sz="2800"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139266"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9067800" cy="4419600"/>
          </a:xfrm>
          <a:prstGeom prst="rect">
            <a:avLst/>
          </a:prstGeom>
          <a:noFill/>
          <a:ln>
            <a:noFill/>
          </a:ln>
          <a:effectLst/>
        </p:spPr>
        <p:txBody>
          <a:bodyPr anchor="ctr"/>
          <a:lstStyle/>
          <a:p>
            <a:pPr marL="971550" marR="0" lvl="1" indent="-514350" algn="r" defTabSz="914400" rtl="0"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1. (15-17)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الطريقة</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التي يجب على الكنيسة أن تسترد مؤمناً خاطئاً بشكل صحيح هي المحافظة على سرية الأمر قدر الإمكان</a:t>
            </a: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71550" marR="0" lvl="1" indent="-514350" algn="l" defTabSz="914400" rtl="0" eaLnBrk="0" fontAlgn="base" latinLnBrk="0" hangingPunct="0">
              <a:lnSpc>
                <a:spcPct val="100000"/>
              </a:lnSpc>
              <a:spcBef>
                <a:spcPct val="0"/>
              </a:spcBef>
              <a:spcAft>
                <a:spcPct val="0"/>
              </a:spcAft>
              <a:buClrTx/>
              <a:buSzTx/>
              <a:buFontTx/>
              <a:buAutoNum type="romanUcPeriod"/>
              <a:tabLst/>
              <a:defRPr/>
            </a:pP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71550" marR="0" lvl="1" indent="-514350" algn="r" defTabSz="914400" rtl="0"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2. (18-20)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السبب</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في أن الكنيسة تستطيع استرداد أو الإستمرار في طلب استرداد مؤمن ضال لكي توسع سلطة الله نفسه</a:t>
            </a:r>
            <a:r>
              <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rPr>
              <a:t> </a:t>
            </a:r>
          </a:p>
        </p:txBody>
      </p:sp>
      <p:sp>
        <p:nvSpPr>
          <p:cNvPr id="139268" name="Text Box 15"/>
          <p:cNvSpPr txBox="1">
            <a:spLocks noChangeArrowheads="1"/>
          </p:cNvSpPr>
          <p:nvPr/>
        </p:nvSpPr>
        <p:spPr bwMode="auto">
          <a:xfrm>
            <a:off x="8299450" y="76200"/>
            <a:ext cx="817853"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4"/>
          <p:cNvSpPr txBox="1">
            <a:spLocks noChangeArrowheads="1"/>
          </p:cNvSpPr>
          <p:nvPr/>
        </p:nvSpPr>
        <p:spPr bwMode="auto">
          <a:xfrm>
            <a:off x="0" y="5830888"/>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BBE0E3"/>
                </a:solidFill>
                <a:effectLst>
                  <a:outerShdw blurRad="222250" dist="127000" dir="2700000" algn="tl" rotWithShape="0">
                    <a:srgbClr val="000000">
                      <a:alpha val="89000"/>
                    </a:srgbClr>
                  </a:outerShdw>
                </a:effectLst>
                <a:uLnTx/>
                <a:uFillTx/>
                <a:latin typeface="Arial" panose="020B0604020202020204" pitchFamily="34" charset="0"/>
                <a:cs typeface="Arial" panose="020B0604020202020204" pitchFamily="34" charset="0"/>
              </a:rPr>
              <a:t>متى 18: 15-20</a:t>
            </a:r>
            <a:endParaRPr kumimoji="0" lang="en-US" sz="4800" b="1" u="none" strike="noStrike" kern="1200" cap="none" spc="0" normalizeH="0" baseline="0" noProof="0" dirty="0">
              <a:ln>
                <a:noFill/>
              </a:ln>
              <a:solidFill>
                <a:srgbClr val="BBE0E3"/>
              </a:solidFill>
              <a:effectLst>
                <a:outerShdw blurRad="222250" dist="127000" dir="2700000" algn="tl" rotWithShape="0">
                  <a:srgbClr val="000000">
                    <a:alpha val="89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5809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2" end="2"/>
                                            </p:txEl>
                                          </p:spTgt>
                                        </p:tgtEl>
                                        <p:attrNameLst>
                                          <p:attrName>style.visibility</p:attrName>
                                        </p:attrNameLst>
                                      </p:cBhvr>
                                      <p:to>
                                        <p:strVal val="visible"/>
                                      </p:to>
                                    </p:set>
                                    <p:animEffect transition="in" filter="fade">
                                      <p:cBhvr>
                                        <p:cTn id="12" dur="2000"/>
                                        <p:tgtEl>
                                          <p:spTgt spid="4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74434" name="Rectangle 2"/>
          <p:cNvSpPr>
            <a:spLocks noGrp="1" noChangeArrowheads="1"/>
          </p:cNvSpPr>
          <p:nvPr>
            <p:ph type="title" idx="4294967295"/>
          </p:nvPr>
        </p:nvSpPr>
        <p:spPr>
          <a:xfrm>
            <a:off x="1066800" y="381000"/>
            <a:ext cx="3360738" cy="4848225"/>
          </a:xfrm>
        </p:spPr>
        <p:txBody>
          <a:bodyPr/>
          <a:lstStyle/>
          <a:p>
            <a:pPr algn="ctr" eaLnBrk="1" hangingPunct="1"/>
            <a:r>
              <a:rPr lang="en-US" b="1" dirty="0">
                <a:latin typeface="Arial" panose="020B0604020202020204" pitchFamily="34" charset="0"/>
                <a:ea typeface="ＭＳ Ｐゴシック" charset="0"/>
              </a:rPr>
              <a:t>The Point of Verses 15-17</a:t>
            </a:r>
            <a:endParaRPr lang="en-US" dirty="0">
              <a:latin typeface="Times New Roman" charset="0"/>
              <a:ea typeface="ＭＳ Ｐゴシック" charset="0"/>
            </a:endParaRPr>
          </a:p>
        </p:txBody>
      </p:sp>
      <p:pic>
        <p:nvPicPr>
          <p:cNvPr id="274435" name="Picture 1" descr="reconciliatio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6" name="Text Box 3"/>
          <p:cNvSpPr txBox="1">
            <a:spLocks noChangeArrowheads="1"/>
          </p:cNvSpPr>
          <p:nvPr/>
        </p:nvSpPr>
        <p:spPr bwMode="auto">
          <a:xfrm>
            <a:off x="3753645" y="381000"/>
            <a:ext cx="4500562"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857250" marR="0" lvl="0" indent="-857250" algn="r" defTabSz="914400" rtl="0" eaLnBrk="0" fontAlgn="base" latinLnBrk="0" hangingPunct="0">
              <a:lnSpc>
                <a:spcPct val="100000"/>
              </a:lnSpc>
              <a:spcBef>
                <a:spcPct val="0"/>
              </a:spcBef>
              <a:spcAft>
                <a:spcPct val="0"/>
              </a:spcAft>
              <a:buClrTx/>
              <a:buSzTx/>
              <a:tabLst/>
              <a:defRPr/>
            </a:pPr>
            <a:r>
              <a:rPr lang="ar-JO" altLang="ja-JP" sz="4800" b="1" dirty="0">
                <a:solidFill>
                  <a:srgbClr val="000000"/>
                </a:solidFill>
                <a:latin typeface="Arial" panose="020B0604020202020204" pitchFamily="34" charset="0"/>
                <a:cs typeface="Arial" panose="020B0604020202020204" pitchFamily="34" charset="0"/>
              </a:rPr>
              <a:t>1. حافظ على </a:t>
            </a:r>
          </a:p>
          <a:p>
            <a:pPr marL="857250" marR="0" lvl="0" indent="-857250" algn="r" defTabSz="914400" rtl="0" eaLnBrk="0" fontAlgn="base" latinLnBrk="0" hangingPunct="0">
              <a:lnSpc>
                <a:spcPct val="100000"/>
              </a:lnSpc>
              <a:spcBef>
                <a:spcPct val="0"/>
              </a:spcBef>
              <a:spcAft>
                <a:spcPct val="0"/>
              </a:spcAft>
              <a:buClrTx/>
              <a:buSzTx/>
              <a:tabLst/>
              <a:defRPr/>
            </a:pPr>
            <a:r>
              <a:rPr lang="ar-JO" altLang="ja-JP" sz="4800" b="1" dirty="0">
                <a:solidFill>
                  <a:srgbClr val="000000"/>
                </a:solidFill>
                <a:latin typeface="Arial" panose="020B0604020202020204" pitchFamily="34" charset="0"/>
                <a:cs typeface="Arial" panose="020B0604020202020204" pitchFamily="34" charset="0"/>
              </a:rPr>
              <a:t>سرية الأمر </a:t>
            </a:r>
          </a:p>
          <a:p>
            <a:pPr marL="857250" marR="0" lvl="0" indent="-857250" algn="r" defTabSz="914400" rtl="0" eaLnBrk="0" fontAlgn="base" latinLnBrk="0" hangingPunct="0">
              <a:lnSpc>
                <a:spcPct val="100000"/>
              </a:lnSpc>
              <a:spcBef>
                <a:spcPct val="0"/>
              </a:spcBef>
              <a:spcAft>
                <a:spcPct val="0"/>
              </a:spcAft>
              <a:buClrTx/>
              <a:buSzTx/>
              <a:tabLst/>
              <a:defRPr/>
            </a:pPr>
            <a:r>
              <a:rPr lang="ar-JO" altLang="ja-JP" sz="4800" b="1" dirty="0">
                <a:solidFill>
                  <a:srgbClr val="000000"/>
                </a:solidFill>
                <a:latin typeface="Arial" panose="020B0604020202020204" pitchFamily="34" charset="0"/>
                <a:cs typeface="Arial" panose="020B0604020202020204" pitchFamily="34" charset="0"/>
              </a:rPr>
              <a:t>قدر الإمكان </a:t>
            </a:r>
          </a:p>
          <a:p>
            <a:pPr marL="857250" marR="0" lvl="0" indent="-857250" algn="r" defTabSz="914400" rtl="0" eaLnBrk="0" fontAlgn="base" latinLnBrk="0" hangingPunct="0">
              <a:lnSpc>
                <a:spcPct val="100000"/>
              </a:lnSpc>
              <a:spcBef>
                <a:spcPct val="0"/>
              </a:spcBef>
              <a:spcAft>
                <a:spcPct val="0"/>
              </a:spcAft>
              <a:buClrTx/>
              <a:buSzTx/>
              <a:tabLst/>
              <a:defRPr/>
            </a:pPr>
            <a:r>
              <a:rPr lang="ar-JO" altLang="ja-JP" sz="4800" b="1" dirty="0">
                <a:solidFill>
                  <a:srgbClr val="000000"/>
                </a:solidFill>
                <a:latin typeface="Arial" panose="020B0604020202020204" pitchFamily="34" charset="0"/>
                <a:cs typeface="Arial" panose="020B0604020202020204" pitchFamily="34" charset="0"/>
              </a:rPr>
              <a:t>(15-17)</a:t>
            </a:r>
            <a:r>
              <a:rPr kumimoji="0" lang="en-US" altLang="ja-JP"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0909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152400"/>
            <a:ext cx="4853354" cy="1828800"/>
          </a:xfrm>
        </p:spPr>
        <p:txBody>
          <a:bodyPr/>
          <a:lstStyle/>
          <a:p>
            <a:pPr algn="ctr" rtl="1" eaLnBrk="1" hangingPunct="1"/>
            <a:r>
              <a:rPr lang="ar-JO" sz="4800" dirty="0">
                <a:ea typeface="ＭＳ Ｐゴシック" charset="0"/>
                <a:cs typeface="Arial" panose="020B0604020202020204" pitchFamily="34" charset="0"/>
              </a:rPr>
              <a:t>4 خطوات في </a:t>
            </a:r>
            <a:br>
              <a:rPr lang="ar-JO" sz="4800" dirty="0">
                <a:ea typeface="ＭＳ Ｐゴシック" charset="0"/>
                <a:cs typeface="Arial" panose="020B0604020202020204" pitchFamily="34" charset="0"/>
              </a:rPr>
            </a:br>
            <a:r>
              <a:rPr lang="ar-JO" sz="4800" dirty="0">
                <a:ea typeface="ＭＳ Ｐゴシック" charset="0"/>
                <a:cs typeface="Arial" panose="020B0604020202020204" pitchFamily="34" charset="0"/>
              </a:rPr>
              <a:t>عملية الإسترداد الإلهي</a:t>
            </a:r>
            <a:endParaRPr lang="en-US" sz="4800" dirty="0">
              <a:ea typeface="ＭＳ Ｐゴシック" charset="0"/>
              <a:cs typeface="Arial" panose="020B0604020202020204" pitchFamily="34" charset="0"/>
            </a:endParaRPr>
          </a:p>
        </p:txBody>
      </p:sp>
      <p:sp>
        <p:nvSpPr>
          <p:cNvPr id="280578"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75208" name="Text Box 8"/>
          <p:cNvSpPr txBox="1">
            <a:spLocks noChangeArrowheads="1"/>
          </p:cNvSpPr>
          <p:nvPr/>
        </p:nvSpPr>
        <p:spPr bwMode="auto">
          <a:xfrm>
            <a:off x="1676400" y="2947988"/>
            <a:ext cx="444352" cy="646331"/>
          </a:xfrm>
          <a:prstGeom prst="rect">
            <a:avLst/>
          </a:prstGeom>
          <a:noFill/>
          <a:ln>
            <a:noFill/>
          </a:ln>
          <a:effectLst/>
        </p:spPr>
        <p:txBody>
          <a:bodyPr wrap="none">
            <a:spAutoFit/>
          </a:bodyPr>
          <a:lstStyle/>
          <a:p>
            <a:pPr marL="0" marR="0" lvl="0" indent="0" algn="l" defTabSz="91440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a:t>
            </a: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75209" name="Text Box 9"/>
          <p:cNvSpPr txBox="1">
            <a:spLocks noChangeArrowheads="1"/>
          </p:cNvSpPr>
          <p:nvPr/>
        </p:nvSpPr>
        <p:spPr bwMode="auto">
          <a:xfrm>
            <a:off x="2751138" y="2414588"/>
            <a:ext cx="947695" cy="1723549"/>
          </a:xfrm>
          <a:prstGeom prst="rect">
            <a:avLst/>
          </a:prstGeom>
          <a:noFill/>
          <a:ln>
            <a:noFill/>
          </a:ln>
          <a:effectLst/>
        </p:spPr>
        <p:txBody>
          <a:bodyPr wrap="none">
            <a:spAutoFit/>
          </a:bodyPr>
          <a:lstStyle/>
          <a:p>
            <a:pPr marL="0" marR="0" lvl="0" indent="0" algn="l" defTabSz="914400" eaLnBrk="0" fontAlgn="base" latinLnBrk="0" hangingPunct="0">
              <a:lnSpc>
                <a:spcPct val="100000"/>
              </a:lnSpc>
              <a:spcBef>
                <a:spcPct val="0"/>
              </a:spcBef>
              <a:spcAft>
                <a:spcPct val="0"/>
              </a:spcAft>
              <a:buClrTx/>
              <a:buSzTx/>
              <a:buFontTx/>
              <a:buNone/>
              <a:tabLst/>
              <a:defRPr/>
            </a:pPr>
            <a:r>
              <a:rPr kumimoji="0" lang="ar-JO" sz="10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a:t>
            </a:r>
            <a:endParaRPr kumimoji="0" lang="en-US" sz="10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75211" name="Text Box 11"/>
          <p:cNvSpPr txBox="1">
            <a:spLocks noChangeArrowheads="1"/>
          </p:cNvSpPr>
          <p:nvPr/>
        </p:nvSpPr>
        <p:spPr bwMode="auto">
          <a:xfrm>
            <a:off x="4321175" y="1782763"/>
            <a:ext cx="1545616" cy="3000821"/>
          </a:xfrm>
          <a:prstGeom prst="rect">
            <a:avLst/>
          </a:prstGeom>
          <a:noFill/>
          <a:ln>
            <a:noFill/>
          </a:ln>
          <a:effectLst/>
        </p:spPr>
        <p:txBody>
          <a:bodyPr wrap="none">
            <a:spAutoFit/>
          </a:bodyPr>
          <a:lstStyle/>
          <a:p>
            <a:pPr marL="0" marR="0" lvl="0" indent="0" algn="l" defTabSz="914400" eaLnBrk="0" fontAlgn="base" latinLnBrk="0" hangingPunct="0">
              <a:lnSpc>
                <a:spcPct val="100000"/>
              </a:lnSpc>
              <a:spcBef>
                <a:spcPct val="0"/>
              </a:spcBef>
              <a:spcAft>
                <a:spcPct val="0"/>
              </a:spcAft>
              <a:buClrTx/>
              <a:buSzTx/>
              <a:buFontTx/>
              <a:buNone/>
              <a:tabLst/>
              <a:defRPr/>
            </a:pPr>
            <a:r>
              <a:rPr kumimoji="0" lang="ar-JO" sz="189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a:t>
            </a:r>
            <a:endParaRPr kumimoji="0" lang="en-US" sz="189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75212" name="Text Box 12"/>
          <p:cNvSpPr txBox="1">
            <a:spLocks noChangeArrowheads="1"/>
          </p:cNvSpPr>
          <p:nvPr/>
        </p:nvSpPr>
        <p:spPr bwMode="auto">
          <a:xfrm>
            <a:off x="6477000" y="898525"/>
            <a:ext cx="2380780" cy="4785926"/>
          </a:xfrm>
          <a:prstGeom prst="rect">
            <a:avLst/>
          </a:prstGeom>
          <a:noFill/>
          <a:ln>
            <a:noFill/>
          </a:ln>
          <a:effectLst/>
        </p:spPr>
        <p:txBody>
          <a:bodyPr wrap="none">
            <a:spAutoFit/>
          </a:bodyPr>
          <a:lstStyle/>
          <a:p>
            <a:pPr marL="0" marR="0" lvl="0" indent="0" algn="l" defTabSz="914400" eaLnBrk="0" fontAlgn="base" latinLnBrk="0" hangingPunct="0">
              <a:lnSpc>
                <a:spcPct val="100000"/>
              </a:lnSpc>
              <a:spcBef>
                <a:spcPct val="0"/>
              </a:spcBef>
              <a:spcAft>
                <a:spcPct val="0"/>
              </a:spcAft>
              <a:buClrTx/>
              <a:buSzTx/>
              <a:buFontTx/>
              <a:buNone/>
              <a:tabLst/>
              <a:defRPr/>
            </a:pPr>
            <a:r>
              <a:rPr kumimoji="0" lang="ar-JO" sz="305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4</a:t>
            </a:r>
            <a:endParaRPr kumimoji="0" lang="en-US" sz="305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80583" name="Rectangle 13"/>
          <p:cNvSpPr>
            <a:spLocks noChangeArrowheads="1"/>
          </p:cNvSpPr>
          <p:nvPr/>
        </p:nvSpPr>
        <p:spPr bwMode="auto">
          <a:xfrm>
            <a:off x="0" y="5029200"/>
            <a:ext cx="4853354"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rPr>
              <a:t>إعلان الأمر</a:t>
            </a:r>
            <a:r>
              <a:rPr kumimoji="0" lang="ar-JO" sz="4800" b="1" u="none" strike="noStrike" kern="1200" cap="none" spc="0" normalizeH="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rPr>
              <a:t> لعدد أكبر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rPr>
              <a:t>من الناس في كل خطوة</a:t>
            </a:r>
            <a:endParaRPr kumimoji="0" lang="en-US" sz="4800" b="1" u="none" strike="noStrike" kern="1200" cap="none" spc="0" normalizeH="0" baseline="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55013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defRPr/>
            </a:pPr>
            <a:r>
              <a:rPr kumimoji="0" lang="ar-JO" sz="3600" dirty="0">
                <a:latin typeface="Arial" panose="020B0604020202020204" pitchFamily="34" charset="0"/>
                <a:ea typeface="ＭＳ Ｐゴシック" charset="0"/>
                <a:cs typeface="Arial" panose="020B0604020202020204" pitchFamily="34" charset="0"/>
              </a:rPr>
              <a:t>الخطوة 1 في الإسترداد</a:t>
            </a:r>
            <a:br>
              <a:rPr kumimoji="0" lang="ar-JO" sz="3600" dirty="0">
                <a:latin typeface="Arial" panose="020B0604020202020204" pitchFamily="34" charset="0"/>
                <a:ea typeface="ＭＳ Ｐゴシック" charset="0"/>
                <a:cs typeface="Arial" panose="020B0604020202020204" pitchFamily="34" charset="0"/>
              </a:rPr>
            </a:br>
            <a:r>
              <a:rPr kumimoji="0" lang="ar-JO" sz="3600" dirty="0">
                <a:latin typeface="Arial" panose="020B0604020202020204" pitchFamily="34" charset="0"/>
                <a:ea typeface="ＭＳ Ｐゴシック" charset="0"/>
                <a:cs typeface="Arial" panose="020B0604020202020204" pitchFamily="34" charset="0"/>
              </a:rPr>
              <a:t>تحدث إلى الشخص </a:t>
            </a:r>
            <a:r>
              <a:rPr kumimoji="0" lang="ar-JO" sz="3600" u="sng" dirty="0">
                <a:solidFill>
                  <a:srgbClr val="FFFF00"/>
                </a:solidFill>
                <a:latin typeface="Arial" panose="020B0604020202020204" pitchFamily="34" charset="0"/>
                <a:ea typeface="ＭＳ Ｐゴシック" charset="0"/>
                <a:cs typeface="Arial" panose="020B0604020202020204" pitchFamily="34" charset="0"/>
              </a:rPr>
              <a:t>بنفسك</a:t>
            </a:r>
            <a:endParaRPr kumimoji="0" lang="en-US"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5635"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5636"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5637"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0" fontAlgn="base" hangingPunct="0">
              <a:spcBef>
                <a:spcPct val="0"/>
              </a:spcBef>
              <a:spcAft>
                <a:spcPct val="0"/>
              </a:spcAft>
              <a:defRPr/>
            </a:pPr>
            <a:r>
              <a:rPr lang="ar-SA" sz="3200" b="1" dirty="0" err="1">
                <a:solidFill>
                  <a:srgbClr val="99CCFF"/>
                </a:solidFill>
                <a:latin typeface="Arial" panose="020B0604020202020204" pitchFamily="34" charset="0"/>
                <a:cs typeface="Arial" panose="020B0604020202020204" pitchFamily="34" charset="0"/>
              </a:rPr>
              <a:t>ع</a:t>
            </a:r>
            <a:endParaRPr lang="ar-SA" sz="3200" b="1" dirty="0">
              <a:solidFill>
                <a:srgbClr val="99CCFF"/>
              </a:solidFill>
              <a:latin typeface="Arial" panose="020B0604020202020204" pitchFamily="34" charset="0"/>
              <a:cs typeface="Arial" panose="020B0604020202020204" pitchFamily="34" charset="0"/>
            </a:endParaRPr>
          </a:p>
        </p:txBody>
      </p:sp>
      <p:sp>
        <p:nvSpPr>
          <p:cNvPr id="965638"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39"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0"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1"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2"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3"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4" name="Text Box 12"/>
          <p:cNvSpPr txBox="1">
            <a:spLocks noChangeArrowheads="1"/>
          </p:cNvSpPr>
          <p:nvPr/>
        </p:nvSpPr>
        <p:spPr bwMode="auto">
          <a:xfrm>
            <a:off x="1918648" y="1684361"/>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5"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6"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7"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8"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9" name="Text Box 17"/>
          <p:cNvSpPr txBox="1">
            <a:spLocks noChangeArrowheads="1"/>
          </p:cNvSpPr>
          <p:nvPr/>
        </p:nvSpPr>
        <p:spPr bwMode="auto">
          <a:xfrm>
            <a:off x="2743200" y="1924334"/>
            <a:ext cx="568325" cy="584775"/>
          </a:xfrm>
          <a:prstGeom prst="rect">
            <a:avLst/>
          </a:prstGeom>
          <a:noFill/>
          <a:ln>
            <a:noFill/>
          </a:ln>
          <a:effectLst>
            <a:outerShdw blurRad="63500" dist="71842"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0"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1"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2"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3"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4"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5"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6"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7"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8"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9"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0"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1"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2"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3"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4"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pic>
        <p:nvPicPr>
          <p:cNvPr id="28266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2438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dirty="0">
                <a:effectLst>
                  <a:outerShdw blurRad="38100" dist="38100" dir="2700000" algn="tl">
                    <a:srgbClr val="FFFFFF"/>
                  </a:outerShdw>
                </a:effectLst>
                <a:ea typeface="ＭＳ Ｐゴシック" charset="0"/>
              </a:rPr>
              <a:t>Matthew</a:t>
            </a:r>
            <a:r>
              <a:rPr lang="mr-IN" altLang="ja-JP" dirty="0">
                <a:effectLst>
                  <a:outerShdw blurRad="38100" dist="38100" dir="2700000" algn="tl">
                    <a:srgbClr val="FFFFFF"/>
                  </a:outerShdw>
                </a:effectLst>
                <a:ea typeface="ＭＳ Ｐゴシック" charset="0"/>
              </a:rPr>
              <a:t>'</a:t>
            </a:r>
            <a:r>
              <a:rPr lang="en-US"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28467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23-24</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78"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79"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الموضوع</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8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مخطئ</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مخطَئ إليك</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8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عام</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خطية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 15-17</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أعمدة متى العلاقاتية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84686" name="Picture 13" descr="roman column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687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33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562600"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dirty="0">
                <a:effectLst>
                  <a:outerShdw blurRad="38100" dist="38100" dir="2700000" algn="tl">
                    <a:srgbClr val="FFFFFF"/>
                  </a:outerShdw>
                </a:effectLst>
                <a:ea typeface="ＭＳ Ｐゴシック" charset="0"/>
              </a:rPr>
              <a:t>Matthew</a:t>
            </a:r>
            <a:r>
              <a:rPr lang="mr-IN" altLang="ja-JP" dirty="0">
                <a:effectLst>
                  <a:outerShdw blurRad="38100" dist="38100" dir="2700000" algn="tl">
                    <a:srgbClr val="FFFFFF"/>
                  </a:outerShdw>
                </a:effectLst>
                <a:ea typeface="ＭＳ Ｐゴシック" charset="0"/>
              </a:rPr>
              <a:t>'</a:t>
            </a:r>
            <a:r>
              <a:rPr lang="en-US"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28467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914400" fontAlgn="base">
              <a:spcBef>
                <a:spcPct val="0"/>
              </a:spcBef>
              <a:spcAft>
                <a:spcPct val="0"/>
              </a:spcAft>
              <a:defRPr/>
            </a:pPr>
            <a:r>
              <a:rPr lang="ar-JO" sz="4400" b="1" dirty="0">
                <a:solidFill>
                  <a:srgbClr val="FFFFFF"/>
                </a:solidFill>
                <a:latin typeface="Arial" panose="020B0604020202020204" pitchFamily="34" charset="0"/>
                <a:cs typeface="Arial" panose="020B0604020202020204" pitchFamily="34" charset="0"/>
              </a:rPr>
              <a:t>5: 23-24</a:t>
            </a:r>
            <a:endParaRPr lang="en-US" sz="4400" b="1" dirty="0">
              <a:solidFill>
                <a:srgbClr val="000000"/>
              </a:solidFill>
              <a:latin typeface="Arial" panose="020B0604020202020204" pitchFamily="34" charset="0"/>
              <a:cs typeface="Arial" panose="020B0604020202020204" pitchFamily="34" charset="0"/>
            </a:endParaRPr>
          </a:p>
        </p:txBody>
      </p:sp>
      <p:sp>
        <p:nvSpPr>
          <p:cNvPr id="284678" name="Rectangle 6"/>
          <p:cNvSpPr>
            <a:spLocks noChangeArrowheads="1"/>
          </p:cNvSpPr>
          <p:nvPr/>
        </p:nvSpPr>
        <p:spPr bwMode="auto">
          <a:xfrm>
            <a:off x="0" y="3124200"/>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defRPr/>
            </a:pPr>
            <a:r>
              <a:rPr lang="ar-JO" sz="4400" b="1" dirty="0">
                <a:solidFill>
                  <a:srgbClr val="FFFFFF"/>
                </a:solidFill>
                <a:latin typeface="Arial" panose="020B0604020202020204" pitchFamily="34" charset="0"/>
                <a:cs typeface="Arial" panose="020B0604020202020204" pitchFamily="34" charset="0"/>
              </a:rPr>
              <a:t>أنت</a:t>
            </a:r>
            <a:endParaRPr lang="en-US" sz="4400" b="1" dirty="0">
              <a:solidFill>
                <a:srgbClr val="000000"/>
              </a:solidFill>
              <a:latin typeface="Arial" panose="020B0604020202020204" pitchFamily="34" charset="0"/>
              <a:cs typeface="Arial" panose="020B0604020202020204" pitchFamily="34" charset="0"/>
            </a:endParaRPr>
          </a:p>
        </p:txBody>
      </p:sp>
      <p:sp>
        <p:nvSpPr>
          <p:cNvPr id="284679" name="Rectangle 7"/>
          <p:cNvSpPr>
            <a:spLocks noChangeArrowheads="1"/>
          </p:cNvSpPr>
          <p:nvPr/>
        </p:nvSpPr>
        <p:spPr bwMode="auto">
          <a:xfrm>
            <a:off x="0" y="4132263"/>
            <a:ext cx="2514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defRPr/>
            </a:pPr>
            <a:r>
              <a:rPr lang="ar-JO" sz="4400" b="1" dirty="0">
                <a:solidFill>
                  <a:srgbClr val="FFFFFF"/>
                </a:solidFill>
                <a:latin typeface="Arial" panose="020B0604020202020204" pitchFamily="34" charset="0"/>
                <a:cs typeface="Arial" panose="020B0604020202020204" pitchFamily="34" charset="0"/>
              </a:rPr>
              <a:t>الموضوع</a:t>
            </a:r>
            <a:endParaRPr lang="en-US" sz="4400" b="1" dirty="0">
              <a:solidFill>
                <a:srgbClr val="000000"/>
              </a:solidFill>
              <a:latin typeface="Arial" panose="020B0604020202020204" pitchFamily="34" charset="0"/>
              <a:cs typeface="Arial" panose="020B0604020202020204" pitchFamily="34" charset="0"/>
            </a:endParaRPr>
          </a:p>
        </p:txBody>
      </p:sp>
      <p:sp>
        <p:nvSpPr>
          <p:cNvPr id="284680" name="Rectangle 8"/>
          <p:cNvSpPr>
            <a:spLocks noChangeArrowheads="1"/>
          </p:cNvSpPr>
          <p:nvPr/>
        </p:nvSpPr>
        <p:spPr bwMode="auto">
          <a:xfrm>
            <a:off x="2895600" y="31242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defRPr/>
            </a:pPr>
            <a:r>
              <a:rPr lang="ar-JO" sz="4400" b="1" dirty="0">
                <a:solidFill>
                  <a:srgbClr val="FFFFFF"/>
                </a:solidFill>
                <a:latin typeface="Arial" panose="020B0604020202020204" pitchFamily="34" charset="0"/>
                <a:cs typeface="Arial" panose="020B0604020202020204" pitchFamily="34" charset="0"/>
              </a:rPr>
              <a:t>مخطئ</a:t>
            </a:r>
            <a:endParaRPr lang="en-US" sz="4400" b="1" dirty="0">
              <a:solidFill>
                <a:srgbClr val="000000"/>
              </a:solidFill>
              <a:latin typeface="Arial" panose="020B0604020202020204" pitchFamily="34" charset="0"/>
              <a:cs typeface="Arial" panose="020B0604020202020204" pitchFamily="34"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defRPr/>
            </a:pPr>
            <a:r>
              <a:rPr lang="ar-JO" sz="4400" b="1" dirty="0">
                <a:solidFill>
                  <a:srgbClr val="FFFFFF"/>
                </a:solidFill>
                <a:latin typeface="Arial" panose="020B0604020202020204" pitchFamily="34" charset="0"/>
                <a:cs typeface="Arial" panose="020B0604020202020204" pitchFamily="34" charset="0"/>
              </a:rPr>
              <a:t>مخطَئ إليك</a:t>
            </a:r>
            <a:endParaRPr lang="en-US" sz="4400" b="1" dirty="0">
              <a:solidFill>
                <a:srgbClr val="000000"/>
              </a:solidFill>
              <a:latin typeface="Arial" panose="020B0604020202020204" pitchFamily="34" charset="0"/>
              <a:cs typeface="Arial" panose="020B0604020202020204" pitchFamily="34" charset="0"/>
            </a:endParaRPr>
          </a:p>
        </p:txBody>
      </p:sp>
      <p:sp>
        <p:nvSpPr>
          <p:cNvPr id="28468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defRPr/>
            </a:pPr>
            <a:r>
              <a:rPr lang="ar-JO" sz="4400" b="1" dirty="0">
                <a:solidFill>
                  <a:srgbClr val="FFFFFF"/>
                </a:solidFill>
                <a:latin typeface="Arial" panose="020B0604020202020204" pitchFamily="34" charset="0"/>
                <a:cs typeface="Arial" panose="020B0604020202020204" pitchFamily="34" charset="0"/>
              </a:rPr>
              <a:t>عام</a:t>
            </a:r>
            <a:endParaRPr lang="en-US" sz="4400" b="1" dirty="0">
              <a:solidFill>
                <a:srgbClr val="000000"/>
              </a:solidFill>
              <a:latin typeface="Arial" panose="020B0604020202020204" pitchFamily="34" charset="0"/>
              <a:cs typeface="Arial" panose="020B0604020202020204" pitchFamily="34"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defRPr/>
            </a:pPr>
            <a:r>
              <a:rPr lang="ar-JO" sz="4400" b="1" dirty="0">
                <a:solidFill>
                  <a:srgbClr val="FFFFFF"/>
                </a:solidFill>
                <a:latin typeface="Arial" panose="020B0604020202020204" pitchFamily="34" charset="0"/>
                <a:cs typeface="Arial" panose="020B0604020202020204" pitchFamily="34" charset="0"/>
              </a:rPr>
              <a:t>خطية</a:t>
            </a:r>
            <a:endParaRPr lang="en-US" sz="4400" b="1" dirty="0">
              <a:solidFill>
                <a:srgbClr val="000000"/>
              </a:solidFill>
              <a:latin typeface="Arial" panose="020B0604020202020204" pitchFamily="34" charset="0"/>
              <a:cs typeface="Arial" panose="020B0604020202020204" pitchFamily="34" charset="0"/>
            </a:endParaRP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914400" fontAlgn="base">
              <a:spcBef>
                <a:spcPct val="0"/>
              </a:spcBef>
              <a:spcAft>
                <a:spcPct val="0"/>
              </a:spcAft>
              <a:defRPr/>
            </a:pPr>
            <a:r>
              <a:rPr lang="ar-JO" sz="4400" b="1" dirty="0">
                <a:solidFill>
                  <a:srgbClr val="FFFFFF"/>
                </a:solidFill>
                <a:latin typeface="Arial" panose="020B0604020202020204" pitchFamily="34" charset="0"/>
                <a:cs typeface="Arial" panose="020B0604020202020204" pitchFamily="34" charset="0"/>
              </a:rPr>
              <a:t>18: 15-17</a:t>
            </a:r>
            <a:endParaRPr lang="en-US" sz="4400" b="1" dirty="0">
              <a:solidFill>
                <a:srgbClr val="000000"/>
              </a:solidFill>
              <a:latin typeface="Arial" panose="020B0604020202020204" pitchFamily="34" charset="0"/>
              <a:cs typeface="Arial" panose="020B0604020202020204" pitchFamily="34"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algn="ctr" defTabSz="914400" fontAlgn="base">
              <a:spcBef>
                <a:spcPct val="0"/>
              </a:spcBef>
              <a:spcAft>
                <a:spcPct val="0"/>
              </a:spcAft>
              <a:defRPr/>
            </a:pPr>
            <a:r>
              <a:rPr lang="ar-JO" sz="4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أعمدة متى العلاقاتية</a:t>
            </a:r>
            <a:endParaRPr lang="en-US" sz="4400" b="1" dirty="0">
              <a:solidFill>
                <a:srgbClr val="000000"/>
              </a:solidFill>
              <a:latin typeface="Arial" panose="020B0604020202020204" pitchFamily="34" charset="0"/>
              <a:cs typeface="Arial" panose="020B0604020202020204" pitchFamily="34" charset="0"/>
            </a:endParaRPr>
          </a:p>
        </p:txBody>
      </p:sp>
      <p:pic>
        <p:nvPicPr>
          <p:cNvPr id="284686" name="Picture 13" descr="roman column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15"/>
          <p:cNvSpPr>
            <a:spLocks noChangeArrowheads="1"/>
          </p:cNvSpPr>
          <p:nvPr/>
        </p:nvSpPr>
        <p:spPr bwMode="auto">
          <a:xfrm>
            <a:off x="0" y="5199063"/>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المبادر</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p:cNvSpPr>
            <a:spLocks noChangeArrowheads="1"/>
          </p:cNvSpPr>
          <p:nvPr/>
        </p:nvSpPr>
        <p:spPr bwMode="auto">
          <a:xfrm>
            <a:off x="2975212" y="5351463"/>
            <a:ext cx="293426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15"/>
          <p:cNvSpPr>
            <a:spLocks noChangeArrowheads="1"/>
          </p:cNvSpPr>
          <p:nvPr/>
        </p:nvSpPr>
        <p:spPr bwMode="auto">
          <a:xfrm>
            <a:off x="6332560" y="5351463"/>
            <a:ext cx="2811439"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2687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fade">
                                      <p:cBhvr>
                                        <p:cTn id="11" dur="500"/>
                                        <p:tgtEl>
                                          <p:spTgt spid="16">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fade">
                                      <p:cBhvr>
                                        <p:cTn id="15"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utoUpdateAnimBg="0"/>
      <p:bldP spid="16" grpId="0" build="p" autoUpdateAnimBg="0"/>
      <p:bldP spid="17"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ar-JO" dirty="0">
                <a:latin typeface="Arial" panose="020B0604020202020204" pitchFamily="34" charset="0"/>
                <a:ea typeface="ＭＳ Ｐゴシック" charset="0"/>
                <a:cs typeface="Arial" panose="020B0604020202020204" pitchFamily="34" charset="0"/>
              </a:rPr>
              <a:t>الخطوة 2 في الإسترداد</a:t>
            </a:r>
            <a:br>
              <a:rPr kumimoji="0" lang="en-US" dirty="0">
                <a:latin typeface="Arial" panose="020B0604020202020204" pitchFamily="34" charset="0"/>
                <a:ea typeface="ＭＳ Ｐゴシック" charset="0"/>
                <a:cs typeface="Arial" panose="020B0604020202020204" pitchFamily="34" charset="0"/>
              </a:rPr>
            </a:br>
            <a:r>
              <a:rPr kumimoji="0" lang="en-US" dirty="0">
                <a:latin typeface="Arial" panose="020B0604020202020204" pitchFamily="34" charset="0"/>
                <a:ea typeface="ＭＳ Ｐゴシック" charset="0"/>
                <a:cs typeface="Arial" panose="020B0604020202020204" pitchFamily="34" charset="0"/>
              </a:rPr>
              <a:t> </a:t>
            </a:r>
            <a:r>
              <a:rPr kumimoji="0" lang="ar-JO" sz="3600" dirty="0">
                <a:latin typeface="Arial" panose="020B0604020202020204" pitchFamily="34" charset="0"/>
                <a:ea typeface="ＭＳ Ｐゴシック" charset="0"/>
                <a:cs typeface="Arial" panose="020B0604020202020204" pitchFamily="34" charset="0"/>
              </a:rPr>
              <a:t>خذ </a:t>
            </a:r>
            <a:r>
              <a:rPr kumimoji="0" lang="ar-JO" sz="3600" dirty="0">
                <a:solidFill>
                  <a:srgbClr val="FFFF00"/>
                </a:solidFill>
                <a:latin typeface="Arial" panose="020B0604020202020204" pitchFamily="34" charset="0"/>
                <a:ea typeface="ＭＳ Ｐゴシック" charset="0"/>
                <a:cs typeface="Arial" panose="020B0604020202020204" pitchFamily="34" charset="0"/>
              </a:rPr>
              <a:t>1-2</a:t>
            </a:r>
            <a:r>
              <a:rPr kumimoji="0" lang="ar-JO" sz="3600" dirty="0">
                <a:latin typeface="Arial" panose="020B0604020202020204" pitchFamily="34" charset="0"/>
                <a:ea typeface="ＭＳ Ｐゴシック" charset="0"/>
                <a:cs typeface="Arial" panose="020B0604020202020204" pitchFamily="34" charset="0"/>
              </a:rPr>
              <a:t> آخرين معك</a:t>
            </a:r>
            <a:endParaRPr kumimoji="0" lang="en-US" sz="3600" u="sng" dirty="0">
              <a:solidFill>
                <a:schemeClr val="hlink"/>
              </a:solidFill>
              <a:latin typeface="Arial" panose="020B0604020202020204" pitchFamily="34" charset="0"/>
              <a:ea typeface="ＭＳ Ｐゴシック" charset="0"/>
              <a:cs typeface="Arial" panose="020B0604020202020204" pitchFamily="34" charset="0"/>
            </a:endParaRPr>
          </a:p>
        </p:txBody>
      </p:sp>
      <p:sp>
        <p:nvSpPr>
          <p:cNvPr id="905219"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05220"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05221"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2"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3"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4"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5"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6"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7"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8"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9"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0"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1"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2"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3"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4"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5"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6"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7"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8"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9"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0"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1"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2"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3"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4"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5"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6"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7"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8"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29339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par>
                          <p:cTn id="19" fill="hold" nodeType="with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05254"/>
                                        </p:tgtEl>
                                      </p:cBhvr>
                                    </p:animEffect>
                                    <p:set>
                                      <p:cBhvr>
                                        <p:cTn id="22" dur="1" fill="hold">
                                          <p:stCondLst>
                                            <p:cond delay="499"/>
                                          </p:stCondLst>
                                        </p:cTn>
                                        <p:tgtEl>
                                          <p:spTgt spid="905254"/>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05256"/>
                                        </p:tgtEl>
                                        <p:attrNameLst>
                                          <p:attrName>style.visibility</p:attrName>
                                        </p:attrNameLst>
                                      </p:cBhvr>
                                      <p:to>
                                        <p:strVal val="visible"/>
                                      </p:to>
                                    </p:set>
                                    <p:animEffect transition="in" filter="wipe(left)">
                                      <p:cBhvr>
                                        <p:cTn id="26" dur="500"/>
                                        <p:tgtEl>
                                          <p:spTgt spid="905256"/>
                                        </p:tgtEl>
                                      </p:cBhvr>
                                    </p:animEffect>
                                  </p:childTnLst>
                                </p:cTn>
                              </p:par>
                            </p:childTnLst>
                          </p:cTn>
                        </p:par>
                        <p:par>
                          <p:cTn id="27" fill="hold" nodeType="with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05255"/>
                                        </p:tgtEl>
                                        <p:attrNameLst>
                                          <p:attrName>style.visibility</p:attrName>
                                        </p:attrNameLst>
                                      </p:cBhvr>
                                      <p:to>
                                        <p:strVal val="visible"/>
                                      </p:to>
                                    </p:set>
                                    <p:anim calcmode="lin" valueType="num">
                                      <p:cBhvr>
                                        <p:cTn id="30" dur="1000" fill="hold"/>
                                        <p:tgtEl>
                                          <p:spTgt spid="905255"/>
                                        </p:tgtEl>
                                        <p:attrNameLst>
                                          <p:attrName>ppt_w</p:attrName>
                                        </p:attrNameLst>
                                      </p:cBhvr>
                                      <p:tavLst>
                                        <p:tav tm="0">
                                          <p:val>
                                            <p:fltVal val="0"/>
                                          </p:val>
                                        </p:tav>
                                        <p:tav tm="100000">
                                          <p:val>
                                            <p:strVal val="#ppt_w"/>
                                          </p:val>
                                        </p:tav>
                                      </p:tavLst>
                                    </p:anim>
                                    <p:anim calcmode="lin" valueType="num">
                                      <p:cBhvr>
                                        <p:cTn id="31" dur="1000" fill="hold"/>
                                        <p:tgtEl>
                                          <p:spTgt spid="905255"/>
                                        </p:tgtEl>
                                        <p:attrNameLst>
                                          <p:attrName>ppt_h</p:attrName>
                                        </p:attrNameLst>
                                      </p:cBhvr>
                                      <p:tavLst>
                                        <p:tav tm="0">
                                          <p:val>
                                            <p:fltVal val="0"/>
                                          </p:val>
                                        </p:tav>
                                        <p:tav tm="100000">
                                          <p:val>
                                            <p:strVal val="#ppt_h"/>
                                          </p:val>
                                        </p:tav>
                                      </p:tavLst>
                                    </p:anim>
                                    <p:anim calcmode="lin" valueType="num">
                                      <p:cBhvr>
                                        <p:cTn id="32" dur="1000" fill="hold"/>
                                        <p:tgtEl>
                                          <p:spTgt spid="905255"/>
                                        </p:tgtEl>
                                        <p:attrNameLst>
                                          <p:attrName>style.rotation</p:attrName>
                                        </p:attrNameLst>
                                      </p:cBhvr>
                                      <p:tavLst>
                                        <p:tav tm="0">
                                          <p:val>
                                            <p:fltVal val="90"/>
                                          </p:val>
                                        </p:tav>
                                        <p:tav tm="100000">
                                          <p:val>
                                            <p:fltVal val="0"/>
                                          </p:val>
                                        </p:tav>
                                      </p:tavLst>
                                    </p:anim>
                                    <p:animEffect transition="in" filter="fade">
                                      <p:cBhvr>
                                        <p:cTn id="33"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8744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defRPr/>
            </a:pPr>
            <a:r>
              <a:rPr kumimoji="0" lang="ar-JO" dirty="0">
                <a:latin typeface="Arial" panose="020B0604020202020204" pitchFamily="34" charset="0"/>
                <a:ea typeface="ＭＳ Ｐゴシック" charset="0"/>
                <a:cs typeface="Arial" panose="020B0604020202020204" pitchFamily="34" charset="0"/>
              </a:rPr>
              <a:t>الخطوة 3 في الإسترداد</a:t>
            </a:r>
            <a:br>
              <a:rPr kumimoji="0" lang="en-US" dirty="0">
                <a:latin typeface="Arial" panose="020B0604020202020204" pitchFamily="34" charset="0"/>
                <a:ea typeface="ＭＳ Ｐゴシック" charset="0"/>
                <a:cs typeface="Arial" panose="020B0604020202020204" pitchFamily="34" charset="0"/>
              </a:rPr>
            </a:br>
            <a:r>
              <a:rPr kumimoji="0" lang="en-US" dirty="0">
                <a:latin typeface="Arial" panose="020B0604020202020204" pitchFamily="34" charset="0"/>
                <a:ea typeface="ＭＳ Ｐゴシック" charset="0"/>
                <a:cs typeface="Arial" panose="020B0604020202020204" pitchFamily="34" charset="0"/>
              </a:rPr>
              <a:t> </a:t>
            </a:r>
            <a:r>
              <a:rPr kumimoji="0" lang="ar-JO" sz="3600" dirty="0">
                <a:latin typeface="Arial" panose="020B0604020202020204" pitchFamily="34" charset="0"/>
                <a:ea typeface="ＭＳ Ｐゴシック" charset="0"/>
                <a:cs typeface="Arial" panose="020B0604020202020204" pitchFamily="34" charset="0"/>
              </a:rPr>
              <a:t>اعرض الخطية على </a:t>
            </a:r>
            <a:r>
              <a:rPr kumimoji="0" lang="ar-JO" sz="3600" dirty="0">
                <a:solidFill>
                  <a:srgbClr val="FFFF00"/>
                </a:solidFill>
                <a:latin typeface="Arial" panose="020B0604020202020204" pitchFamily="34" charset="0"/>
                <a:ea typeface="ＭＳ Ｐゴシック" charset="0"/>
                <a:cs typeface="Arial" panose="020B0604020202020204" pitchFamily="34" charset="0"/>
              </a:rPr>
              <a:t>الكنيسة</a:t>
            </a:r>
            <a:r>
              <a:rPr kumimoji="0" lang="ar-JO" sz="3600" dirty="0">
                <a:latin typeface="Arial" panose="020B0604020202020204" pitchFamily="34" charset="0"/>
                <a:ea typeface="ＭＳ Ｐゴシック" charset="0"/>
                <a:cs typeface="Arial" panose="020B0604020202020204" pitchFamily="34" charset="0"/>
              </a:rPr>
              <a:t> بالكامل</a:t>
            </a:r>
            <a:endParaRPr kumimoji="0" lang="en-US" sz="36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7683"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7684"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7685"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6"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7"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8"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9"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0"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1"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2"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3"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4"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5"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6"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7"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8"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9"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0"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1"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2"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3"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4"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5"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6"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7"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8"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9"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0"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1"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2"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4888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par>
                          <p:cTn id="38" fill="hold" nodeType="withGroup">
                            <p:stCondLst>
                              <p:cond delay="45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967721"/>
                                        </p:tgtEl>
                                        <p:attrNameLst>
                                          <p:attrName>style.visibility</p:attrName>
                                        </p:attrNameLst>
                                      </p:cBhvr>
                                      <p:to>
                                        <p:strVal val="visible"/>
                                      </p:to>
                                    </p:set>
                                    <p:anim calcmode="lin" valueType="num">
                                      <p:cBhvr>
                                        <p:cTn id="41" dur="1000" fill="hold"/>
                                        <p:tgtEl>
                                          <p:spTgt spid="967721"/>
                                        </p:tgtEl>
                                        <p:attrNameLst>
                                          <p:attrName>ppt_w</p:attrName>
                                        </p:attrNameLst>
                                      </p:cBhvr>
                                      <p:tavLst>
                                        <p:tav tm="0">
                                          <p:val>
                                            <p:fltVal val="0"/>
                                          </p:val>
                                        </p:tav>
                                        <p:tav tm="100000">
                                          <p:val>
                                            <p:strVal val="#ppt_w"/>
                                          </p:val>
                                        </p:tav>
                                      </p:tavLst>
                                    </p:anim>
                                    <p:anim calcmode="lin" valueType="num">
                                      <p:cBhvr>
                                        <p:cTn id="42" dur="1000" fill="hold"/>
                                        <p:tgtEl>
                                          <p:spTgt spid="967721"/>
                                        </p:tgtEl>
                                        <p:attrNameLst>
                                          <p:attrName>ppt_h</p:attrName>
                                        </p:attrNameLst>
                                      </p:cBhvr>
                                      <p:tavLst>
                                        <p:tav tm="0">
                                          <p:val>
                                            <p:fltVal val="0"/>
                                          </p:val>
                                        </p:tav>
                                        <p:tav tm="100000">
                                          <p:val>
                                            <p:strVal val="#ppt_h"/>
                                          </p:val>
                                        </p:tav>
                                      </p:tavLst>
                                    </p:anim>
                                    <p:anim calcmode="lin" valueType="num">
                                      <p:cBhvr>
                                        <p:cTn id="43" dur="1000" fill="hold"/>
                                        <p:tgtEl>
                                          <p:spTgt spid="967721"/>
                                        </p:tgtEl>
                                        <p:attrNameLst>
                                          <p:attrName>style.rotation</p:attrName>
                                        </p:attrNameLst>
                                      </p:cBhvr>
                                      <p:tavLst>
                                        <p:tav tm="0">
                                          <p:val>
                                            <p:fltVal val="90"/>
                                          </p:val>
                                        </p:tav>
                                        <p:tav tm="100000">
                                          <p:val>
                                            <p:fltVal val="0"/>
                                          </p:val>
                                        </p:tav>
                                      </p:tavLst>
                                    </p:anim>
                                    <p:animEffect transition="in" filter="fade">
                                      <p:cBhvr>
                                        <p:cTn id="44"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defRPr/>
            </a:pPr>
            <a:r>
              <a:rPr kumimoji="0" lang="ar-JO" dirty="0">
                <a:latin typeface="Arial" panose="020B0604020202020204" pitchFamily="34" charset="0"/>
                <a:ea typeface="ＭＳ Ｐゴシック" charset="0"/>
                <a:cs typeface="Arial" panose="020B0604020202020204" pitchFamily="34" charset="0"/>
              </a:rPr>
              <a:t>الخطوة 4 في الإسترداد</a:t>
            </a:r>
            <a:br>
              <a:rPr kumimoji="0" lang="en-US" dirty="0">
                <a:latin typeface="Arial" panose="020B0604020202020204" pitchFamily="34" charset="0"/>
                <a:ea typeface="ＭＳ Ｐゴシック" charset="0"/>
                <a:cs typeface="Arial" panose="020B0604020202020204" pitchFamily="34" charset="0"/>
              </a:rPr>
            </a:br>
            <a:r>
              <a:rPr kumimoji="0" lang="ar-JO" sz="3600" dirty="0">
                <a:latin typeface="Arial" panose="020B0604020202020204" pitchFamily="34" charset="0"/>
                <a:ea typeface="ＭＳ Ｐゴシック" charset="0"/>
                <a:cs typeface="Arial" panose="020B0604020202020204" pitchFamily="34" charset="0"/>
              </a:rPr>
              <a:t>عامل الشخص كأنه </a:t>
            </a:r>
            <a:r>
              <a:rPr kumimoji="0" lang="ar-JO" sz="3600" dirty="0">
                <a:solidFill>
                  <a:srgbClr val="FFFF00"/>
                </a:solidFill>
                <a:latin typeface="Arial" panose="020B0604020202020204" pitchFamily="34" charset="0"/>
                <a:ea typeface="ＭＳ Ｐゴシック" charset="0"/>
                <a:cs typeface="Arial" panose="020B0604020202020204" pitchFamily="34" charset="0"/>
              </a:rPr>
              <a:t>غير مؤمن</a:t>
            </a:r>
            <a:endParaRPr kumimoji="0" lang="en-US"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9731"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9732"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9733"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4"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5"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6"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7"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8"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9"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0"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1"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2"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3"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4"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5"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6"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7"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8"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9"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0"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1"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2"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3"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4"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5"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6"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7"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8"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9"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60"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66" name="Oval 38"/>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67" name="Text Box 39"/>
          <p:cNvSpPr txBox="1">
            <a:spLocks noChangeArrowheads="1"/>
          </p:cNvSpPr>
          <p:nvPr/>
        </p:nvSpPr>
        <p:spPr bwMode="auto">
          <a:xfrm>
            <a:off x="5618163" y="6269038"/>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841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dirty="0">
                <a:ea typeface="ＭＳ Ｐゴシック" charset="0"/>
              </a:rPr>
              <a:t>Sins Worthy of Discipline</a:t>
            </a:r>
          </a:p>
        </p:txBody>
      </p:sp>
      <p:sp>
        <p:nvSpPr>
          <p:cNvPr id="1131524" name="Rectangle 4"/>
          <p:cNvSpPr>
            <a:spLocks noChangeArrowheads="1"/>
          </p:cNvSpPr>
          <p:nvPr/>
        </p:nvSpPr>
        <p:spPr bwMode="auto">
          <a:xfrm>
            <a:off x="0" y="0"/>
            <a:ext cx="7451725"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كيفية التأديب</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1526" name="Text Box 6"/>
          <p:cNvSpPr txBox="1">
            <a:spLocks noChangeArrowheads="1"/>
          </p:cNvSpPr>
          <p:nvPr/>
        </p:nvSpPr>
        <p:spPr bwMode="auto">
          <a:xfrm>
            <a:off x="88900" y="1665288"/>
            <a:ext cx="7454900" cy="224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تدعوه مسيحياً</a:t>
            </a:r>
            <a:endParaRPr kumimoji="0" lang="en-US" altLang="ja-JP"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بشر هذا الشخص</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تدعه يشترك في مائدة الرب</a:t>
            </a:r>
            <a:endParaRPr kumimoji="0" lang="en-US" altLang="ja-JP"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أزل هذا الشخص من العضوية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أزل هذا الشخص من الأدوار الكنسية</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1131527" name="Text Box 7"/>
          <p:cNvSpPr txBox="1">
            <a:spLocks noChangeArrowheads="1"/>
          </p:cNvSpPr>
          <p:nvPr/>
        </p:nvSpPr>
        <p:spPr bwMode="auto">
          <a:xfrm>
            <a:off x="88900" y="4494213"/>
            <a:ext cx="7403721"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r" defTabSz="914400" rtl="1" eaLnBrk="0" fontAlgn="base" latinLnBrk="0" hangingPunct="0">
              <a:lnSpc>
                <a:spcPct val="100000"/>
              </a:lnSpc>
              <a:spcBef>
                <a:spcPct val="0"/>
              </a:spcBef>
              <a:spcAft>
                <a:spcPct val="0"/>
              </a:spcAft>
              <a:buClrTx/>
              <a:buSzTx/>
              <a:buFontTx/>
              <a:buChar char="•"/>
              <a:tabLst/>
              <a:defRPr/>
            </a:pPr>
            <a:r>
              <a:rPr lang="ar-JO" altLang="ja-JP" sz="2800" b="1" dirty="0">
                <a:solidFill>
                  <a:srgbClr val="000000"/>
                </a:solidFill>
                <a:latin typeface="Arial" panose="020B0604020202020204" pitchFamily="34" charset="0"/>
                <a:cs typeface="Arial" panose="020B0604020202020204" pitchFamily="34" charset="0"/>
              </a:rPr>
              <a:t>سلمه للشيطان شخص في خطية جنسية (1 كو 5: 5)</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lang="ar-JO" sz="2800" b="1" dirty="0">
                <a:solidFill>
                  <a:srgbClr val="000000"/>
                </a:solidFill>
                <a:latin typeface="Arial" panose="020B0604020202020204" pitchFamily="34" charset="0"/>
                <a:cs typeface="Arial" panose="020B0604020202020204" pitchFamily="34" charset="0"/>
              </a:rPr>
              <a:t>لا تأكل معه (1 كو 5: 11)</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lang="ar-JO" sz="2800" b="1" noProof="0" dirty="0">
                <a:solidFill>
                  <a:srgbClr val="000000"/>
                </a:solidFill>
                <a:latin typeface="Arial" panose="020B0604020202020204" pitchFamily="34" charset="0"/>
                <a:cs typeface="Arial" panose="020B0604020202020204" pitchFamily="34" charset="0"/>
              </a:rPr>
              <a:t>امنعه من حضور الكنيسة؟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2"/>
          <p:cNvGrpSpPr>
            <a:grpSpLocks/>
          </p:cNvGrpSpPr>
          <p:nvPr/>
        </p:nvGrpSpPr>
        <p:grpSpPr bwMode="auto">
          <a:xfrm>
            <a:off x="7189788" y="3771900"/>
            <a:ext cx="1314450" cy="2682875"/>
            <a:chOff x="4529" y="881"/>
            <a:chExt cx="828" cy="1690"/>
          </a:xfrm>
        </p:grpSpPr>
        <p:sp>
          <p:nvSpPr>
            <p:cNvPr id="310282"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83"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000000"/>
                  </a:solidFill>
                  <a:latin typeface="Arial" panose="020B0604020202020204" pitchFamily="34" charset="0"/>
                  <a:cs typeface="Arial" panose="020B0604020202020204" pitchFamily="34" charset="0"/>
                </a:rPr>
                <a:t>أسوأ</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310278" name="Picture 11" descr="excommunicationpuzzl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80288" y="0"/>
            <a:ext cx="1800225" cy="166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11"/>
          <p:cNvGrpSpPr>
            <a:grpSpLocks/>
          </p:cNvGrpSpPr>
          <p:nvPr/>
        </p:nvGrpSpPr>
        <p:grpSpPr bwMode="auto">
          <a:xfrm>
            <a:off x="7189788" y="1409700"/>
            <a:ext cx="1303337" cy="2682875"/>
            <a:chOff x="4529" y="888"/>
            <a:chExt cx="821" cy="1690"/>
          </a:xfrm>
        </p:grpSpPr>
        <p:sp>
          <p:nvSpPr>
            <p:cNvPr id="310280"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81" name="Text Box 10"/>
            <p:cNvSpPr txBox="1">
              <a:spLocks noChangeArrowheads="1"/>
            </p:cNvSpPr>
            <p:nvPr/>
          </p:nvSpPr>
          <p:spPr bwMode="auto">
            <a:xfrm rot="-5400000">
              <a:off x="4323" y="1554"/>
              <a:ext cx="169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غير مؤمن</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1171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0" end="0"/>
                                            </p:txEl>
                                          </p:spTgt>
                                        </p:tgtEl>
                                        <p:attrNameLst>
                                          <p:attrName>style.visibility</p:attrName>
                                        </p:attrNameLst>
                                      </p:cBhvr>
                                      <p:to>
                                        <p:strVal val="visible"/>
                                      </p:to>
                                    </p:set>
                                    <p:animEffect transition="in" filter="wipe(left)">
                                      <p:cBhvr>
                                        <p:cTn id="12" dur="500"/>
                                        <p:tgtEl>
                                          <p:spTgt spid="11315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1" end="1"/>
                                            </p:txEl>
                                          </p:spTgt>
                                        </p:tgtEl>
                                        <p:attrNameLst>
                                          <p:attrName>style.visibility</p:attrName>
                                        </p:attrNameLst>
                                      </p:cBhvr>
                                      <p:to>
                                        <p:strVal val="visible"/>
                                      </p:to>
                                    </p:set>
                                    <p:animEffect transition="in" filter="wipe(left)">
                                      <p:cBhvr>
                                        <p:cTn id="17" dur="500"/>
                                        <p:tgtEl>
                                          <p:spTgt spid="113152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2" end="2"/>
                                            </p:txEl>
                                          </p:spTgt>
                                        </p:tgtEl>
                                        <p:attrNameLst>
                                          <p:attrName>style.visibility</p:attrName>
                                        </p:attrNameLst>
                                      </p:cBhvr>
                                      <p:to>
                                        <p:strVal val="visible"/>
                                      </p:to>
                                    </p:set>
                                    <p:animEffect transition="in" filter="wipe(left)">
                                      <p:cBhvr>
                                        <p:cTn id="22" dur="500"/>
                                        <p:tgtEl>
                                          <p:spTgt spid="113152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3" end="3"/>
                                            </p:txEl>
                                          </p:spTgt>
                                        </p:tgtEl>
                                        <p:attrNameLst>
                                          <p:attrName>style.visibility</p:attrName>
                                        </p:attrNameLst>
                                      </p:cBhvr>
                                      <p:to>
                                        <p:strVal val="visible"/>
                                      </p:to>
                                    </p:set>
                                    <p:animEffect transition="in" filter="wipe(left)">
                                      <p:cBhvr>
                                        <p:cTn id="27" dur="500"/>
                                        <p:tgtEl>
                                          <p:spTgt spid="113152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31526">
                                            <p:txEl>
                                              <p:pRg st="4" end="4"/>
                                            </p:txEl>
                                          </p:spTgt>
                                        </p:tgtEl>
                                        <p:attrNameLst>
                                          <p:attrName>style.visibility</p:attrName>
                                        </p:attrNameLst>
                                      </p:cBhvr>
                                      <p:to>
                                        <p:strVal val="visible"/>
                                      </p:to>
                                    </p:set>
                                    <p:animEffect transition="in" filter="wipe(left)">
                                      <p:cBhvr>
                                        <p:cTn id="32" dur="500"/>
                                        <p:tgtEl>
                                          <p:spTgt spid="113152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conflicresolution.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88" y="0"/>
            <a:ext cx="9167813" cy="515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8"/>
              </a:srgbClr>
            </a:outerShdw>
          </a:effectLst>
        </p:spPr>
        <p:txBody>
          <a:bodyPr/>
          <a:lstStyle/>
          <a:p>
            <a:pPr eaLnBrk="1" hangingPunct="1">
              <a:defRPr/>
            </a:pPr>
            <a:r>
              <a:rPr lang="ar-JO" sz="4000" dirty="0">
                <a:solidFill>
                  <a:schemeClr val="bg1"/>
                </a:solidFill>
                <a:ea typeface="ＭＳ Ｐゴシック" charset="0"/>
              </a:rPr>
              <a:t>سؤالنا الثاني تم الإجابة عليه</a:t>
            </a:r>
            <a:br>
              <a:rPr lang="ar-JO" sz="4000" dirty="0">
                <a:solidFill>
                  <a:schemeClr val="bg1"/>
                </a:solidFill>
                <a:ea typeface="ＭＳ Ｐゴシック" charset="0"/>
              </a:rPr>
            </a:br>
            <a:r>
              <a:rPr lang="ar-JO" sz="4000" dirty="0">
                <a:solidFill>
                  <a:schemeClr val="bg1"/>
                </a:solidFill>
                <a:ea typeface="ＭＳ Ｐゴシック" charset="0"/>
              </a:rPr>
              <a:t> في الأعداد 18-20:</a:t>
            </a:r>
            <a:br>
              <a:rPr lang="en-US" sz="4000" dirty="0">
                <a:solidFill>
                  <a:schemeClr val="bg1"/>
                </a:solidFill>
                <a:ea typeface="ＭＳ Ｐゴシック" charset="0"/>
              </a:rPr>
            </a:br>
            <a:r>
              <a:rPr lang="ar-JO" sz="4000" dirty="0">
                <a:solidFill>
                  <a:srgbClr val="FFFF00"/>
                </a:solidFill>
                <a:ea typeface="ＭＳ Ｐゴシック" charset="0"/>
              </a:rPr>
              <a:t>لماذا</a:t>
            </a:r>
            <a:r>
              <a:rPr lang="ar-JO" sz="4000" dirty="0">
                <a:solidFill>
                  <a:schemeClr val="bg1"/>
                </a:solidFill>
                <a:ea typeface="ＭＳ Ｐゴシック" charset="0"/>
              </a:rPr>
              <a:t> نسترد المؤمنين المخطئين </a:t>
            </a:r>
            <a:br>
              <a:rPr lang="ar-JO" sz="4000" dirty="0">
                <a:solidFill>
                  <a:schemeClr val="bg1"/>
                </a:solidFill>
                <a:ea typeface="ＭＳ Ｐゴシック" charset="0"/>
              </a:rPr>
            </a:br>
            <a:r>
              <a:rPr lang="ar-JO" sz="4000" dirty="0">
                <a:solidFill>
                  <a:schemeClr val="bg1"/>
                </a:solidFill>
                <a:ea typeface="ＭＳ Ｐゴシック" charset="0"/>
              </a:rPr>
              <a:t>بشكل مناسب؟</a:t>
            </a:r>
            <a:endParaRPr lang="en-US" sz="3600" dirty="0">
              <a:solidFill>
                <a:schemeClr val="bg1"/>
              </a:solidFill>
              <a:latin typeface="Times New Roman" charset="0"/>
              <a:ea typeface="ＭＳ Ｐゴシック" charset="0"/>
            </a:endParaRPr>
          </a:p>
        </p:txBody>
      </p:sp>
    </p:spTree>
    <p:extLst>
      <p:ext uri="{BB962C8B-B14F-4D97-AF65-F5344CB8AC3E}">
        <p14:creationId xmlns:p14="http://schemas.microsoft.com/office/powerpoint/2010/main" val="3096805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unitycooperation1-300x219.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525" y="0"/>
            <a:ext cx="9153525"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6" name="Rectangle 2"/>
          <p:cNvSpPr>
            <a:spLocks noGrp="1" noChangeArrowheads="1"/>
          </p:cNvSpPr>
          <p:nvPr>
            <p:ph type="title" idx="4294967295"/>
          </p:nvPr>
        </p:nvSpPr>
        <p:spPr>
          <a:xfrm>
            <a:off x="2484438" y="1196975"/>
            <a:ext cx="4770437" cy="1895475"/>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الفكرة في الأعداد</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18-20</a:t>
            </a:r>
            <a:endParaRPr lang="en-US" dirty="0">
              <a:latin typeface="Arial" panose="020B0604020202020204" pitchFamily="34" charset="0"/>
              <a:ea typeface="ＭＳ Ｐゴシック" charset="0"/>
              <a:cs typeface="Arial" panose="020B0604020202020204" pitchFamily="34" charset="0"/>
            </a:endParaRPr>
          </a:p>
        </p:txBody>
      </p:sp>
      <p:sp>
        <p:nvSpPr>
          <p:cNvPr id="1078275" name="Text Box 3"/>
          <p:cNvSpPr txBox="1">
            <a:spLocks noChangeArrowheads="1"/>
          </p:cNvSpPr>
          <p:nvPr/>
        </p:nvSpPr>
        <p:spPr bwMode="auto">
          <a:xfrm>
            <a:off x="1979613" y="3578225"/>
            <a:ext cx="5832475"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lang="ar-JO" sz="4800" b="1" dirty="0">
                <a:solidFill>
                  <a:srgbClr val="000000"/>
                </a:solidFill>
                <a:latin typeface="Arial" panose="020B0604020202020204" pitchFamily="34" charset="0"/>
                <a:cs typeface="Arial" panose="020B0604020202020204" pitchFamily="34" charset="0"/>
              </a:rPr>
              <a:t>2. كنيستنا توسع </a:t>
            </a:r>
          </a:p>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lang="ar-JO" sz="4800" b="1" u="sng" dirty="0">
                <a:solidFill>
                  <a:srgbClr val="002060"/>
                </a:solidFill>
                <a:latin typeface="Arial" panose="020B0604020202020204" pitchFamily="34" charset="0"/>
                <a:cs typeface="Arial" panose="020B0604020202020204" pitchFamily="34" charset="0"/>
              </a:rPr>
              <a:t>سلطة</a:t>
            </a:r>
            <a:r>
              <a:rPr lang="ar-JO" sz="4800" b="1" dirty="0">
                <a:solidFill>
                  <a:srgbClr val="000000"/>
                </a:solidFill>
                <a:latin typeface="Arial" panose="020B0604020202020204" pitchFamily="34" charset="0"/>
                <a:cs typeface="Arial" panose="020B0604020202020204" pitchFamily="34" charset="0"/>
              </a:rPr>
              <a:t> الله نفسه</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1387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par>
                          <p:cTn id="7" fill="hold">
                            <p:stCondLst>
                              <p:cond delay="600"/>
                            </p:stCondLst>
                            <p:childTnLst>
                              <p:par>
                                <p:cTn id="8" presetID="1" presetClass="entr" presetSubtype="0" fill="hold" grpId="0" nodeType="afterEffect">
                                  <p:stCondLst>
                                    <p:cond delay="0"/>
                                  </p:stCondLst>
                                  <p:childTnLst>
                                    <p:set>
                                      <p:cBhvr>
                                        <p:cTn id="9" dur="1" fill="hold">
                                          <p:stCondLst>
                                            <p:cond delay="599"/>
                                          </p:stCondLst>
                                        </p:cTn>
                                        <p:tgtEl>
                                          <p:spTgt spid="10782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5"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2413" y="-26988"/>
            <a:ext cx="9396413" cy="702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FF"/>
                </a:solidFill>
                <a:ea typeface="ＭＳ Ｐゴシック" charset="0"/>
              </a:rPr>
              <a:t>لماذا التأديب؟</a:t>
            </a:r>
            <a:br>
              <a:rPr lang="en-US" sz="6000" dirty="0">
                <a:solidFill>
                  <a:srgbClr val="FFFFFF"/>
                </a:solidFill>
                <a:ea typeface="ＭＳ Ｐゴシック" charset="0"/>
              </a:rPr>
            </a:br>
            <a:r>
              <a:rPr lang="ar-JO" sz="4000" dirty="0">
                <a:solidFill>
                  <a:srgbClr val="FFFFFF"/>
                </a:solidFill>
                <a:ea typeface="ＭＳ Ｐゴシック" charset="0"/>
              </a:rPr>
              <a:t>عندما نسعى لاسترداد شخص ما ....</a:t>
            </a:r>
            <a:endParaRPr lang="en-US" sz="4000" dirty="0">
              <a:solidFill>
                <a:srgbClr val="FFFFFF"/>
              </a:solidFill>
              <a:ea typeface="ＭＳ Ｐゴシック" charset="0"/>
            </a:endParaRPr>
          </a:p>
        </p:txBody>
      </p:sp>
      <p:sp>
        <p:nvSpPr>
          <p:cNvPr id="1082372" name="Text Box 4"/>
          <p:cNvSpPr txBox="1">
            <a:spLocks noChangeArrowheads="1"/>
          </p:cNvSpPr>
          <p:nvPr/>
        </p:nvSpPr>
        <p:spPr bwMode="auto">
          <a:xfrm>
            <a:off x="-152400" y="2438400"/>
            <a:ext cx="3733800" cy="3170099"/>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نتصرف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مكان</a:t>
            </a:r>
            <a: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4000" b="1"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الآب</a:t>
            </a: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lang="ar-JO" sz="40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18-19</a:t>
            </a:r>
            <a: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p>
        </p:txBody>
      </p:sp>
      <p:sp>
        <p:nvSpPr>
          <p:cNvPr id="1082373" name="Text Box 5"/>
          <p:cNvSpPr txBox="1">
            <a:spLocks noChangeArrowheads="1"/>
          </p:cNvSpPr>
          <p:nvPr/>
        </p:nvSpPr>
        <p:spPr bwMode="auto">
          <a:xfrm>
            <a:off x="3924300" y="2498725"/>
            <a:ext cx="5075238" cy="3170099"/>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نتصرف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في حضور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و سلطة </a:t>
            </a:r>
            <a:r>
              <a:rPr kumimoji="0" lang="ar-JO" sz="4000" b="1"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المسيح</a:t>
            </a: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lang="ar-JO" sz="40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20</a:t>
            </a:r>
            <a: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2951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2">
                                            <p:txEl>
                                              <p:pRg st="1" end="1"/>
                                            </p:txEl>
                                          </p:spTgt>
                                        </p:tgtEl>
                                        <p:attrNameLst>
                                          <p:attrName>style.visibility</p:attrName>
                                        </p:attrNameLst>
                                      </p:cBhvr>
                                      <p:to>
                                        <p:strVal val="visible"/>
                                      </p:to>
                                    </p:set>
                                    <p:anim calcmode="lin" valueType="num">
                                      <p:cBhvr additive="base">
                                        <p:cTn id="13" dur="500" fill="hold"/>
                                        <p:tgtEl>
                                          <p:spTgt spid="10823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82373">
                                            <p:txEl>
                                              <p:pRg st="0" end="0"/>
                                            </p:txEl>
                                          </p:spTgt>
                                        </p:tgtEl>
                                        <p:attrNameLst>
                                          <p:attrName>style.visibility</p:attrName>
                                        </p:attrNameLst>
                                      </p:cBhvr>
                                      <p:to>
                                        <p:strVal val="visible"/>
                                      </p:to>
                                    </p:set>
                                    <p:anim calcmode="lin" valueType="num">
                                      <p:cBhvr additive="base">
                                        <p:cTn id="19"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82373">
                                            <p:txEl>
                                              <p:pRg st="1" end="1"/>
                                            </p:txEl>
                                          </p:spTgt>
                                        </p:tgtEl>
                                        <p:attrNameLst>
                                          <p:attrName>style.visibility</p:attrName>
                                        </p:attrNameLst>
                                      </p:cBhvr>
                                      <p:to>
                                        <p:strVal val="visible"/>
                                      </p:to>
                                    </p:set>
                                    <p:anim calcmode="lin" valueType="num">
                                      <p:cBhvr additive="base">
                                        <p:cTn id="25" dur="500" fill="hold"/>
                                        <p:tgtEl>
                                          <p:spTgt spid="1082373">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8237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82373">
                                            <p:txEl>
                                              <p:pRg st="2" end="2"/>
                                            </p:txEl>
                                          </p:spTgt>
                                        </p:tgtEl>
                                        <p:attrNameLst>
                                          <p:attrName>style.visibility</p:attrName>
                                        </p:attrNameLst>
                                      </p:cBhvr>
                                      <p:to>
                                        <p:strVal val="visible"/>
                                      </p:to>
                                    </p:set>
                                    <p:anim calcmode="lin" valueType="num">
                                      <p:cBhvr additive="base">
                                        <p:cTn id="31" dur="500" fill="hold"/>
                                        <p:tgtEl>
                                          <p:spTgt spid="1082373">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8237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4F2963-2E3F-46D3-AC31-FE8FFC7BA5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ك. تعليمات بخصوص التلمذة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95</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8: 19-22، لوقا 9: 57-62</a:t>
            </a:r>
            <a:endParaRPr lang="fi-FI"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132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يعلم المسيح تلاميذه عن الطبيعة المكلفة للتلمذة الصحيحة من خلال ثلاث</a:t>
            </a:r>
            <a:r>
              <a:rPr kumimoji="0" lang="ar-JO" sz="28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رجال ادعوا أنهم تلاميذ مع أن كل منهم أراد ما يمتلكه وغير راغبين بالتخلي عن سلطة أبيهم أو محبتهم العائلية التي فاقت محبتهم للمسيح</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8150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BAF90A-D135-4478-AF34-A09B230220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ل. تحدي إخوته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7: 2-9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يرفض المسيح مشورة إخوته غير النقية بالذهاب إلى أورشليم والكشف عن نفسه علانية لأنه يحتاج إلى التحرك وفقاً لجدول الله الزمني ليس فقط كملك ولكن كحمل الفصح أيضاً</a:t>
            </a:r>
          </a:p>
        </p:txBody>
      </p:sp>
    </p:spTree>
    <p:extLst>
      <p:ext uri="{BB962C8B-B14F-4D97-AF65-F5344CB8AC3E}">
        <p14:creationId xmlns:p14="http://schemas.microsoft.com/office/powerpoint/2010/main" val="253139215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ar-JO" altLang="en-US" sz="3600" dirty="0">
                <a:solidFill>
                  <a:srgbClr val="FFFFFF"/>
                </a:solidFill>
                <a:effectLst>
                  <a:outerShdw blurRad="38100" dist="38100" dir="2700000" algn="tl">
                    <a:srgbClr val="808080"/>
                  </a:outerShdw>
                </a:effectLst>
                <a:cs typeface="Arial" panose="020B0604020202020204" pitchFamily="34" charset="0"/>
              </a:rPr>
              <a:t>شخص مثير للجدل في يوحنا 1-6</a:t>
            </a:r>
            <a:endParaRPr lang="en-US" altLang="en-US" sz="3600" dirty="0">
              <a:solidFill>
                <a:srgbClr val="FFFFFF"/>
              </a:solidFill>
              <a:effectLst>
                <a:outerShdw blurRad="38100" dist="38100" dir="2700000" algn="tl">
                  <a:srgbClr val="808080"/>
                </a:outerShdw>
              </a:effectLst>
              <a:cs typeface="Arial" panose="020B0604020202020204" pitchFamily="34" charset="0"/>
            </a:endParaRP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143000"/>
            <a:ext cx="3200400" cy="8382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المؤمنون في</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يوحنا 1-4</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خط الإيمان</a:t>
            </a:r>
            <a:endParaRPr kumimoji="0" lang="en-US" sz="2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0999" y="3200400"/>
            <a:ext cx="2676099" cy="609600"/>
          </a:xfrm>
          <a:prstGeom prst="rect">
            <a:avLst/>
          </a:prstGeom>
          <a:noFill/>
          <a:ln w="9525">
            <a:noFill/>
            <a:miter lim="800000"/>
            <a:headEnd/>
            <a:tailEnd/>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التلاميذ</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يهود الفصح</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نيقوديموس</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يوحنا المعمدان</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المرأة السامرية</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الجليليون</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0" y="4495800"/>
            <a:ext cx="32004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غير المؤمنون</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 في يوحنا 5-6</a:t>
            </a:r>
            <a:endPar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قادة أورشليم</a:t>
            </a:r>
            <a:endParaRPr kumimoji="0" lang="en-US"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شعب الجليل</a:t>
            </a:r>
            <a:endParaRPr kumimoji="0" lang="en-US"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تلاميذ هجروا يسوع</a:t>
            </a:r>
            <a:endParaRPr kumimoji="0" lang="en-US"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j-cs"/>
              <a:sym typeface="Arial"/>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اضطهاد مدينة المسيح له</a:t>
            </a:r>
            <a:endParaRPr kumimoji="1" lang="en-US" sz="3600" dirty="0">
              <a:solidFill>
                <a:schemeClr val="tx1"/>
              </a:solidFill>
              <a:cs typeface="Arial" panose="020B0604020202020204" pitchFamily="34" charset="0"/>
            </a:endParaRPr>
          </a:p>
        </p:txBody>
      </p:sp>
      <p:sp>
        <p:nvSpPr>
          <p:cNvPr id="507922" name="Text Box 18"/>
          <p:cNvSpPr txBox="1">
            <a:spLocks noChangeArrowheads="1"/>
          </p:cNvSpPr>
          <p:nvPr/>
        </p:nvSpPr>
        <p:spPr bwMode="auto">
          <a:xfrm>
            <a:off x="71439" y="4941905"/>
            <a:ext cx="9037637" cy="953928"/>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أليس هذا هو النجار ابن مريم وأخو يعقوب ويوسي ويهوذا وسمعان أو ليست </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أخواته</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ههنا عندنا فكانوا يعثرون به (مرقس 6: 3)</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الرجال باللون الأبيض</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النساء باللون الأصفر</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يهوذا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يعقوب</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أخت 1</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أخت 2</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سمعان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مريم</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300043" name="Group 12"/>
          <p:cNvGrpSpPr>
            <a:grpSpLocks/>
          </p:cNvGrpSpPr>
          <p:nvPr/>
        </p:nvGrpSpPr>
        <p:grpSpPr bwMode="auto">
          <a:xfrm>
            <a:off x="34925" y="149799"/>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j-cs"/>
                <a:sym typeface="Arial"/>
              </a:endParaRPr>
            </a:p>
          </p:txBody>
        </p:sp>
        <p:sp>
          <p:nvSpPr>
            <p:cNvPr id="300056" name="Text Box 8"/>
            <p:cNvSpPr txBox="1">
              <a:spLocks noChangeArrowheads="1"/>
            </p:cNvSpPr>
            <p:nvPr/>
          </p:nvSpPr>
          <p:spPr bwMode="auto">
            <a:xfrm>
              <a:off x="83882" y="1106741"/>
              <a:ext cx="1181353" cy="954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sym typeface="Arial"/>
                </a:rPr>
                <a:t>الروح القدس</a:t>
              </a:r>
              <a:endParaRPr kumimoji="0" lang="en-US" sz="20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nvGrpSpPr>
          <p:cNvPr id="11" name="Group 10"/>
          <p:cNvGrpSpPr>
            <a:grpSpLocks/>
          </p:cNvGrpSpPr>
          <p:nvPr/>
        </p:nvGrpSpPr>
        <p:grpSpPr bwMode="auto">
          <a:xfrm>
            <a:off x="144463" y="1229901"/>
            <a:ext cx="2124075" cy="2577858"/>
            <a:chOff x="0" y="1229256"/>
            <a:chExt cx="2123728" cy="2578293"/>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يسوع</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300047" name="Group 7"/>
            <p:cNvGrpSpPr>
              <a:grpSpLocks/>
            </p:cNvGrpSpPr>
            <p:nvPr/>
          </p:nvGrpSpPr>
          <p:grpSpPr bwMode="auto">
            <a:xfrm>
              <a:off x="395222" y="1229256"/>
              <a:ext cx="1728506" cy="2199471"/>
              <a:chOff x="467230" y="1229256"/>
              <a:chExt cx="1728506" cy="2199471"/>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1" name="Line 17"/>
              <p:cNvSpPr>
                <a:spLocks noChangeShapeType="1"/>
              </p:cNvSpPr>
              <p:nvPr/>
            </p:nvSpPr>
            <p:spPr bwMode="auto">
              <a:xfrm>
                <a:off x="467230" y="1229256"/>
                <a:ext cx="0" cy="1335725"/>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spTree>
    <p:extLst>
      <p:ext uri="{BB962C8B-B14F-4D97-AF65-F5344CB8AC3E}">
        <p14:creationId xmlns:p14="http://schemas.microsoft.com/office/powerpoint/2010/main" val="2293820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2755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j-cs"/>
              <a:sym typeface="Arial"/>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اضطهاد مدينة المسيح له</a:t>
            </a:r>
            <a:endParaRPr kumimoji="1" lang="en-US" sz="3600" dirty="0">
              <a:solidFill>
                <a:schemeClr val="tx1"/>
              </a:solidFill>
              <a:cs typeface="Arial" panose="020B0604020202020204" pitchFamily="34" charset="0"/>
            </a:endParaRPr>
          </a:p>
        </p:txBody>
      </p:sp>
      <p:sp>
        <p:nvSpPr>
          <p:cNvPr id="507922" name="Text Box 18"/>
          <p:cNvSpPr txBox="1">
            <a:spLocks noChangeArrowheads="1"/>
          </p:cNvSpPr>
          <p:nvPr/>
        </p:nvSpPr>
        <p:spPr bwMode="auto">
          <a:xfrm>
            <a:off x="71439" y="4941905"/>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يوحنا ٧ : ٣-٥</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٣ فَقَالَ لَهُ إِخْوَتُهُ: «انْتَقِلْ مِنْ هُنَا وَاذْهَبْ إِلَى الْيَهُودِيَّةِ لِكَيْ يَرَى تلاَمِيذُكَ أَيْضاً أَعْمَالَكَ الَّتِي تَعْمَلُ ٤ لأَنَّهُ لَيْسَ أَحَدٌ يَعْمَلُ شَيْئاً فِي الْخَفَاءِ وَهُوَ يُرِيدُ أَنْ يَكُونَ علاَنِيَةً. إِنْ كُنْتَ تَعْمَلُ هَذِهِ الأَشْيَاءَ فَأَظْهِرْ نَفْسَكَ لِلْعَالَمِ». ٥ لأَنَّ إِخْوَتَهُ أَيْضاً لَمْ يَكُونُوا يُؤْمِنُونَ بِهِ. </a:t>
            </a: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الرجال باللون الأبيض</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النساء باللون الأصفر</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يهوذا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يعقوب</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أخت 1</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أخت 2</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سمعان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مريم</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300043" name="Group 12"/>
          <p:cNvGrpSpPr>
            <a:grpSpLocks/>
          </p:cNvGrpSpPr>
          <p:nvPr/>
        </p:nvGrpSpPr>
        <p:grpSpPr bwMode="auto">
          <a:xfrm>
            <a:off x="34925" y="149799"/>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j-cs"/>
                <a:sym typeface="Arial"/>
              </a:endParaRPr>
            </a:p>
          </p:txBody>
        </p:sp>
        <p:sp>
          <p:nvSpPr>
            <p:cNvPr id="300056" name="Text Box 8"/>
            <p:cNvSpPr txBox="1">
              <a:spLocks noChangeArrowheads="1"/>
            </p:cNvSpPr>
            <p:nvPr/>
          </p:nvSpPr>
          <p:spPr bwMode="auto">
            <a:xfrm>
              <a:off x="83882" y="1106741"/>
              <a:ext cx="1181353" cy="954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sym typeface="Arial"/>
                </a:rPr>
                <a:t>الروح القدس</a:t>
              </a:r>
              <a:endParaRPr kumimoji="0" lang="en-US" sz="20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nvGrpSpPr>
          <p:cNvPr id="11" name="Group 10"/>
          <p:cNvGrpSpPr>
            <a:grpSpLocks/>
          </p:cNvGrpSpPr>
          <p:nvPr/>
        </p:nvGrpSpPr>
        <p:grpSpPr bwMode="auto">
          <a:xfrm>
            <a:off x="144463" y="1229901"/>
            <a:ext cx="2124075" cy="2577858"/>
            <a:chOff x="0" y="1229256"/>
            <a:chExt cx="2123728" cy="2578293"/>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يسوع</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300047" name="Group 7"/>
            <p:cNvGrpSpPr>
              <a:grpSpLocks/>
            </p:cNvGrpSpPr>
            <p:nvPr/>
          </p:nvGrpSpPr>
          <p:grpSpPr bwMode="auto">
            <a:xfrm>
              <a:off x="395222" y="1229256"/>
              <a:ext cx="1728506" cy="2199471"/>
              <a:chOff x="467230" y="1229256"/>
              <a:chExt cx="1728506" cy="2199471"/>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1" name="Line 17"/>
              <p:cNvSpPr>
                <a:spLocks noChangeShapeType="1"/>
              </p:cNvSpPr>
              <p:nvPr/>
            </p:nvSpPr>
            <p:spPr bwMode="auto">
              <a:xfrm>
                <a:off x="467230" y="1229256"/>
                <a:ext cx="0" cy="1335725"/>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spTree>
    <p:extLst>
      <p:ext uri="{BB962C8B-B14F-4D97-AF65-F5344CB8AC3E}">
        <p14:creationId xmlns:p14="http://schemas.microsoft.com/office/powerpoint/2010/main" val="57952288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BE2EE8-93A8-4AA2-A9E4-80BFA0699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م. الرحلة إلى أورشليم</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97</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9: 51-56، يوحنا 7: 10</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بعد إكمال تعليماته للإثني عشر لإكمال خدمته خلال غيابه يمر المسيح عبر السامرة غير التائبة ليواجه مقاومة القادة الدينيين التي</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ستصل ذروتها في موته وقيامته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7630131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    حياة المسيح</a:t>
            </a:r>
            <a:r>
              <a:rPr lang="en-US" sz="2800" dirty="0">
                <a:solidFill>
                  <a:srgbClr val="FFFFFF"/>
                </a:solidFill>
                <a:ea typeface="ＭＳ Ｐゴシック" charset="0"/>
                <a:cs typeface="Arial" panose="020B0604020202020204" pitchFamily="34" charset="0"/>
              </a:rPr>
              <a:t>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a:t>
            </a:r>
            <a:r>
              <a:rPr kumimoji="0" lang="ar-JO" sz="4000" b="1"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على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18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6028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799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i="0" dirty="0">
                <a:solidFill>
                  <a:srgbClr val="FFFFFF"/>
                </a:solidFill>
                <a:latin typeface="Arial" charset="0"/>
                <a:cs typeface="Arial" charset="0"/>
              </a:rPr>
              <a:t>فترات عظيمة في حياة المسيح</a:t>
            </a:r>
            <a:endParaRPr lang="en-US" sz="3600" i="0" dirty="0">
              <a:solidFill>
                <a:srgbClr val="FFFFFF"/>
              </a:solidFill>
              <a:latin typeface="Arial" charset="0"/>
              <a:cs typeface="Arial"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محاضرة السير عبر العهد الجديد (استخدمت بإذن)</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التحضير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الأحداث الإفتتاحية</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الجليلي في ذروته</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السامري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البيري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اليهودي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التأكيد</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الأحداث الختامية</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السامري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البيري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اليهودي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لأن ابن الإنسان أيضاً لم يأت ليُخدم بل ليخدم و ليبذل نفسه فدية عن كثيرين (مرقس 10: 45)</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2656552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4369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8421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8057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3772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40878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94450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43947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b="1"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b="1"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72942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 name="image3.jpeg" descr="image3.jpeg"/>
          <p:cNvPicPr>
            <a:picLocks noChangeAspect="1"/>
          </p:cNvPicPr>
          <p:nvPr/>
        </p:nvPicPr>
        <p:blipFill>
          <a:blip r:embed="rId2" cstate="print"/>
          <a:stretch>
            <a:fillRect/>
          </a:stretch>
        </p:blipFill>
        <p:spPr>
          <a:xfrm>
            <a:off x="-596" y="26265"/>
            <a:ext cx="9145117" cy="6859119"/>
          </a:xfrm>
          <a:prstGeom prst="rect">
            <a:avLst/>
          </a:prstGeom>
          <a:ln w="12700">
            <a:miter lim="400000"/>
          </a:ln>
        </p:spPr>
      </p:pic>
      <p:sp>
        <p:nvSpPr>
          <p:cNvPr id="6050" name="Shape 221"/>
          <p:cNvSpPr txBox="1">
            <a:spLocks noGrp="1"/>
          </p:cNvSpPr>
          <p:nvPr>
            <p:ph type="title"/>
          </p:nvPr>
        </p:nvSpPr>
        <p:spPr>
          <a:xfrm>
            <a:off x="-1" y="-3141"/>
            <a:ext cx="5724130" cy="623830"/>
          </a:xfrm>
          <a:prstGeom prst="rect">
            <a:avLst/>
          </a:prstGeom>
        </p:spPr>
        <p:txBody>
          <a:bodyPr lIns="32887" tIns="32887" rIns="32887" bIns="32887"/>
          <a:lstStyle>
            <a:lvl1pPr defTabSz="314884">
              <a:defRPr sz="2400" b="1"/>
            </a:lvl1pPr>
          </a:lstStyle>
          <a:p>
            <a:r>
              <a:rPr>
                <a:latin typeface="Arial" panose="020B0604020202020204" pitchFamily="34" charset="0"/>
                <a:cs typeface="Arial" panose="020B0604020202020204" pitchFamily="34" charset="0"/>
              </a:rPr>
              <a:t>استخدمت بإذن رسمي</a:t>
            </a:r>
          </a:p>
        </p:txBody>
      </p:sp>
      <p:sp>
        <p:nvSpPr>
          <p:cNvPr id="6051" name="Shape 222"/>
          <p:cNvSpPr/>
          <p:nvPr/>
        </p:nvSpPr>
        <p:spPr>
          <a:xfrm>
            <a:off x="395535" y="2448474"/>
            <a:ext cx="4968554" cy="69402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p>
        </p:txBody>
      </p:sp>
      <p:sp>
        <p:nvSpPr>
          <p:cNvPr id="6052" name="Shape 223"/>
          <p:cNvSpPr/>
          <p:nvPr/>
        </p:nvSpPr>
        <p:spPr>
          <a:xfrm>
            <a:off x="1187624"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متى</a:t>
            </a:r>
          </a:p>
        </p:txBody>
      </p:sp>
      <p:sp>
        <p:nvSpPr>
          <p:cNvPr id="6053" name="Shape 227"/>
          <p:cNvSpPr/>
          <p:nvPr/>
        </p:nvSpPr>
        <p:spPr>
          <a:xfrm>
            <a:off x="409443" y="3148439"/>
            <a:ext cx="4940739" cy="95410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400" b="1">
                <a:solidFill>
                  <a:srgbClr val="000000"/>
                </a:solidFill>
                <a:latin typeface="Times New Roman"/>
                <a:ea typeface="Times New Roman"/>
                <a:cs typeface="Times New Roman"/>
                <a:sym typeface="Times New Roman"/>
              </a:defRPr>
            </a:pP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هذه الصور غير مرخصة لإعادة استخدامها في الفيديو أو النشر أو الوسائط الأخرى</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لا يمكن إعادة توزيع الصور والملفات التي تم تنزيلها من خلال أي موقع ويب آخر غير </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أو استخدامها في أي سياق تؤدي فيه الرسالة المصاحبة إلى تقويض الإيمان المسيحي والإنجيل</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a:t>
            </a:r>
          </a:p>
        </p:txBody>
      </p:sp>
      <p:sp>
        <p:nvSpPr>
          <p:cNvPr id="6054" name="Shape 228"/>
          <p:cNvSpPr/>
          <p:nvPr/>
        </p:nvSpPr>
        <p:spPr>
          <a:xfrm>
            <a:off x="438919" y="4248515"/>
            <a:ext cx="4881786" cy="69402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p>
        </p:txBody>
      </p:sp>
      <p:grpSp>
        <p:nvGrpSpPr>
          <p:cNvPr id="6057" name="Shape 229"/>
          <p:cNvGrpSpPr/>
          <p:nvPr/>
        </p:nvGrpSpPr>
        <p:grpSpPr>
          <a:xfrm>
            <a:off x="1763688" y="5037421"/>
            <a:ext cx="2212729" cy="623827"/>
            <a:chOff x="0" y="0"/>
            <a:chExt cx="2212727" cy="623826"/>
          </a:xfrm>
        </p:grpSpPr>
        <p:sp>
          <p:nvSpPr>
            <p:cNvPr id="6055" name="Rectangle"/>
            <p:cNvSpPr/>
            <p:nvPr/>
          </p:nvSpPr>
          <p:spPr>
            <a:xfrm>
              <a:off x="0" y="-1"/>
              <a:ext cx="2212728" cy="623828"/>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solidFill>
                    <a:srgbClr val="000000"/>
                  </a:solidFill>
                  <a:latin typeface="Times New Roman"/>
                  <a:ea typeface="Times New Roman"/>
                  <a:cs typeface="Times New Roman"/>
                  <a:sym typeface="Times New Roman"/>
                </a:defRPr>
              </a:pPr>
              <a:endParaRPr kumimoji="0" sz="1000" b="0" i="0" u="none" strike="noStrike" kern="0" cap="none" spc="-10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056" name="Picture courtesy of BBM © All Rights Reserved.…"/>
            <p:cNvSpPr txBox="1"/>
            <p:nvPr/>
          </p:nvSpPr>
          <p:spPr>
            <a:xfrm>
              <a:off x="0" y="-1"/>
              <a:ext cx="2212728" cy="6238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887" tIns="32887" rIns="32887" bIns="32887" numCol="1"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Picture courtesy of BBM</a:t>
              </a:r>
              <a:b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www.bigbookmedia.com</a:t>
              </a:r>
            </a:p>
          </p:txBody>
        </p:sp>
      </p:grpSp>
      <p:pic>
        <p:nvPicPr>
          <p:cNvPr id="6058" name="Picture 1" descr="Picture 1"/>
          <p:cNvPicPr>
            <a:picLocks noChangeAspect="1"/>
          </p:cNvPicPr>
          <p:nvPr/>
        </p:nvPicPr>
        <p:blipFill>
          <a:blip r:embed="rId2" cstate="print"/>
          <a:stretch>
            <a:fillRect/>
          </a:stretch>
        </p:blipFill>
        <p:spPr>
          <a:xfrm>
            <a:off x="9252519" y="-1117"/>
            <a:ext cx="9145117" cy="6859118"/>
          </a:xfrm>
          <a:prstGeom prst="rect">
            <a:avLst/>
          </a:prstGeom>
          <a:ln w="12700">
            <a:miter lim="400000"/>
          </a:ln>
        </p:spPr>
      </p:pic>
      <p:sp>
        <p:nvSpPr>
          <p:cNvPr id="6059" name="Shape 223"/>
          <p:cNvSpPr/>
          <p:nvPr/>
        </p:nvSpPr>
        <p:spPr>
          <a:xfrm>
            <a:off x="2051719"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مرقس</a:t>
            </a:r>
          </a:p>
        </p:txBody>
      </p:sp>
      <p:sp>
        <p:nvSpPr>
          <p:cNvPr id="6060" name="Shape 223"/>
          <p:cNvSpPr/>
          <p:nvPr/>
        </p:nvSpPr>
        <p:spPr>
          <a:xfrm>
            <a:off x="2915816"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لوقا</a:t>
            </a:r>
          </a:p>
        </p:txBody>
      </p:sp>
      <p:sp>
        <p:nvSpPr>
          <p:cNvPr id="6061" name="Shape 223"/>
          <p:cNvSpPr/>
          <p:nvPr/>
        </p:nvSpPr>
        <p:spPr>
          <a:xfrm>
            <a:off x="3779911"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يوحنا</a:t>
            </a:r>
          </a:p>
        </p:txBody>
      </p:sp>
    </p:spTree>
    <p:extLst>
      <p:ext uri="{BB962C8B-B14F-4D97-AF65-F5344CB8AC3E}">
        <p14:creationId xmlns:p14="http://schemas.microsoft.com/office/powerpoint/2010/main" val="320501471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Slide40">
            <a:extLst>
              <a:ext uri="{FF2B5EF4-FFF2-40B4-BE49-F238E27FC236}">
                <a16:creationId xmlns:a16="http://schemas.microsoft.com/office/drawing/2014/main" id="{A24C7A5F-F906-4B1A-8481-206A7EE30D3C}"/>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solidFill>
            <a:schemeClr val="bg2"/>
          </a:solidFill>
        </p:spPr>
      </p:pic>
      <p:sp>
        <p:nvSpPr>
          <p:cNvPr id="47107" name="Rectangle 4">
            <a:extLst>
              <a:ext uri="{FF2B5EF4-FFF2-40B4-BE49-F238E27FC236}">
                <a16:creationId xmlns:a16="http://schemas.microsoft.com/office/drawing/2014/main" id="{A2F614D8-77FA-4878-A0F6-5D9124BED53F}"/>
              </a:ext>
            </a:extLst>
          </p:cNvPr>
          <p:cNvSpPr>
            <a:spLocks noChangeArrowheads="1"/>
          </p:cNvSpPr>
          <p:nvPr/>
        </p:nvSpPr>
        <p:spPr bwMode="auto">
          <a:xfrm>
            <a:off x="304800" y="228600"/>
            <a:ext cx="5638800" cy="2819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96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47108" name="Rectangle 2">
            <a:extLst>
              <a:ext uri="{FF2B5EF4-FFF2-40B4-BE49-F238E27FC236}">
                <a16:creationId xmlns:a16="http://schemas.microsoft.com/office/drawing/2014/main" id="{E7847CB0-BC8A-4F40-99F1-1BDC3A137816}"/>
              </a:ext>
            </a:extLst>
          </p:cNvPr>
          <p:cNvSpPr>
            <a:spLocks noGrp="1" noChangeArrowheads="1"/>
          </p:cNvSpPr>
          <p:nvPr>
            <p:ph type="title"/>
          </p:nvPr>
        </p:nvSpPr>
        <p:spPr>
          <a:xfrm>
            <a:off x="457200" y="274638"/>
            <a:ext cx="5257800" cy="1706562"/>
          </a:xfrm>
        </p:spPr>
        <p:txBody>
          <a:bodyPr/>
          <a:lstStyle/>
          <a:p>
            <a:pPr eaLnBrk="1" hangingPunct="1"/>
            <a:r>
              <a:rPr lang="ar-JO" altLang="en-US" dirty="0">
                <a:solidFill>
                  <a:schemeClr val="bg1"/>
                </a:solidFill>
                <a:ea typeface="ＭＳ Ｐゴシック" panose="020B0600070205080204" pitchFamily="34" charset="-128"/>
                <a:cs typeface="Arial" panose="020B0604020202020204" pitchFamily="34" charset="0"/>
              </a:rPr>
              <a:t>هل يستطيع يسوع إثبات ذلك؟</a:t>
            </a:r>
            <a:endParaRPr lang="en-US" altLang="en-US" dirty="0">
              <a:solidFill>
                <a:schemeClr val="bg1"/>
              </a:solidFill>
              <a:ea typeface="ＭＳ Ｐゴシック" panose="020B0600070205080204" pitchFamily="34" charset="-128"/>
              <a:cs typeface="Arial" panose="020B0604020202020204" pitchFamily="34" charset="0"/>
            </a:endParaRPr>
          </a:p>
        </p:txBody>
      </p:sp>
      <p:sp>
        <p:nvSpPr>
          <p:cNvPr id="47109" name="WordArt 5">
            <a:extLst>
              <a:ext uri="{FF2B5EF4-FFF2-40B4-BE49-F238E27FC236}">
                <a16:creationId xmlns:a16="http://schemas.microsoft.com/office/drawing/2014/main" id="{85F6B758-E88D-4D32-BDC9-18DDCB6152C5}"/>
              </a:ext>
            </a:extLst>
          </p:cNvPr>
          <p:cNvSpPr>
            <a:spLocks noChangeArrowheads="1" noChangeShapeType="1" noTextEdit="1"/>
          </p:cNvSpPr>
          <p:nvPr/>
        </p:nvSpPr>
        <p:spPr bwMode="auto">
          <a:xfrm>
            <a:off x="1143000" y="2057400"/>
            <a:ext cx="3962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IronMan"/>
                <a:ea typeface="ＭＳ Ｐゴシック" panose="020B0600070205080204" pitchFamily="34" charset="-128"/>
                <a:cs typeface="+mn-cs"/>
              </a:rPr>
              <a:t>يوحنا 6</a:t>
            </a:r>
            <a:endParaRPr kumimoji="0" lang="en-GB" sz="1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IronMan"/>
              <a:ea typeface="ＭＳ Ｐゴシック" panose="020B0600070205080204" pitchFamily="34" charset="-128"/>
              <a:cs typeface="+mn-cs"/>
            </a:endParaRPr>
          </a:p>
        </p:txBody>
      </p:sp>
      <p:pic>
        <p:nvPicPr>
          <p:cNvPr id="252934" name="Picture 6" descr="header">
            <a:extLst>
              <a:ext uri="{FF2B5EF4-FFF2-40B4-BE49-F238E27FC236}">
                <a16:creationId xmlns:a16="http://schemas.microsoft.com/office/drawing/2014/main" id="{8FF3FE67-7963-4C40-8432-76152715AC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3657600"/>
            <a:ext cx="38862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5" name="Picture 7" descr="jesloaves">
            <a:extLst>
              <a:ext uri="{FF2B5EF4-FFF2-40B4-BE49-F238E27FC236}">
                <a16:creationId xmlns:a16="http://schemas.microsoft.com/office/drawing/2014/main" id="{EB771FD7-5645-42B6-9F99-02D42A956F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35052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7" name="Picture 9" descr="jesus_in_distance_slide1">
            <a:extLst>
              <a:ext uri="{FF2B5EF4-FFF2-40B4-BE49-F238E27FC236}">
                <a16:creationId xmlns:a16="http://schemas.microsoft.com/office/drawing/2014/main" id="{31F2EA41-BCF1-4CF7-938A-C9FA645F09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3200" y="152400"/>
            <a:ext cx="22764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468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52935"/>
                                        </p:tgtEl>
                                        <p:attrNameLst>
                                          <p:attrName>style.visibility</p:attrName>
                                        </p:attrNameLst>
                                      </p:cBhvr>
                                      <p:to>
                                        <p:strVal val="visible"/>
                                      </p:to>
                                    </p:set>
                                    <p:anim calcmode="lin" valueType="num">
                                      <p:cBhvr>
                                        <p:cTn id="7" dur="500" fill="hold"/>
                                        <p:tgtEl>
                                          <p:spTgt spid="252935"/>
                                        </p:tgtEl>
                                        <p:attrNameLst>
                                          <p:attrName>ppt_w</p:attrName>
                                        </p:attrNameLst>
                                      </p:cBhvr>
                                      <p:tavLst>
                                        <p:tav tm="0">
                                          <p:val>
                                            <p:fltVal val="0"/>
                                          </p:val>
                                        </p:tav>
                                        <p:tav tm="100000">
                                          <p:val>
                                            <p:strVal val="#ppt_w"/>
                                          </p:val>
                                        </p:tav>
                                      </p:tavLst>
                                    </p:anim>
                                    <p:anim calcmode="lin" valueType="num">
                                      <p:cBhvr>
                                        <p:cTn id="8" dur="500" fill="hold"/>
                                        <p:tgtEl>
                                          <p:spTgt spid="252935"/>
                                        </p:tgtEl>
                                        <p:attrNameLst>
                                          <p:attrName>ppt_h</p:attrName>
                                        </p:attrNameLst>
                                      </p:cBhvr>
                                      <p:tavLst>
                                        <p:tav tm="0">
                                          <p:val>
                                            <p:fltVal val="0"/>
                                          </p:val>
                                        </p:tav>
                                        <p:tav tm="100000">
                                          <p:val>
                                            <p:strVal val="#ppt_h"/>
                                          </p:val>
                                        </p:tav>
                                      </p:tavLst>
                                    </p:anim>
                                    <p:anim calcmode="lin" valueType="num">
                                      <p:cBhvr>
                                        <p:cTn id="9" dur="500" fill="hold"/>
                                        <p:tgtEl>
                                          <p:spTgt spid="252935"/>
                                        </p:tgtEl>
                                        <p:attrNameLst>
                                          <p:attrName>ppt_x</p:attrName>
                                        </p:attrNameLst>
                                      </p:cBhvr>
                                      <p:tavLst>
                                        <p:tav tm="0">
                                          <p:val>
                                            <p:fltVal val="0.5"/>
                                          </p:val>
                                        </p:tav>
                                        <p:tav tm="100000">
                                          <p:val>
                                            <p:strVal val="#ppt_x"/>
                                          </p:val>
                                        </p:tav>
                                      </p:tavLst>
                                    </p:anim>
                                    <p:anim calcmode="lin" valueType="num">
                                      <p:cBhvr>
                                        <p:cTn id="10" dur="500" fill="hold"/>
                                        <p:tgtEl>
                                          <p:spTgt spid="25293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252937"/>
                                        </p:tgtEl>
                                        <p:attrNameLst>
                                          <p:attrName>style.visibility</p:attrName>
                                        </p:attrNameLst>
                                      </p:cBhvr>
                                      <p:to>
                                        <p:strVal val="visible"/>
                                      </p:to>
                                    </p:set>
                                    <p:anim calcmode="lin" valueType="num">
                                      <p:cBhvr>
                                        <p:cTn id="14" dur="1000" fill="hold"/>
                                        <p:tgtEl>
                                          <p:spTgt spid="252937"/>
                                        </p:tgtEl>
                                        <p:attrNameLst>
                                          <p:attrName>ppt_w</p:attrName>
                                        </p:attrNameLst>
                                      </p:cBhvr>
                                      <p:tavLst>
                                        <p:tav tm="0">
                                          <p:val>
                                            <p:fltVal val="0"/>
                                          </p:val>
                                        </p:tav>
                                        <p:tav tm="100000">
                                          <p:val>
                                            <p:strVal val="#ppt_w"/>
                                          </p:val>
                                        </p:tav>
                                      </p:tavLst>
                                    </p:anim>
                                    <p:anim calcmode="lin" valueType="num">
                                      <p:cBhvr>
                                        <p:cTn id="15" dur="1000" fill="hold"/>
                                        <p:tgtEl>
                                          <p:spTgt spid="252937"/>
                                        </p:tgtEl>
                                        <p:attrNameLst>
                                          <p:attrName>ppt_h</p:attrName>
                                        </p:attrNameLst>
                                      </p:cBhvr>
                                      <p:tavLst>
                                        <p:tav tm="0">
                                          <p:val>
                                            <p:fltVal val="0"/>
                                          </p:val>
                                        </p:tav>
                                        <p:tav tm="100000">
                                          <p:val>
                                            <p:strVal val="#ppt_h"/>
                                          </p:val>
                                        </p:tav>
                                      </p:tavLst>
                                    </p:anim>
                                    <p:anim calcmode="lin" valueType="num">
                                      <p:cBhvr>
                                        <p:cTn id="16" dur="1000" fill="hold"/>
                                        <p:tgtEl>
                                          <p:spTgt spid="252937"/>
                                        </p:tgtEl>
                                        <p:attrNameLst>
                                          <p:attrName>ppt_x</p:attrName>
                                        </p:attrNameLst>
                                      </p:cBhvr>
                                      <p:tavLst>
                                        <p:tav tm="0">
                                          <p:val>
                                            <p:fltVal val="0.5"/>
                                          </p:val>
                                        </p:tav>
                                        <p:tav tm="100000">
                                          <p:val>
                                            <p:strVal val="#ppt_x"/>
                                          </p:val>
                                        </p:tav>
                                      </p:tavLst>
                                    </p:anim>
                                    <p:anim calcmode="lin" valueType="num">
                                      <p:cBhvr>
                                        <p:cTn id="17" dur="1000" fill="hold"/>
                                        <p:tgtEl>
                                          <p:spTgt spid="252937"/>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nodeType="afterEffect">
                                  <p:stCondLst>
                                    <p:cond delay="0"/>
                                  </p:stCondLst>
                                  <p:childTnLst>
                                    <p:set>
                                      <p:cBhvr>
                                        <p:cTn id="20" dur="1" fill="hold">
                                          <p:stCondLst>
                                            <p:cond delay="0"/>
                                          </p:stCondLst>
                                        </p:cTn>
                                        <p:tgtEl>
                                          <p:spTgt spid="252934"/>
                                        </p:tgtEl>
                                        <p:attrNameLst>
                                          <p:attrName>style.visibility</p:attrName>
                                        </p:attrNameLst>
                                      </p:cBhvr>
                                      <p:to>
                                        <p:strVal val="visible"/>
                                      </p:to>
                                    </p:set>
                                    <p:anim calcmode="lin" valueType="num">
                                      <p:cBhvr>
                                        <p:cTn id="21" dur="500" fill="hold"/>
                                        <p:tgtEl>
                                          <p:spTgt spid="252934"/>
                                        </p:tgtEl>
                                        <p:attrNameLst>
                                          <p:attrName>ppt_w</p:attrName>
                                        </p:attrNameLst>
                                      </p:cBhvr>
                                      <p:tavLst>
                                        <p:tav tm="0">
                                          <p:val>
                                            <p:fltVal val="0"/>
                                          </p:val>
                                        </p:tav>
                                        <p:tav tm="100000">
                                          <p:val>
                                            <p:strVal val="#ppt_w"/>
                                          </p:val>
                                        </p:tav>
                                      </p:tavLst>
                                    </p:anim>
                                    <p:anim calcmode="lin" valueType="num">
                                      <p:cBhvr>
                                        <p:cTn id="22" dur="500" fill="hold"/>
                                        <p:tgtEl>
                                          <p:spTgt spid="252934"/>
                                        </p:tgtEl>
                                        <p:attrNameLst>
                                          <p:attrName>ppt_h</p:attrName>
                                        </p:attrNameLst>
                                      </p:cBhvr>
                                      <p:tavLst>
                                        <p:tav tm="0">
                                          <p:val>
                                            <p:fltVal val="0"/>
                                          </p:val>
                                        </p:tav>
                                        <p:tav tm="100000">
                                          <p:val>
                                            <p:strVal val="#ppt_h"/>
                                          </p:val>
                                        </p:tav>
                                      </p:tavLst>
                                    </p:anim>
                                    <p:anim calcmode="lin" valueType="num">
                                      <p:cBhvr>
                                        <p:cTn id="23" dur="500" fill="hold"/>
                                        <p:tgtEl>
                                          <p:spTgt spid="252934"/>
                                        </p:tgtEl>
                                        <p:attrNameLst>
                                          <p:attrName>ppt_x</p:attrName>
                                        </p:attrNameLst>
                                      </p:cBhvr>
                                      <p:tavLst>
                                        <p:tav tm="0">
                                          <p:val>
                                            <p:fltVal val="0.5"/>
                                          </p:val>
                                        </p:tav>
                                        <p:tav tm="100000">
                                          <p:val>
                                            <p:strVal val="#ppt_x"/>
                                          </p:val>
                                        </p:tav>
                                      </p:tavLst>
                                    </p:anim>
                                    <p:anim calcmode="lin" valueType="num">
                                      <p:cBhvr>
                                        <p:cTn id="24" dur="500" fill="hold"/>
                                        <p:tgtEl>
                                          <p:spTgt spid="2529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a:solidFill>
                  <a:srgbClr val="FFFFFF"/>
                </a:solidFill>
                <a:effectLst>
                  <a:glow rad="228600">
                    <a:srgbClr val="000000"/>
                  </a:glow>
                </a:effectLst>
                <a:latin typeface="Arial"/>
                <a:cs typeface="Arial"/>
              </a:rPr>
              <a:t>تقديم</a:t>
            </a:r>
            <a:r>
              <a:rPr lang="en-US" sz="7200" b="1">
                <a:solidFill>
                  <a:srgbClr val="FFFFFF"/>
                </a:solidFill>
                <a:effectLst>
                  <a:glow rad="228600">
                    <a:srgbClr val="000000"/>
                  </a:glow>
                </a:effectLst>
                <a:latin typeface="Arial"/>
                <a:cs typeface="Arial"/>
              </a:rPr>
              <a:t> </a:t>
            </a:r>
            <a:br>
              <a:rPr lang="en-US" sz="6000" b="1" dirty="0">
                <a:solidFill>
                  <a:srgbClr val="FFFFFF"/>
                </a:solidFill>
                <a:effectLst>
                  <a:glow rad="228600">
                    <a:srgbClr val="000000"/>
                  </a:glow>
                </a:effectLst>
                <a:latin typeface="Arial"/>
                <a:cs typeface="Arial"/>
              </a:rPr>
            </a:br>
            <a:r>
              <a:rPr lang="ar-JO" sz="6000" b="1">
                <a:solidFill>
                  <a:srgbClr val="FFFFFF"/>
                </a:solidFill>
                <a:effectLst>
                  <a:glow rad="228600">
                    <a:srgbClr val="000000"/>
                  </a:glow>
                </a:effectLst>
                <a:latin typeface="Arial"/>
                <a:cs typeface="Arial"/>
              </a:rPr>
              <a:t>الملك</a:t>
            </a:r>
            <a:endParaRPr lang="en-US" sz="6000" b="1" dirty="0">
              <a:solidFill>
                <a:srgbClr val="FFFFFF"/>
              </a:solidFill>
              <a:effectLst>
                <a:glow rad="228600">
                  <a:srgbClr val="000000"/>
                </a:glow>
              </a:effectLst>
              <a:latin typeface="Arial"/>
              <a:cs typeface="Arial"/>
            </a:endParaRP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0" y="1373266"/>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27-1</a:t>
            </a:r>
          </a:p>
        </p:txBody>
      </p:sp>
      <p:grpSp>
        <p:nvGrpSpPr>
          <p:cNvPr id="3" name="Group 2">
            <a:extLst>
              <a:ext uri="{FF2B5EF4-FFF2-40B4-BE49-F238E27FC236}">
                <a16:creationId xmlns:a16="http://schemas.microsoft.com/office/drawing/2014/main" id="{CDF1DF4C-86A5-87D8-6702-70E2D296A4F1}"/>
              </a:ext>
            </a:extLst>
          </p:cNvPr>
          <p:cNvGrpSpPr/>
          <p:nvPr/>
        </p:nvGrpSpPr>
        <p:grpSpPr>
          <a:xfrm>
            <a:off x="5711962" y="2636913"/>
            <a:ext cx="3781028" cy="2736303"/>
            <a:chOff x="-1116" y="2564904"/>
            <a:chExt cx="3781028" cy="2736303"/>
          </a:xfrm>
        </p:grpSpPr>
        <p:sp>
          <p:nvSpPr>
            <p:cNvPr id="9" name="Sun 8">
              <a:extLst>
                <a:ext uri="{FF2B5EF4-FFF2-40B4-BE49-F238E27FC236}">
                  <a16:creationId xmlns:a16="http://schemas.microsoft.com/office/drawing/2014/main" id="{4EB1D195-3A27-8F11-CB48-F261CA27DB7E}"/>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Rectangle 9">
              <a:extLst>
                <a:ext uri="{FF2B5EF4-FFF2-40B4-BE49-F238E27FC236}">
                  <a16:creationId xmlns:a16="http://schemas.microsoft.com/office/drawing/2014/main" id="{7CAE8EFB-5E47-5CA7-D7BB-4E827A8EDEC7}"/>
                </a:ext>
              </a:extLst>
            </p:cNvPr>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وصول</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
        <p:nvSpPr>
          <p:cNvPr id="11" name="Rectangle 10">
            <a:extLst>
              <a:ext uri="{FF2B5EF4-FFF2-40B4-BE49-F238E27FC236}">
                <a16:creationId xmlns:a16="http://schemas.microsoft.com/office/drawing/2014/main" id="{B246FD4C-1265-2016-D1CC-7144DFEFE893}"/>
              </a:ext>
            </a:extLst>
          </p:cNvPr>
          <p:cNvSpPr>
            <a:spLocks noChangeArrowheads="1"/>
          </p:cNvSpPr>
          <p:nvPr/>
        </p:nvSpPr>
        <p:spPr bwMode="auto">
          <a:xfrm>
            <a:off x="5911668" y="4725144"/>
            <a:ext cx="2664296" cy="2132856"/>
          </a:xfrm>
          <a:prstGeom prst="rect">
            <a:avLst/>
          </a:prstGeom>
          <a:noFill/>
          <a:ln w="9525">
            <a:noFill/>
            <a:miter lim="800000"/>
            <a:headEnd/>
            <a:tailEnd/>
          </a:ln>
          <a:effectLst/>
        </p:spPr>
        <p:txBody>
          <a:bodyPr anchor="ctr"/>
          <a:lstStyle/>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أسلافه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مجيئه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طفولته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nvGrpSpPr>
          <p:cNvPr id="12" name="Group 11">
            <a:extLst>
              <a:ext uri="{FF2B5EF4-FFF2-40B4-BE49-F238E27FC236}">
                <a16:creationId xmlns:a16="http://schemas.microsoft.com/office/drawing/2014/main" id="{0F5B1002-E8D9-1320-03F6-A3977FF6C10A}"/>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2E3F3088-EE51-C8AE-E3B2-6E83871537D3}"/>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4" name="Rectangle 13">
              <a:extLst>
                <a:ext uri="{FF2B5EF4-FFF2-40B4-BE49-F238E27FC236}">
                  <a16:creationId xmlns:a16="http://schemas.microsoft.com/office/drawing/2014/main" id="{8B9B8C38-AF8A-EB03-56A3-DBE8A4BD4D01}"/>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السفير</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grpSp>
        <p:nvGrpSpPr>
          <p:cNvPr id="15" name="Group 14">
            <a:extLst>
              <a:ext uri="{FF2B5EF4-FFF2-40B4-BE49-F238E27FC236}">
                <a16:creationId xmlns:a16="http://schemas.microsoft.com/office/drawing/2014/main" id="{E1334BD6-B6A5-B5CD-F3EA-463066236C7A}"/>
              </a:ext>
            </a:extLst>
          </p:cNvPr>
          <p:cNvGrpSpPr/>
          <p:nvPr/>
        </p:nvGrpSpPr>
        <p:grpSpPr>
          <a:xfrm>
            <a:off x="-97580" y="2082775"/>
            <a:ext cx="3557530" cy="3557530"/>
            <a:chOff x="5909998" y="2052801"/>
            <a:chExt cx="3557530" cy="3557530"/>
          </a:xfrm>
        </p:grpSpPr>
        <p:pic>
          <p:nvPicPr>
            <p:cNvPr id="16" name="Graphic 15" descr="Clapping hands">
              <a:extLst>
                <a:ext uri="{FF2B5EF4-FFF2-40B4-BE49-F238E27FC236}">
                  <a16:creationId xmlns:a16="http://schemas.microsoft.com/office/drawing/2014/main" id="{EC74667D-D575-1785-F7E9-D1A6D1F391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7" name="Rectangle 16">
              <a:extLst>
                <a:ext uri="{FF2B5EF4-FFF2-40B4-BE49-F238E27FC236}">
                  <a16:creationId xmlns:a16="http://schemas.microsoft.com/office/drawing/2014/main" id="{8A04B7B0-D2F7-9426-E1C6-E158912DA1AD}"/>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إثبات</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
        <p:nvSpPr>
          <p:cNvPr id="18" name="Rectangle 17">
            <a:extLst>
              <a:ext uri="{FF2B5EF4-FFF2-40B4-BE49-F238E27FC236}">
                <a16:creationId xmlns:a16="http://schemas.microsoft.com/office/drawing/2014/main" id="{9C433E92-924A-207E-5078-B271857DEE7B}"/>
              </a:ext>
            </a:extLst>
          </p:cNvPr>
          <p:cNvSpPr>
            <a:spLocks noChangeArrowheads="1"/>
          </p:cNvSpPr>
          <p:nvPr/>
        </p:nvSpPr>
        <p:spPr bwMode="auto">
          <a:xfrm>
            <a:off x="0" y="4675605"/>
            <a:ext cx="3070972" cy="2132856"/>
          </a:xfrm>
          <a:prstGeom prst="rect">
            <a:avLst/>
          </a:prstGeom>
          <a:noFill/>
          <a:ln w="9525">
            <a:noFill/>
            <a:miter lim="800000"/>
            <a:headEnd/>
            <a:tailEnd/>
          </a:ln>
          <a:effectLst/>
        </p:spPr>
        <p:txBody>
          <a:bodyPr anchor="ctr"/>
          <a:lstStyle/>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في معموديته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من خلال تجربته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في إعلانه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9808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ve800years.jpg">
            <a:extLst>
              <a:ext uri="{FF2B5EF4-FFF2-40B4-BE49-F238E27FC236}">
                <a16:creationId xmlns:a16="http://schemas.microsoft.com/office/drawing/2014/main" id="{57A4A285-0FC7-4209-9F3F-57EDC470EB86}"/>
              </a:ext>
            </a:extLst>
          </p:cNvPr>
          <p:cNvPicPr>
            <a:picLocks noChangeAspect="1"/>
          </p:cNvPicPr>
          <p:nvPr/>
        </p:nvPicPr>
        <p:blipFill>
          <a:blip r:embed="rId2" cstate="print">
            <a:extLst>
              <a:ext uri="{28A0092B-C50C-407E-A947-70E740481C1C}">
                <a14:useLocalDpi xmlns:a14="http://schemas.microsoft.com/office/drawing/2010/main" val="0"/>
              </a:ext>
            </a:extLst>
          </a:blip>
          <a:srcRect r="31883" b="3488"/>
          <a:stretch>
            <a:fillRect/>
          </a:stretch>
        </p:blipFill>
        <p:spPr bwMode="auto">
          <a:xfrm>
            <a:off x="533400" y="0"/>
            <a:ext cx="7162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itle 1">
            <a:extLst>
              <a:ext uri="{FF2B5EF4-FFF2-40B4-BE49-F238E27FC236}">
                <a16:creationId xmlns:a16="http://schemas.microsoft.com/office/drawing/2014/main" id="{8B168D5D-25CD-4C45-A4D1-54AD43A251FF}"/>
              </a:ext>
            </a:extLst>
          </p:cNvPr>
          <p:cNvSpPr>
            <a:spLocks noGrp="1"/>
          </p:cNvSpPr>
          <p:nvPr>
            <p:ph type="title"/>
          </p:nvPr>
        </p:nvSpPr>
        <p:spPr>
          <a:xfrm>
            <a:off x="2971800" y="563563"/>
            <a:ext cx="6096000" cy="655637"/>
          </a:xfrm>
        </p:spPr>
        <p:txBody>
          <a:bodyPr/>
          <a:lstStyle/>
          <a:p>
            <a:r>
              <a:rPr lang="ar-JO" altLang="en-US" dirty="0">
                <a:ea typeface="ＭＳ Ｐゴシック" panose="020B0600070205080204" pitchFamily="34" charset="-128"/>
                <a:cs typeface="Arial" panose="020B0604020202020204" pitchFamily="34" charset="0"/>
              </a:rPr>
              <a:t>اختراق الحمض النووي</a:t>
            </a:r>
            <a:endParaRPr lang="en-US" altLang="en-US" dirty="0">
              <a:ea typeface="ＭＳ Ｐゴシック" panose="020B0600070205080204" pitchFamily="34" charset="-128"/>
              <a:cs typeface="Arial" panose="020B0604020202020204" pitchFamily="34" charset="0"/>
            </a:endParaRPr>
          </a:p>
        </p:txBody>
      </p:sp>
      <p:sp>
        <p:nvSpPr>
          <p:cNvPr id="5" name="TextBox 4">
            <a:extLst>
              <a:ext uri="{FF2B5EF4-FFF2-40B4-BE49-F238E27FC236}">
                <a16:creationId xmlns:a16="http://schemas.microsoft.com/office/drawing/2014/main" id="{5B8155D2-785F-455B-BDBF-E7F01B3BADCD}"/>
              </a:ext>
            </a:extLst>
          </p:cNvPr>
          <p:cNvSpPr txBox="1">
            <a:spLocks noChangeArrowheads="1"/>
          </p:cNvSpPr>
          <p:nvPr/>
        </p:nvSpPr>
        <p:spPr bwMode="auto">
          <a:xfrm>
            <a:off x="3962400" y="1524000"/>
            <a:ext cx="5181600" cy="7078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000" b="1" dirty="0">
                <a:solidFill>
                  <a:srgbClr val="FFFFFF"/>
                </a:solidFill>
                <a:latin typeface="Arial" panose="020B0604020202020204" pitchFamily="34" charset="0"/>
                <a:cs typeface="Arial" panose="020B0604020202020204" pitchFamily="34" charset="0"/>
              </a:rPr>
              <a:t>ولدت في 1875، ماتت جين كالمنت في 1997 عن عمر 122 عاماً و164 يوم</a:t>
            </a:r>
            <a:endPar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7092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Howtoliveforeveryogajunk.jpg">
            <a:extLst>
              <a:ext uri="{FF2B5EF4-FFF2-40B4-BE49-F238E27FC236}">
                <a16:creationId xmlns:a16="http://schemas.microsoft.com/office/drawing/2014/main" id="{403EEB02-F70A-4479-8425-8EA2B7C6B3F6}"/>
              </a:ext>
            </a:extLst>
          </p:cNvPr>
          <p:cNvPicPr>
            <a:picLocks noChangeAspect="1"/>
          </p:cNvPicPr>
          <p:nvPr/>
        </p:nvPicPr>
        <p:blipFill>
          <a:blip r:embed="rId2" cstate="print">
            <a:extLst>
              <a:ext uri="{28A0092B-C50C-407E-A947-70E740481C1C}">
                <a14:useLocalDpi xmlns:a14="http://schemas.microsoft.com/office/drawing/2010/main" val="0"/>
              </a:ext>
            </a:extLst>
          </a:blip>
          <a:srcRect b="3535"/>
          <a:stretch>
            <a:fillRect/>
          </a:stretch>
        </p:blipFill>
        <p:spPr bwMode="auto">
          <a:xfrm>
            <a:off x="0" y="698500"/>
            <a:ext cx="91440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le 1">
            <a:extLst>
              <a:ext uri="{FF2B5EF4-FFF2-40B4-BE49-F238E27FC236}">
                <a16:creationId xmlns:a16="http://schemas.microsoft.com/office/drawing/2014/main" id="{36C71242-E4F9-46DA-A077-824CEE3F4094}"/>
              </a:ext>
            </a:extLst>
          </p:cNvPr>
          <p:cNvSpPr>
            <a:spLocks noGrp="1"/>
          </p:cNvSpPr>
          <p:nvPr>
            <p:ph type="title"/>
          </p:nvPr>
        </p:nvSpPr>
        <p:spPr>
          <a:xfrm>
            <a:off x="0" y="0"/>
            <a:ext cx="9144000" cy="715963"/>
          </a:xfrm>
        </p:spPr>
        <p:txBody>
          <a:bodyPr/>
          <a:lstStyle/>
          <a:p>
            <a:r>
              <a:rPr lang="en-US" altLang="en-US" dirty="0" err="1">
                <a:ea typeface="ＭＳ Ｐゴシック" panose="020B0600070205080204" pitchFamily="34" charset="-128"/>
              </a:rPr>
              <a:t>Howtoliveforever.net</a:t>
            </a:r>
            <a:endParaRPr lang="en-US" altLang="en-US" dirty="0">
              <a:ea typeface="ＭＳ Ｐゴシック" panose="020B0600070205080204" pitchFamily="34" charset="-128"/>
            </a:endParaRPr>
          </a:p>
        </p:txBody>
      </p:sp>
      <p:sp>
        <p:nvSpPr>
          <p:cNvPr id="5" name="TextBox 4">
            <a:extLst>
              <a:ext uri="{FF2B5EF4-FFF2-40B4-BE49-F238E27FC236}">
                <a16:creationId xmlns:a16="http://schemas.microsoft.com/office/drawing/2014/main" id="{08F603A9-78B6-4A64-BEE2-A1F915512EC3}"/>
              </a:ext>
            </a:extLst>
          </p:cNvPr>
          <p:cNvSpPr txBox="1">
            <a:spLocks noChangeArrowheads="1"/>
          </p:cNvSpPr>
          <p:nvPr/>
        </p:nvSpPr>
        <p:spPr bwMode="auto">
          <a:xfrm rot="-337097">
            <a:off x="385763" y="1640077"/>
            <a:ext cx="8342312" cy="156966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lvl="0" algn="ctr" defTabSz="914400" eaLnBrk="1" fontAlgn="base" hangingPunct="1">
              <a:spcBef>
                <a:spcPct val="0"/>
              </a:spcBef>
              <a:spcAft>
                <a:spcPct val="0"/>
              </a:spcAft>
              <a:defRPr/>
            </a:pPr>
            <a:r>
              <a:rPr lang="ar-JO" sz="3200" dirty="0">
                <a:solidFill>
                  <a:schemeClr val="bg1"/>
                </a:solidFill>
              </a:rPr>
              <a:t>يمكنك الحصول على "مظاهر شبابية ، ومظهر محسن وجاذبية، وصحة وحيوية في السبعينيات، والثمانينيات، والتسعينيات، والمئات، والألف. . . طالما أنك تريد."</a:t>
            </a:r>
            <a:endParaRPr kumimoji="0" lang="en-US" altLang="en-US" sz="3200" b="1"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74981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7348" name="Rectangle 7">
            <a:extLst>
              <a:ext uri="{FF2B5EF4-FFF2-40B4-BE49-F238E27FC236}">
                <a16:creationId xmlns:a16="http://schemas.microsoft.com/office/drawing/2014/main" id="{579C005F-3F9F-4614-AE1E-9BB24A5CAEDF}"/>
              </a:ext>
            </a:extLst>
          </p:cNvPr>
          <p:cNvSpPr>
            <a:spLocks noGrp="1" noChangeArrowheads="1"/>
          </p:cNvSpPr>
          <p:nvPr>
            <p:ph type="title"/>
          </p:nvPr>
        </p:nvSpPr>
        <p:spPr>
          <a:xfrm>
            <a:off x="0" y="0"/>
            <a:ext cx="9144000" cy="1066800"/>
          </a:xfrm>
          <a:solidFill>
            <a:schemeClr val="bg2"/>
          </a:solidFill>
        </p:spPr>
        <p:txBody>
          <a:bodyPr/>
          <a:lstStyle/>
          <a:p>
            <a:pPr eaLnBrk="1" hangingPunct="1"/>
            <a:r>
              <a:rPr lang="ar-JO" altLang="en-US" sz="5400" b="1"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ادعاء مذهل</a:t>
            </a:r>
            <a:endParaRPr lang="en-US" altLang="en-US" sz="5400" b="1"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Content Placeholder 2">
            <a:extLst>
              <a:ext uri="{FF2B5EF4-FFF2-40B4-BE49-F238E27FC236}">
                <a16:creationId xmlns:a16="http://schemas.microsoft.com/office/drawing/2014/main" id="{EF60F4BE-CA28-4E4A-9351-9CD19FA29A5D}"/>
              </a:ext>
            </a:extLst>
          </p:cNvPr>
          <p:cNvSpPr txBox="1">
            <a:spLocks/>
          </p:cNvSpPr>
          <p:nvPr/>
        </p:nvSpPr>
        <p:spPr bwMode="auto">
          <a:xfrm>
            <a:off x="457200" y="1600200"/>
            <a:ext cx="8229600" cy="4525963"/>
          </a:xfrm>
          <a:prstGeom prst="rect">
            <a:avLst/>
          </a:prstGeom>
          <a:noFill/>
          <a:ln w="9525">
            <a:noFill/>
            <a:miter lim="800000"/>
            <a:headEnd/>
            <a:tailEnd/>
          </a:ln>
          <a:effectLst/>
        </p:spPr>
        <p:txBody>
          <a:bodyPr/>
          <a:lstStyle>
            <a:lvl1pPr marL="87313" indent="-87313"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87313" marR="0" lvl="0" indent="-87313" algn="r" defTabSz="914400" rtl="0" eaLnBrk="1" fontAlgn="base" latinLnBrk="0" hangingPunct="1">
              <a:lnSpc>
                <a:spcPct val="100000"/>
              </a:lnSpc>
              <a:spcBef>
                <a:spcPct val="0"/>
              </a:spcBef>
              <a:spcAft>
                <a:spcPct val="0"/>
              </a:spcAft>
              <a:buClrTx/>
              <a:buSzTx/>
              <a:buFontTx/>
              <a:buNone/>
              <a:tabLst/>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الحق الحق أقول لكم إن من يسمع كلامي ويؤمن بالذي أرسلني </a:t>
            </a:r>
            <a:r>
              <a:rPr lang="ar-JO" altLang="en-US" sz="36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فله حياة أبدية و</a:t>
            </a: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لا يأتي إلى دينونة بل قد انتقل من الموت إلى الحياة</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87313" marR="0" lvl="0" indent="-87313" algn="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 5: 24</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9852370"/>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818" name="Rectangle 5">
            <a:extLst>
              <a:ext uri="{FF2B5EF4-FFF2-40B4-BE49-F238E27FC236}">
                <a16:creationId xmlns:a16="http://schemas.microsoft.com/office/drawing/2014/main" id="{3A65282D-227E-4389-83D5-4B8D85A4704C}"/>
              </a:ext>
            </a:extLst>
          </p:cNvPr>
          <p:cNvSpPr>
            <a:spLocks noGrp="1" noChangeArrowheads="1"/>
          </p:cNvSpPr>
          <p:nvPr>
            <p:ph type="title"/>
          </p:nvPr>
        </p:nvSpPr>
        <p:spPr>
          <a:xfrm>
            <a:off x="685800" y="0"/>
            <a:ext cx="7772400" cy="1143000"/>
          </a:xfrm>
        </p:spPr>
        <p:txBody>
          <a:bodyPr/>
          <a:lstStyle/>
          <a:p>
            <a:pPr eaLnBrk="1" hangingPunct="1">
              <a:defRPr/>
            </a:pPr>
            <a:r>
              <a:rPr lang="en-US" dirty="0"/>
              <a:t>Subject</a:t>
            </a:r>
          </a:p>
        </p:txBody>
      </p:sp>
      <p:pic>
        <p:nvPicPr>
          <p:cNvPr id="54275" name="Picture 4" descr="ripleys_1280_11">
            <a:extLst>
              <a:ext uri="{FF2B5EF4-FFF2-40B4-BE49-F238E27FC236}">
                <a16:creationId xmlns:a16="http://schemas.microsoft.com/office/drawing/2014/main" id="{30BCCC83-7C9C-4F13-B08E-985E617710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85725"/>
            <a:ext cx="64770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4">
            <a:extLst>
              <a:ext uri="{FF2B5EF4-FFF2-40B4-BE49-F238E27FC236}">
                <a16:creationId xmlns:a16="http://schemas.microsoft.com/office/drawing/2014/main" id="{62F13047-CC2F-4DC4-A119-107E6D370F48}"/>
              </a:ext>
            </a:extLst>
          </p:cNvPr>
          <p:cNvSpPr txBox="1">
            <a:spLocks noChangeArrowheads="1"/>
          </p:cNvSpPr>
          <p:nvPr/>
        </p:nvSpPr>
        <p:spPr bwMode="auto">
          <a:xfrm>
            <a:off x="155575" y="1524000"/>
            <a:ext cx="35782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600" b="1" dirty="0">
                <a:solidFill>
                  <a:srgbClr val="000000"/>
                </a:solidFill>
                <a:latin typeface="Arial" panose="020B0604020202020204" pitchFamily="34" charset="0"/>
                <a:cs typeface="Arial" panose="020B0604020202020204" pitchFamily="34" charset="0"/>
              </a:rPr>
              <a:t>كيف </a:t>
            </a:r>
            <a:r>
              <a:rPr lang="ar-JO" altLang="en-US" sz="3600" b="1" dirty="0">
                <a:solidFill>
                  <a:srgbClr val="7030A0"/>
                </a:solidFill>
                <a:latin typeface="Arial" panose="020B0604020202020204" pitchFamily="34" charset="0"/>
                <a:cs typeface="Arial" panose="020B0604020202020204" pitchFamily="34" charset="0"/>
              </a:rPr>
              <a:t>نعرف</a:t>
            </a:r>
            <a:r>
              <a:rPr lang="ar-JO" altLang="en-US" sz="3600" b="1" dirty="0">
                <a:solidFill>
                  <a:srgbClr val="000000"/>
                </a:solidFill>
                <a:latin typeface="Arial" panose="020B0604020202020204" pitchFamily="34" charset="0"/>
                <a:cs typeface="Arial" panose="020B0604020202020204" pitchFamily="34" charset="0"/>
              </a:rPr>
              <a:t> إن كان بإمكان يسوع منح الحياة الأبدية</a:t>
            </a:r>
            <a:r>
              <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6" name="Rectangle 3">
            <a:extLst>
              <a:ext uri="{FF2B5EF4-FFF2-40B4-BE49-F238E27FC236}">
                <a16:creationId xmlns:a16="http://schemas.microsoft.com/office/drawing/2014/main" id="{DE29271D-6BAA-4C04-9F72-938A8713E777}"/>
              </a:ext>
            </a:extLst>
          </p:cNvPr>
          <p:cNvSpPr txBox="1">
            <a:spLocks noChangeArrowheads="1"/>
          </p:cNvSpPr>
          <p:nvPr/>
        </p:nvSpPr>
        <p:spPr bwMode="auto">
          <a:xfrm>
            <a:off x="6629400" y="5791200"/>
            <a:ext cx="1600200" cy="609600"/>
          </a:xfrm>
          <a:prstGeom prst="rect">
            <a:avLst/>
          </a:prstGeom>
          <a:solidFill>
            <a:schemeClr val="bg2"/>
          </a:solid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6</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53656490"/>
      </p:ext>
    </p:extLst>
  </p:cSld>
  <p:clrMapOvr>
    <a:masterClrMapping/>
  </p:clrMapOvr>
  <p:transition spd="slow">
    <p:push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01xa">
            <a:extLst>
              <a:ext uri="{FF2B5EF4-FFF2-40B4-BE49-F238E27FC236}">
                <a16:creationId xmlns:a16="http://schemas.microsoft.com/office/drawing/2014/main" id="{49001C5C-8909-4B87-95B7-81E0E3F0B1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0">
            <a:extLst>
              <a:ext uri="{FF2B5EF4-FFF2-40B4-BE49-F238E27FC236}">
                <a16:creationId xmlns:a16="http://schemas.microsoft.com/office/drawing/2014/main" id="{FC15F170-A11D-456B-B1A8-4735EA8E55DF}"/>
              </a:ext>
            </a:extLst>
          </p:cNvPr>
          <p:cNvSpPr>
            <a:spLocks noGrp="1" noChangeArrowheads="1"/>
          </p:cNvSpPr>
          <p:nvPr>
            <p:ph type="title" idx="4294967295"/>
          </p:nvPr>
        </p:nvSpPr>
        <p:spPr>
          <a:xfrm>
            <a:off x="228600" y="609600"/>
            <a:ext cx="7772400" cy="1143000"/>
          </a:xfrm>
        </p:spPr>
        <p:txBody>
          <a:bodyPr/>
          <a:lstStyle/>
          <a:p>
            <a:pPr eaLnBrk="1" hangingPunct="1"/>
            <a:r>
              <a:rPr lang="ar-JO" altLang="en-US" dirty="0">
                <a:solidFill>
                  <a:srgbClr val="000000"/>
                </a:solidFill>
                <a:effectLst>
                  <a:outerShdw blurRad="38100" dist="38100" dir="2700000" algn="tl">
                    <a:srgbClr val="FFFFFF"/>
                  </a:outerShdw>
                </a:effectLst>
                <a:latin typeface="Helvetica" panose="020B0604020202020204" pitchFamily="34" charset="0"/>
                <a:ea typeface="ＭＳ Ｐゴシック" panose="020B0600070205080204" pitchFamily="34" charset="-128"/>
                <a:cs typeface="Helvetica" panose="020B0604020202020204" pitchFamily="34" charset="0"/>
              </a:rPr>
              <a:t>3 تحركات</a:t>
            </a:r>
            <a:endParaRPr lang="en-US" altLang="en-US" sz="9600" dirty="0">
              <a:solidFill>
                <a:srgbClr val="000000"/>
              </a:solidFill>
              <a:effectLst>
                <a:outerShdw blurRad="38100" dist="38100" dir="2700000" algn="tl">
                  <a:srgbClr val="FFFFFF"/>
                </a:outerShdw>
              </a:effectLst>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4102" name="Rectangle 6">
            <a:extLst>
              <a:ext uri="{FF2B5EF4-FFF2-40B4-BE49-F238E27FC236}">
                <a16:creationId xmlns:a16="http://schemas.microsoft.com/office/drawing/2014/main" id="{C0BF918A-7725-4FA6-B0F0-0D1AB26585AD}"/>
              </a:ext>
            </a:extLst>
          </p:cNvPr>
          <p:cNvSpPr>
            <a:spLocks noChangeArrowheads="1"/>
          </p:cNvSpPr>
          <p:nvPr/>
        </p:nvSpPr>
        <p:spPr bwMode="auto">
          <a:xfrm>
            <a:off x="0" y="3212812"/>
            <a:ext cx="6864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pple Butter" pitchFamily="2" charset="0"/>
              </a:rPr>
              <a:t>إظهار سلطته (1-21)</a:t>
            </a:r>
            <a:r>
              <a:rPr kumimoji="0" lang="en-US" altLang="en-US" sz="3200" b="1" i="0" u="none" strike="noStrike" kern="1200" cap="none" spc="0" normalizeH="0" baseline="0" noProof="0" dirty="0">
                <a:ln>
                  <a:noFill/>
                </a:ln>
                <a:solidFill>
                  <a:srgbClr val="000000"/>
                </a:solidFill>
                <a:effectLst/>
                <a:uLnTx/>
                <a:uFillTx/>
                <a:latin typeface="Apple Butter" pitchFamily="2" charset="0"/>
                <a:ea typeface="ＭＳ Ｐゴシック" panose="020B0600070205080204" pitchFamily="34" charset="-128"/>
                <a:cs typeface="+mn-cs"/>
              </a:rPr>
              <a:t> </a:t>
            </a:r>
          </a:p>
        </p:txBody>
      </p:sp>
      <p:sp>
        <p:nvSpPr>
          <p:cNvPr id="4103" name="Rectangle 7">
            <a:extLst>
              <a:ext uri="{FF2B5EF4-FFF2-40B4-BE49-F238E27FC236}">
                <a16:creationId xmlns:a16="http://schemas.microsoft.com/office/drawing/2014/main" id="{D4C429CA-037D-4307-A93C-4117199C85BB}"/>
              </a:ext>
            </a:extLst>
          </p:cNvPr>
          <p:cNvSpPr>
            <a:spLocks noChangeArrowheads="1"/>
          </p:cNvSpPr>
          <p:nvPr/>
        </p:nvSpPr>
        <p:spPr bwMode="auto">
          <a:xfrm>
            <a:off x="0" y="4067016"/>
            <a:ext cx="686482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pple Butter" pitchFamily="2" charset="0"/>
              </a:rPr>
              <a:t>خبز الحياة (22-59)</a:t>
            </a:r>
            <a:endParaRPr kumimoji="0" lang="en-US" altLang="en-US" sz="3200" b="1" i="0" u="none" strike="noStrike" kern="1200" cap="none" spc="0" normalizeH="0" baseline="0" noProof="0" dirty="0">
              <a:ln>
                <a:noFill/>
              </a:ln>
              <a:solidFill>
                <a:srgbClr val="000000"/>
              </a:solidFill>
              <a:effectLst/>
              <a:uLnTx/>
              <a:uFillTx/>
              <a:latin typeface="Apple Butter" pitchFamily="2" charset="0"/>
              <a:ea typeface="ＭＳ Ｐゴシック" panose="020B0600070205080204" pitchFamily="34" charset="-128"/>
              <a:cs typeface="+mn-cs"/>
            </a:endParaRPr>
          </a:p>
        </p:txBody>
      </p:sp>
      <p:sp>
        <p:nvSpPr>
          <p:cNvPr id="4104" name="Rectangle 8">
            <a:extLst>
              <a:ext uri="{FF2B5EF4-FFF2-40B4-BE49-F238E27FC236}">
                <a16:creationId xmlns:a16="http://schemas.microsoft.com/office/drawing/2014/main" id="{82E200DA-0C71-4358-8EB2-8AE60575D10A}"/>
              </a:ext>
            </a:extLst>
          </p:cNvPr>
          <p:cNvSpPr>
            <a:spLocks noChangeArrowheads="1"/>
          </p:cNvSpPr>
          <p:nvPr/>
        </p:nvSpPr>
        <p:spPr bwMode="auto">
          <a:xfrm>
            <a:off x="0" y="4828888"/>
            <a:ext cx="6864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pple Butter" pitchFamily="2" charset="0"/>
              </a:rPr>
              <a:t>هجر التلاميذ ليسوع (60-71)</a:t>
            </a:r>
            <a:r>
              <a:rPr kumimoji="0" lang="en-US" altLang="en-US" sz="3200" b="1" i="0" u="none" strike="noStrike" kern="1200" cap="none" spc="0" normalizeH="0" baseline="0" noProof="0" dirty="0">
                <a:ln>
                  <a:noFill/>
                </a:ln>
                <a:solidFill>
                  <a:srgbClr val="000000"/>
                </a:solidFill>
                <a:effectLst/>
                <a:uLnTx/>
                <a:uFillTx/>
                <a:latin typeface="Apple Butter" pitchFamily="2" charset="0"/>
                <a:ea typeface="ＭＳ Ｐゴシック" panose="020B0600070205080204" pitchFamily="34" charset="-128"/>
                <a:cs typeface="+mn-cs"/>
              </a:rPr>
              <a:t> </a:t>
            </a:r>
          </a:p>
        </p:txBody>
      </p:sp>
      <p:cxnSp>
        <p:nvCxnSpPr>
          <p:cNvPr id="56327" name="Straight Connector 9">
            <a:extLst>
              <a:ext uri="{FF2B5EF4-FFF2-40B4-BE49-F238E27FC236}">
                <a16:creationId xmlns:a16="http://schemas.microsoft.com/office/drawing/2014/main" id="{AD9EC337-3BCA-45AB-B524-B34B45A98917}"/>
              </a:ext>
            </a:extLst>
          </p:cNvPr>
          <p:cNvCxnSpPr>
            <a:cxnSpLocks noChangeShapeType="1"/>
          </p:cNvCxnSpPr>
          <p:nvPr/>
        </p:nvCxnSpPr>
        <p:spPr bwMode="auto">
          <a:xfrm>
            <a:off x="381000" y="1981200"/>
            <a:ext cx="52578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73252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103"/>
                                        </p:tgtEl>
                                        <p:attrNameLst>
                                          <p:attrName>style.visibility</p:attrName>
                                        </p:attrNameLst>
                                      </p:cBhvr>
                                      <p:to>
                                        <p:strVal val="visible"/>
                                      </p:to>
                                    </p:set>
                                    <p:animEffect transition="in" filter="fade">
                                      <p:cBhvr>
                                        <p:cTn id="13" dur="1000"/>
                                        <p:tgtEl>
                                          <p:spTgt spid="4103"/>
                                        </p:tgtEl>
                                      </p:cBhvr>
                                    </p:animEffect>
                                    <p:anim calcmode="lin" valueType="num">
                                      <p:cBhvr>
                                        <p:cTn id="14" dur="1000" fill="hold"/>
                                        <p:tgtEl>
                                          <p:spTgt spid="4103"/>
                                        </p:tgtEl>
                                        <p:attrNameLst>
                                          <p:attrName>ppt_x</p:attrName>
                                        </p:attrNameLst>
                                      </p:cBhvr>
                                      <p:tavLst>
                                        <p:tav tm="0">
                                          <p:val>
                                            <p:strVal val="#ppt_x"/>
                                          </p:val>
                                        </p:tav>
                                        <p:tav tm="100000">
                                          <p:val>
                                            <p:strVal val="#ppt_x"/>
                                          </p:val>
                                        </p:tav>
                                      </p:tavLst>
                                    </p:anim>
                                    <p:anim calcmode="lin" valueType="num">
                                      <p:cBhvr>
                                        <p:cTn id="15" dur="1000" fill="hold"/>
                                        <p:tgtEl>
                                          <p:spTgt spid="410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4104"/>
                                        </p:tgtEl>
                                        <p:attrNameLst>
                                          <p:attrName>style.visibility</p:attrName>
                                        </p:attrNameLst>
                                      </p:cBhvr>
                                      <p:to>
                                        <p:strVal val="visible"/>
                                      </p:to>
                                    </p:set>
                                    <p:animEffect transition="in" filter="fade">
                                      <p:cBhvr>
                                        <p:cTn id="19" dur="1000"/>
                                        <p:tgtEl>
                                          <p:spTgt spid="4104"/>
                                        </p:tgtEl>
                                      </p:cBhvr>
                                    </p:animEffect>
                                    <p:anim calcmode="lin" valueType="num">
                                      <p:cBhvr>
                                        <p:cTn id="20" dur="1000" fill="hold"/>
                                        <p:tgtEl>
                                          <p:spTgt spid="4104"/>
                                        </p:tgtEl>
                                        <p:attrNameLst>
                                          <p:attrName>ppt_x</p:attrName>
                                        </p:attrNameLst>
                                      </p:cBhvr>
                                      <p:tavLst>
                                        <p:tav tm="0">
                                          <p:val>
                                            <p:strVal val="#ppt_x"/>
                                          </p:val>
                                        </p:tav>
                                        <p:tav tm="100000">
                                          <p:val>
                                            <p:strVal val="#ppt_x"/>
                                          </p:val>
                                        </p:tav>
                                      </p:tavLst>
                                    </p:anim>
                                    <p:anim calcmode="lin" valueType="num">
                                      <p:cBhvr>
                                        <p:cTn id="21"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3" grpId="0"/>
      <p:bldP spid="410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58370" name="Picture 6" descr="Jesus Very CLose Up.jpg">
            <a:extLst>
              <a:ext uri="{FF2B5EF4-FFF2-40B4-BE49-F238E27FC236}">
                <a16:creationId xmlns:a16="http://schemas.microsoft.com/office/drawing/2014/main" id="{204826DB-AAE4-4782-B02A-7A981D8D9C06}"/>
              </a:ext>
            </a:extLst>
          </p:cNvPr>
          <p:cNvPicPr>
            <a:picLocks noChangeAspect="1"/>
          </p:cNvPicPr>
          <p:nvPr/>
        </p:nvPicPr>
        <p:blipFill>
          <a:blip r:embed="rId4" cstate="print">
            <a:extLst>
              <a:ext uri="{28A0092B-C50C-407E-A947-70E740481C1C}">
                <a14:useLocalDpi xmlns:a14="http://schemas.microsoft.com/office/drawing/2010/main" val="0"/>
              </a:ext>
            </a:extLst>
          </a:blip>
          <a:srcRect l="7777" r="169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D723D4EB-F058-4595-A5F1-E6990D712EBB}"/>
              </a:ext>
            </a:extLst>
          </p:cNvPr>
          <p:cNvGrpSpPr>
            <a:grpSpLocks/>
          </p:cNvGrpSpPr>
          <p:nvPr/>
        </p:nvGrpSpPr>
        <p:grpSpPr bwMode="auto">
          <a:xfrm>
            <a:off x="4836160" y="1600200"/>
            <a:ext cx="3810000" cy="4953000"/>
            <a:chOff x="381000" y="1676400"/>
            <a:chExt cx="3810000" cy="4953000"/>
          </a:xfrm>
        </p:grpSpPr>
        <p:pic>
          <p:nvPicPr>
            <p:cNvPr id="58376" name="Picture 6" descr="5000_loaves_fish_432x432">
              <a:extLst>
                <a:ext uri="{FF2B5EF4-FFF2-40B4-BE49-F238E27FC236}">
                  <a16:creationId xmlns:a16="http://schemas.microsoft.com/office/drawing/2014/main" id="{5FD19575-8950-467C-9F8A-43B92B01A7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8377" name="WordArt 8">
              <a:extLst>
                <a:ext uri="{FF2B5EF4-FFF2-40B4-BE49-F238E27FC236}">
                  <a16:creationId xmlns:a16="http://schemas.microsoft.com/office/drawing/2014/main" id="{E87BEFD4-DD51-4297-9F85-BAACBC367278}"/>
                </a:ext>
              </a:extLst>
            </p:cNvPr>
            <p:cNvSpPr>
              <a:spLocks noChangeArrowheads="1" noChangeShapeType="1" noTextEdit="1"/>
            </p:cNvSpPr>
            <p:nvPr/>
          </p:nvSpPr>
          <p:spPr bwMode="auto">
            <a:xfrm>
              <a:off x="14478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endParaRPr kumimoji="0" lang="en-GB"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endParaRPr>
            </a:p>
          </p:txBody>
        </p:sp>
      </p:grpSp>
      <p:sp>
        <p:nvSpPr>
          <p:cNvPr id="6" name="Title 5">
            <a:extLst>
              <a:ext uri="{FF2B5EF4-FFF2-40B4-BE49-F238E27FC236}">
                <a16:creationId xmlns:a16="http://schemas.microsoft.com/office/drawing/2014/main" id="{1C7C0DB8-AEC7-453E-8ABF-1B31A861BC99}"/>
              </a:ext>
            </a:extLst>
          </p:cNvPr>
          <p:cNvSpPr>
            <a:spLocks noGrp="1"/>
          </p:cNvSpPr>
          <p:nvPr>
            <p:ph type="title"/>
          </p:nvPr>
        </p:nvSpPr>
        <p:spPr>
          <a:xfrm>
            <a:off x="0" y="193040"/>
            <a:ext cx="9144000" cy="1143000"/>
          </a:xfrm>
        </p:spPr>
        <p:txBody>
          <a:bodyPr/>
          <a:lstStyle/>
          <a:p>
            <a:r>
              <a:rPr lang="ar-JO" altLang="en-US" dirty="0">
                <a:effectLst>
                  <a:outerShdw blurRad="38100" dist="38100" dir="2700000" algn="tl">
                    <a:srgbClr val="000000"/>
                  </a:outerShdw>
                </a:effectLst>
                <a:ea typeface="ＭＳ Ｐゴシック" panose="020B0600070205080204" pitchFamily="34" charset="-128"/>
              </a:rPr>
              <a:t>أظهر يسوع سلطته فوق </a:t>
            </a:r>
            <a:r>
              <a:rPr lang="ar-JO" altLang="en-US" dirty="0">
                <a:solidFill>
                  <a:srgbClr val="FFFF00"/>
                </a:solidFill>
                <a:effectLst>
                  <a:outerShdw blurRad="38100" dist="38100" dir="2700000" algn="tl">
                    <a:srgbClr val="000000"/>
                  </a:outerShdw>
                </a:effectLst>
                <a:ea typeface="ＭＳ Ｐゴシック" panose="020B0600070205080204" pitchFamily="34" charset="-128"/>
              </a:rPr>
              <a:t>موسى</a:t>
            </a:r>
            <a:r>
              <a:rPr lang="ar-JO" altLang="en-US" dirty="0">
                <a:effectLst>
                  <a:outerShdw blurRad="38100" dist="38100" dir="2700000" algn="tl">
                    <a:srgbClr val="000000"/>
                  </a:outerShdw>
                </a:effectLst>
                <a:ea typeface="ＭＳ Ｐゴシック" panose="020B0600070205080204" pitchFamily="34" charset="-128"/>
              </a:rPr>
              <a:t> و</a:t>
            </a:r>
            <a:r>
              <a:rPr lang="ar-JO" altLang="en-US" dirty="0">
                <a:solidFill>
                  <a:srgbClr val="FFFF00"/>
                </a:solidFill>
                <a:effectLst>
                  <a:outerShdw blurRad="38100" dist="38100" dir="2700000" algn="tl">
                    <a:srgbClr val="000000"/>
                  </a:outerShdw>
                </a:effectLst>
                <a:ea typeface="ＭＳ Ｐゴシック" panose="020B0600070205080204" pitchFamily="34" charset="-128"/>
              </a:rPr>
              <a:t>الخليقة</a:t>
            </a:r>
            <a:br>
              <a:rPr lang="en-US" altLang="en-US" dirty="0">
                <a:effectLst>
                  <a:outerShdw blurRad="38100" dist="38100" dir="2700000" algn="tl">
                    <a:srgbClr val="000000"/>
                  </a:outerShdw>
                </a:effectLst>
                <a:ea typeface="ＭＳ Ｐゴシック" panose="020B0600070205080204" pitchFamily="34" charset="-128"/>
              </a:rPr>
            </a:br>
            <a:r>
              <a:rPr lang="ar-JO" altLang="en-US" dirty="0">
                <a:effectLst>
                  <a:outerShdw blurRad="38100" dist="38100" dir="2700000" algn="tl">
                    <a:srgbClr val="000000"/>
                  </a:outerShdw>
                </a:effectLst>
                <a:ea typeface="ＭＳ Ｐゴシック" panose="020B0600070205080204" pitchFamily="34" charset="-128"/>
              </a:rPr>
              <a:t>(6: 1-21)</a:t>
            </a:r>
            <a:endParaRPr lang="en-US" altLang="en-US" dirty="0">
              <a:effectLst>
                <a:outerShdw blurRad="38100" dist="38100" dir="2700000" algn="tl">
                  <a:srgbClr val="000000"/>
                </a:outerShdw>
              </a:effectLst>
              <a:ea typeface="ＭＳ Ｐゴシック" panose="020B0600070205080204" pitchFamily="34" charset="-128"/>
            </a:endParaRPr>
          </a:p>
        </p:txBody>
      </p:sp>
      <p:grpSp>
        <p:nvGrpSpPr>
          <p:cNvPr id="3" name="Group 9">
            <a:extLst>
              <a:ext uri="{FF2B5EF4-FFF2-40B4-BE49-F238E27FC236}">
                <a16:creationId xmlns:a16="http://schemas.microsoft.com/office/drawing/2014/main" id="{3796DECE-8310-4CFA-BF04-C57DB0D7B845}"/>
              </a:ext>
            </a:extLst>
          </p:cNvPr>
          <p:cNvGrpSpPr>
            <a:grpSpLocks/>
          </p:cNvGrpSpPr>
          <p:nvPr/>
        </p:nvGrpSpPr>
        <p:grpSpPr bwMode="auto">
          <a:xfrm>
            <a:off x="421640" y="1600200"/>
            <a:ext cx="3886200" cy="5029200"/>
            <a:chOff x="4800600" y="1600200"/>
            <a:chExt cx="3886200" cy="5029200"/>
          </a:xfrm>
        </p:grpSpPr>
        <p:sp>
          <p:nvSpPr>
            <p:cNvPr id="58374" name="WordArt 4">
              <a:extLst>
                <a:ext uri="{FF2B5EF4-FFF2-40B4-BE49-F238E27FC236}">
                  <a16:creationId xmlns:a16="http://schemas.microsoft.com/office/drawing/2014/main" id="{B8B99B3A-6D35-4121-AB5A-850E738082A0}"/>
                </a:ext>
              </a:extLst>
            </p:cNvPr>
            <p:cNvSpPr>
              <a:spLocks noChangeArrowheads="1" noChangeShapeType="1" noTextEdit="1"/>
            </p:cNvSpPr>
            <p:nvPr/>
          </p:nvSpPr>
          <p:spPr bwMode="auto">
            <a:xfrm>
              <a:off x="5715001" y="5791200"/>
              <a:ext cx="2057399"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kern="10" dirty="0">
                  <a:ln w="19050">
                    <a:solidFill>
                      <a:srgbClr val="99CCFF"/>
                    </a:solidFill>
                    <a:round/>
                    <a:headEnd/>
                    <a:tailEnd/>
                  </a:ln>
                  <a:solidFill>
                    <a:srgbClr val="FFFF00"/>
                  </a:solidFill>
                  <a:effectLst>
                    <a:outerShdw dist="35921" dir="2700000" algn="ctr" rotWithShape="0">
                      <a:srgbClr val="990000">
                        <a:alpha val="74997"/>
                      </a:srgbClr>
                    </a:outerShdw>
                  </a:effectLst>
                  <a:latin typeface="j.d."/>
                  <a:ea typeface="ＭＳ Ｐゴシック" panose="020B0600070205080204" pitchFamily="34" charset="-128"/>
                </a:rPr>
                <a:t>16-21</a:t>
              </a:r>
              <a:endParaRPr kumimoji="0" lang="en-GB"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endParaRPr>
            </a:p>
          </p:txBody>
        </p:sp>
        <p:pic>
          <p:nvPicPr>
            <p:cNvPr id="58375" name="Picture 6" descr="jesus_in_distance_slide">
              <a:extLst>
                <a:ext uri="{FF2B5EF4-FFF2-40B4-BE49-F238E27FC236}">
                  <a16:creationId xmlns:a16="http://schemas.microsoft.com/office/drawing/2014/main" id="{D0B2A98B-DBCB-4AA0-AFBF-FE3492C7D7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3225" t="16418" r="22934" b="7463"/>
            <a:stretch>
              <a:fillRect/>
            </a:stretch>
          </p:blipFill>
          <p:spPr bwMode="auto">
            <a:xfrm>
              <a:off x="4800600" y="1600200"/>
              <a:ext cx="3886200" cy="38862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7059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7269" name="WordArt 5">
            <a:extLst>
              <a:ext uri="{FF2B5EF4-FFF2-40B4-BE49-F238E27FC236}">
                <a16:creationId xmlns:a16="http://schemas.microsoft.com/office/drawing/2014/main" id="{33D984CF-C934-4FAA-9BCB-674381CF0559}"/>
              </a:ext>
            </a:extLst>
          </p:cNvPr>
          <p:cNvSpPr>
            <a:spLocks noChangeArrowheads="1" noChangeShapeType="1" noTextEdit="1"/>
          </p:cNvSpPr>
          <p:nvPr/>
        </p:nvSpPr>
        <p:spPr bwMode="auto">
          <a:xfrm>
            <a:off x="881063" y="304800"/>
            <a:ext cx="7577137" cy="10810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kern="10" dirty="0">
                <a:ln w="19050">
                  <a:solidFill>
                    <a:srgbClr val="99CCFF"/>
                  </a:solidFill>
                  <a:round/>
                  <a:headEnd/>
                  <a:tailEnd/>
                </a:ln>
                <a:solidFill>
                  <a:srgbClr val="FF0000"/>
                </a:solidFill>
                <a:effectLst>
                  <a:outerShdw dist="35921" dir="2700000" algn="ctr" rotWithShape="0">
                    <a:srgbClr val="990000">
                      <a:alpha val="74997"/>
                    </a:srgbClr>
                  </a:outerShdw>
                </a:effectLst>
                <a:latin typeface="Gregs Other Hand"/>
                <a:ea typeface="ＭＳ Ｐゴシック" panose="020B0600070205080204" pitchFamily="34" charset="-128"/>
              </a:rPr>
              <a:t>إطعام 5000</a:t>
            </a:r>
            <a:endParaRPr kumimoji="0" lang="en-GB"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endParaRPr>
          </a:p>
        </p:txBody>
      </p:sp>
      <p:pic>
        <p:nvPicPr>
          <p:cNvPr id="267270" name="Picture 6" descr="5000_loaves_fish_432x432">
            <a:extLst>
              <a:ext uri="{FF2B5EF4-FFF2-40B4-BE49-F238E27FC236}">
                <a16:creationId xmlns:a16="http://schemas.microsoft.com/office/drawing/2014/main" id="{A9BE93E1-3205-42AC-A15C-B4D1AAF361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0420" name="Rectangle 7">
            <a:extLst>
              <a:ext uri="{FF2B5EF4-FFF2-40B4-BE49-F238E27FC236}">
                <a16:creationId xmlns:a16="http://schemas.microsoft.com/office/drawing/2014/main" id="{836C3990-72AD-41DF-847C-3AB36BBF7E4F}"/>
              </a:ext>
            </a:extLst>
          </p:cNvPr>
          <p:cNvSpPr>
            <a:spLocks noGrp="1" noChangeArrowheads="1"/>
          </p:cNvSpPr>
          <p:nvPr>
            <p:ph type="title"/>
          </p:nvPr>
        </p:nvSpPr>
        <p:spPr>
          <a:xfrm>
            <a:off x="7848600" y="6858000"/>
            <a:ext cx="1295400" cy="381000"/>
          </a:xfrm>
        </p:spPr>
        <p:txBody>
          <a:bodyPr/>
          <a:lstStyle/>
          <a:p>
            <a:pPr eaLnBrk="1" hangingPunct="1"/>
            <a:r>
              <a:rPr lang="en-US" altLang="en-US" sz="800">
                <a:ea typeface="ＭＳ Ｐゴシック" panose="020B0600070205080204" pitchFamily="34" charset="-128"/>
              </a:rPr>
              <a:t>Feeding the 5000</a:t>
            </a:r>
          </a:p>
        </p:txBody>
      </p:sp>
      <p:sp>
        <p:nvSpPr>
          <p:cNvPr id="267272" name="WordArt 8">
            <a:extLst>
              <a:ext uri="{FF2B5EF4-FFF2-40B4-BE49-F238E27FC236}">
                <a16:creationId xmlns:a16="http://schemas.microsoft.com/office/drawing/2014/main" id="{FD987B3B-EEB7-45CA-B03B-E9C1E30428C9}"/>
              </a:ext>
            </a:extLst>
          </p:cNvPr>
          <p:cNvSpPr>
            <a:spLocks noChangeArrowheads="1" noChangeShapeType="1" noTextEdit="1"/>
          </p:cNvSpPr>
          <p:nvPr/>
        </p:nvSpPr>
        <p:spPr bwMode="auto">
          <a:xfrm>
            <a:off x="38100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endParaRPr kumimoji="0" lang="en-GB"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endParaRPr>
          </a:p>
        </p:txBody>
      </p:sp>
    </p:spTree>
    <p:extLst>
      <p:ext uri="{BB962C8B-B14F-4D97-AF65-F5344CB8AC3E}">
        <p14:creationId xmlns:p14="http://schemas.microsoft.com/office/powerpoint/2010/main" val="2171816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67269"/>
                                        </p:tgtEl>
                                        <p:attrNameLst>
                                          <p:attrName>style.visibility</p:attrName>
                                        </p:attrNameLst>
                                      </p:cBhvr>
                                      <p:to>
                                        <p:strVal val="visible"/>
                                      </p:to>
                                    </p:set>
                                    <p:anim calcmode="lin" valueType="num">
                                      <p:cBhvr>
                                        <p:cTn id="7" dur="1000" fill="hold"/>
                                        <p:tgtEl>
                                          <p:spTgt spid="267269"/>
                                        </p:tgtEl>
                                        <p:attrNameLst>
                                          <p:attrName>ppt_w</p:attrName>
                                        </p:attrNameLst>
                                      </p:cBhvr>
                                      <p:tavLst>
                                        <p:tav tm="0">
                                          <p:val>
                                            <p:fltVal val="0"/>
                                          </p:val>
                                        </p:tav>
                                        <p:tav tm="100000">
                                          <p:val>
                                            <p:strVal val="#ppt_w"/>
                                          </p:val>
                                        </p:tav>
                                      </p:tavLst>
                                    </p:anim>
                                    <p:anim calcmode="lin" valueType="num">
                                      <p:cBhvr>
                                        <p:cTn id="8" dur="1000" fill="hold"/>
                                        <p:tgtEl>
                                          <p:spTgt spid="267269"/>
                                        </p:tgtEl>
                                        <p:attrNameLst>
                                          <p:attrName>ppt_h</p:attrName>
                                        </p:attrNameLst>
                                      </p:cBhvr>
                                      <p:tavLst>
                                        <p:tav tm="0">
                                          <p:val>
                                            <p:fltVal val="0"/>
                                          </p:val>
                                        </p:tav>
                                        <p:tav tm="100000">
                                          <p:val>
                                            <p:strVal val="#ppt_h"/>
                                          </p:val>
                                        </p:tav>
                                      </p:tavLst>
                                    </p:anim>
                                    <p:anim calcmode="lin" valueType="num">
                                      <p:cBhvr>
                                        <p:cTn id="9" dur="1000" fill="hold"/>
                                        <p:tgtEl>
                                          <p:spTgt spid="26726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726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10" fill="hold" nodeType="afterEffect">
                                  <p:stCondLst>
                                    <p:cond delay="0"/>
                                  </p:stCondLst>
                                  <p:childTnLst>
                                    <p:set>
                                      <p:cBhvr>
                                        <p:cTn id="13" dur="1" fill="hold">
                                          <p:stCondLst>
                                            <p:cond delay="0"/>
                                          </p:stCondLst>
                                        </p:cTn>
                                        <p:tgtEl>
                                          <p:spTgt spid="267270"/>
                                        </p:tgtEl>
                                        <p:attrNameLst>
                                          <p:attrName>style.visibility</p:attrName>
                                        </p:attrNameLst>
                                      </p:cBhvr>
                                      <p:to>
                                        <p:strVal val="visible"/>
                                      </p:to>
                                    </p:set>
                                    <p:anim calcmode="lin" valueType="num">
                                      <p:cBhvr>
                                        <p:cTn id="14" dur="500" fill="hold"/>
                                        <p:tgtEl>
                                          <p:spTgt spid="267270"/>
                                        </p:tgtEl>
                                        <p:attrNameLst>
                                          <p:attrName>ppt_w</p:attrName>
                                        </p:attrNameLst>
                                      </p:cBhvr>
                                      <p:tavLst>
                                        <p:tav tm="0">
                                          <p:val>
                                            <p:fltVal val="0"/>
                                          </p:val>
                                        </p:tav>
                                        <p:tav tm="100000">
                                          <p:val>
                                            <p:strVal val="#ppt_w"/>
                                          </p:val>
                                        </p:tav>
                                      </p:tavLst>
                                    </p:anim>
                                    <p:anim calcmode="lin" valueType="num">
                                      <p:cBhvr>
                                        <p:cTn id="15" dur="500" fill="hold"/>
                                        <p:tgtEl>
                                          <p:spTgt spid="267270"/>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1500"/>
                            </p:stCondLst>
                            <p:childTnLst>
                              <p:par>
                                <p:cTn id="17" presetID="47" presetClass="entr" presetSubtype="0" fill="hold" nodeType="afterEffect">
                                  <p:stCondLst>
                                    <p:cond delay="0"/>
                                  </p:stCondLst>
                                  <p:childTnLst>
                                    <p:set>
                                      <p:cBhvr>
                                        <p:cTn id="18" dur="1" fill="hold">
                                          <p:stCondLst>
                                            <p:cond delay="0"/>
                                          </p:stCondLst>
                                        </p:cTn>
                                        <p:tgtEl>
                                          <p:spTgt spid="267272"/>
                                        </p:tgtEl>
                                        <p:attrNameLst>
                                          <p:attrName>style.visibility</p:attrName>
                                        </p:attrNameLst>
                                      </p:cBhvr>
                                      <p:to>
                                        <p:strVal val="visible"/>
                                      </p:to>
                                    </p:set>
                                    <p:animEffect transition="in" filter="fade">
                                      <p:cBhvr>
                                        <p:cTn id="19" dur="1000"/>
                                        <p:tgtEl>
                                          <p:spTgt spid="267272"/>
                                        </p:tgtEl>
                                      </p:cBhvr>
                                    </p:animEffect>
                                    <p:anim calcmode="lin" valueType="num">
                                      <p:cBhvr>
                                        <p:cTn id="20" dur="1000" fill="hold"/>
                                        <p:tgtEl>
                                          <p:spTgt spid="267272"/>
                                        </p:tgtEl>
                                        <p:attrNameLst>
                                          <p:attrName>ppt_x</p:attrName>
                                        </p:attrNameLst>
                                      </p:cBhvr>
                                      <p:tavLst>
                                        <p:tav tm="0">
                                          <p:val>
                                            <p:strVal val="#ppt_x"/>
                                          </p:val>
                                        </p:tav>
                                        <p:tav tm="100000">
                                          <p:val>
                                            <p:strVal val="#ppt_x"/>
                                          </p:val>
                                        </p:tav>
                                      </p:tavLst>
                                    </p:anim>
                                    <p:anim calcmode="lin" valueType="num">
                                      <p:cBhvr>
                                        <p:cTn id="21" dur="1000" fill="hold"/>
                                        <p:tgtEl>
                                          <p:spTgt spid="2672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3" name="Picture 5" descr="5000feed_sea">
            <a:extLst>
              <a:ext uri="{FF2B5EF4-FFF2-40B4-BE49-F238E27FC236}">
                <a16:creationId xmlns:a16="http://schemas.microsoft.com/office/drawing/2014/main" id="{93D660B5-31DC-4A7C-A5C4-FCAC931F55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63575"/>
            <a:ext cx="9144000"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5" name="Text Box 7">
            <a:extLst>
              <a:ext uri="{FF2B5EF4-FFF2-40B4-BE49-F238E27FC236}">
                <a16:creationId xmlns:a16="http://schemas.microsoft.com/office/drawing/2014/main" id="{30D14003-953B-4EA9-847D-5C9E2709C4D5}"/>
              </a:ext>
            </a:extLst>
          </p:cNvPr>
          <p:cNvSpPr txBox="1">
            <a:spLocks noChangeArrowheads="1"/>
          </p:cNvSpPr>
          <p:nvPr/>
        </p:nvSpPr>
        <p:spPr bwMode="auto">
          <a:xfrm>
            <a:off x="2057400" y="5257800"/>
            <a:ext cx="28456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4000" b="0" i="0" u="none" strike="noStrike" kern="1200" cap="none" spc="0" normalizeH="0" baseline="0" noProof="0" dirty="0">
                <a:ln>
                  <a:noFill/>
                </a:ln>
                <a:solidFill>
                  <a:srgbClr val="FFFFFF"/>
                </a:solidFill>
                <a:effectLst/>
                <a:uLnTx/>
                <a:uFillTx/>
                <a:latin typeface="Adventure" pitchFamily="82" charset="0"/>
                <a:ea typeface="ＭＳ Ｐゴシック" panose="020B0600070205080204" pitchFamily="34" charset="-128"/>
                <a:cs typeface="+mn-cs"/>
              </a:rPr>
              <a:t>قرب بحر الجليل</a:t>
            </a:r>
            <a:endParaRPr kumimoji="0" lang="en-US" altLang="en-US" sz="4000" b="0" i="0" u="none" strike="noStrike" kern="1200" cap="none" spc="0" normalizeH="0" baseline="0" noProof="0" dirty="0">
              <a:ln>
                <a:noFill/>
              </a:ln>
              <a:solidFill>
                <a:srgbClr val="FFFFFF"/>
              </a:solidFill>
              <a:effectLst/>
              <a:uLnTx/>
              <a:uFillTx/>
              <a:latin typeface="Adventure" pitchFamily="82" charset="0"/>
              <a:ea typeface="ＭＳ Ｐゴシック" panose="020B0600070205080204" pitchFamily="34" charset="-128"/>
              <a:cs typeface="+mn-cs"/>
            </a:endParaRPr>
          </a:p>
        </p:txBody>
      </p:sp>
      <p:sp>
        <p:nvSpPr>
          <p:cNvPr id="9" name="Title 8">
            <a:extLst>
              <a:ext uri="{FF2B5EF4-FFF2-40B4-BE49-F238E27FC236}">
                <a16:creationId xmlns:a16="http://schemas.microsoft.com/office/drawing/2014/main" id="{52BA791F-DF5A-4E79-88DC-F78BBA498F34}"/>
              </a:ext>
            </a:extLst>
          </p:cNvPr>
          <p:cNvSpPr>
            <a:spLocks noGrp="1"/>
          </p:cNvSpPr>
          <p:nvPr>
            <p:ph type="title"/>
          </p:nvPr>
        </p:nvSpPr>
        <p:spPr>
          <a:xfrm>
            <a:off x="0" y="0"/>
            <a:ext cx="9144000" cy="1143000"/>
          </a:xfrm>
          <a:solidFill>
            <a:srgbClr val="000000"/>
          </a:solidFill>
        </p:spPr>
        <p:txBody>
          <a:bodyPr/>
          <a:lstStyle/>
          <a:p>
            <a:r>
              <a:rPr lang="ar-JO" altLang="en-US" dirty="0">
                <a:effectLst>
                  <a:outerShdw blurRad="38100" dist="38100" dir="2700000" algn="tl">
                    <a:srgbClr val="000000"/>
                  </a:outerShdw>
                </a:effectLst>
                <a:ea typeface="ＭＳ Ｐゴシック" panose="020B0600070205080204" pitchFamily="34" charset="-128"/>
              </a:rPr>
              <a:t>الإطار</a:t>
            </a:r>
            <a:endParaRPr lang="en-US" altLang="en-US"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3366694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fade">
                                      <p:cBhvr>
                                        <p:cTn id="7" dur="2000"/>
                                        <p:tgtEl>
                                          <p:spTgt spid="273413"/>
                                        </p:tgtEl>
                                      </p:cBhvr>
                                    </p:animEffect>
                                  </p:childTnLst>
                                </p:cTn>
                              </p:par>
                            </p:childTnLst>
                          </p:cTn>
                        </p:par>
                        <p:par>
                          <p:cTn id="8" fill="hold" nodeType="afterGroup">
                            <p:stCondLst>
                              <p:cond delay="2000"/>
                            </p:stCondLst>
                            <p:childTnLst>
                              <p:par>
                                <p:cTn id="9" presetID="29" presetClass="entr" presetSubtype="0" fill="hold" grpId="0" nodeType="afterEffect">
                                  <p:stCondLst>
                                    <p:cond delay="0"/>
                                  </p:stCondLst>
                                  <p:childTnLst>
                                    <p:set>
                                      <p:cBhvr>
                                        <p:cTn id="10" dur="1" fill="hold">
                                          <p:stCondLst>
                                            <p:cond delay="0"/>
                                          </p:stCondLst>
                                        </p:cTn>
                                        <p:tgtEl>
                                          <p:spTgt spid="273415"/>
                                        </p:tgtEl>
                                        <p:attrNameLst>
                                          <p:attrName>style.visibility</p:attrName>
                                        </p:attrNameLst>
                                      </p:cBhvr>
                                      <p:to>
                                        <p:strVal val="visible"/>
                                      </p:to>
                                    </p:set>
                                    <p:anim calcmode="lin" valueType="num">
                                      <p:cBhvr>
                                        <p:cTn id="11" dur="1000" fill="hold"/>
                                        <p:tgtEl>
                                          <p:spTgt spid="273415"/>
                                        </p:tgtEl>
                                        <p:attrNameLst>
                                          <p:attrName>ppt_x</p:attrName>
                                        </p:attrNameLst>
                                      </p:cBhvr>
                                      <p:tavLst>
                                        <p:tav tm="0">
                                          <p:val>
                                            <p:strVal val="#ppt_x-.2"/>
                                          </p:val>
                                        </p:tav>
                                        <p:tav tm="100000">
                                          <p:val>
                                            <p:strVal val="#ppt_x"/>
                                          </p:val>
                                        </p:tav>
                                      </p:tavLst>
                                    </p:anim>
                                    <p:anim calcmode="lin" valueType="num">
                                      <p:cBhvr>
                                        <p:cTn id="12" dur="1000" fill="hold"/>
                                        <p:tgtEl>
                                          <p:spTgt spid="273415"/>
                                        </p:tgtEl>
                                        <p:attrNameLst>
                                          <p:attrName>ppt_y</p:attrName>
                                        </p:attrNameLst>
                                      </p:cBhvr>
                                      <p:tavLst>
                                        <p:tav tm="0">
                                          <p:val>
                                            <p:strVal val="#ppt_y"/>
                                          </p:val>
                                        </p:tav>
                                        <p:tav tm="100000">
                                          <p:val>
                                            <p:strVal val="#ppt_y"/>
                                          </p:val>
                                        </p:tav>
                                      </p:tavLst>
                                    </p:anim>
                                    <p:animEffect transition="in" filter="wipe(right)" prLst="gradientSize: 0.1">
                                      <p:cBhvr>
                                        <p:cTn id="13" dur="1000"/>
                                        <p:tgtEl>
                                          <p:spTgt spid="273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BFA"/>
            </a:gs>
            <a:gs pos="14999">
              <a:srgbClr val="C4D6EB"/>
            </a:gs>
            <a:gs pos="30000">
              <a:srgbClr val="85C2FF"/>
            </a:gs>
            <a:gs pos="50000">
              <a:srgbClr val="5E9EFF"/>
            </a:gs>
            <a:gs pos="70000">
              <a:srgbClr val="85C2FF"/>
            </a:gs>
            <a:gs pos="85001">
              <a:srgbClr val="C4D6EB"/>
            </a:gs>
            <a:gs pos="100000">
              <a:srgbClr val="FFEBFA"/>
            </a:gs>
          </a:gsLst>
          <a:lin ang="18900000" scaled="1"/>
        </a:grad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BD2CB38D-0E99-4DC6-994B-F01A5D0A56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11">
            <a:extLst>
              <a:ext uri="{FF2B5EF4-FFF2-40B4-BE49-F238E27FC236}">
                <a16:creationId xmlns:a16="http://schemas.microsoft.com/office/drawing/2014/main" id="{D412719B-772B-4838-9F6E-3A268FD36C38}"/>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1576854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7" descr="5000 distance.jpg">
            <a:extLst>
              <a:ext uri="{FF2B5EF4-FFF2-40B4-BE49-F238E27FC236}">
                <a16:creationId xmlns:a16="http://schemas.microsoft.com/office/drawing/2014/main" id="{AD72A618-F483-44C3-B41E-87455112BB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11">
            <a:extLst>
              <a:ext uri="{FF2B5EF4-FFF2-40B4-BE49-F238E27FC236}">
                <a16:creationId xmlns:a16="http://schemas.microsoft.com/office/drawing/2014/main" id="{26D6E80B-7205-4463-B47E-B3D9140950DB}"/>
              </a:ext>
            </a:extLst>
          </p:cNvPr>
          <p:cNvSpPr>
            <a:spLocks noGrp="1" noChangeArrowheads="1"/>
          </p:cNvSpPr>
          <p:nvPr>
            <p:ph type="title"/>
          </p:nvPr>
        </p:nvSpPr>
        <p:spPr>
          <a:xfrm>
            <a:off x="228600" y="457200"/>
            <a:ext cx="8915400" cy="1066800"/>
          </a:xfrm>
        </p:spPr>
        <p:txBody>
          <a:bodyPr/>
          <a:lstStyle/>
          <a:p>
            <a:pPr eaLnBrk="1" hangingPunct="1"/>
            <a:r>
              <a:rPr lang="ar-JO" altLang="en-US" sz="3600" dirty="0">
                <a:effectLst>
                  <a:outerShdw blurRad="38100" dist="38100" dir="2700000" algn="tl">
                    <a:srgbClr val="000000"/>
                  </a:outerShdw>
                </a:effectLst>
                <a:ea typeface="ＭＳ Ｐゴシック" panose="020B0600070205080204" pitchFamily="34" charset="-128"/>
              </a:rPr>
              <a:t>جمع كبير في مكان بعيد</a:t>
            </a:r>
            <a:endParaRPr lang="en-US" altLang="en-US" sz="3600"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3941453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C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u="none" strike="noStrike" kern="0" cap="none" spc="0" normalizeH="0" baseline="0" noProof="0" dirty="0">
              <a:ln>
                <a:noFill/>
              </a:ln>
              <a:solidFill>
                <a:srgbClr val="FFFC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Jesus with Authority.jpg">
            <a:extLst>
              <a:ext uri="{FF2B5EF4-FFF2-40B4-BE49-F238E27FC236}">
                <a16:creationId xmlns:a16="http://schemas.microsoft.com/office/drawing/2014/main" id="{ED623738-3F9B-4ADC-A370-6FFCF8EEA39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36725"/>
            <a:ext cx="91440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4" name="AutoShape 8">
            <a:extLst>
              <a:ext uri="{FF2B5EF4-FFF2-40B4-BE49-F238E27FC236}">
                <a16:creationId xmlns:a16="http://schemas.microsoft.com/office/drawing/2014/main" id="{D945D566-9C8A-4EBC-8397-96206605CE02}"/>
              </a:ext>
            </a:extLst>
          </p:cNvPr>
          <p:cNvSpPr>
            <a:spLocks noChangeArrowheads="1"/>
          </p:cNvSpPr>
          <p:nvPr/>
        </p:nvSpPr>
        <p:spPr bwMode="auto">
          <a:xfrm>
            <a:off x="5087938" y="152400"/>
            <a:ext cx="4016375" cy="1981200"/>
          </a:xfrm>
          <a:prstGeom prst="wedgeRoundRectCallout">
            <a:avLst>
              <a:gd name="adj1" fmla="val 56"/>
              <a:gd name="adj2" fmla="val 97060"/>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latin typeface="Arial" panose="020B0604020202020204" pitchFamily="34" charset="0"/>
                <a:cs typeface="Arial" panose="020B0604020202020204" pitchFamily="34" charset="0"/>
              </a:rPr>
              <a:t>من أين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latin typeface="Arial" panose="020B0604020202020204" pitchFamily="34" charset="0"/>
                <a:cs typeface="Arial" panose="020B0604020202020204" pitchFamily="34" charset="0"/>
              </a:rPr>
              <a:t>نبتاع خبزاً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latin typeface="Arial" panose="020B0604020202020204" pitchFamily="34" charset="0"/>
                <a:cs typeface="Arial" panose="020B0604020202020204" pitchFamily="34" charset="0"/>
              </a:rPr>
              <a:t>ليأكل هؤلاء؟</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3015" name="Rectangle 11">
            <a:extLst>
              <a:ext uri="{FF2B5EF4-FFF2-40B4-BE49-F238E27FC236}">
                <a16:creationId xmlns:a16="http://schemas.microsoft.com/office/drawing/2014/main" id="{CB7EFF35-53A6-4ECC-B45A-AF365602B76C}"/>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367639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0584"/>
                                        </p:tgtEl>
                                        <p:attrNameLst>
                                          <p:attrName>style.visibility</p:attrName>
                                        </p:attrNameLst>
                                      </p:cBhvr>
                                      <p:to>
                                        <p:strVal val="visible"/>
                                      </p:to>
                                    </p:set>
                                    <p:animEffect transition="in" filter="fade">
                                      <p:cBhvr>
                                        <p:cTn id="7" dur="2000"/>
                                        <p:tgtEl>
                                          <p:spTgt spid="280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Philip not enough money.jpg">
            <a:extLst>
              <a:ext uri="{FF2B5EF4-FFF2-40B4-BE49-F238E27FC236}">
                <a16:creationId xmlns:a16="http://schemas.microsoft.com/office/drawing/2014/main" id="{7F510B1F-1133-413A-AE3B-DCF188A208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5" name="AutoShape 9">
            <a:extLst>
              <a:ext uri="{FF2B5EF4-FFF2-40B4-BE49-F238E27FC236}">
                <a16:creationId xmlns:a16="http://schemas.microsoft.com/office/drawing/2014/main" id="{A91C155C-C2BA-4CE8-911C-FF03A944632C}"/>
              </a:ext>
            </a:extLst>
          </p:cNvPr>
          <p:cNvSpPr>
            <a:spLocks noChangeArrowheads="1"/>
          </p:cNvSpPr>
          <p:nvPr/>
        </p:nvSpPr>
        <p:spPr bwMode="auto">
          <a:xfrm flipH="1">
            <a:off x="76200" y="152400"/>
            <a:ext cx="4913313" cy="1981200"/>
          </a:xfrm>
          <a:prstGeom prst="wedgeRoundRectCallout">
            <a:avLst>
              <a:gd name="adj1" fmla="val -36773"/>
              <a:gd name="adj2" fmla="val 100875"/>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لا يكفيهم خبز بمئتي دينار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ليأخذ كل واحد منهم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شيئاً يسيراً</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3015" name="Rectangle 11">
            <a:extLst>
              <a:ext uri="{FF2B5EF4-FFF2-40B4-BE49-F238E27FC236}">
                <a16:creationId xmlns:a16="http://schemas.microsoft.com/office/drawing/2014/main" id="{2837034B-9223-467C-9224-EEFDF0DBB979}"/>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801990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80585"/>
                                        </p:tgtEl>
                                        <p:attrNameLst>
                                          <p:attrName>style.visibility</p:attrName>
                                        </p:attrNameLst>
                                      </p:cBhvr>
                                      <p:to>
                                        <p:strVal val="visible"/>
                                      </p:to>
                                    </p:set>
                                    <p:animEffect transition="in" filter="fade">
                                      <p:cBhvr>
                                        <p:cTn id="7" dur="2000"/>
                                        <p:tgtEl>
                                          <p:spTgt spid="280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Boy with 5 loaves &amp; 2 fishes.jpg">
            <a:extLst>
              <a:ext uri="{FF2B5EF4-FFF2-40B4-BE49-F238E27FC236}">
                <a16:creationId xmlns:a16="http://schemas.microsoft.com/office/drawing/2014/main" id="{D6FFBE37-3BBD-4E34-9649-9B2CAB87F9B2}"/>
              </a:ext>
            </a:extLst>
          </p:cNvPr>
          <p:cNvPicPr>
            <a:picLocks noChangeAspect="1"/>
          </p:cNvPicPr>
          <p:nvPr/>
        </p:nvPicPr>
        <p:blipFill>
          <a:blip r:embed="rId2" cstate="print">
            <a:extLst>
              <a:ext uri="{28A0092B-C50C-407E-A947-70E740481C1C}">
                <a14:useLocalDpi xmlns:a14="http://schemas.microsoft.com/office/drawing/2010/main" val="0"/>
              </a:ext>
            </a:extLst>
          </a:blip>
          <a:srcRect l="18227" r="63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A9D32CD-A819-426B-AD52-8FCFBD87A689}"/>
              </a:ext>
            </a:extLst>
          </p:cNvPr>
          <p:cNvSpPr>
            <a:spLocks noGrp="1"/>
          </p:cNvSpPr>
          <p:nvPr>
            <p:ph type="title"/>
          </p:nvPr>
        </p:nvSpPr>
        <p:spPr>
          <a:xfrm>
            <a:off x="-152400" y="5638800"/>
            <a:ext cx="3962400" cy="990600"/>
          </a:xfrm>
        </p:spPr>
        <p:txBody>
          <a:bodyPr/>
          <a:lstStyle/>
          <a:p>
            <a:r>
              <a:rPr lang="ar-JO" altLang="en-US" sz="3200" dirty="0">
                <a:effectLst>
                  <a:outerShdw blurRad="38100" dist="38100" dir="2700000" algn="tl">
                    <a:srgbClr val="000000"/>
                  </a:outerShdw>
                </a:effectLst>
                <a:ea typeface="ＭＳ Ｐゴシック" panose="020B0600070205080204" pitchFamily="34" charset="-128"/>
              </a:rPr>
              <a:t>أندراوس كان مساعداً</a:t>
            </a:r>
            <a:endParaRPr lang="en-US" altLang="en-US" sz="3200" dirty="0">
              <a:effectLst>
                <a:outerShdw blurRad="38100" dist="38100" dir="2700000" algn="tl">
                  <a:srgbClr val="000000"/>
                </a:outerShdw>
              </a:effectLst>
              <a:ea typeface="ＭＳ Ｐゴシック" panose="020B0600070205080204" pitchFamily="34" charset="-128"/>
            </a:endParaRPr>
          </a:p>
        </p:txBody>
      </p:sp>
      <p:sp>
        <p:nvSpPr>
          <p:cNvPr id="5" name="AutoShape 9">
            <a:extLst>
              <a:ext uri="{FF2B5EF4-FFF2-40B4-BE49-F238E27FC236}">
                <a16:creationId xmlns:a16="http://schemas.microsoft.com/office/drawing/2014/main" id="{F08B64BC-0D34-4913-A47F-3603813F3DCB}"/>
              </a:ext>
            </a:extLst>
          </p:cNvPr>
          <p:cNvSpPr>
            <a:spLocks noChangeArrowheads="1"/>
          </p:cNvSpPr>
          <p:nvPr/>
        </p:nvSpPr>
        <p:spPr bwMode="auto">
          <a:xfrm flipH="1">
            <a:off x="0" y="152400"/>
            <a:ext cx="4989513" cy="2819400"/>
          </a:xfrm>
          <a:prstGeom prst="wedgeRoundRectCallout">
            <a:avLst>
              <a:gd name="adj1" fmla="val -56903"/>
              <a:gd name="adj2" fmla="val 18153"/>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هنا غلام معه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خمسة أرغفة شعير وسمكتان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 لكن ما هذا لمثل هؤلاء؟</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47331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3730" name="Picture 8" descr="Jesus Smiling.jpg">
            <a:extLst>
              <a:ext uri="{FF2B5EF4-FFF2-40B4-BE49-F238E27FC236}">
                <a16:creationId xmlns:a16="http://schemas.microsoft.com/office/drawing/2014/main" id="{787DC607-3C43-4FEE-A166-2A5119CEDA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73225"/>
            <a:ext cx="9144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4" name="AutoShape 8">
            <a:extLst>
              <a:ext uri="{FF2B5EF4-FFF2-40B4-BE49-F238E27FC236}">
                <a16:creationId xmlns:a16="http://schemas.microsoft.com/office/drawing/2014/main" id="{6837EADC-7908-4D80-84FA-737C836BFD5A}"/>
              </a:ext>
            </a:extLst>
          </p:cNvPr>
          <p:cNvSpPr>
            <a:spLocks noChangeArrowheads="1"/>
          </p:cNvSpPr>
          <p:nvPr/>
        </p:nvSpPr>
        <p:spPr bwMode="auto">
          <a:xfrm flipH="1">
            <a:off x="1752600" y="685800"/>
            <a:ext cx="6934200" cy="838200"/>
          </a:xfrm>
          <a:prstGeom prst="wedgeRoundRectCallout">
            <a:avLst>
              <a:gd name="adj1" fmla="val -431"/>
              <a:gd name="adj2" fmla="val 251097"/>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اجعلوا الناس يتكئون</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3015" name="Rectangle 11">
            <a:extLst>
              <a:ext uri="{FF2B5EF4-FFF2-40B4-BE49-F238E27FC236}">
                <a16:creationId xmlns:a16="http://schemas.microsoft.com/office/drawing/2014/main" id="{BEAA3CBB-4700-45D9-A466-F6B3D3E51C5D}"/>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595092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0584"/>
                                        </p:tgtEl>
                                        <p:attrNameLst>
                                          <p:attrName>style.visibility</p:attrName>
                                        </p:attrNameLst>
                                      </p:cBhvr>
                                      <p:to>
                                        <p:strVal val="visible"/>
                                      </p:to>
                                    </p:set>
                                    <p:animEffect transition="in" filter="fade">
                                      <p:cBhvr>
                                        <p:cTn id="7" dur="2000"/>
                                        <p:tgtEl>
                                          <p:spTgt spid="280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1">
            <a:extLst>
              <a:ext uri="{FF2B5EF4-FFF2-40B4-BE49-F238E27FC236}">
                <a16:creationId xmlns:a16="http://schemas.microsoft.com/office/drawing/2014/main" id="{44FB686F-20D3-4C2E-AADD-0194D719A540}"/>
              </a:ext>
            </a:extLst>
          </p:cNvPr>
          <p:cNvSpPr>
            <a:spLocks noChangeArrowheads="1"/>
          </p:cNvSpPr>
          <p:nvPr/>
        </p:nvSpPr>
        <p:spPr bwMode="auto">
          <a:xfrm>
            <a:off x="228600" y="400056"/>
            <a:ext cx="876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أخذ يسوع الأرغفة وشكر</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5062" name="Rectangle 12">
            <a:extLst>
              <a:ext uri="{FF2B5EF4-FFF2-40B4-BE49-F238E27FC236}">
                <a16:creationId xmlns:a16="http://schemas.microsoft.com/office/drawing/2014/main" id="{6C9F8761-0FF2-4FC9-A796-4A569D82F53A}"/>
              </a:ext>
            </a:extLst>
          </p:cNvPr>
          <p:cNvSpPr>
            <a:spLocks noGrp="1" noChangeArrowheads="1"/>
          </p:cNvSpPr>
          <p:nvPr>
            <p:ph type="title"/>
          </p:nvPr>
        </p:nvSpPr>
        <p:spPr>
          <a:xfrm>
            <a:off x="0" y="6858000"/>
            <a:ext cx="1981200" cy="838200"/>
          </a:xfrm>
        </p:spPr>
        <p:txBody>
          <a:bodyPr/>
          <a:lstStyle/>
          <a:p>
            <a:pPr eaLnBrk="1" hangingPunct="1">
              <a:defRPr/>
            </a:pPr>
            <a:r>
              <a:rPr lang="en-US" sz="1600" dirty="0"/>
              <a:t>Verse 9-11</a:t>
            </a:r>
          </a:p>
        </p:txBody>
      </p:sp>
      <p:pic>
        <p:nvPicPr>
          <p:cNvPr id="75780" name="Picture 7" descr="Jesus Praying over Bread.jpg">
            <a:extLst>
              <a:ext uri="{FF2B5EF4-FFF2-40B4-BE49-F238E27FC236}">
                <a16:creationId xmlns:a16="http://schemas.microsoft.com/office/drawing/2014/main" id="{2AC4ADD7-86D0-41C6-A56D-5D8A88C21F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2833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1">
            <a:extLst>
              <a:ext uri="{FF2B5EF4-FFF2-40B4-BE49-F238E27FC236}">
                <a16:creationId xmlns:a16="http://schemas.microsoft.com/office/drawing/2014/main" id="{4B8E37CC-1FF6-4EDF-9298-9E9F0A678B6E}"/>
              </a:ext>
            </a:extLst>
          </p:cNvPr>
          <p:cNvSpPr>
            <a:spLocks noChangeArrowheads="1"/>
          </p:cNvSpPr>
          <p:nvPr/>
        </p:nvSpPr>
        <p:spPr bwMode="auto">
          <a:xfrm>
            <a:off x="228600" y="0"/>
            <a:ext cx="876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altLang="en-US" sz="3600" b="1" noProof="0" dirty="0">
                <a:solidFill>
                  <a:srgbClr val="FFFFFF"/>
                </a:solidFill>
                <a:latin typeface="Arial" panose="020B0604020202020204" pitchFamily="34" charset="0"/>
                <a:cs typeface="Arial" panose="020B0604020202020204" pitchFamily="34" charset="0"/>
              </a:rPr>
              <a:t>أخذ يسوع الأرغفة وشكر وأعطوا المتكئين بقدر ما شاؤوا</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5062" name="Rectangle 12">
            <a:extLst>
              <a:ext uri="{FF2B5EF4-FFF2-40B4-BE49-F238E27FC236}">
                <a16:creationId xmlns:a16="http://schemas.microsoft.com/office/drawing/2014/main" id="{12C05BC9-37CA-47CA-BFBB-0D9F17437189}"/>
              </a:ext>
            </a:extLst>
          </p:cNvPr>
          <p:cNvSpPr>
            <a:spLocks noGrp="1" noChangeArrowheads="1"/>
          </p:cNvSpPr>
          <p:nvPr>
            <p:ph type="title"/>
          </p:nvPr>
        </p:nvSpPr>
        <p:spPr>
          <a:xfrm>
            <a:off x="0" y="6858000"/>
            <a:ext cx="1981200" cy="838200"/>
          </a:xfrm>
        </p:spPr>
        <p:txBody>
          <a:bodyPr/>
          <a:lstStyle/>
          <a:p>
            <a:pPr eaLnBrk="1" hangingPunct="1">
              <a:defRPr/>
            </a:pPr>
            <a:r>
              <a:rPr lang="en-US" sz="1600" dirty="0"/>
              <a:t>Verse 9-11</a:t>
            </a:r>
          </a:p>
        </p:txBody>
      </p:sp>
      <p:pic>
        <p:nvPicPr>
          <p:cNvPr id="77828" name="Picture 8" descr="5 loaves &amp; 2 fish.jpg">
            <a:extLst>
              <a:ext uri="{FF2B5EF4-FFF2-40B4-BE49-F238E27FC236}">
                <a16:creationId xmlns:a16="http://schemas.microsoft.com/office/drawing/2014/main" id="{6E1BB532-336C-4ACD-9B83-F777A070E1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081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3309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1BF14-52F3-42C4-AA5D-2D08A662BCE5}"/>
              </a:ext>
            </a:extLst>
          </p:cNvPr>
          <p:cNvSpPr>
            <a:spLocks noGrp="1"/>
          </p:cNvSpPr>
          <p:nvPr>
            <p:ph type="title"/>
          </p:nvPr>
        </p:nvSpPr>
        <p:spPr>
          <a:xfrm>
            <a:off x="0" y="0"/>
            <a:ext cx="9144000" cy="990600"/>
          </a:xfrm>
        </p:spPr>
        <p:txBody>
          <a:bodyPr/>
          <a:lstStyle/>
          <a:p>
            <a:r>
              <a:rPr lang="ar-JO" altLang="en-US" sz="3600" dirty="0">
                <a:effectLst>
                  <a:outerShdw blurRad="38100" dist="38100" dir="2700000" algn="tl">
                    <a:srgbClr val="000000"/>
                  </a:outerShdw>
                </a:effectLst>
                <a:ea typeface="ＭＳ Ｐゴシック" panose="020B0600070205080204" pitchFamily="34" charset="-128"/>
              </a:rPr>
              <a:t>تضاعف الخبز</a:t>
            </a:r>
            <a:endParaRPr lang="en-US" altLang="en-US" sz="3600" dirty="0">
              <a:effectLst>
                <a:outerShdw blurRad="38100" dist="38100" dir="2700000" algn="tl">
                  <a:srgbClr val="000000"/>
                </a:outerShdw>
              </a:effectLst>
              <a:ea typeface="ＭＳ Ｐゴシック" panose="020B0600070205080204" pitchFamily="34" charset="-128"/>
            </a:endParaRPr>
          </a:p>
        </p:txBody>
      </p:sp>
      <p:pic>
        <p:nvPicPr>
          <p:cNvPr id="79875" name="Picture 3" descr="Bread Multiplied.jpg">
            <a:extLst>
              <a:ext uri="{FF2B5EF4-FFF2-40B4-BE49-F238E27FC236}">
                <a16:creationId xmlns:a16="http://schemas.microsoft.com/office/drawing/2014/main" id="{7F1703AB-858E-48DB-8AF2-BDEE960F6749}"/>
              </a:ext>
            </a:extLst>
          </p:cNvPr>
          <p:cNvPicPr>
            <a:picLocks noChangeAspect="1"/>
          </p:cNvPicPr>
          <p:nvPr/>
        </p:nvPicPr>
        <p:blipFill>
          <a:blip r:embed="rId2" cstate="print">
            <a:extLst>
              <a:ext uri="{28A0092B-C50C-407E-A947-70E740481C1C}">
                <a14:useLocalDpi xmlns:a14="http://schemas.microsoft.com/office/drawing/2010/main" val="0"/>
              </a:ext>
            </a:extLst>
          </a:blip>
          <a:srcRect l="12122"/>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9529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5000 close-up.jpg">
            <a:extLst>
              <a:ext uri="{FF2B5EF4-FFF2-40B4-BE49-F238E27FC236}">
                <a16:creationId xmlns:a16="http://schemas.microsoft.com/office/drawing/2014/main" id="{683FDCED-6424-4651-9CCA-27E60308533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D4D677-EFEC-4AA7-BFBE-A0CA65783772}"/>
              </a:ext>
            </a:extLst>
          </p:cNvPr>
          <p:cNvSpPr>
            <a:spLocks noGrp="1"/>
          </p:cNvSpPr>
          <p:nvPr>
            <p:ph type="title"/>
          </p:nvPr>
        </p:nvSpPr>
        <p:spPr>
          <a:xfrm>
            <a:off x="0" y="0"/>
            <a:ext cx="9144000" cy="1676400"/>
          </a:xfrm>
        </p:spPr>
        <p:txBody>
          <a:bodyPr/>
          <a:lstStyle/>
          <a:p>
            <a:r>
              <a:rPr lang="ar-JO" altLang="en-US" dirty="0">
                <a:effectLst>
                  <a:outerShdw blurRad="38100" dist="38100" dir="2700000" algn="tl">
                    <a:srgbClr val="000000"/>
                  </a:outerShdw>
                </a:effectLst>
                <a:ea typeface="ＭＳ Ｐゴシック" panose="020B0600070205080204" pitchFamily="34" charset="-128"/>
              </a:rPr>
              <a:t>الجمع هو المفتاح</a:t>
            </a:r>
            <a:endParaRPr lang="en-US" altLang="en-US"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24774656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5308-C606-4D47-8247-4E19C82076F0}"/>
              </a:ext>
            </a:extLst>
          </p:cNvPr>
          <p:cNvSpPr>
            <a:spLocks noGrp="1"/>
          </p:cNvSpPr>
          <p:nvPr>
            <p:ph type="title"/>
          </p:nvPr>
        </p:nvSpPr>
        <p:spPr>
          <a:xfrm>
            <a:off x="0" y="0"/>
            <a:ext cx="9144000" cy="1752600"/>
          </a:xfrm>
        </p:spPr>
        <p:txBody>
          <a:bodyPr/>
          <a:lstStyle/>
          <a:p>
            <a:r>
              <a:rPr lang="ar-JO" altLang="en-US" sz="3600" dirty="0">
                <a:effectLst>
                  <a:outerShdw blurRad="38100" dist="38100" dir="2700000" algn="tl">
                    <a:srgbClr val="000000"/>
                  </a:outerShdw>
                </a:effectLst>
                <a:ea typeface="ＭＳ Ｐゴシック" panose="020B0600070205080204" pitchFamily="34" charset="-128"/>
              </a:rPr>
              <a:t>فلما رأى الناس الآية التي صنعها يسوع قالوا</a:t>
            </a:r>
            <a:endParaRPr lang="en-US" altLang="en-US" sz="3600" dirty="0">
              <a:effectLst>
                <a:outerShdw blurRad="38100" dist="38100" dir="2700000" algn="tl">
                  <a:srgbClr val="000000"/>
                </a:outerShdw>
              </a:effectLst>
              <a:ea typeface="ＭＳ Ｐゴシック" panose="020B0600070205080204" pitchFamily="34" charset="-128"/>
            </a:endParaRPr>
          </a:p>
        </p:txBody>
      </p:sp>
      <p:pic>
        <p:nvPicPr>
          <p:cNvPr id="81923" name="Picture 3" descr="5000 say be our king.jpg">
            <a:extLst>
              <a:ext uri="{FF2B5EF4-FFF2-40B4-BE49-F238E27FC236}">
                <a16:creationId xmlns:a16="http://schemas.microsoft.com/office/drawing/2014/main" id="{E2639463-7496-4555-AF78-D07B8C8352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8">
            <a:extLst>
              <a:ext uri="{FF2B5EF4-FFF2-40B4-BE49-F238E27FC236}">
                <a16:creationId xmlns:a16="http://schemas.microsoft.com/office/drawing/2014/main" id="{4F2FC613-C0D8-4DF0-B032-BFAE3445982A}"/>
              </a:ext>
            </a:extLst>
          </p:cNvPr>
          <p:cNvSpPr>
            <a:spLocks noChangeArrowheads="1"/>
          </p:cNvSpPr>
          <p:nvPr/>
        </p:nvSpPr>
        <p:spPr bwMode="auto">
          <a:xfrm>
            <a:off x="5562600" y="1524000"/>
            <a:ext cx="3581400" cy="3124200"/>
          </a:xfrm>
          <a:prstGeom prst="wedgeRoundRectCallout">
            <a:avLst>
              <a:gd name="adj1" fmla="val -65889"/>
              <a:gd name="adj2" fmla="val 83690"/>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إن هذا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هو بالحقيقة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النبي الآتي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إلى العالم</a:t>
            </a:r>
            <a:br>
              <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lang="ar-JO" altLang="en-US" sz="3600" b="1" dirty="0">
                <a:solidFill>
                  <a:srgbClr val="FFFFFF"/>
                </a:solidFill>
                <a:latin typeface="Arial" panose="020B0604020202020204" pitchFamily="34" charset="0"/>
                <a:cs typeface="Arial" panose="020B0604020202020204" pitchFamily="34" charset="0"/>
              </a:rPr>
              <a:t>6: 24</a:t>
            </a:r>
            <a:r>
              <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spTree>
    <p:extLst>
      <p:ext uri="{BB962C8B-B14F-4D97-AF65-F5344CB8AC3E}">
        <p14:creationId xmlns:p14="http://schemas.microsoft.com/office/powerpoint/2010/main" val="1843708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5">
            <a:extLst>
              <a:ext uri="{FF2B5EF4-FFF2-40B4-BE49-F238E27FC236}">
                <a16:creationId xmlns:a16="http://schemas.microsoft.com/office/drawing/2014/main" id="{6F95158C-89BB-4FFC-BEAE-7D8A79BA7CB7}"/>
              </a:ext>
            </a:extLst>
          </p:cNvPr>
          <p:cNvGrpSpPr>
            <a:grpSpLocks/>
          </p:cNvGrpSpPr>
          <p:nvPr/>
        </p:nvGrpSpPr>
        <p:grpSpPr bwMode="auto">
          <a:xfrm>
            <a:off x="152400" y="304800"/>
            <a:ext cx="4514850" cy="4572000"/>
            <a:chOff x="96" y="192"/>
            <a:chExt cx="2844" cy="2880"/>
          </a:xfrm>
        </p:grpSpPr>
        <p:pic>
          <p:nvPicPr>
            <p:cNvPr id="82949" name="Picture 2">
              <a:extLst>
                <a:ext uri="{FF2B5EF4-FFF2-40B4-BE49-F238E27FC236}">
                  <a16:creationId xmlns:a16="http://schemas.microsoft.com/office/drawing/2014/main" id="{894B83F9-B61D-4539-90F9-0770973CB7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 y="192"/>
              <a:ext cx="2844"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4">
              <a:extLst>
                <a:ext uri="{FF2B5EF4-FFF2-40B4-BE49-F238E27FC236}">
                  <a16:creationId xmlns:a16="http://schemas.microsoft.com/office/drawing/2014/main" id="{2D508237-B7FB-4037-8167-A96C2F926A7F}"/>
                </a:ext>
              </a:extLst>
            </p:cNvPr>
            <p:cNvSpPr>
              <a:spLocks noChangeArrowheads="1"/>
            </p:cNvSpPr>
            <p:nvPr/>
          </p:nvSpPr>
          <p:spPr bwMode="auto">
            <a:xfrm>
              <a:off x="336" y="912"/>
              <a:ext cx="576" cy="4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82947" name="Rectangle 3">
            <a:extLst>
              <a:ext uri="{FF2B5EF4-FFF2-40B4-BE49-F238E27FC236}">
                <a16:creationId xmlns:a16="http://schemas.microsoft.com/office/drawing/2014/main" id="{F129F9DC-00B1-480D-B719-B079185CDF9D}"/>
              </a:ext>
            </a:extLst>
          </p:cNvPr>
          <p:cNvSpPr>
            <a:spLocks noGrp="1" noChangeArrowheads="1"/>
          </p:cNvSpPr>
          <p:nvPr>
            <p:ph type="ctrTitle"/>
          </p:nvPr>
        </p:nvSpPr>
        <p:spPr>
          <a:xfrm>
            <a:off x="3200400" y="538599"/>
            <a:ext cx="5943600" cy="1169551"/>
          </a:xfrm>
        </p:spPr>
        <p:txBody>
          <a:bodyPr/>
          <a:lstStyle/>
          <a:p>
            <a:pPr eaLnBrk="1" hangingPunct="1"/>
            <a:r>
              <a:rPr lang="ar-JO" altLang="en-US" sz="3500" b="1" dirty="0">
                <a:latin typeface="Arial" panose="020B0604020202020204" pitchFamily="34" charset="0"/>
                <a:ea typeface="ＭＳ Ｐゴシック" panose="020B0600070205080204" pitchFamily="34" charset="-128"/>
                <a:cs typeface="Arial" panose="020B0604020202020204" pitchFamily="34" charset="0"/>
              </a:rPr>
              <a:t>نبوة عن نبي مقدمة من موسى</a:t>
            </a:r>
            <a:br>
              <a:rPr lang="ar-JO" altLang="en-US" sz="3500" b="1" dirty="0">
                <a:latin typeface="Arial" panose="020B0604020202020204" pitchFamily="34" charset="0"/>
                <a:ea typeface="ＭＳ Ｐゴシック" panose="020B0600070205080204" pitchFamily="34" charset="-128"/>
                <a:cs typeface="Arial" panose="020B0604020202020204" pitchFamily="34" charset="0"/>
              </a:rPr>
            </a:br>
            <a:r>
              <a:rPr lang="en-US" altLang="en-US" sz="3500" b="1" dirty="0">
                <a:latin typeface="Arial" panose="020B0604020202020204" pitchFamily="34" charset="0"/>
                <a:ea typeface="ＭＳ Ｐゴシック" panose="020B0600070205080204" pitchFamily="34" charset="-128"/>
                <a:cs typeface="Arial" panose="020B0604020202020204" pitchFamily="34" charset="0"/>
              </a:rPr>
              <a:t>(</a:t>
            </a:r>
            <a:r>
              <a:rPr lang="ar-JO" altLang="en-US" sz="3500" b="1" dirty="0">
                <a:latin typeface="Arial" panose="020B0604020202020204" pitchFamily="34" charset="0"/>
                <a:ea typeface="ＭＳ Ｐゴシック" panose="020B0600070205080204" pitchFamily="34" charset="-128"/>
                <a:cs typeface="Arial" panose="020B0604020202020204" pitchFamily="34" charset="0"/>
              </a:rPr>
              <a:t>تث 18: 15</a:t>
            </a:r>
            <a:r>
              <a:rPr lang="en-US" altLang="en-US" sz="3500" b="1" dirty="0">
                <a:latin typeface="Arial" panose="020B0604020202020204" pitchFamily="34" charset="0"/>
                <a:ea typeface="ＭＳ Ｐゴシック" panose="020B0600070205080204" pitchFamily="34" charset="-128"/>
                <a:cs typeface="Arial" panose="020B0604020202020204" pitchFamily="34" charset="0"/>
              </a:rPr>
              <a:t>)</a:t>
            </a:r>
            <a:endParaRPr lang="en-US" altLang="en-US" sz="35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89094" name="Text Box 6">
            <a:extLst>
              <a:ext uri="{FF2B5EF4-FFF2-40B4-BE49-F238E27FC236}">
                <a16:creationId xmlns:a16="http://schemas.microsoft.com/office/drawing/2014/main" id="{4731E5EC-9964-470F-85A8-F1A853D2E324}"/>
              </a:ext>
            </a:extLst>
          </p:cNvPr>
          <p:cNvSpPr txBox="1">
            <a:spLocks noChangeArrowheads="1"/>
          </p:cNvSpPr>
          <p:nvPr/>
        </p:nvSpPr>
        <p:spPr bwMode="auto">
          <a:xfrm>
            <a:off x="5165725" y="1828800"/>
            <a:ext cx="359727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أقيم لهم نبياً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وسط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إخوتهم مثلك</a:t>
            </a:r>
            <a:r>
              <a:rPr kumimoji="0" lang="ar-JO" altLang="en-US" sz="32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و أجعل كلامي في فمه فيكلمهم بكل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ما أوصيه به</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43975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9094">
                                            <p:txEl>
                                              <p:pRg st="0" end="0"/>
                                            </p:txEl>
                                          </p:spTgt>
                                        </p:tgtEl>
                                        <p:attrNameLst>
                                          <p:attrName>style.visibility</p:attrName>
                                        </p:attrNameLst>
                                      </p:cBhvr>
                                      <p:to>
                                        <p:strVal val="visible"/>
                                      </p:to>
                                    </p:set>
                                    <p:anim calcmode="lin" valueType="num">
                                      <p:cBhvr>
                                        <p:cTn id="7" dur="1000" fill="hold"/>
                                        <p:tgtEl>
                                          <p:spTgt spid="8909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909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909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9094">
                                            <p:txEl>
                                              <p:pRg st="0" end="0"/>
                                            </p:txEl>
                                          </p:spTgt>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89094">
                                            <p:txEl>
                                              <p:pRg st="1" end="1"/>
                                            </p:txEl>
                                          </p:spTgt>
                                        </p:tgtEl>
                                        <p:attrNameLst>
                                          <p:attrName>style.visibility</p:attrName>
                                        </p:attrNameLst>
                                      </p:cBhvr>
                                      <p:to>
                                        <p:strVal val="visible"/>
                                      </p:to>
                                    </p:set>
                                    <p:anim calcmode="lin" valueType="num">
                                      <p:cBhvr>
                                        <p:cTn id="13" dur="1000" fill="hold"/>
                                        <p:tgtEl>
                                          <p:spTgt spid="8909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89094">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89094">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89094">
                                            <p:txEl>
                                              <p:pRg st="1" end="1"/>
                                            </p:txEl>
                                          </p:spTgt>
                                        </p:tgtEl>
                                      </p:cBhvr>
                                    </p:animEffect>
                                  </p:childTnLst>
                                </p:cTn>
                              </p:par>
                              <p:par>
                                <p:cTn id="17" presetID="31" presetClass="entr" presetSubtype="0" fill="hold" grpId="0" nodeType="withEffect">
                                  <p:stCondLst>
                                    <p:cond delay="0"/>
                                  </p:stCondLst>
                                  <p:iterate type="lt">
                                    <p:tmPct val="5000"/>
                                  </p:iterate>
                                  <p:childTnLst>
                                    <p:set>
                                      <p:cBhvr>
                                        <p:cTn id="18" dur="1" fill="hold">
                                          <p:stCondLst>
                                            <p:cond delay="0"/>
                                          </p:stCondLst>
                                        </p:cTn>
                                        <p:tgtEl>
                                          <p:spTgt spid="89094">
                                            <p:txEl>
                                              <p:pRg st="2" end="2"/>
                                            </p:txEl>
                                          </p:spTgt>
                                        </p:tgtEl>
                                        <p:attrNameLst>
                                          <p:attrName>style.visibility</p:attrName>
                                        </p:attrNameLst>
                                      </p:cBhvr>
                                      <p:to>
                                        <p:strVal val="visible"/>
                                      </p:to>
                                    </p:set>
                                    <p:anim calcmode="lin" valueType="num">
                                      <p:cBhvr>
                                        <p:cTn id="19" dur="1000" fill="hold"/>
                                        <p:tgtEl>
                                          <p:spTgt spid="89094">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89094">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89094">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89094">
                                            <p:txEl>
                                              <p:pRg st="2" end="2"/>
                                            </p:txEl>
                                          </p:spTgt>
                                        </p:tgtEl>
                                      </p:cBhvr>
                                    </p:animEffect>
                                  </p:childTnLst>
                                </p:cTn>
                              </p:par>
                              <p:par>
                                <p:cTn id="23" presetID="31" presetClass="entr" presetSubtype="0" fill="hold" grpId="0" nodeType="withEffect">
                                  <p:stCondLst>
                                    <p:cond delay="0"/>
                                  </p:stCondLst>
                                  <p:iterate type="lt">
                                    <p:tmPct val="5000"/>
                                  </p:iterate>
                                  <p:childTnLst>
                                    <p:set>
                                      <p:cBhvr>
                                        <p:cTn id="24" dur="1" fill="hold">
                                          <p:stCondLst>
                                            <p:cond delay="0"/>
                                          </p:stCondLst>
                                        </p:cTn>
                                        <p:tgtEl>
                                          <p:spTgt spid="89094">
                                            <p:txEl>
                                              <p:pRg st="3" end="3"/>
                                            </p:txEl>
                                          </p:spTgt>
                                        </p:tgtEl>
                                        <p:attrNameLst>
                                          <p:attrName>style.visibility</p:attrName>
                                        </p:attrNameLst>
                                      </p:cBhvr>
                                      <p:to>
                                        <p:strVal val="visible"/>
                                      </p:to>
                                    </p:set>
                                    <p:anim calcmode="lin" valueType="num">
                                      <p:cBhvr>
                                        <p:cTn id="25" dur="1000" fill="hold"/>
                                        <p:tgtEl>
                                          <p:spTgt spid="89094">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89094">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89094">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89094">
                                            <p:txEl>
                                              <p:pRg st="3" end="3"/>
                                            </p:txEl>
                                          </p:spTgt>
                                        </p:tgtEl>
                                      </p:cBhvr>
                                    </p:animEffect>
                                  </p:childTnLst>
                                </p:cTn>
                              </p:par>
                              <p:par>
                                <p:cTn id="29" presetID="31" presetClass="entr" presetSubtype="0" fill="hold" grpId="0" nodeType="withEffect">
                                  <p:stCondLst>
                                    <p:cond delay="0"/>
                                  </p:stCondLst>
                                  <p:iterate type="lt">
                                    <p:tmPct val="5000"/>
                                  </p:iterate>
                                  <p:childTnLst>
                                    <p:set>
                                      <p:cBhvr>
                                        <p:cTn id="30" dur="1" fill="hold">
                                          <p:stCondLst>
                                            <p:cond delay="0"/>
                                          </p:stCondLst>
                                        </p:cTn>
                                        <p:tgtEl>
                                          <p:spTgt spid="89094">
                                            <p:txEl>
                                              <p:pRg st="4" end="4"/>
                                            </p:txEl>
                                          </p:spTgt>
                                        </p:tgtEl>
                                        <p:attrNameLst>
                                          <p:attrName>style.visibility</p:attrName>
                                        </p:attrNameLst>
                                      </p:cBhvr>
                                      <p:to>
                                        <p:strVal val="visible"/>
                                      </p:to>
                                    </p:set>
                                    <p:anim calcmode="lin" valueType="num">
                                      <p:cBhvr>
                                        <p:cTn id="31" dur="1000" fill="hold"/>
                                        <p:tgtEl>
                                          <p:spTgt spid="89094">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89094">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89094">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8909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AB38B-DBF5-494B-9DDE-C1905F79D6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أ. إطعام الخمسة آلاف</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17698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74</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14: 13-21، مرقس 6: 30-44، لوقا 9: 10-17، يوحنا 6: 1-13</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41677"/>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في إطعامه الخمسة آلاف فإن المسيح باعتباره موسى الجديد متمماً تثنية 18: 15، (1) يعلم تلاميذه أهمية عمل الراعي بينما يعلن طبيعة خدمته، عدم كفايتهم وكفايته لتتميم الخدمة (2) يؤكد على إيمان البقية التقية في ثقتهم، و(3) يؤسس الجماهير غير المؤمنة في عماهم الروحي</a:t>
            </a:r>
            <a:endParaRPr kumimoji="0" lang="en-US" sz="24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15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8" descr="signs.jpg">
            <a:extLst>
              <a:ext uri="{FF2B5EF4-FFF2-40B4-BE49-F238E27FC236}">
                <a16:creationId xmlns:a16="http://schemas.microsoft.com/office/drawing/2014/main" id="{CFD6D06C-092C-4E40-870A-F3BCAC6C3C86}"/>
              </a:ext>
            </a:extLst>
          </p:cNvPr>
          <p:cNvPicPr>
            <a:picLocks noChangeAspect="1"/>
          </p:cNvPicPr>
          <p:nvPr/>
        </p:nvPicPr>
        <p:blipFill>
          <a:blip r:embed="rId3" cstate="print">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72F9A028-7F1D-4901-814A-F801D45FD5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3">
            <a:extLst>
              <a:ext uri="{FF2B5EF4-FFF2-40B4-BE49-F238E27FC236}">
                <a16:creationId xmlns:a16="http://schemas.microsoft.com/office/drawing/2014/main" id="{14DEC226-2B19-4B36-BD00-04AF4915A97E}"/>
              </a:ext>
            </a:extLst>
          </p:cNvPr>
          <p:cNvSpPr txBox="1">
            <a:spLocks noChangeArrowheads="1"/>
          </p:cNvSpPr>
          <p:nvPr/>
        </p:nvSpPr>
        <p:spPr bwMode="auto">
          <a:xfrm>
            <a:off x="8458200" y="0"/>
            <a:ext cx="663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111</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721B2820-73D1-49D6-9233-931DCF98AD12}"/>
              </a:ext>
            </a:extLst>
          </p:cNvPr>
          <p:cNvSpPr>
            <a:spLocks noGrp="1"/>
          </p:cNvSpPr>
          <p:nvPr>
            <p:ph type="title" idx="4294967295"/>
          </p:nvPr>
        </p:nvSpPr>
        <p:spPr>
          <a:xfrm>
            <a:off x="685800" y="0"/>
            <a:ext cx="7772400" cy="838200"/>
          </a:xfrm>
        </p:spPr>
        <p:txBody>
          <a:bodyPr/>
          <a:lstStyle/>
          <a:p>
            <a:r>
              <a:rPr lang="ar-JO" altLang="en-US" dirty="0">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معجزات إنجيل يوحنا</a:t>
            </a:r>
            <a:endParaRPr lang="en-US" altLang="en-US" dirty="0">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endParaRPr>
          </a:p>
        </p:txBody>
      </p:sp>
      <p:sp>
        <p:nvSpPr>
          <p:cNvPr id="84998" name="TextBox 5">
            <a:extLst>
              <a:ext uri="{FF2B5EF4-FFF2-40B4-BE49-F238E27FC236}">
                <a16:creationId xmlns:a16="http://schemas.microsoft.com/office/drawing/2014/main" id="{4A3395D7-C91A-4677-AFDD-6DFF903B2A57}"/>
              </a:ext>
            </a:extLst>
          </p:cNvPr>
          <p:cNvSpPr txBox="1">
            <a:spLocks noChangeArrowheads="1"/>
          </p:cNvSpPr>
          <p:nvPr/>
        </p:nvSpPr>
        <p:spPr bwMode="auto">
          <a:xfrm>
            <a:off x="0" y="6858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معجزات فريدة في إنجيل يوحنا باللون الأصفر (6 من 9 معجزات)</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Diamond 8">
            <a:extLst>
              <a:ext uri="{FF2B5EF4-FFF2-40B4-BE49-F238E27FC236}">
                <a16:creationId xmlns:a16="http://schemas.microsoft.com/office/drawing/2014/main" id="{E8D5DA17-92B6-4519-82FB-0ACFDF448248}"/>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 خمر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1-11)</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Diamond 9">
            <a:extLst>
              <a:ext uri="{FF2B5EF4-FFF2-40B4-BE49-F238E27FC236}">
                <a16:creationId xmlns:a16="http://schemas.microsoft.com/office/drawing/2014/main" id="{E6B6E740-735F-4BF2-92BC-896EE582B8F4}"/>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شفاء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ابن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قائد المئة</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46-54</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Diamond 10">
            <a:extLst>
              <a:ext uri="{FF2B5EF4-FFF2-40B4-BE49-F238E27FC236}">
                <a16:creationId xmlns:a16="http://schemas.microsoft.com/office/drawing/2014/main" id="{BF4131AF-2922-4A74-82EF-313528998BCB}"/>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شفاء</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المشلول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1-18</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Diamond 11">
            <a:extLst>
              <a:ext uri="{FF2B5EF4-FFF2-40B4-BE49-F238E27FC236}">
                <a16:creationId xmlns:a16="http://schemas.microsoft.com/office/drawing/2014/main" id="{D1F2C5DE-DC95-4392-9754-D87053D5B4FB}"/>
              </a:ext>
            </a:extLst>
          </p:cNvPr>
          <p:cNvSpPr/>
          <p:nvPr/>
        </p:nvSpPr>
        <p:spPr bwMode="auto">
          <a:xfrm>
            <a:off x="-3048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إطعام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5000</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6: 1-15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Diamond 12">
            <a:extLst>
              <a:ext uri="{FF2B5EF4-FFF2-40B4-BE49-F238E27FC236}">
                <a16:creationId xmlns:a16="http://schemas.microsoft.com/office/drawing/2014/main" id="{BF72DB27-7A33-44EC-ABCD-BC4D0FE1FA06}"/>
              </a:ext>
            </a:extLst>
          </p:cNvPr>
          <p:cNvSpPr/>
          <p:nvPr/>
        </p:nvSpPr>
        <p:spPr bwMode="auto">
          <a:xfrm>
            <a:off x="21336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المشي</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على الماء</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6: 16-24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Diamond 13">
            <a:extLst>
              <a:ext uri="{FF2B5EF4-FFF2-40B4-BE49-F238E27FC236}">
                <a16:creationId xmlns:a16="http://schemas.microsoft.com/office/drawing/2014/main" id="{6EA88440-1B75-44D8-8829-1A922B2A30DA}"/>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شفاء</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الرجل الأعمى</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 1-7</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Diamond 15">
            <a:extLst>
              <a:ext uri="{FF2B5EF4-FFF2-40B4-BE49-F238E27FC236}">
                <a16:creationId xmlns:a16="http://schemas.microsoft.com/office/drawing/2014/main" id="{91634E82-FCB2-4782-B419-5850B8C00145}"/>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إقامة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لعازر</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 1-45</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Diamond 16">
            <a:extLst>
              <a:ext uri="{FF2B5EF4-FFF2-40B4-BE49-F238E27FC236}">
                <a16:creationId xmlns:a16="http://schemas.microsoft.com/office/drawing/2014/main" id="{2B8B9C58-17FA-4D38-B0CA-098970738FCF}"/>
              </a:ext>
            </a:extLst>
          </p:cNvPr>
          <p:cNvSpPr>
            <a:spLocks noChangeArrowheads="1"/>
          </p:cNvSpPr>
          <p:nvPr/>
        </p:nvSpPr>
        <p:spPr bwMode="auto">
          <a:xfrm>
            <a:off x="3276600" y="4419600"/>
            <a:ext cx="2743200" cy="2590800"/>
          </a:xfrm>
          <a:prstGeom prst="diamond">
            <a:avLst/>
          </a:prstGeom>
          <a:solidFill>
            <a:srgbClr val="FFAE0D"/>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قيامة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المسيح</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 1-31</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Diamond 17">
            <a:extLst>
              <a:ext uri="{FF2B5EF4-FFF2-40B4-BE49-F238E27FC236}">
                <a16:creationId xmlns:a16="http://schemas.microsoft.com/office/drawing/2014/main" id="{AD7E0E82-F1C8-45B5-9F58-7129F0790BEF}"/>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صيد</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السمك</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1-3</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585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7" descr="Synagogue eat my flesh.jpg">
            <a:extLst>
              <a:ext uri="{FF2B5EF4-FFF2-40B4-BE49-F238E27FC236}">
                <a16:creationId xmlns:a16="http://schemas.microsoft.com/office/drawing/2014/main" id="{0892B070-8CDC-41E3-BC68-8BA174CA14E9}"/>
              </a:ext>
            </a:extLst>
          </p:cNvPr>
          <p:cNvPicPr>
            <a:picLocks noChangeAspect="1"/>
          </p:cNvPicPr>
          <p:nvPr/>
        </p:nvPicPr>
        <p:blipFill>
          <a:blip r:embed="rId3" cstate="print">
            <a:extLst>
              <a:ext uri="{28A0092B-C50C-407E-A947-70E740481C1C}">
                <a14:useLocalDpi xmlns:a14="http://schemas.microsoft.com/office/drawing/2010/main" val="0"/>
              </a:ext>
            </a:extLst>
          </a:blip>
          <a:srcRect l="25310" b="2081"/>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a:extLst>
              <a:ext uri="{FF2B5EF4-FFF2-40B4-BE49-F238E27FC236}">
                <a16:creationId xmlns:a16="http://schemas.microsoft.com/office/drawing/2014/main" id="{D3CAB9AE-2FCB-44DA-BF97-D094B1606855}"/>
              </a:ext>
            </a:extLst>
          </p:cNvPr>
          <p:cNvSpPr txBox="1">
            <a:spLocks noChangeArrowheads="1"/>
          </p:cNvSpPr>
          <p:nvPr/>
        </p:nvSpPr>
        <p:spPr bwMode="auto">
          <a:xfrm>
            <a:off x="228600" y="76200"/>
            <a:ext cx="1219200" cy="5238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a:t>
            </a: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462" name="Text Box 6">
            <a:extLst>
              <a:ext uri="{FF2B5EF4-FFF2-40B4-BE49-F238E27FC236}">
                <a16:creationId xmlns:a16="http://schemas.microsoft.com/office/drawing/2014/main" id="{E55A87E9-ACB7-46D6-9ACC-6D22239EA8A4}"/>
              </a:ext>
            </a:extLst>
          </p:cNvPr>
          <p:cNvSpPr txBox="1">
            <a:spLocks noChangeArrowheads="1"/>
          </p:cNvSpPr>
          <p:nvPr/>
        </p:nvSpPr>
        <p:spPr bwMode="auto">
          <a:xfrm>
            <a:off x="0" y="3352800"/>
            <a:ext cx="9144000" cy="255454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sng"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الآية المفتاحية</a:t>
            </a:r>
            <a:endParaRPr kumimoji="0" lang="en-US" altLang="zh-CN"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a:t>
            </a:r>
            <a:r>
              <a:rPr kumimoji="0" lang="ar-JO" altLang="zh-CN"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آيات</a:t>
            </a:r>
            <a:r>
              <a:rPr kumimoji="0" lang="ar-JO" altLang="zh-CN" sz="3200" b="1"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أخر كثيرة صنع يسوع قدام تلاميذه لم تكتب في هذا الكتاب وأما هذه فقد كتبت </a:t>
            </a:r>
            <a:r>
              <a:rPr kumimoji="0" lang="ar-JO" altLang="zh-CN" sz="3200" b="1" u="none" strike="noStrike" kern="1200" cap="none" spc="0" normalizeH="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لتؤمنوا</a:t>
            </a:r>
            <a:r>
              <a:rPr kumimoji="0" lang="ar-JO" altLang="zh-CN" sz="3200" b="1"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أن يسوع هو المسيح ابن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ولكي تكون لكم إذا آمنتم حياة باسمه</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en-US" sz="3200" b="1" baseline="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(يوحنا</a:t>
            </a:r>
            <a:r>
              <a:rPr lang="ar-JO"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20: 30-31)</a:t>
            </a:r>
            <a:endParaRPr kumimoji="0" lang="en-US" alt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7765" name="Rectangle 1031">
            <a:extLst>
              <a:ext uri="{FF2B5EF4-FFF2-40B4-BE49-F238E27FC236}">
                <a16:creationId xmlns:a16="http://schemas.microsoft.com/office/drawing/2014/main" id="{95ED56F0-9E1E-418C-ABDE-40D8368762DC}"/>
              </a:ext>
            </a:extLst>
          </p:cNvPr>
          <p:cNvSpPr>
            <a:spLocks noGrp="1" noChangeArrowheads="1"/>
          </p:cNvSpPr>
          <p:nvPr>
            <p:ph type="title" idx="4294967295"/>
          </p:nvPr>
        </p:nvSpPr>
        <p:spPr>
          <a:xfrm>
            <a:off x="2805113" y="533400"/>
            <a:ext cx="3533775" cy="1200329"/>
          </a:xfrm>
        </p:spPr>
        <p:txBody>
          <a:bodyPr lIns="91440" tIns="45720" rIns="91440" bIns="45720" anchor="t">
            <a:spAutoFit/>
          </a:bodyPr>
          <a:lstStyle/>
          <a:p>
            <a:pPr eaLnBrk="1" hangingPunct="1"/>
            <a:r>
              <a:rPr lang="ar-JO" altLang="zh-CN" sz="3600" u="sng" dirty="0">
                <a:solidFill>
                  <a:srgbClr val="FFFF00"/>
                </a:solidFill>
                <a:ea typeface="ＭＳ Ｐゴシック" panose="020B0600070205080204" pitchFamily="34" charset="-128"/>
                <a:cs typeface="Arial" panose="020B0604020202020204" pitchFamily="34" charset="0"/>
              </a:rPr>
              <a:t>الكلمة المفتاحية</a:t>
            </a:r>
            <a:br>
              <a:rPr lang="ar-JO" altLang="zh-CN" sz="3600" u="sng" dirty="0">
                <a:solidFill>
                  <a:srgbClr val="FFFF00"/>
                </a:solidFill>
                <a:ea typeface="ＭＳ Ｐゴシック" panose="020B0600070205080204" pitchFamily="34" charset="-128"/>
                <a:cs typeface="Arial" panose="020B0604020202020204" pitchFamily="34" charset="0"/>
              </a:rPr>
            </a:br>
            <a:r>
              <a:rPr lang="ar-JO" altLang="zh-CN" sz="3600" dirty="0">
                <a:solidFill>
                  <a:schemeClr val="tx1"/>
                </a:solidFill>
                <a:ea typeface="ＭＳ Ｐゴシック" panose="020B0600070205080204" pitchFamily="34" charset="-128"/>
                <a:cs typeface="Arial" panose="020B0604020202020204" pitchFamily="34" charset="0"/>
              </a:rPr>
              <a:t>الإيمان</a:t>
            </a:r>
            <a:endParaRPr lang="en-US" altLang="en-US" sz="3600" u="sng" dirty="0">
              <a:solidFill>
                <a:schemeClr val="tx1"/>
              </a:solidFill>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078801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9" descr="5000_crowd1">
            <a:extLst>
              <a:ext uri="{FF2B5EF4-FFF2-40B4-BE49-F238E27FC236}">
                <a16:creationId xmlns:a16="http://schemas.microsoft.com/office/drawing/2014/main" id="{0B1B2295-2221-428B-853A-8D389A6EB1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895600"/>
            <a:ext cx="7848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AutoShape 10">
            <a:extLst>
              <a:ext uri="{FF2B5EF4-FFF2-40B4-BE49-F238E27FC236}">
                <a16:creationId xmlns:a16="http://schemas.microsoft.com/office/drawing/2014/main" id="{4380070C-5249-461C-B85D-37B71DBC56E9}"/>
              </a:ext>
            </a:extLst>
          </p:cNvPr>
          <p:cNvSpPr>
            <a:spLocks noChangeArrowheads="1"/>
          </p:cNvSpPr>
          <p:nvPr/>
        </p:nvSpPr>
        <p:spPr bwMode="auto">
          <a:xfrm>
            <a:off x="2286000" y="0"/>
            <a:ext cx="4648200" cy="3657600"/>
          </a:xfrm>
          <a:prstGeom prst="cloudCallout">
            <a:avLst>
              <a:gd name="adj1" fmla="val -39889"/>
              <a:gd name="adj2" fmla="val 67667"/>
            </a:avLst>
          </a:prstGeom>
          <a:solidFill>
            <a:srgbClr val="FFFF00"/>
          </a:solidFill>
          <a:ln w="9525">
            <a:solidFill>
              <a:schemeClr val="tx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pic>
        <p:nvPicPr>
          <p:cNvPr id="281608" name="Picture 8" descr="King">
            <a:extLst>
              <a:ext uri="{FF2B5EF4-FFF2-40B4-BE49-F238E27FC236}">
                <a16:creationId xmlns:a16="http://schemas.microsoft.com/office/drawing/2014/main" id="{E6AA5286-F593-44A2-BCEB-DDEBA8DD67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533400"/>
            <a:ext cx="36576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Oval 12">
            <a:extLst>
              <a:ext uri="{FF2B5EF4-FFF2-40B4-BE49-F238E27FC236}">
                <a16:creationId xmlns:a16="http://schemas.microsoft.com/office/drawing/2014/main" id="{97CE4D0E-63C5-4618-83BC-0450B726CB71}"/>
              </a:ext>
            </a:extLst>
          </p:cNvPr>
          <p:cNvSpPr>
            <a:spLocks noChangeArrowheads="1"/>
          </p:cNvSpPr>
          <p:nvPr/>
        </p:nvSpPr>
        <p:spPr bwMode="auto">
          <a:xfrm>
            <a:off x="5257800" y="3200400"/>
            <a:ext cx="533400" cy="457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4" name="Oval 13">
            <a:extLst>
              <a:ext uri="{FF2B5EF4-FFF2-40B4-BE49-F238E27FC236}">
                <a16:creationId xmlns:a16="http://schemas.microsoft.com/office/drawing/2014/main" id="{2464EC13-6FC4-4ED9-B9F4-74811689EDB4}"/>
              </a:ext>
            </a:extLst>
          </p:cNvPr>
          <p:cNvSpPr>
            <a:spLocks noChangeArrowheads="1"/>
          </p:cNvSpPr>
          <p:nvPr/>
        </p:nvSpPr>
        <p:spPr bwMode="auto">
          <a:xfrm>
            <a:off x="5715000" y="3505200"/>
            <a:ext cx="304800" cy="3048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5" name="Oval 14">
            <a:extLst>
              <a:ext uri="{FF2B5EF4-FFF2-40B4-BE49-F238E27FC236}">
                <a16:creationId xmlns:a16="http://schemas.microsoft.com/office/drawing/2014/main" id="{6179D53B-6757-47B9-975D-A32DC9ABDEF0}"/>
              </a:ext>
            </a:extLst>
          </p:cNvPr>
          <p:cNvSpPr>
            <a:spLocks noChangeArrowheads="1"/>
          </p:cNvSpPr>
          <p:nvPr/>
        </p:nvSpPr>
        <p:spPr bwMode="auto">
          <a:xfrm>
            <a:off x="6705600" y="2971800"/>
            <a:ext cx="533400" cy="457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6" name="Oval 15">
            <a:extLst>
              <a:ext uri="{FF2B5EF4-FFF2-40B4-BE49-F238E27FC236}">
                <a16:creationId xmlns:a16="http://schemas.microsoft.com/office/drawing/2014/main" id="{96C459D3-753F-4F5B-99F2-C7CDA1998B7D}"/>
              </a:ext>
            </a:extLst>
          </p:cNvPr>
          <p:cNvSpPr>
            <a:spLocks noChangeArrowheads="1"/>
          </p:cNvSpPr>
          <p:nvPr/>
        </p:nvSpPr>
        <p:spPr bwMode="auto">
          <a:xfrm>
            <a:off x="7162800" y="3276600"/>
            <a:ext cx="304800" cy="3048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7" name="Oval 17">
            <a:extLst>
              <a:ext uri="{FF2B5EF4-FFF2-40B4-BE49-F238E27FC236}">
                <a16:creationId xmlns:a16="http://schemas.microsoft.com/office/drawing/2014/main" id="{12A6AADA-9B4A-4470-840E-B3E299AFF0BA}"/>
              </a:ext>
            </a:extLst>
          </p:cNvPr>
          <p:cNvSpPr>
            <a:spLocks noChangeArrowheads="1"/>
          </p:cNvSpPr>
          <p:nvPr/>
        </p:nvSpPr>
        <p:spPr bwMode="auto">
          <a:xfrm>
            <a:off x="6172200" y="2667000"/>
            <a:ext cx="685800" cy="6096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47114" name="Rectangle 18">
            <a:extLst>
              <a:ext uri="{FF2B5EF4-FFF2-40B4-BE49-F238E27FC236}">
                <a16:creationId xmlns:a16="http://schemas.microsoft.com/office/drawing/2014/main" id="{10C1C47F-7C56-42AD-983C-4ED394B30539}"/>
              </a:ext>
            </a:extLst>
          </p:cNvPr>
          <p:cNvSpPr>
            <a:spLocks noGrp="1" noChangeArrowheads="1"/>
          </p:cNvSpPr>
          <p:nvPr>
            <p:ph type="title"/>
          </p:nvPr>
        </p:nvSpPr>
        <p:spPr>
          <a:xfrm>
            <a:off x="0" y="6858000"/>
            <a:ext cx="2209800" cy="914400"/>
          </a:xfrm>
        </p:spPr>
        <p:txBody>
          <a:bodyPr/>
          <a:lstStyle/>
          <a:p>
            <a:pPr eaLnBrk="1" hangingPunct="1">
              <a:defRPr/>
            </a:pPr>
            <a:r>
              <a:rPr lang="en-US" sz="1600" dirty="0"/>
              <a:t>Verse 15</a:t>
            </a:r>
          </a:p>
        </p:txBody>
      </p:sp>
    </p:spTree>
    <p:extLst>
      <p:ext uri="{BB962C8B-B14F-4D97-AF65-F5344CB8AC3E}">
        <p14:creationId xmlns:p14="http://schemas.microsoft.com/office/powerpoint/2010/main" val="256295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281608"/>
                                        </p:tgtEl>
                                        <p:attrNameLst>
                                          <p:attrName>style.visibility</p:attrName>
                                        </p:attrNameLst>
                                      </p:cBhvr>
                                      <p:to>
                                        <p:strVal val="visible"/>
                                      </p:to>
                                    </p:set>
                                    <p:animEffect transition="in" filter="fade">
                                      <p:cBhvr>
                                        <p:cTn id="7" dur="2000"/>
                                        <p:tgtEl>
                                          <p:spTgt spid="281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I am the bread of life.jpg">
            <a:extLst>
              <a:ext uri="{FF2B5EF4-FFF2-40B4-BE49-F238E27FC236}">
                <a16:creationId xmlns:a16="http://schemas.microsoft.com/office/drawing/2014/main" id="{982D3CBC-219E-4D00-A5E7-7CF5A527EC2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923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0A4C194-C2BA-4D9A-8DC3-427E5B66D582}"/>
              </a:ext>
            </a:extLst>
          </p:cNvPr>
          <p:cNvSpPr>
            <a:spLocks noGrp="1"/>
          </p:cNvSpPr>
          <p:nvPr>
            <p:ph type="title"/>
          </p:nvPr>
        </p:nvSpPr>
        <p:spPr>
          <a:xfrm>
            <a:off x="0" y="-152400"/>
            <a:ext cx="9144000" cy="1143000"/>
          </a:xfrm>
        </p:spPr>
        <p:txBody>
          <a:bodyPr/>
          <a:lstStyle/>
          <a:p>
            <a:pPr algn="r"/>
            <a:r>
              <a:rPr lang="ar-JO" altLang="en-US" dirty="0">
                <a:effectLst>
                  <a:outerShdw blurRad="38100" dist="38100" dir="2700000" algn="tl">
                    <a:srgbClr val="000000"/>
                  </a:outerShdw>
                </a:effectLst>
                <a:ea typeface="ＭＳ Ｐゴシック" panose="020B0600070205080204" pitchFamily="34" charset="-128"/>
              </a:rPr>
              <a:t>ما الأمر؟</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8" name="Content Placeholder 7">
            <a:extLst>
              <a:ext uri="{FF2B5EF4-FFF2-40B4-BE49-F238E27FC236}">
                <a16:creationId xmlns:a16="http://schemas.microsoft.com/office/drawing/2014/main" id="{625EA02A-2508-4E6E-AFB9-200144D1DB25}"/>
              </a:ext>
            </a:extLst>
          </p:cNvPr>
          <p:cNvSpPr>
            <a:spLocks noGrp="1"/>
          </p:cNvSpPr>
          <p:nvPr>
            <p:ph sz="half" idx="1"/>
          </p:nvPr>
        </p:nvSpPr>
        <p:spPr>
          <a:xfrm>
            <a:off x="76200" y="1981200"/>
            <a:ext cx="4267200" cy="5257800"/>
          </a:xfrm>
        </p:spPr>
        <p:txBody>
          <a:bodyPr/>
          <a:lstStyle/>
          <a:p>
            <a:pPr algn="ctr">
              <a:buFontTx/>
              <a:buNone/>
            </a:pPr>
            <a:r>
              <a:rPr lang="ar-JO" altLang="en-US" sz="3200" dirty="0">
                <a:effectLst>
                  <a:glow rad="228600">
                    <a:schemeClr val="bg1">
                      <a:alpha val="40000"/>
                    </a:schemeClr>
                  </a:glow>
                </a:effectLst>
                <a:ea typeface="ＭＳ Ｐゴシック" panose="020B0600070205080204" pitchFamily="34" charset="-128"/>
              </a:rPr>
              <a:t>موسى</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تنبأ عن نبي</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أعطى المن من الله</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حياة جسدية مستدامة</a:t>
            </a:r>
            <a:endParaRPr lang="en-US" altLang="en-US" sz="3200" dirty="0">
              <a:effectLst>
                <a:glow rad="228600">
                  <a:schemeClr val="bg1">
                    <a:alpha val="40000"/>
                  </a:schemeClr>
                </a:glow>
              </a:effectLst>
              <a:ea typeface="ＭＳ Ｐゴシック" panose="020B0600070205080204" pitchFamily="34" charset="-128"/>
            </a:endParaRPr>
          </a:p>
          <a:p>
            <a:endParaRPr lang="en-US" altLang="en-US" sz="3200" dirty="0">
              <a:effectLst>
                <a:glow rad="228600">
                  <a:schemeClr val="bg1">
                    <a:alpha val="40000"/>
                  </a:schemeClr>
                </a:glow>
              </a:effectLst>
              <a:ea typeface="ＭＳ Ｐゴシック" panose="020B0600070205080204" pitchFamily="34" charset="-128"/>
            </a:endParaRPr>
          </a:p>
        </p:txBody>
      </p:sp>
      <p:sp>
        <p:nvSpPr>
          <p:cNvPr id="9" name="Content Placeholder 8">
            <a:extLst>
              <a:ext uri="{FF2B5EF4-FFF2-40B4-BE49-F238E27FC236}">
                <a16:creationId xmlns:a16="http://schemas.microsoft.com/office/drawing/2014/main" id="{08EB9AFD-98A6-41AC-9B80-E80552C99C8A}"/>
              </a:ext>
            </a:extLst>
          </p:cNvPr>
          <p:cNvSpPr>
            <a:spLocks noGrp="1"/>
          </p:cNvSpPr>
          <p:nvPr>
            <p:ph sz="half" idx="2"/>
          </p:nvPr>
        </p:nvSpPr>
        <p:spPr>
          <a:xfrm>
            <a:off x="4800600" y="1981200"/>
            <a:ext cx="4267200" cy="5105400"/>
          </a:xfrm>
        </p:spPr>
        <p:txBody>
          <a:bodyPr/>
          <a:lstStyle/>
          <a:p>
            <a:pPr algn="ctr">
              <a:buFontTx/>
              <a:buNone/>
            </a:pPr>
            <a:r>
              <a:rPr lang="ar-JO" altLang="en-US" sz="3200" dirty="0">
                <a:effectLst>
                  <a:glow rad="228600">
                    <a:schemeClr val="bg1">
                      <a:alpha val="40000"/>
                    </a:schemeClr>
                  </a:glow>
                </a:effectLst>
                <a:ea typeface="ＭＳ Ｐゴシック" panose="020B0600070205080204" pitchFamily="34" charset="-128"/>
              </a:rPr>
              <a:t>يسوع</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تمم النبوة</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هو المن أي الله</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يعطي حياة أبدية</a:t>
            </a:r>
            <a:endParaRPr lang="en-US" altLang="en-US" sz="3200" dirty="0">
              <a:effectLst>
                <a:glow rad="228600">
                  <a:schemeClr val="bg1">
                    <a:alpha val="40000"/>
                  </a:schemeClr>
                </a:glow>
              </a:effectLst>
              <a:ea typeface="ＭＳ Ｐゴシック" panose="020B0600070205080204" pitchFamily="34" charset="-128"/>
            </a:endParaRPr>
          </a:p>
          <a:p>
            <a:endParaRPr lang="en-US" altLang="en-US" sz="3200" dirty="0">
              <a:effectLst>
                <a:glow rad="228600">
                  <a:schemeClr val="bg1">
                    <a:alpha val="40000"/>
                  </a:schemeClr>
                </a:glow>
              </a:effectLst>
              <a:ea typeface="ＭＳ Ｐゴシック" panose="020B0600070205080204" pitchFamily="34" charset="-128"/>
            </a:endParaRPr>
          </a:p>
        </p:txBody>
      </p:sp>
      <p:sp>
        <p:nvSpPr>
          <p:cNvPr id="6" name="Content Placeholder 2">
            <a:extLst>
              <a:ext uri="{FF2B5EF4-FFF2-40B4-BE49-F238E27FC236}">
                <a16:creationId xmlns:a16="http://schemas.microsoft.com/office/drawing/2014/main" id="{B1BAE2A8-2734-4360-95D6-D00C7BD22637}"/>
              </a:ext>
            </a:extLst>
          </p:cNvPr>
          <p:cNvSpPr txBox="1">
            <a:spLocks/>
          </p:cNvSpPr>
          <p:nvPr/>
        </p:nvSpPr>
        <p:spPr bwMode="auto">
          <a:xfrm>
            <a:off x="685800" y="762000"/>
            <a:ext cx="7772400" cy="1143000"/>
          </a:xfrm>
          <a:prstGeom prst="rect">
            <a:avLst/>
          </a:prstGeom>
          <a:no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32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يسوع هو موسى الجديد</a:t>
            </a:r>
            <a:endParaRPr kumimoji="0" lang="en-US" sz="32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32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يسوع أعظم من موسى</a:t>
            </a:r>
            <a:endParaRPr kumimoji="0" lang="en-US" sz="32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76370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6"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5" descr="Jesus with Head Covering.jpg">
            <a:extLst>
              <a:ext uri="{FF2B5EF4-FFF2-40B4-BE49-F238E27FC236}">
                <a16:creationId xmlns:a16="http://schemas.microsoft.com/office/drawing/2014/main" id="{623C508C-6491-4291-80C9-D4EE1CB3F67F}"/>
              </a:ext>
            </a:extLst>
          </p:cNvPr>
          <p:cNvPicPr>
            <a:picLocks noChangeAspect="1"/>
          </p:cNvPicPr>
          <p:nvPr/>
        </p:nvPicPr>
        <p:blipFill>
          <a:blip r:embed="rId2" cstate="print">
            <a:extLst>
              <a:ext uri="{28A0092B-C50C-407E-A947-70E740481C1C}">
                <a14:useLocalDpi xmlns:a14="http://schemas.microsoft.com/office/drawing/2010/main" val="0"/>
              </a:ext>
            </a:extLst>
          </a:blip>
          <a:srcRect r="24525"/>
          <a:stretch>
            <a:fillRect/>
          </a:stretch>
        </p:blipFill>
        <p:spPr bwMode="auto">
          <a:xfrm>
            <a:off x="-1588"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0997AF8-9EB9-4345-897E-D0EA47069AC1}"/>
              </a:ext>
            </a:extLst>
          </p:cNvPr>
          <p:cNvSpPr>
            <a:spLocks noGrp="1"/>
          </p:cNvSpPr>
          <p:nvPr>
            <p:ph type="title"/>
          </p:nvPr>
        </p:nvSpPr>
        <p:spPr>
          <a:xfrm>
            <a:off x="152400" y="76200"/>
            <a:ext cx="4038600" cy="6629400"/>
          </a:xfrm>
        </p:spPr>
        <p:txBody>
          <a:bodyPr/>
          <a:lstStyle/>
          <a:p>
            <a:br>
              <a:rPr lang="en-US" altLang="en-US" dirty="0">
                <a:effectLst>
                  <a:glow rad="228600">
                    <a:schemeClr val="bg1">
                      <a:alpha val="40000"/>
                    </a:schemeClr>
                  </a:glow>
                </a:effectLst>
                <a:ea typeface="ＭＳ Ｐゴシック" panose="020B0600070205080204" pitchFamily="34" charset="-128"/>
              </a:rPr>
            </a:br>
            <a:r>
              <a:rPr lang="ar-JO" altLang="en-US" dirty="0">
                <a:effectLst>
                  <a:glow rad="228600">
                    <a:schemeClr val="bg1">
                      <a:alpha val="40000"/>
                    </a:schemeClr>
                  </a:glow>
                </a:effectLst>
                <a:ea typeface="ＭＳ Ｐゴシック" panose="020B0600070205080204" pitchFamily="34" charset="-128"/>
              </a:rPr>
              <a:t>أثبت يسوع نفسه </a:t>
            </a:r>
            <a:br>
              <a:rPr lang="ar-JO" altLang="en-US" dirty="0">
                <a:effectLst>
                  <a:glow rad="228600">
                    <a:schemeClr val="bg1">
                      <a:alpha val="40000"/>
                    </a:schemeClr>
                  </a:glow>
                </a:effectLst>
                <a:ea typeface="ＭＳ Ｐゴシック" panose="020B0600070205080204" pitchFamily="34" charset="-128"/>
              </a:rPr>
            </a:br>
            <a:r>
              <a:rPr lang="ar-JO" altLang="en-US" dirty="0">
                <a:effectLst>
                  <a:glow rad="228600">
                    <a:schemeClr val="bg1">
                      <a:alpha val="40000"/>
                    </a:schemeClr>
                  </a:glow>
                </a:effectLst>
                <a:ea typeface="ＭＳ Ｐゴシック" panose="020B0600070205080204" pitchFamily="34" charset="-128"/>
              </a:rPr>
              <a:t>أنه </a:t>
            </a:r>
            <a:r>
              <a:rPr lang="ar-JO" altLang="en-US" dirty="0">
                <a:solidFill>
                  <a:srgbClr val="FFFF00"/>
                </a:solidFill>
                <a:effectLst>
                  <a:glow rad="228600">
                    <a:schemeClr val="bg1">
                      <a:alpha val="40000"/>
                    </a:schemeClr>
                  </a:glow>
                </a:effectLst>
                <a:ea typeface="ＭＳ Ｐゴシック" panose="020B0600070205080204" pitchFamily="34" charset="-128"/>
              </a:rPr>
              <a:t>أعظم من موسى كونه معطي </a:t>
            </a:r>
            <a:br>
              <a:rPr lang="ar-JO" altLang="en-US" dirty="0">
                <a:solidFill>
                  <a:srgbClr val="FFFF00"/>
                </a:solidFill>
                <a:effectLst>
                  <a:glow rad="228600">
                    <a:schemeClr val="bg1">
                      <a:alpha val="40000"/>
                    </a:schemeClr>
                  </a:glow>
                </a:effectLst>
                <a:ea typeface="ＭＳ Ｐゴシック" panose="020B0600070205080204" pitchFamily="34" charset="-128"/>
              </a:rPr>
            </a:br>
            <a:r>
              <a:rPr lang="ar-JO" altLang="en-US" dirty="0">
                <a:solidFill>
                  <a:srgbClr val="FFFF00"/>
                </a:solidFill>
                <a:effectLst>
                  <a:glow rad="228600">
                    <a:schemeClr val="bg1">
                      <a:alpha val="40000"/>
                    </a:schemeClr>
                  </a:glow>
                </a:effectLst>
                <a:ea typeface="ＭＳ Ｐゴシック" panose="020B0600070205080204" pitchFamily="34" charset="-128"/>
              </a:rPr>
              <a:t>الحياة الأبدية</a:t>
            </a:r>
            <a:r>
              <a:rPr lang="ar-JO" altLang="en-US" dirty="0">
                <a:effectLst>
                  <a:glow rad="228600">
                    <a:schemeClr val="bg1">
                      <a:alpha val="40000"/>
                    </a:schemeClr>
                  </a:glow>
                </a:effectLst>
                <a:ea typeface="ＭＳ Ｐゴシック" panose="020B0600070205080204" pitchFamily="34" charset="-128"/>
              </a:rPr>
              <a:t> </a:t>
            </a:r>
            <a:br>
              <a:rPr lang="ar-JO" altLang="en-US" dirty="0">
                <a:effectLst>
                  <a:glow rad="228600">
                    <a:schemeClr val="bg1">
                      <a:alpha val="40000"/>
                    </a:schemeClr>
                  </a:glow>
                </a:effectLst>
                <a:ea typeface="ＭＳ Ｐゴシック" panose="020B0600070205080204" pitchFamily="34" charset="-128"/>
              </a:rPr>
            </a:br>
            <a:r>
              <a:rPr lang="ar-JO" altLang="en-US" dirty="0">
                <a:effectLst>
                  <a:glow rad="228600">
                    <a:schemeClr val="bg1">
                      <a:alpha val="40000"/>
                    </a:schemeClr>
                  </a:glow>
                </a:effectLst>
                <a:ea typeface="ＭＳ Ｐゴシック" panose="020B0600070205080204" pitchFamily="34" charset="-128"/>
              </a:rPr>
              <a:t>من خلال إطعام 5000 يهودي بطريقة معجزية </a:t>
            </a:r>
            <a:br>
              <a:rPr lang="ar-JO" altLang="en-US" dirty="0">
                <a:effectLst>
                  <a:glow rad="228600">
                    <a:schemeClr val="bg1">
                      <a:alpha val="40000"/>
                    </a:schemeClr>
                  </a:glow>
                </a:effectLst>
                <a:ea typeface="ＭＳ Ｐゴシック" panose="020B0600070205080204" pitchFamily="34" charset="-128"/>
              </a:rPr>
            </a:br>
            <a:r>
              <a:rPr lang="ar-JO" altLang="en-US" dirty="0">
                <a:effectLst>
                  <a:glow rad="228600">
                    <a:schemeClr val="bg1">
                      <a:alpha val="40000"/>
                    </a:schemeClr>
                  </a:glow>
                </a:effectLst>
                <a:ea typeface="ＭＳ Ｐゴシック" panose="020B0600070205080204" pitchFamily="34" charset="-128"/>
              </a:rPr>
              <a:t>(6: 1-15)</a:t>
            </a:r>
            <a:endParaRPr lang="en-US" altLang="en-US" dirty="0">
              <a:effectLst>
                <a:glow rad="228600">
                  <a:schemeClr val="bg1">
                    <a:alpha val="40000"/>
                  </a:schemeClr>
                </a:glow>
              </a:effectLst>
              <a:ea typeface="ＭＳ Ｐゴシック" panose="020B0600070205080204" pitchFamily="34" charset="-128"/>
            </a:endParaRPr>
          </a:p>
        </p:txBody>
      </p:sp>
    </p:spTree>
    <p:extLst>
      <p:ext uri="{BB962C8B-B14F-4D97-AF65-F5344CB8AC3E}">
        <p14:creationId xmlns:p14="http://schemas.microsoft.com/office/powerpoint/2010/main" val="5991696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F91440-5CBE-4165-BC37-27EC8A4704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ب. رفض عرض جعل المسيح ملكاً</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75</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14: 22-23، مرقس 6: 45-46، يوحنا 6: 14-15</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عندما اقتنع الذين أكلوا الخبز أن المسيح هو موسى الجديد متمماً تثنية 18: 15 ورغبوا في جعله ملكاً رفض عرضهم لأنه لن يكون ناضجاً لأن قادة إسرائيل لم يؤمنوا به وسيكون غير مكتمل حيث سيمتد حكمه فقط في الجليل</a:t>
            </a:r>
            <a:endParaRPr kumimoji="0" lang="en-US" sz="24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5986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3341D3-CF06-48C2-87F2-4E1CD8598D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ت. تعليمات خلال العاصفة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76</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14: 24-33، مرقس 6: 47-52، يوحنا 6: 16-21</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يمشي يسوع على الماء لينقذ تلاميذه في البحر حتى يعلمهم أنه عندما تأتي العوائق بينما يعملون مشيئته فستكون مساعدته متاحة ويجب طلبها بالإيمان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1630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9316" name="WordArt 4">
            <a:extLst>
              <a:ext uri="{FF2B5EF4-FFF2-40B4-BE49-F238E27FC236}">
                <a16:creationId xmlns:a16="http://schemas.microsoft.com/office/drawing/2014/main" id="{259D0B16-63B2-4B15-BDC4-DA7F37C52DFE}"/>
              </a:ext>
            </a:extLst>
          </p:cNvPr>
          <p:cNvSpPr>
            <a:spLocks noChangeArrowheads="1" noChangeShapeType="1" noTextEdit="1"/>
          </p:cNvSpPr>
          <p:nvPr/>
        </p:nvSpPr>
        <p:spPr bwMode="auto">
          <a:xfrm>
            <a:off x="3200400" y="5334000"/>
            <a:ext cx="2895600" cy="10810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16-21</a:t>
            </a:r>
            <a:endParaRPr kumimoji="0" lang="en-GB"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endParaRPr>
          </a:p>
        </p:txBody>
      </p:sp>
      <p:pic>
        <p:nvPicPr>
          <p:cNvPr id="269318" name="Picture 6" descr="jesus_in_distance_slide">
            <a:extLst>
              <a:ext uri="{FF2B5EF4-FFF2-40B4-BE49-F238E27FC236}">
                <a16:creationId xmlns:a16="http://schemas.microsoft.com/office/drawing/2014/main" id="{7EA3582D-C94B-4182-9AC8-046AA5C30E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762000"/>
            <a:ext cx="6248400" cy="44196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9321" name="WordArt 9">
            <a:extLst>
              <a:ext uri="{FF2B5EF4-FFF2-40B4-BE49-F238E27FC236}">
                <a16:creationId xmlns:a16="http://schemas.microsoft.com/office/drawing/2014/main" id="{CAB441B3-030A-423F-9149-033594FE8C91}"/>
              </a:ext>
            </a:extLst>
          </p:cNvPr>
          <p:cNvSpPr>
            <a:spLocks noChangeArrowheads="1" noChangeShapeType="1" noTextEdit="1"/>
          </p:cNvSpPr>
          <p:nvPr/>
        </p:nvSpPr>
        <p:spPr bwMode="auto">
          <a:xfrm>
            <a:off x="838200" y="381000"/>
            <a:ext cx="7577138"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المشي على الماء</a:t>
            </a:r>
            <a:endParaRPr kumimoji="0" lang="en-GB"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endParaRPr>
          </a:p>
        </p:txBody>
      </p:sp>
      <p:sp>
        <p:nvSpPr>
          <p:cNvPr id="49157" name="Rectangle 10">
            <a:extLst>
              <a:ext uri="{FF2B5EF4-FFF2-40B4-BE49-F238E27FC236}">
                <a16:creationId xmlns:a16="http://schemas.microsoft.com/office/drawing/2014/main" id="{B40F38CF-2CA4-4716-861D-8021CB674A13}"/>
              </a:ext>
            </a:extLst>
          </p:cNvPr>
          <p:cNvSpPr>
            <a:spLocks noGrp="1" noChangeArrowheads="1"/>
          </p:cNvSpPr>
          <p:nvPr>
            <p:ph type="title"/>
          </p:nvPr>
        </p:nvSpPr>
        <p:spPr>
          <a:xfrm>
            <a:off x="304800" y="7086600"/>
            <a:ext cx="2133600" cy="457200"/>
          </a:xfrm>
        </p:spPr>
        <p:txBody>
          <a:bodyPr/>
          <a:lstStyle/>
          <a:p>
            <a:pPr eaLnBrk="1" hangingPunct="1">
              <a:defRPr/>
            </a:pPr>
            <a:r>
              <a:rPr lang="en-US" sz="1400" dirty="0"/>
              <a:t>Walking on Water (16-24)</a:t>
            </a:r>
          </a:p>
        </p:txBody>
      </p:sp>
    </p:spTree>
    <p:extLst>
      <p:ext uri="{BB962C8B-B14F-4D97-AF65-F5344CB8AC3E}">
        <p14:creationId xmlns:p14="http://schemas.microsoft.com/office/powerpoint/2010/main" val="1397519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69321"/>
                                        </p:tgtEl>
                                        <p:attrNameLst>
                                          <p:attrName>style.visibility</p:attrName>
                                        </p:attrNameLst>
                                      </p:cBhvr>
                                      <p:to>
                                        <p:strVal val="visible"/>
                                      </p:to>
                                    </p:set>
                                    <p:animEffect transition="in" filter="fade">
                                      <p:cBhvr>
                                        <p:cTn id="7" dur="770" decel="100000"/>
                                        <p:tgtEl>
                                          <p:spTgt spid="269321"/>
                                        </p:tgtEl>
                                      </p:cBhvr>
                                    </p:animEffect>
                                    <p:animScale>
                                      <p:cBhvr>
                                        <p:cTn id="8" dur="770" decel="100000"/>
                                        <p:tgtEl>
                                          <p:spTgt spid="269321"/>
                                        </p:tgtEl>
                                      </p:cBhvr>
                                      <p:from x="10000" y="10000"/>
                                      <p:to x="200000" y="450000"/>
                                    </p:animScale>
                                    <p:animScale>
                                      <p:cBhvr>
                                        <p:cTn id="9" dur="1230" accel="100000" fill="hold">
                                          <p:stCondLst>
                                            <p:cond delay="770"/>
                                          </p:stCondLst>
                                        </p:cTn>
                                        <p:tgtEl>
                                          <p:spTgt spid="269321"/>
                                        </p:tgtEl>
                                      </p:cBhvr>
                                      <p:from x="200000" y="450000"/>
                                      <p:to x="100000" y="100000"/>
                                    </p:animScale>
                                    <p:set>
                                      <p:cBhvr>
                                        <p:cTn id="10" dur="770" fill="hold"/>
                                        <p:tgtEl>
                                          <p:spTgt spid="269321"/>
                                        </p:tgtEl>
                                        <p:attrNameLst>
                                          <p:attrName>ppt_x</p:attrName>
                                        </p:attrNameLst>
                                      </p:cBhvr>
                                      <p:to>
                                        <p:strVal val="(0.5)"/>
                                      </p:to>
                                    </p:set>
                                    <p:anim from="(0.5)" to="(#ppt_x)" calcmode="lin" valueType="num">
                                      <p:cBhvr>
                                        <p:cTn id="11" dur="1230" accel="100000" fill="hold">
                                          <p:stCondLst>
                                            <p:cond delay="770"/>
                                          </p:stCondLst>
                                        </p:cTn>
                                        <p:tgtEl>
                                          <p:spTgt spid="269321"/>
                                        </p:tgtEl>
                                        <p:attrNameLst>
                                          <p:attrName>ppt_x</p:attrName>
                                        </p:attrNameLst>
                                      </p:cBhvr>
                                    </p:anim>
                                    <p:set>
                                      <p:cBhvr>
                                        <p:cTn id="12" dur="770" fill="hold"/>
                                        <p:tgtEl>
                                          <p:spTgt spid="269321"/>
                                        </p:tgtEl>
                                        <p:attrNameLst>
                                          <p:attrName>ppt_y</p:attrName>
                                        </p:attrNameLst>
                                      </p:cBhvr>
                                      <p:to>
                                        <p:strVal val="(#ppt_y+0.4)"/>
                                      </p:to>
                                    </p:set>
                                    <p:anim from="(#ppt_y+0.4)" to="(#ppt_y)" calcmode="lin" valueType="num">
                                      <p:cBhvr>
                                        <p:cTn id="13" dur="1230" accel="100000" fill="hold">
                                          <p:stCondLst>
                                            <p:cond delay="770"/>
                                          </p:stCondLst>
                                        </p:cTn>
                                        <p:tgtEl>
                                          <p:spTgt spid="269321"/>
                                        </p:tgtEl>
                                        <p:attrNameLst>
                                          <p:attrName>ppt_y</p:attrName>
                                        </p:attrNameLst>
                                      </p:cBhvr>
                                    </p:anim>
                                  </p:childTnLst>
                                </p:cTn>
                              </p:par>
                            </p:childTnLst>
                          </p:cTn>
                        </p:par>
                        <p:par>
                          <p:cTn id="14" fill="hold" nodeType="afterGroup">
                            <p:stCondLst>
                              <p:cond delay="2000"/>
                            </p:stCondLst>
                            <p:childTnLst>
                              <p:par>
                                <p:cTn id="15" presetID="10" presetClass="entr" presetSubtype="0" fill="hold" nodeType="afterEffect">
                                  <p:stCondLst>
                                    <p:cond delay="0"/>
                                  </p:stCondLst>
                                  <p:childTnLst>
                                    <p:set>
                                      <p:cBhvr>
                                        <p:cTn id="16" dur="1" fill="hold">
                                          <p:stCondLst>
                                            <p:cond delay="0"/>
                                          </p:stCondLst>
                                        </p:cTn>
                                        <p:tgtEl>
                                          <p:spTgt spid="269318"/>
                                        </p:tgtEl>
                                        <p:attrNameLst>
                                          <p:attrName>style.visibility</p:attrName>
                                        </p:attrNameLst>
                                      </p:cBhvr>
                                      <p:to>
                                        <p:strVal val="visible"/>
                                      </p:to>
                                    </p:set>
                                    <p:animEffect transition="in" filter="fade">
                                      <p:cBhvr>
                                        <p:cTn id="17" dur="2000"/>
                                        <p:tgtEl>
                                          <p:spTgt spid="269318"/>
                                        </p:tgtEl>
                                      </p:cBhvr>
                                    </p:animEffect>
                                  </p:childTnLst>
                                </p:cTn>
                              </p:par>
                            </p:childTnLst>
                          </p:cTn>
                        </p:par>
                        <p:par>
                          <p:cTn id="18" fill="hold" nodeType="afterGroup">
                            <p:stCondLst>
                              <p:cond delay="4000"/>
                            </p:stCondLst>
                            <p:childTnLst>
                              <p:par>
                                <p:cTn id="19" presetID="47" presetClass="entr" presetSubtype="0" fill="hold" nodeType="afterEffect">
                                  <p:stCondLst>
                                    <p:cond delay="0"/>
                                  </p:stCondLst>
                                  <p:childTnLst>
                                    <p:set>
                                      <p:cBhvr>
                                        <p:cTn id="20" dur="1" fill="hold">
                                          <p:stCondLst>
                                            <p:cond delay="0"/>
                                          </p:stCondLst>
                                        </p:cTn>
                                        <p:tgtEl>
                                          <p:spTgt spid="269316"/>
                                        </p:tgtEl>
                                        <p:attrNameLst>
                                          <p:attrName>style.visibility</p:attrName>
                                        </p:attrNameLst>
                                      </p:cBhvr>
                                      <p:to>
                                        <p:strVal val="visible"/>
                                      </p:to>
                                    </p:set>
                                    <p:animEffect transition="in" filter="fade">
                                      <p:cBhvr>
                                        <p:cTn id="21" dur="1000"/>
                                        <p:tgtEl>
                                          <p:spTgt spid="269316"/>
                                        </p:tgtEl>
                                      </p:cBhvr>
                                    </p:animEffect>
                                    <p:anim calcmode="lin" valueType="num">
                                      <p:cBhvr>
                                        <p:cTn id="22" dur="1000" fill="hold"/>
                                        <p:tgtEl>
                                          <p:spTgt spid="269316"/>
                                        </p:tgtEl>
                                        <p:attrNameLst>
                                          <p:attrName>ppt_x</p:attrName>
                                        </p:attrNameLst>
                                      </p:cBhvr>
                                      <p:tavLst>
                                        <p:tav tm="0">
                                          <p:val>
                                            <p:strVal val="#ppt_x"/>
                                          </p:val>
                                        </p:tav>
                                        <p:tav tm="100000">
                                          <p:val>
                                            <p:strVal val="#ppt_x"/>
                                          </p:val>
                                        </p:tav>
                                      </p:tavLst>
                                    </p:anim>
                                    <p:anim calcmode="lin" valueType="num">
                                      <p:cBhvr>
                                        <p:cTn id="23" dur="1000" fill="hold"/>
                                        <p:tgtEl>
                                          <p:spTgt spid="2693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moses-parting-the-red-sea.jpg">
            <a:extLst>
              <a:ext uri="{FF2B5EF4-FFF2-40B4-BE49-F238E27FC236}">
                <a16:creationId xmlns:a16="http://schemas.microsoft.com/office/drawing/2014/main" id="{8AB3052E-50AA-4966-8C1E-FA13485E4635}"/>
              </a:ext>
            </a:extLst>
          </p:cNvPr>
          <p:cNvPicPr>
            <a:picLocks noChangeAspect="1"/>
          </p:cNvPicPr>
          <p:nvPr/>
        </p:nvPicPr>
        <p:blipFill>
          <a:blip r:embed="rId2" cstate="print">
            <a:extLst>
              <a:ext uri="{28A0092B-C50C-407E-A947-70E740481C1C}">
                <a14:useLocalDpi xmlns:a14="http://schemas.microsoft.com/office/drawing/2010/main" val="0"/>
              </a:ext>
            </a:extLst>
          </a:blip>
          <a:srcRect l="466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4" descr="Moses exodus.jpg">
            <a:extLst>
              <a:ext uri="{FF2B5EF4-FFF2-40B4-BE49-F238E27FC236}">
                <a16:creationId xmlns:a16="http://schemas.microsoft.com/office/drawing/2014/main" id="{E411123B-663C-475C-9B45-C2D4512529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724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BB68E7F-DF5D-4CE7-9734-7EDE17C0A354}"/>
              </a:ext>
            </a:extLst>
          </p:cNvPr>
          <p:cNvSpPr>
            <a:spLocks noGrp="1"/>
          </p:cNvSpPr>
          <p:nvPr>
            <p:ph type="title"/>
          </p:nvPr>
        </p:nvSpPr>
        <p:spPr>
          <a:xfrm>
            <a:off x="0" y="0"/>
            <a:ext cx="8991600" cy="838200"/>
          </a:xfrm>
        </p:spPr>
        <p:txBody>
          <a:bodyPr/>
          <a:lstStyle/>
          <a:p>
            <a:pPr algn="r"/>
            <a:r>
              <a:rPr lang="ar-JO" altLang="en-US" dirty="0">
                <a:effectLst/>
                <a:ea typeface="ＭＳ Ｐゴシック" panose="020B0600070205080204" pitchFamily="34" charset="-128"/>
              </a:rPr>
              <a:t>شق موسى البحر</a:t>
            </a:r>
            <a:endParaRPr lang="en-US" altLang="en-US" dirty="0">
              <a:effectLst/>
              <a:ea typeface="ＭＳ Ｐゴシック" panose="020B0600070205080204" pitchFamily="34" charset="-128"/>
            </a:endParaRPr>
          </a:p>
        </p:txBody>
      </p:sp>
    </p:spTree>
    <p:extLst>
      <p:ext uri="{BB962C8B-B14F-4D97-AF65-F5344CB8AC3E}">
        <p14:creationId xmlns:p14="http://schemas.microsoft.com/office/powerpoint/2010/main" val="40429613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DEAE-FFB4-48BB-AB79-AC85416523BD}"/>
              </a:ext>
            </a:extLst>
          </p:cNvPr>
          <p:cNvSpPr>
            <a:spLocks noGrp="1"/>
          </p:cNvSpPr>
          <p:nvPr>
            <p:ph type="title"/>
          </p:nvPr>
        </p:nvSpPr>
        <p:spPr>
          <a:xfrm>
            <a:off x="0" y="0"/>
            <a:ext cx="9144000" cy="1371600"/>
          </a:xfrm>
        </p:spPr>
        <p:txBody>
          <a:bodyPr/>
          <a:lstStyle/>
          <a:p>
            <a:r>
              <a:rPr lang="ar-JO" altLang="en-US" dirty="0">
                <a:effectLst>
                  <a:outerShdw blurRad="38100" dist="38100" dir="2700000" algn="tl">
                    <a:srgbClr val="000000"/>
                  </a:outerShdw>
                </a:effectLst>
                <a:ea typeface="ＭＳ Ｐゴシック" panose="020B0600070205080204" pitchFamily="34" charset="-128"/>
              </a:rPr>
              <a:t>مشى يسوع على البحر</a:t>
            </a:r>
            <a:endParaRPr lang="en-US" altLang="en-US" dirty="0">
              <a:effectLst>
                <a:outerShdw blurRad="38100" dist="38100" dir="2700000" algn="tl">
                  <a:srgbClr val="000000"/>
                </a:outerShdw>
              </a:effectLst>
              <a:ea typeface="ＭＳ Ｐゴシック" panose="020B0600070205080204" pitchFamily="34" charset="-128"/>
            </a:endParaRPr>
          </a:p>
        </p:txBody>
      </p:sp>
      <p:pic>
        <p:nvPicPr>
          <p:cNvPr id="96259" name="Picture 4" descr="Walking on water closer.jpg">
            <a:extLst>
              <a:ext uri="{FF2B5EF4-FFF2-40B4-BE49-F238E27FC236}">
                <a16:creationId xmlns:a16="http://schemas.microsoft.com/office/drawing/2014/main" id="{1D2B1B02-E7E8-4839-9E39-965613C09F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82750"/>
            <a:ext cx="91440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210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marL="0" marR="0" lvl="0" indent="0" algn="ctr" defTabSz="913500" rtl="0" eaLnBrk="0" fontAlgn="base" latinLnBrk="0" hangingPunct="0">
              <a:lnSpc>
                <a:spcPct val="100000"/>
              </a:lnSpc>
              <a:spcBef>
                <a:spcPct val="0"/>
              </a:spcBef>
              <a:spcAft>
                <a:spcPct val="0"/>
              </a:spcAft>
              <a:buClrTx/>
              <a:buSzTx/>
              <a:buFontTx/>
              <a:buNone/>
              <a:tabLst/>
              <a:defRPr/>
            </a:pPr>
            <a:r>
              <a:rPr kumimoji="0" lang="ar-JO"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يطعم 5000</a:t>
            </a:r>
            <a:endParaRPr kumimoji="0" lang="en-US"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15961" y="3834111"/>
            <a:ext cx="5284995" cy="2000410"/>
          </a:xfrm>
          <a:prstGeom prst="rect">
            <a:avLst/>
          </a:prstGeom>
          <a:noFill/>
        </p:spPr>
        <p:txBody>
          <a:bodyPr wrap="square" lIns="91303" tIns="45652" rIns="91303" bIns="45652">
            <a:spAutoFit/>
          </a:bodyPr>
          <a:lstStyle/>
          <a:p>
            <a:pPr marL="0" marR="0" lvl="0" indent="0" algn="r" defTabSz="913500" rtl="0" eaLnBrk="0" fontAlgn="base" latinLnBrk="0" hangingPunct="0">
              <a:lnSpc>
                <a:spcPct val="100000"/>
              </a:lnSpc>
              <a:spcBef>
                <a:spcPct val="0"/>
              </a:spcBef>
              <a:spcAft>
                <a:spcPct val="0"/>
              </a:spcAft>
              <a:buClrTx/>
              <a:buSzTx/>
              <a:buFontTx/>
              <a:buNone/>
              <a:tabLst/>
              <a:defRPr/>
            </a:pPr>
            <a:r>
              <a:rPr lang="ar-JO" sz="31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متى 14: 13-22</a:t>
            </a:r>
          </a:p>
          <a:p>
            <a:pPr marL="0" marR="0" lvl="0" indent="0" algn="r" defTabSz="913500"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6: 31-46</a:t>
            </a:r>
          </a:p>
          <a:p>
            <a:pPr marL="0" marR="0" lvl="0" indent="0" algn="r" defTabSz="913500" rtl="0" eaLnBrk="0" fontAlgn="base" latinLnBrk="0" hangingPunct="0">
              <a:lnSpc>
                <a:spcPct val="100000"/>
              </a:lnSpc>
              <a:spcBef>
                <a:spcPct val="0"/>
              </a:spcBef>
              <a:spcAft>
                <a:spcPct val="0"/>
              </a:spcAft>
              <a:buClrTx/>
              <a:buSzTx/>
              <a:buFontTx/>
              <a:buNone/>
              <a:tabLst/>
              <a:defRPr/>
            </a:pPr>
            <a:r>
              <a:rPr lang="ar-JO" sz="31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لوقا 9: 10-17</a:t>
            </a:r>
          </a:p>
          <a:p>
            <a:pPr marL="0" marR="0" lvl="0" indent="0" algn="r" defTabSz="913500"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6: 1-13</a:t>
            </a:r>
            <a:endParaRPr kumimoji="0" lang="en-US" sz="31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7" name="Group 6"/>
          <p:cNvGrpSpPr/>
          <p:nvPr/>
        </p:nvGrpSpPr>
        <p:grpSpPr>
          <a:xfrm>
            <a:off x="6083656" y="3284985"/>
            <a:ext cx="3456896" cy="1551664"/>
            <a:chOff x="5508104" y="620689"/>
            <a:chExt cx="3456896" cy="1551664"/>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333846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descr="Matt 14 Walk on water.jpg">
            <a:extLst>
              <a:ext uri="{FF2B5EF4-FFF2-40B4-BE49-F238E27FC236}">
                <a16:creationId xmlns:a16="http://schemas.microsoft.com/office/drawing/2014/main" id="{AFC1C6E4-4D88-430B-95BE-7BA90FDFD2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17416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0542BD2-119D-4B04-9EE0-A9D5C54FE3F3}"/>
              </a:ext>
            </a:extLst>
          </p:cNvPr>
          <p:cNvSpPr>
            <a:spLocks noGrp="1"/>
          </p:cNvSpPr>
          <p:nvPr>
            <p:ph type="title"/>
          </p:nvPr>
        </p:nvSpPr>
        <p:spPr>
          <a:xfrm>
            <a:off x="0" y="435429"/>
            <a:ext cx="6066971" cy="1473200"/>
          </a:xfrm>
          <a:solidFill>
            <a:schemeClr val="bg1"/>
          </a:solidFill>
        </p:spPr>
        <p:txBody>
          <a:bodyPr/>
          <a:lstStyle/>
          <a:p>
            <a:r>
              <a:rPr lang="ar-JO" sz="2400" dirty="0"/>
              <a:t>على الرغم من عدم أهليته في وقت لاحق، </a:t>
            </a:r>
            <a:br>
              <a:rPr lang="ar-JO" sz="2400" dirty="0"/>
            </a:br>
            <a:r>
              <a:rPr lang="ar-JO" sz="2400" dirty="0"/>
              <a:t>إلا أن يسوع كان رائعًا في الفوز بسباق السباحة الأول </a:t>
            </a:r>
            <a:br>
              <a:rPr lang="ar-JO" sz="2400" dirty="0"/>
            </a:br>
            <a:r>
              <a:rPr lang="ar-JO" sz="2400" dirty="0"/>
              <a:t>في مدرسته.</a:t>
            </a:r>
            <a:endParaRPr lang="en-US" altLang="en-US" sz="2400"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6013210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1B224-AD24-4BF4-8057-82D5A80D443B}"/>
              </a:ext>
            </a:extLst>
          </p:cNvPr>
          <p:cNvSpPr>
            <a:spLocks noGrp="1"/>
          </p:cNvSpPr>
          <p:nvPr>
            <p:ph type="title"/>
          </p:nvPr>
        </p:nvSpPr>
        <p:spPr>
          <a:xfrm>
            <a:off x="0" y="0"/>
            <a:ext cx="9144000" cy="1371600"/>
          </a:xfrm>
        </p:spPr>
        <p:txBody>
          <a:bodyPr/>
          <a:lstStyle/>
          <a:p>
            <a:r>
              <a:rPr lang="ar-JO" altLang="en-US" sz="4000" dirty="0">
                <a:effectLst>
                  <a:outerShdw blurRad="38100" dist="38100" dir="2700000" algn="tl">
                    <a:srgbClr val="000000"/>
                  </a:outerShdw>
                </a:effectLst>
                <a:ea typeface="ＭＳ Ｐゴシック" panose="020B0600070205080204" pitchFamily="34" charset="-128"/>
              </a:rPr>
              <a:t>يسوع: لا تخافوا </a:t>
            </a:r>
            <a:r>
              <a:rPr lang="ar-JO" altLang="en-US" sz="4000" dirty="0">
                <a:solidFill>
                  <a:srgbClr val="FFFF00"/>
                </a:solidFill>
                <a:effectLst>
                  <a:outerShdw blurRad="38100" dist="38100" dir="2700000" algn="tl">
                    <a:srgbClr val="000000"/>
                  </a:outerShdw>
                </a:effectLst>
                <a:ea typeface="ＭＳ Ｐゴシック" panose="020B0600070205080204" pitchFamily="34" charset="-128"/>
              </a:rPr>
              <a:t>أنا هو</a:t>
            </a:r>
            <a:endParaRPr lang="en-US" altLang="en-US" sz="4000" dirty="0">
              <a:solidFill>
                <a:srgbClr val="FFFF00"/>
              </a:solidFill>
              <a:effectLst>
                <a:outerShdw blurRad="38100" dist="38100" dir="2700000" algn="tl">
                  <a:srgbClr val="000000"/>
                </a:outerShdw>
              </a:effectLst>
              <a:ea typeface="ＭＳ Ｐゴシック" panose="020B0600070205080204" pitchFamily="34" charset="-128"/>
            </a:endParaRPr>
          </a:p>
        </p:txBody>
      </p:sp>
      <p:pic>
        <p:nvPicPr>
          <p:cNvPr id="98307" name="Picture 3" descr="Walking on water I AM close-up.jpg">
            <a:extLst>
              <a:ext uri="{FF2B5EF4-FFF2-40B4-BE49-F238E27FC236}">
                <a16:creationId xmlns:a16="http://schemas.microsoft.com/office/drawing/2014/main" id="{4864E109-AEED-4127-8E83-258191EC947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4CCE1B92-0103-46A6-A634-6F5F76A25712}"/>
              </a:ext>
            </a:extLst>
          </p:cNvPr>
          <p:cNvSpPr txBox="1">
            <a:spLocks/>
          </p:cNvSpPr>
          <p:nvPr/>
        </p:nvSpPr>
        <p:spPr bwMode="auto">
          <a:xfrm>
            <a:off x="6248400" y="1447800"/>
            <a:ext cx="2895600" cy="51816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KJV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NAS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NCV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NIV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NKJV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NRSV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8409134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C4FA-5CBB-4D5C-91F4-0CEDB65354F9}"/>
              </a:ext>
            </a:extLst>
          </p:cNvPr>
          <p:cNvSpPr>
            <a:spLocks noGrp="1"/>
          </p:cNvSpPr>
          <p:nvPr>
            <p:ph type="title"/>
          </p:nvPr>
        </p:nvSpPr>
        <p:spPr>
          <a:xfrm>
            <a:off x="0" y="0"/>
            <a:ext cx="9144000" cy="1371600"/>
          </a:xfrm>
        </p:spPr>
        <p:txBody>
          <a:bodyPr/>
          <a:lstStyle/>
          <a:p>
            <a:r>
              <a:rPr lang="ar-JO" altLang="en-US" sz="4000" dirty="0">
                <a:effectLst>
                  <a:outerShdw blurRad="38100" dist="38100" dir="2700000" algn="tl">
                    <a:srgbClr val="000000"/>
                  </a:outerShdw>
                </a:effectLst>
                <a:ea typeface="ＭＳ Ｐゴシック" panose="020B0600070205080204" pitchFamily="34" charset="-128"/>
              </a:rPr>
              <a:t>لا تخافوا </a:t>
            </a:r>
            <a:r>
              <a:rPr lang="ar-JO" altLang="en-US" sz="4000" dirty="0">
                <a:solidFill>
                  <a:srgbClr val="FFFF00"/>
                </a:solidFill>
                <a:effectLst>
                  <a:outerShdw blurRad="38100" dist="38100" dir="2700000" algn="tl">
                    <a:srgbClr val="000000"/>
                  </a:outerShdw>
                </a:effectLst>
                <a:ea typeface="ＭＳ Ｐゴシック" panose="020B0600070205080204" pitchFamily="34" charset="-128"/>
              </a:rPr>
              <a:t>أنا هنا </a:t>
            </a:r>
            <a:r>
              <a:rPr lang="ar-JO" altLang="en-US" sz="4000" dirty="0">
                <a:effectLst>
                  <a:outerShdw blurRad="38100" dist="38100" dir="2700000" algn="tl">
                    <a:srgbClr val="000000"/>
                  </a:outerShdw>
                </a:effectLst>
                <a:ea typeface="ＭＳ Ｐゴシック" panose="020B0600070205080204" pitchFamily="34" charset="-128"/>
              </a:rPr>
              <a:t>(6: 20)</a:t>
            </a:r>
            <a:endParaRPr lang="en-US" altLang="en-US" sz="4000" dirty="0">
              <a:effectLst>
                <a:outerShdw blurRad="38100" dist="38100" dir="2700000" algn="tl">
                  <a:srgbClr val="000000"/>
                </a:outerShdw>
              </a:effectLst>
              <a:ea typeface="ＭＳ Ｐゴシック" panose="020B0600070205080204" pitchFamily="34" charset="-128"/>
            </a:endParaRPr>
          </a:p>
        </p:txBody>
      </p:sp>
      <p:pic>
        <p:nvPicPr>
          <p:cNvPr id="99331" name="Picture 3" descr="Walking on water I AM close-up.jpg">
            <a:extLst>
              <a:ext uri="{FF2B5EF4-FFF2-40B4-BE49-F238E27FC236}">
                <a16:creationId xmlns:a16="http://schemas.microsoft.com/office/drawing/2014/main" id="{9BADB33E-CD4D-4596-94FE-12B0D2AF7C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757B2B9D-5AA4-458B-A406-C206B0A752D8}"/>
              </a:ext>
            </a:extLst>
          </p:cNvPr>
          <p:cNvSpPr txBox="1">
            <a:spLocks/>
          </p:cNvSpPr>
          <p:nvPr/>
        </p:nvSpPr>
        <p:spPr bwMode="auto">
          <a:xfrm>
            <a:off x="6248400" y="1447800"/>
            <a:ext cx="2895600" cy="1295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NLT</a:t>
            </a:r>
          </a:p>
        </p:txBody>
      </p:sp>
    </p:spTree>
    <p:extLst>
      <p:ext uri="{BB962C8B-B14F-4D97-AF65-F5344CB8AC3E}">
        <p14:creationId xmlns:p14="http://schemas.microsoft.com/office/powerpoint/2010/main" val="965850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EB9B-5A2F-4B0E-94F9-B12EDA6052A2}"/>
              </a:ext>
            </a:extLst>
          </p:cNvPr>
          <p:cNvSpPr>
            <a:spLocks noGrp="1"/>
          </p:cNvSpPr>
          <p:nvPr>
            <p:ph type="title"/>
          </p:nvPr>
        </p:nvSpPr>
        <p:spPr>
          <a:xfrm>
            <a:off x="0" y="0"/>
            <a:ext cx="9144000" cy="1371600"/>
          </a:xfrm>
          <a:effectLst/>
        </p:spPr>
        <p:txBody>
          <a:bodyPr/>
          <a:lstStyle/>
          <a:p>
            <a:r>
              <a:rPr lang="ar-JO" altLang="en-US" sz="4000" dirty="0">
                <a:effectLst/>
                <a:ea typeface="ＭＳ Ｐゴシック" panose="020B0600070205080204" pitchFamily="34" charset="-128"/>
              </a:rPr>
              <a:t>لا تخافوا </a:t>
            </a:r>
            <a:r>
              <a:rPr lang="ar-JO" altLang="en-US" sz="4000" dirty="0">
                <a:solidFill>
                  <a:srgbClr val="FFFF00"/>
                </a:solidFill>
                <a:effectLst/>
                <a:ea typeface="ＭＳ Ｐゴシック" panose="020B0600070205080204" pitchFamily="34" charset="-128"/>
              </a:rPr>
              <a:t>أنا هو </a:t>
            </a:r>
            <a:r>
              <a:rPr lang="ar-JO" altLang="en-US" sz="4000" dirty="0">
                <a:effectLst/>
                <a:ea typeface="ＭＳ Ｐゴシック" panose="020B0600070205080204" pitchFamily="34" charset="-128"/>
              </a:rPr>
              <a:t>(6: 20)</a:t>
            </a:r>
            <a:endParaRPr lang="en-US" altLang="en-US" sz="4000" dirty="0">
              <a:effectLst/>
              <a:ea typeface="ＭＳ Ｐゴシック" panose="020B0600070205080204" pitchFamily="34" charset="-128"/>
            </a:endParaRPr>
          </a:p>
        </p:txBody>
      </p:sp>
      <p:pic>
        <p:nvPicPr>
          <p:cNvPr id="100355" name="Picture 3" descr="Walking on water I AM close-up.jpg">
            <a:extLst>
              <a:ext uri="{FF2B5EF4-FFF2-40B4-BE49-F238E27FC236}">
                <a16:creationId xmlns:a16="http://schemas.microsoft.com/office/drawing/2014/main" id="{4FFC210F-B094-4A28-B8D0-44CD714498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500B4B38-94B5-4EFC-978E-26AC1B75D33B}"/>
              </a:ext>
            </a:extLst>
          </p:cNvPr>
          <p:cNvSpPr txBox="1">
            <a:spLocks/>
          </p:cNvSpPr>
          <p:nvPr/>
        </p:nvSpPr>
        <p:spPr bwMode="auto">
          <a:xfrm>
            <a:off x="5638800" y="1609725"/>
            <a:ext cx="3505200" cy="682625"/>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اليونانية :</a:t>
            </a:r>
            <a:endPar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wgrki" charset="0"/>
              <a:ea typeface="ＭＳ Ｐゴシック" panose="020B0600070205080204" pitchFamily="34" charset="-128"/>
              <a:cs typeface="Bwgrki" charset="0"/>
            </a:endParaRPr>
          </a:p>
        </p:txBody>
      </p:sp>
      <p:pic>
        <p:nvPicPr>
          <p:cNvPr id="4" name="Picture 3">
            <a:extLst>
              <a:ext uri="{FF2B5EF4-FFF2-40B4-BE49-F238E27FC236}">
                <a16:creationId xmlns:a16="http://schemas.microsoft.com/office/drawing/2014/main" id="{87F37C6C-C551-2340-65A5-F7D9CDDA5E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5173" y="2210005"/>
            <a:ext cx="3913239" cy="2615348"/>
          </a:xfrm>
          <a:prstGeom prst="rect">
            <a:avLst/>
          </a:prstGeom>
        </p:spPr>
      </p:pic>
    </p:spTree>
    <p:extLst>
      <p:ext uri="{BB962C8B-B14F-4D97-AF65-F5344CB8AC3E}">
        <p14:creationId xmlns:p14="http://schemas.microsoft.com/office/powerpoint/2010/main" val="35608543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a:extLst>
              <a:ext uri="{FF2B5EF4-FFF2-40B4-BE49-F238E27FC236}">
                <a16:creationId xmlns:a16="http://schemas.microsoft.com/office/drawing/2014/main" id="{3C33C76A-3D96-4C97-B316-EFFE100309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101379" name="Rectangle 2">
            <a:extLst>
              <a:ext uri="{FF2B5EF4-FFF2-40B4-BE49-F238E27FC236}">
                <a16:creationId xmlns:a16="http://schemas.microsoft.com/office/drawing/2014/main" id="{F601D9E0-DCE3-4374-9DAF-B026DA14D722}"/>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101380" name="Rectangle 3">
            <a:extLst>
              <a:ext uri="{FF2B5EF4-FFF2-40B4-BE49-F238E27FC236}">
                <a16:creationId xmlns:a16="http://schemas.microsoft.com/office/drawing/2014/main" id="{FC3C3EE3-40CA-4370-9EBD-401E9F011488}"/>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24580" name="AutoShape 4">
            <a:extLst>
              <a:ext uri="{FF2B5EF4-FFF2-40B4-BE49-F238E27FC236}">
                <a16:creationId xmlns:a16="http://schemas.microsoft.com/office/drawing/2014/main" id="{2FC093B2-41AF-4724-9DF4-F2A8E14C6A47}"/>
              </a:ext>
            </a:extLst>
          </p:cNvPr>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24581" name="AutoShape 5">
            <a:extLst>
              <a:ext uri="{FF2B5EF4-FFF2-40B4-BE49-F238E27FC236}">
                <a16:creationId xmlns:a16="http://schemas.microsoft.com/office/drawing/2014/main" id="{FD272E32-666A-488C-84C2-F66756C945AC}"/>
              </a:ext>
            </a:extLst>
          </p:cNvPr>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24583" name="AutoShape 7">
            <a:extLst>
              <a:ext uri="{FF2B5EF4-FFF2-40B4-BE49-F238E27FC236}">
                <a16:creationId xmlns:a16="http://schemas.microsoft.com/office/drawing/2014/main" id="{B3AB7BB9-191E-4D1A-B008-7A2A6514895D}"/>
              </a:ext>
            </a:extLst>
          </p:cNvPr>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101384" name="Rectangle 8">
            <a:extLst>
              <a:ext uri="{FF2B5EF4-FFF2-40B4-BE49-F238E27FC236}">
                <a16:creationId xmlns:a16="http://schemas.microsoft.com/office/drawing/2014/main" id="{31AC3944-D121-4B90-AD6A-40B3F8597A23}"/>
              </a:ext>
            </a:extLst>
          </p:cNvPr>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2</a:t>
            </a:r>
          </a:p>
        </p:txBody>
      </p:sp>
      <p:sp>
        <p:nvSpPr>
          <p:cNvPr id="101385" name="Rectangle 9">
            <a:extLst>
              <a:ext uri="{FF2B5EF4-FFF2-40B4-BE49-F238E27FC236}">
                <a16:creationId xmlns:a16="http://schemas.microsoft.com/office/drawing/2014/main" id="{48B9A3EA-46A9-4A99-917E-FC9E373E958C}"/>
              </a:ext>
            </a:extLst>
          </p:cNvPr>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3</a:t>
            </a:r>
          </a:p>
        </p:txBody>
      </p:sp>
      <p:sp>
        <p:nvSpPr>
          <p:cNvPr id="101386" name="Rectangle 11">
            <a:extLst>
              <a:ext uri="{FF2B5EF4-FFF2-40B4-BE49-F238E27FC236}">
                <a16:creationId xmlns:a16="http://schemas.microsoft.com/office/drawing/2014/main" id="{C834DEF9-DC3E-4650-A3CF-E77B89D4C80A}"/>
              </a:ext>
            </a:extLst>
          </p:cNvPr>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1</a:t>
            </a:r>
          </a:p>
        </p:txBody>
      </p:sp>
      <p:grpSp>
        <p:nvGrpSpPr>
          <p:cNvPr id="101387" name="Group 12">
            <a:extLst>
              <a:ext uri="{FF2B5EF4-FFF2-40B4-BE49-F238E27FC236}">
                <a16:creationId xmlns:a16="http://schemas.microsoft.com/office/drawing/2014/main" id="{D502E1A3-827C-48ED-86C2-758F0B500634}"/>
              </a:ext>
            </a:extLst>
          </p:cNvPr>
          <p:cNvGrpSpPr>
            <a:grpSpLocks/>
          </p:cNvGrpSpPr>
          <p:nvPr/>
        </p:nvGrpSpPr>
        <p:grpSpPr bwMode="auto">
          <a:xfrm>
            <a:off x="1652588" y="1647826"/>
            <a:ext cx="890587" cy="1374188"/>
            <a:chOff x="1145" y="1176"/>
            <a:chExt cx="617" cy="982"/>
          </a:xfrm>
        </p:grpSpPr>
        <p:sp>
          <p:nvSpPr>
            <p:cNvPr id="101413" name="Rectangle 13">
              <a:extLst>
                <a:ext uri="{FF2B5EF4-FFF2-40B4-BE49-F238E27FC236}">
                  <a16:creationId xmlns:a16="http://schemas.microsoft.com/office/drawing/2014/main" id="{3D403DA6-EA3F-40CC-A668-20297A3E83FE}"/>
                </a:ext>
              </a:extLst>
            </p:cNvPr>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TO:</a:t>
              </a:r>
            </a:p>
          </p:txBody>
        </p:sp>
        <p:sp>
          <p:nvSpPr>
            <p:cNvPr id="101414" name="Rectangle 14">
              <a:extLst>
                <a:ext uri="{FF2B5EF4-FFF2-40B4-BE49-F238E27FC236}">
                  <a16:creationId xmlns:a16="http://schemas.microsoft.com/office/drawing/2014/main" id="{AD088B35-F6E0-4738-9099-65D3775A6AF5}"/>
                </a:ext>
              </a:extLst>
            </p:cNvPr>
            <p:cNvSpPr>
              <a:spLocks noChangeArrowheads="1"/>
            </p:cNvSpPr>
            <p:nvPr/>
          </p:nvSpPr>
          <p:spPr bwMode="auto">
            <a:xfrm>
              <a:off x="1145" y="1530"/>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AS:</a:t>
              </a:r>
            </a:p>
          </p:txBody>
        </p:sp>
        <p:sp>
          <p:nvSpPr>
            <p:cNvPr id="101415" name="Rectangle 15">
              <a:extLst>
                <a:ext uri="{FF2B5EF4-FFF2-40B4-BE49-F238E27FC236}">
                  <a16:creationId xmlns:a16="http://schemas.microsoft.com/office/drawing/2014/main" id="{114B37FD-51E8-4A23-9059-F315EF6ACA1E}"/>
                </a:ext>
              </a:extLst>
            </p:cNvPr>
            <p:cNvSpPr>
              <a:spLocks noChangeArrowheads="1"/>
            </p:cNvSpPr>
            <p:nvPr/>
          </p:nvSpPr>
          <p:spPr bwMode="auto">
            <a:xfrm>
              <a:off x="1145" y="1834"/>
              <a:ext cx="617"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HE:</a:t>
              </a:r>
            </a:p>
          </p:txBody>
        </p:sp>
      </p:grpSp>
      <p:grpSp>
        <p:nvGrpSpPr>
          <p:cNvPr id="101388" name="Group 16">
            <a:extLst>
              <a:ext uri="{FF2B5EF4-FFF2-40B4-BE49-F238E27FC236}">
                <a16:creationId xmlns:a16="http://schemas.microsoft.com/office/drawing/2014/main" id="{461C2709-4939-4914-AF02-7ADEE0E805EA}"/>
              </a:ext>
            </a:extLst>
          </p:cNvPr>
          <p:cNvGrpSpPr>
            <a:grpSpLocks/>
          </p:cNvGrpSpPr>
          <p:nvPr/>
        </p:nvGrpSpPr>
        <p:grpSpPr bwMode="auto">
          <a:xfrm>
            <a:off x="5070475" y="1658939"/>
            <a:ext cx="890588" cy="1374188"/>
            <a:chOff x="3513" y="1184"/>
            <a:chExt cx="617" cy="982"/>
          </a:xfrm>
        </p:grpSpPr>
        <p:sp>
          <p:nvSpPr>
            <p:cNvPr id="101410" name="Rectangle 17">
              <a:extLst>
                <a:ext uri="{FF2B5EF4-FFF2-40B4-BE49-F238E27FC236}">
                  <a16:creationId xmlns:a16="http://schemas.microsoft.com/office/drawing/2014/main" id="{DA13DBD0-C7D2-4E58-B0FF-97C318B1B3AF}"/>
                </a:ext>
              </a:extLst>
            </p:cNvPr>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TO:</a:t>
              </a:r>
            </a:p>
          </p:txBody>
        </p:sp>
        <p:sp>
          <p:nvSpPr>
            <p:cNvPr id="101411" name="Rectangle 18">
              <a:extLst>
                <a:ext uri="{FF2B5EF4-FFF2-40B4-BE49-F238E27FC236}">
                  <a16:creationId xmlns:a16="http://schemas.microsoft.com/office/drawing/2014/main" id="{19D8C9D7-66D1-4AFF-A1F5-EBC868F93BAC}"/>
                </a:ext>
              </a:extLst>
            </p:cNvPr>
            <p:cNvSpPr>
              <a:spLocks noChangeArrowheads="1"/>
            </p:cNvSpPr>
            <p:nvPr/>
          </p:nvSpPr>
          <p:spPr bwMode="auto">
            <a:xfrm>
              <a:off x="3513" y="1538"/>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AS:</a:t>
              </a:r>
            </a:p>
          </p:txBody>
        </p:sp>
        <p:sp>
          <p:nvSpPr>
            <p:cNvPr id="101412" name="Rectangle 19">
              <a:extLst>
                <a:ext uri="{FF2B5EF4-FFF2-40B4-BE49-F238E27FC236}">
                  <a16:creationId xmlns:a16="http://schemas.microsoft.com/office/drawing/2014/main" id="{F0387305-5F32-4BE6-B315-8C03AF597B62}"/>
                </a:ext>
              </a:extLst>
            </p:cNvPr>
            <p:cNvSpPr>
              <a:spLocks noChangeArrowheads="1"/>
            </p:cNvSpPr>
            <p:nvPr/>
          </p:nvSpPr>
          <p:spPr bwMode="auto">
            <a:xfrm>
              <a:off x="3513" y="1842"/>
              <a:ext cx="617"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HE:</a:t>
              </a:r>
            </a:p>
          </p:txBody>
        </p:sp>
      </p:grpSp>
      <p:grpSp>
        <p:nvGrpSpPr>
          <p:cNvPr id="101389" name="Group 20">
            <a:extLst>
              <a:ext uri="{FF2B5EF4-FFF2-40B4-BE49-F238E27FC236}">
                <a16:creationId xmlns:a16="http://schemas.microsoft.com/office/drawing/2014/main" id="{EA16BF34-711E-4380-A293-39C9180F4002}"/>
              </a:ext>
            </a:extLst>
          </p:cNvPr>
          <p:cNvGrpSpPr>
            <a:grpSpLocks/>
          </p:cNvGrpSpPr>
          <p:nvPr/>
        </p:nvGrpSpPr>
        <p:grpSpPr bwMode="auto">
          <a:xfrm>
            <a:off x="1674813" y="4325939"/>
            <a:ext cx="890587" cy="1374188"/>
            <a:chOff x="1161" y="3088"/>
            <a:chExt cx="617" cy="982"/>
          </a:xfrm>
        </p:grpSpPr>
        <p:sp>
          <p:nvSpPr>
            <p:cNvPr id="101407" name="Rectangle 21">
              <a:extLst>
                <a:ext uri="{FF2B5EF4-FFF2-40B4-BE49-F238E27FC236}">
                  <a16:creationId xmlns:a16="http://schemas.microsoft.com/office/drawing/2014/main" id="{CB3A8D36-35FD-41F0-901C-7B17E8D85C48}"/>
                </a:ext>
              </a:extLst>
            </p:cNvPr>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TO:</a:t>
              </a:r>
            </a:p>
          </p:txBody>
        </p:sp>
        <p:sp>
          <p:nvSpPr>
            <p:cNvPr id="101408" name="Rectangle 22">
              <a:extLst>
                <a:ext uri="{FF2B5EF4-FFF2-40B4-BE49-F238E27FC236}">
                  <a16:creationId xmlns:a16="http://schemas.microsoft.com/office/drawing/2014/main" id="{FCC3F492-3F23-4067-996E-357DA51C5E60}"/>
                </a:ext>
              </a:extLst>
            </p:cNvPr>
            <p:cNvSpPr>
              <a:spLocks noChangeArrowheads="1"/>
            </p:cNvSpPr>
            <p:nvPr/>
          </p:nvSpPr>
          <p:spPr bwMode="auto">
            <a:xfrm>
              <a:off x="1161" y="3442"/>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AS:</a:t>
              </a:r>
            </a:p>
          </p:txBody>
        </p:sp>
        <p:sp>
          <p:nvSpPr>
            <p:cNvPr id="101409" name="Rectangle 23">
              <a:extLst>
                <a:ext uri="{FF2B5EF4-FFF2-40B4-BE49-F238E27FC236}">
                  <a16:creationId xmlns:a16="http://schemas.microsoft.com/office/drawing/2014/main" id="{559BBB3D-2424-43A0-B5F5-5758FF007803}"/>
                </a:ext>
              </a:extLst>
            </p:cNvPr>
            <p:cNvSpPr>
              <a:spLocks noChangeArrowheads="1"/>
            </p:cNvSpPr>
            <p:nvPr/>
          </p:nvSpPr>
          <p:spPr bwMode="auto">
            <a:xfrm>
              <a:off x="1161" y="3746"/>
              <a:ext cx="617"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HE:</a:t>
              </a:r>
            </a:p>
          </p:txBody>
        </p:sp>
      </p:grpSp>
      <p:sp>
        <p:nvSpPr>
          <p:cNvPr id="101390" name="Rectangle 28">
            <a:extLst>
              <a:ext uri="{FF2B5EF4-FFF2-40B4-BE49-F238E27FC236}">
                <a16:creationId xmlns:a16="http://schemas.microsoft.com/office/drawing/2014/main" id="{867CB7AB-B24E-4896-A1FD-E6663943A789}"/>
              </a:ext>
            </a:extLst>
          </p:cNvPr>
          <p:cNvSpPr>
            <a:spLocks noChangeArrowheads="1"/>
          </p:cNvSpPr>
          <p:nvPr/>
        </p:nvSpPr>
        <p:spPr bwMode="auto">
          <a:xfrm>
            <a:off x="1757363" y="1004888"/>
            <a:ext cx="2355850"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MATTHEW</a:t>
            </a:r>
          </a:p>
        </p:txBody>
      </p:sp>
      <p:sp>
        <p:nvSpPr>
          <p:cNvPr id="101391" name="Rectangle 29">
            <a:extLst>
              <a:ext uri="{FF2B5EF4-FFF2-40B4-BE49-F238E27FC236}">
                <a16:creationId xmlns:a16="http://schemas.microsoft.com/office/drawing/2014/main" id="{AA4D1259-E4EB-46EF-8B8B-F4A39BF18C0B}"/>
              </a:ext>
            </a:extLst>
          </p:cNvPr>
          <p:cNvSpPr>
            <a:spLocks noChangeArrowheads="1"/>
          </p:cNvSpPr>
          <p:nvPr/>
        </p:nvSpPr>
        <p:spPr bwMode="auto">
          <a:xfrm>
            <a:off x="5588000" y="1025525"/>
            <a:ext cx="2036763"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MARK</a:t>
            </a:r>
          </a:p>
        </p:txBody>
      </p:sp>
      <p:sp>
        <p:nvSpPr>
          <p:cNvPr id="101392" name="Rectangle 30">
            <a:extLst>
              <a:ext uri="{FF2B5EF4-FFF2-40B4-BE49-F238E27FC236}">
                <a16:creationId xmlns:a16="http://schemas.microsoft.com/office/drawing/2014/main" id="{BB745314-7D4E-477E-89CF-EE385E00804D}"/>
              </a:ext>
            </a:extLst>
          </p:cNvPr>
          <p:cNvSpPr>
            <a:spLocks noChangeArrowheads="1"/>
          </p:cNvSpPr>
          <p:nvPr/>
        </p:nvSpPr>
        <p:spPr bwMode="auto">
          <a:xfrm>
            <a:off x="2149475" y="3692525"/>
            <a:ext cx="2035175"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LUKE</a:t>
            </a:r>
          </a:p>
        </p:txBody>
      </p:sp>
      <p:sp>
        <p:nvSpPr>
          <p:cNvPr id="101393" name="Rectangle 32">
            <a:extLst>
              <a:ext uri="{FF2B5EF4-FFF2-40B4-BE49-F238E27FC236}">
                <a16:creationId xmlns:a16="http://schemas.microsoft.com/office/drawing/2014/main" id="{6195CDB6-867A-4D42-986F-F64D71C80CEE}"/>
              </a:ext>
            </a:extLst>
          </p:cNvPr>
          <p:cNvSpPr>
            <a:spLocks noChangeArrowheads="1"/>
          </p:cNvSpPr>
          <p:nvPr/>
        </p:nvSpPr>
        <p:spPr bwMode="auto">
          <a:xfrm>
            <a:off x="2159000" y="1560513"/>
            <a:ext cx="1766888"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   JEWS</a:t>
            </a:r>
          </a:p>
        </p:txBody>
      </p:sp>
      <p:sp>
        <p:nvSpPr>
          <p:cNvPr id="101394" name="Rectangle 33">
            <a:extLst>
              <a:ext uri="{FF2B5EF4-FFF2-40B4-BE49-F238E27FC236}">
                <a16:creationId xmlns:a16="http://schemas.microsoft.com/office/drawing/2014/main" id="{DA8FFBCD-79D1-4177-A70B-7C77F95FCEB6}"/>
              </a:ext>
            </a:extLst>
          </p:cNvPr>
          <p:cNvSpPr>
            <a:spLocks noChangeArrowheads="1"/>
          </p:cNvSpPr>
          <p:nvPr/>
        </p:nvSpPr>
        <p:spPr bwMode="auto">
          <a:xfrm>
            <a:off x="5899150" y="1570038"/>
            <a:ext cx="1766888"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ROMANS</a:t>
            </a:r>
          </a:p>
        </p:txBody>
      </p:sp>
      <p:sp>
        <p:nvSpPr>
          <p:cNvPr id="101395" name="Rectangle 34">
            <a:extLst>
              <a:ext uri="{FF2B5EF4-FFF2-40B4-BE49-F238E27FC236}">
                <a16:creationId xmlns:a16="http://schemas.microsoft.com/office/drawing/2014/main" id="{09850E03-563D-480E-8116-BB134FD35120}"/>
              </a:ext>
            </a:extLst>
          </p:cNvPr>
          <p:cNvSpPr>
            <a:spLocks noChangeArrowheads="1"/>
          </p:cNvSpPr>
          <p:nvPr/>
        </p:nvSpPr>
        <p:spPr bwMode="auto">
          <a:xfrm>
            <a:off x="2462213" y="4237038"/>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GREEKS</a:t>
            </a:r>
          </a:p>
        </p:txBody>
      </p:sp>
      <p:sp>
        <p:nvSpPr>
          <p:cNvPr id="101396" name="Rectangle 36">
            <a:extLst>
              <a:ext uri="{FF2B5EF4-FFF2-40B4-BE49-F238E27FC236}">
                <a16:creationId xmlns:a16="http://schemas.microsoft.com/office/drawing/2014/main" id="{A99A10E9-A664-4A40-A761-ABC2072F0E18}"/>
              </a:ext>
            </a:extLst>
          </p:cNvPr>
          <p:cNvSpPr>
            <a:spLocks noChangeArrowheads="1"/>
          </p:cNvSpPr>
          <p:nvPr/>
        </p:nvSpPr>
        <p:spPr bwMode="auto">
          <a:xfrm>
            <a:off x="2424113" y="2070100"/>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KING</a:t>
            </a:r>
          </a:p>
        </p:txBody>
      </p:sp>
      <p:sp>
        <p:nvSpPr>
          <p:cNvPr id="101397" name="Rectangle 37">
            <a:extLst>
              <a:ext uri="{FF2B5EF4-FFF2-40B4-BE49-F238E27FC236}">
                <a16:creationId xmlns:a16="http://schemas.microsoft.com/office/drawing/2014/main" id="{33B30EF8-2D8F-493F-983A-2798C88559E2}"/>
              </a:ext>
            </a:extLst>
          </p:cNvPr>
          <p:cNvSpPr>
            <a:spLocks noChangeArrowheads="1"/>
          </p:cNvSpPr>
          <p:nvPr/>
        </p:nvSpPr>
        <p:spPr bwMode="auto">
          <a:xfrm>
            <a:off x="5881688" y="2065338"/>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SERVANT</a:t>
            </a:r>
          </a:p>
        </p:txBody>
      </p:sp>
      <p:sp>
        <p:nvSpPr>
          <p:cNvPr id="101398" name="Rectangle 38">
            <a:extLst>
              <a:ext uri="{FF2B5EF4-FFF2-40B4-BE49-F238E27FC236}">
                <a16:creationId xmlns:a16="http://schemas.microsoft.com/office/drawing/2014/main" id="{1FA961D0-C520-4218-A0C7-9B4EE27C1744}"/>
              </a:ext>
            </a:extLst>
          </p:cNvPr>
          <p:cNvSpPr>
            <a:spLocks noChangeArrowheads="1"/>
          </p:cNvSpPr>
          <p:nvPr/>
        </p:nvSpPr>
        <p:spPr bwMode="auto">
          <a:xfrm>
            <a:off x="2439988" y="4735513"/>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GOD/MAN</a:t>
            </a:r>
          </a:p>
        </p:txBody>
      </p:sp>
      <p:sp>
        <p:nvSpPr>
          <p:cNvPr id="101399" name="Rectangle 40">
            <a:extLst>
              <a:ext uri="{FF2B5EF4-FFF2-40B4-BE49-F238E27FC236}">
                <a16:creationId xmlns:a16="http://schemas.microsoft.com/office/drawing/2014/main" id="{79F5CBD8-97D5-4998-9199-42D2D9596003}"/>
              </a:ext>
            </a:extLst>
          </p:cNvPr>
          <p:cNvSpPr>
            <a:spLocks noChangeArrowheads="1"/>
          </p:cNvSpPr>
          <p:nvPr/>
        </p:nvSpPr>
        <p:spPr bwMode="auto">
          <a:xfrm>
            <a:off x="2427288" y="2574925"/>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SAID</a:t>
            </a:r>
          </a:p>
        </p:txBody>
      </p:sp>
      <p:sp>
        <p:nvSpPr>
          <p:cNvPr id="101400" name="Rectangle 41">
            <a:extLst>
              <a:ext uri="{FF2B5EF4-FFF2-40B4-BE49-F238E27FC236}">
                <a16:creationId xmlns:a16="http://schemas.microsoft.com/office/drawing/2014/main" id="{B1C4E3A9-0FAA-49FB-B6E8-5636596AF6DE}"/>
              </a:ext>
            </a:extLst>
          </p:cNvPr>
          <p:cNvSpPr>
            <a:spLocks noChangeArrowheads="1"/>
          </p:cNvSpPr>
          <p:nvPr/>
        </p:nvSpPr>
        <p:spPr bwMode="auto">
          <a:xfrm>
            <a:off x="5905500" y="2584450"/>
            <a:ext cx="1154113"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DID</a:t>
            </a:r>
          </a:p>
        </p:txBody>
      </p:sp>
      <p:sp>
        <p:nvSpPr>
          <p:cNvPr id="101401" name="Rectangle 43">
            <a:extLst>
              <a:ext uri="{FF2B5EF4-FFF2-40B4-BE49-F238E27FC236}">
                <a16:creationId xmlns:a16="http://schemas.microsoft.com/office/drawing/2014/main" id="{7E830C70-83B7-45E2-A322-99714D21D7EB}"/>
              </a:ext>
            </a:extLst>
          </p:cNvPr>
          <p:cNvSpPr>
            <a:spLocks noChangeArrowheads="1"/>
          </p:cNvSpPr>
          <p:nvPr/>
        </p:nvSpPr>
        <p:spPr bwMode="auto">
          <a:xfrm>
            <a:off x="2439988" y="5251450"/>
            <a:ext cx="1247775"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FELT</a:t>
            </a:r>
          </a:p>
        </p:txBody>
      </p:sp>
      <p:sp>
        <p:nvSpPr>
          <p:cNvPr id="101402" name="Text Box 45">
            <a:extLst>
              <a:ext uri="{FF2B5EF4-FFF2-40B4-BE49-F238E27FC236}">
                <a16:creationId xmlns:a16="http://schemas.microsoft.com/office/drawing/2014/main" id="{CF53750E-83D5-4BF8-934A-2D1D73204BB6}"/>
              </a:ext>
            </a:extLst>
          </p:cNvPr>
          <p:cNvSpPr txBox="1">
            <a:spLocks noChangeArrowheads="1"/>
          </p:cNvSpPr>
          <p:nvPr/>
        </p:nvSpPr>
        <p:spPr bwMode="auto">
          <a:xfrm>
            <a:off x="8748614" y="4042"/>
            <a:ext cx="227209" cy="36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ts val="1125"/>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0" i="0" u="none" strike="noStrike" kern="1200" cap="none" spc="0" normalizeH="0" baseline="0" noProof="0">
                <a:ln>
                  <a:noFill/>
                </a:ln>
                <a:solidFill>
                  <a:srgbClr val="FFA27C"/>
                </a:solidFill>
                <a:effectLst/>
                <a:uLnTx/>
                <a:uFillTx/>
                <a:latin typeface="Arial" panose="020B0604020202020204" pitchFamily="34" charset="0"/>
                <a:ea typeface="MS Gothic" panose="020B0609070205080204" pitchFamily="49" charset="-128"/>
                <a:cs typeface="Arial" panose="020B0604020202020204" pitchFamily="34" charset="0"/>
              </a:rPr>
              <a:t> </a:t>
            </a:r>
          </a:p>
        </p:txBody>
      </p:sp>
      <p:sp>
        <p:nvSpPr>
          <p:cNvPr id="24582" name="AutoShape 6">
            <a:extLst>
              <a:ext uri="{FF2B5EF4-FFF2-40B4-BE49-F238E27FC236}">
                <a16:creationId xmlns:a16="http://schemas.microsoft.com/office/drawing/2014/main" id="{6D9CCB8E-4E1B-4A7E-9122-F2E13BDD570F}"/>
              </a:ext>
            </a:extLst>
          </p:cNvPr>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41" name="TextBox 40">
            <a:extLst>
              <a:ext uri="{FF2B5EF4-FFF2-40B4-BE49-F238E27FC236}">
                <a16:creationId xmlns:a16="http://schemas.microsoft.com/office/drawing/2014/main" id="{7EF38EDC-5D20-4AB3-8090-F2630FC1F269}"/>
              </a:ext>
            </a:extLst>
          </p:cNvPr>
          <p:cNvSpPr txBox="1"/>
          <p:nvPr/>
        </p:nvSpPr>
        <p:spPr>
          <a:xfrm>
            <a:off x="8458200" y="0"/>
            <a:ext cx="663964" cy="46166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a:cs typeface="Arial" panose="020B0604020202020204" pitchFamily="34" charset="0"/>
              </a:rPr>
              <a:t>111</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a:cs typeface="Arial" panose="020B0604020202020204" pitchFamily="34" charset="0"/>
            </a:endParaRPr>
          </a:p>
        </p:txBody>
      </p:sp>
      <p:sp>
        <p:nvSpPr>
          <p:cNvPr id="50" name="Title 49">
            <a:extLst>
              <a:ext uri="{FF2B5EF4-FFF2-40B4-BE49-F238E27FC236}">
                <a16:creationId xmlns:a16="http://schemas.microsoft.com/office/drawing/2014/main" id="{72B93A41-E7B5-44E7-80A7-CED01BE77D66}"/>
              </a:ext>
            </a:extLst>
          </p:cNvPr>
          <p:cNvSpPr>
            <a:spLocks noGrp="1"/>
          </p:cNvSpPr>
          <p:nvPr>
            <p:ph type="title" idx="4294967295"/>
          </p:nvPr>
        </p:nvSpPr>
        <p:spPr>
          <a:xfrm>
            <a:off x="381000" y="1023938"/>
            <a:ext cx="8153400" cy="609600"/>
          </a:xfrm>
          <a:prstGeom prst="rect">
            <a:avLst/>
          </a:prstGeom>
        </p:spPr>
        <p:txBody>
          <a:bodyPr/>
          <a:lstStyle/>
          <a:p>
            <a:r>
              <a:rPr lang="ar-JO" altLang="en-US" sz="2900" b="1" dirty="0">
                <a:solidFill>
                  <a:srgbClr val="FAFD00"/>
                </a:solidFill>
                <a:effectLst>
                  <a:outerShdw blurRad="38100" dist="38100" dir="2700000" algn="tl">
                    <a:srgbClr val="C0C0C0"/>
                  </a:outerShdw>
                </a:effectLst>
                <a:latin typeface="Arial" panose="020B0604020202020204" pitchFamily="34" charset="0"/>
                <a:cs typeface="Arial" panose="020B0604020202020204" pitchFamily="34" charset="0"/>
              </a:rPr>
              <a:t>عبارات أنا هو في يوحنا</a:t>
            </a:r>
            <a:endParaRPr lang="en-US" altLang="en-US" b="1" dirty="0">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223243" name="Rectangle 10">
            <a:extLst>
              <a:ext uri="{FF2B5EF4-FFF2-40B4-BE49-F238E27FC236}">
                <a16:creationId xmlns:a16="http://schemas.microsoft.com/office/drawing/2014/main" id="{0BD5D09D-CEDA-498B-BBA9-5369616A74A8}"/>
              </a:ext>
            </a:extLst>
          </p:cNvPr>
          <p:cNvSpPr>
            <a:spLocks noChangeArrowheads="1"/>
          </p:cNvSpPr>
          <p:nvPr/>
        </p:nvSpPr>
        <p:spPr bwMode="auto">
          <a:xfrm>
            <a:off x="1066800" y="1636713"/>
            <a:ext cx="6685128" cy="3773559"/>
          </a:xfrm>
          <a:prstGeom prst="rect">
            <a:avLst/>
          </a:prstGeom>
          <a:noFill/>
          <a:ln w="9525">
            <a:noFill/>
            <a:round/>
            <a:headEnd/>
            <a:tailEnd/>
          </a:ln>
        </p:spPr>
        <p:txBody>
          <a:bodyPr wrap="square" lIns="81079" tIns="39732" rIns="81079" bIns="39732">
            <a:spAutoFit/>
          </a:bodyPr>
          <a:lstStyle>
            <a:lvl1pPr marL="514350" indent="-514350"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514350" marR="0" lvl="0" indent="-514350" algn="r" defTabSz="914400" rtl="0" eaLnBrk="1" fontAlgn="base" latinLnBrk="0" hangingPunct="1">
              <a:lnSpc>
                <a:spcPct val="100000"/>
              </a:lnSpc>
              <a:spcBef>
                <a:spcPts val="2250"/>
              </a:spcBef>
              <a:spcAft>
                <a:spcPct val="0"/>
              </a:spcAft>
              <a:buClr>
                <a:srgbClr val="FAFD00"/>
              </a:buClr>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noProof="0"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1.أنا هو </a:t>
            </a:r>
            <a:r>
              <a:rPr lang="ar-JO" altLang="en-US" b="1" noProof="0"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المسيا</a:t>
            </a:r>
            <a:r>
              <a:rPr lang="ar-JO" altLang="en-US" b="1" noProof="0"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(4: 26)</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2.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لا تخافوا </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أنا هو (6: 20)</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3. أنا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خبز</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الحياة (6: 35)</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4. أنا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نور</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العالم (8: 12)</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5.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قبل أن يكون إبراهيم </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أنا كائن (8: 58)</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6. أنا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باب</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الخراف (10: 7)</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7. أنا الراعي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الصالح</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(10: 11، 14)</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8. أنا هو 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قيامة</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وال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حياة</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(11: 25)</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9. أنا هو 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طريق</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وال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حق</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وال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حياة</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(14: 6)</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10. أنا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الكرمة الحقيقية </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(15: 1)</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11713588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3243">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3243">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3243">
                                            <p:txEl>
                                              <p:pRg st="6" end="6"/>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3243">
                                            <p:txEl>
                                              <p:pRg st="7" end="7"/>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23243">
                                            <p:txEl>
                                              <p:pRg st="8" end="8"/>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32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E1CC03-2F56-75AF-BFCE-CC40EE8E31C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3" name="Text Box 5">
            <a:extLst>
              <a:ext uri="{FF2B5EF4-FFF2-40B4-BE49-F238E27FC236}">
                <a16:creationId xmlns:a16="http://schemas.microsoft.com/office/drawing/2014/main" id="{0D69E75C-36A0-417B-A921-502C4E237EBF}"/>
              </a:ext>
            </a:extLst>
          </p:cNvPr>
          <p:cNvSpPr txBox="1">
            <a:spLocks noChangeArrowheads="1"/>
          </p:cNvSpPr>
          <p:nvPr/>
        </p:nvSpPr>
        <p:spPr bwMode="auto">
          <a:xfrm>
            <a:off x="5334000" y="1554163"/>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200" b="1" dirty="0">
                <a:solidFill>
                  <a:srgbClr val="F1F7E9"/>
                </a:solidFill>
                <a:latin typeface="Arial" panose="020B0604020202020204" pitchFamily="34" charset="0"/>
                <a:ea typeface="ＭＳ Ｐゴシック" panose="020B0600070205080204" pitchFamily="34" charset="-128"/>
                <a:cs typeface="Arial" panose="020B0604020202020204" pitchFamily="34" charset="0"/>
              </a:rPr>
              <a:t>خروج 3: 1-4: 17</a:t>
            </a:r>
            <a:endParaRPr kumimoji="0" lang="en-US"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1254" name="Rectangle 6">
            <a:extLst>
              <a:ext uri="{FF2B5EF4-FFF2-40B4-BE49-F238E27FC236}">
                <a16:creationId xmlns:a16="http://schemas.microsoft.com/office/drawing/2014/main" id="{650E132E-594D-4941-9D80-8FAC9B3E7571}"/>
              </a:ext>
            </a:extLst>
          </p:cNvPr>
          <p:cNvSpPr>
            <a:spLocks noGrp="1" noChangeArrowheads="1"/>
          </p:cNvSpPr>
          <p:nvPr>
            <p:ph type="title" idx="4294967295"/>
          </p:nvPr>
        </p:nvSpPr>
        <p:spPr>
          <a:xfrm>
            <a:off x="5334000" y="304800"/>
            <a:ext cx="3810000" cy="1200329"/>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pPr>
            <a:r>
              <a:rPr kumimoji="0" lang="ar-JO" altLang="en-US" sz="3600" dirty="0">
                <a:solidFill>
                  <a:schemeClr val="bg1"/>
                </a:solidFill>
                <a:effectLst/>
                <a:ea typeface="ＭＳ Ｐゴシック" panose="020B0600070205080204" pitchFamily="34" charset="-128"/>
              </a:rPr>
              <a:t>العليقة</a:t>
            </a:r>
            <a:br>
              <a:rPr kumimoji="0" lang="ar-JO" altLang="en-US" sz="3600" dirty="0">
                <a:solidFill>
                  <a:schemeClr val="bg1"/>
                </a:solidFill>
                <a:effectLst/>
                <a:ea typeface="ＭＳ Ｐゴシック" panose="020B0600070205080204" pitchFamily="34" charset="-128"/>
              </a:rPr>
            </a:br>
            <a:r>
              <a:rPr kumimoji="0" lang="ar-JO" altLang="en-US" sz="3600" dirty="0">
                <a:solidFill>
                  <a:schemeClr val="bg1"/>
                </a:solidFill>
                <a:effectLst/>
                <a:ea typeface="ＭＳ Ｐゴシック" panose="020B0600070205080204" pitchFamily="34" charset="-128"/>
              </a:rPr>
              <a:t>الملتهبة</a:t>
            </a:r>
            <a:endParaRPr kumimoji="0" lang="en-US" altLang="en-US" sz="4000" dirty="0">
              <a:solidFill>
                <a:schemeClr val="bg1"/>
              </a:solidFill>
              <a:effectLst/>
              <a:ea typeface="ＭＳ Ｐゴシック" panose="020B0600070205080204" pitchFamily="34" charset="-128"/>
            </a:endParaRPr>
          </a:p>
        </p:txBody>
      </p:sp>
    </p:spTree>
    <p:extLst>
      <p:ext uri="{BB962C8B-B14F-4D97-AF65-F5344CB8AC3E}">
        <p14:creationId xmlns:p14="http://schemas.microsoft.com/office/powerpoint/2010/main" val="154311603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descr="Brown marble">
            <a:extLst>
              <a:ext uri="{FF2B5EF4-FFF2-40B4-BE49-F238E27FC236}">
                <a16:creationId xmlns:a16="http://schemas.microsoft.com/office/drawing/2014/main" id="{EA44E8F4-845B-42BA-B166-B8AFBA03B381}"/>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p:txBody>
      </p:sp>
      <p:pic>
        <p:nvPicPr>
          <p:cNvPr id="105475" name="Picture 3" descr="OMSSO085">
            <a:extLst>
              <a:ext uri="{FF2B5EF4-FFF2-40B4-BE49-F238E27FC236}">
                <a16:creationId xmlns:a16="http://schemas.microsoft.com/office/drawing/2014/main" id="{02ADC67A-7578-4A5E-A2C4-8F46A9E16BDD}"/>
              </a:ext>
            </a:extLst>
          </p:cNvPr>
          <p:cNvPicPr>
            <a:picLocks noChangeAspect="1" noChangeArrowheads="1"/>
          </p:cNvPicPr>
          <p:nvPr/>
        </p:nvPicPr>
        <p:blipFill>
          <a:blip r:embed="rId4" cstate="print">
            <a:lum bright="-24000"/>
            <a:extLst>
              <a:ext uri="{28A0092B-C50C-407E-A947-70E740481C1C}">
                <a14:useLocalDpi xmlns:a14="http://schemas.microsoft.com/office/drawing/2010/main" val="0"/>
              </a:ext>
            </a:extLst>
          </a:blip>
          <a:srcRect/>
          <a:stretch>
            <a:fillRect/>
          </a:stretch>
        </p:blipFill>
        <p:spPr bwMode="auto">
          <a:xfrm>
            <a:off x="0" y="0"/>
            <a:ext cx="536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0F20B1BC-9833-4628-91C3-86CD8C5F4A2D}"/>
              </a:ext>
            </a:extLst>
          </p:cNvPr>
          <p:cNvSpPr txBox="1">
            <a:spLocks noChangeArrowheads="1"/>
          </p:cNvSpPr>
          <p:nvPr/>
        </p:nvSpPr>
        <p:spPr bwMode="auto">
          <a:xfrm>
            <a:off x="117144" y="2209522"/>
            <a:ext cx="5273722"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1. من أنا (3: 11)؟</a:t>
            </a:r>
            <a:endParaRPr kumimoji="0" lang="en-US"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2277" name="Text Box 5">
            <a:extLst>
              <a:ext uri="{FF2B5EF4-FFF2-40B4-BE49-F238E27FC236}">
                <a16:creationId xmlns:a16="http://schemas.microsoft.com/office/drawing/2014/main" id="{E882B4A1-5842-401F-B003-13117C110260}"/>
              </a:ext>
            </a:extLst>
          </p:cNvPr>
          <p:cNvSpPr txBox="1">
            <a:spLocks noChangeArrowheads="1"/>
          </p:cNvSpPr>
          <p:nvPr/>
        </p:nvSpPr>
        <p:spPr bwMode="auto">
          <a:xfrm>
            <a:off x="89848" y="2896081"/>
            <a:ext cx="530101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2. من أنت (3: 13)</a:t>
            </a:r>
            <a:r>
              <a:rPr kumimoji="0" lang="ar-JO" sz="4000" b="1" u="none" strike="noStrike" kern="1200" cap="none" spc="0" normalizeH="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2278" name="Text Box 6">
            <a:extLst>
              <a:ext uri="{FF2B5EF4-FFF2-40B4-BE49-F238E27FC236}">
                <a16:creationId xmlns:a16="http://schemas.microsoft.com/office/drawing/2014/main" id="{CA462AEB-B3F0-4531-8E08-81443A9C7695}"/>
              </a:ext>
            </a:extLst>
          </p:cNvPr>
          <p:cNvSpPr txBox="1">
            <a:spLocks noChangeArrowheads="1"/>
          </p:cNvSpPr>
          <p:nvPr/>
        </p:nvSpPr>
        <p:spPr bwMode="auto">
          <a:xfrm>
            <a:off x="89848" y="3576429"/>
            <a:ext cx="530101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3. ماذا لو فشلت (4: 1)؟</a:t>
            </a:r>
            <a:endParaRPr kumimoji="0" lang="en-US"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2279" name="Text Box 7">
            <a:extLst>
              <a:ext uri="{FF2B5EF4-FFF2-40B4-BE49-F238E27FC236}">
                <a16:creationId xmlns:a16="http://schemas.microsoft.com/office/drawing/2014/main" id="{7792284E-76B4-4B50-95DB-5EEC90773E94}"/>
              </a:ext>
            </a:extLst>
          </p:cNvPr>
          <p:cNvSpPr txBox="1">
            <a:spLocks noChangeArrowheads="1"/>
          </p:cNvSpPr>
          <p:nvPr/>
        </p:nvSpPr>
        <p:spPr bwMode="auto">
          <a:xfrm>
            <a:off x="89848" y="4256777"/>
            <a:ext cx="530101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40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4. لست موهوباً (4: 10)؟</a:t>
            </a:r>
            <a:endParaRPr kumimoji="0" lang="en-US" altLang="en-US" sz="40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82280" name="Text Box 8">
            <a:extLst>
              <a:ext uri="{FF2B5EF4-FFF2-40B4-BE49-F238E27FC236}">
                <a16:creationId xmlns:a16="http://schemas.microsoft.com/office/drawing/2014/main" id="{E22B1213-2493-437B-814D-315C9E84ACA5}"/>
              </a:ext>
            </a:extLst>
          </p:cNvPr>
          <p:cNvSpPr txBox="1">
            <a:spLocks noChangeArrowheads="1"/>
          </p:cNvSpPr>
          <p:nvPr/>
        </p:nvSpPr>
        <p:spPr bwMode="auto">
          <a:xfrm>
            <a:off x="76200" y="4937125"/>
            <a:ext cx="531466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23925" indent="-9239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923925" marR="0" lvl="0" indent="-923925" algn="r" defTabSz="914400" rtl="0" eaLnBrk="1" fontAlgn="base" latinLnBrk="0" hangingPunct="1">
              <a:lnSpc>
                <a:spcPct val="100000"/>
              </a:lnSpc>
              <a:spcBef>
                <a:spcPct val="50000"/>
              </a:spcBef>
              <a:spcAft>
                <a:spcPct val="0"/>
              </a:spcAft>
              <a:buClrTx/>
              <a:buSzTx/>
              <a:buFontTx/>
              <a:buNone/>
              <a:tabLst/>
              <a:defRPr/>
            </a:pPr>
            <a:r>
              <a:rPr kumimoji="0" lang="ar-JO" altLang="en-US" sz="40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5. لا أريد أن أنضم (4: 13)؟</a:t>
            </a:r>
            <a:endParaRPr kumimoji="0" lang="en-US" altLang="en-US" sz="40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82285" name="Rectangle 13">
            <a:extLst>
              <a:ext uri="{FF2B5EF4-FFF2-40B4-BE49-F238E27FC236}">
                <a16:creationId xmlns:a16="http://schemas.microsoft.com/office/drawing/2014/main" id="{4FBB68C8-058B-4944-B53F-2D0839F40C3B}"/>
              </a:ext>
            </a:extLst>
          </p:cNvPr>
          <p:cNvSpPr>
            <a:spLocks noGrp="1" noChangeArrowheads="1"/>
          </p:cNvSpPr>
          <p:nvPr>
            <p:ph type="title" idx="4294967295"/>
          </p:nvPr>
        </p:nvSpPr>
        <p:spPr>
          <a:xfrm>
            <a:off x="-152400" y="304800"/>
            <a:ext cx="8636000" cy="7620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defRPr/>
            </a:pPr>
            <a:r>
              <a:rPr kumimoji="0" lang="ar-JO" dirty="0">
                <a:solidFill>
                  <a:schemeClr val="bg1"/>
                </a:solidFill>
                <a:effectLst/>
                <a:ea typeface="ＭＳ Ｐゴシック" pitchFamily="-112" charset="-128"/>
              </a:rPr>
              <a:t>أعذار</a:t>
            </a:r>
            <a:endParaRPr kumimoji="0" lang="en-US" dirty="0">
              <a:solidFill>
                <a:schemeClr val="bg1"/>
              </a:solidFill>
              <a:effectLst/>
              <a:ea typeface="ＭＳ Ｐゴシック" pitchFamily="-112" charset="-128"/>
            </a:endParaRPr>
          </a:p>
        </p:txBody>
      </p:sp>
      <p:sp>
        <p:nvSpPr>
          <p:cNvPr id="10" name="TextBox 9">
            <a:extLst>
              <a:ext uri="{FF2B5EF4-FFF2-40B4-BE49-F238E27FC236}">
                <a16:creationId xmlns:a16="http://schemas.microsoft.com/office/drawing/2014/main" id="{30708DC0-6EFF-4399-9E4A-7EAD294E2E2B}"/>
              </a:ext>
            </a:extLst>
          </p:cNvPr>
          <p:cNvSpPr txBox="1">
            <a:spLocks noChangeArrowheads="1"/>
          </p:cNvSpPr>
          <p:nvPr/>
        </p:nvSpPr>
        <p:spPr bwMode="auto">
          <a:xfrm rot="-717050">
            <a:off x="221651" y="1545944"/>
            <a:ext cx="8881436" cy="1938992"/>
          </a:xfrm>
          <a:prstGeom prst="rect">
            <a:avLst/>
          </a:prstGeom>
          <a:solidFill>
            <a:srgbClr val="0200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latin typeface="Arial" panose="020B0604020202020204" pitchFamily="34" charset="0"/>
                <a:cs typeface="Arial" panose="020B0604020202020204" pitchFamily="34" charset="0"/>
              </a:rPr>
              <a:t>أجاب الرب موسى </a:t>
            </a:r>
            <a:r>
              <a:rPr lang="ar-JO" altLang="en-US" sz="4000" b="1" dirty="0">
                <a:solidFill>
                  <a:srgbClr val="FFFF00"/>
                </a:solidFill>
                <a:latin typeface="Arial" panose="020B0604020202020204" pitchFamily="34" charset="0"/>
                <a:cs typeface="Arial" panose="020B0604020202020204" pitchFamily="34" charset="0"/>
              </a:rPr>
              <a:t>أنا هو الذي أنا هو </a:t>
            </a:r>
            <a:r>
              <a:rPr lang="ar-JO" altLang="en-US" sz="4000" b="1" dirty="0">
                <a:solidFill>
                  <a:srgbClr val="FFFFFF"/>
                </a:solidFill>
                <a:latin typeface="Arial" panose="020B0604020202020204" pitchFamily="34" charset="0"/>
                <a:cs typeface="Arial" panose="020B0604020202020204" pitchFamily="34" charset="0"/>
              </a:rPr>
              <a:t>أخبر شعب إسرائيل </a:t>
            </a:r>
            <a:r>
              <a:rPr lang="ar-JO" altLang="en-US" sz="4000" b="1" dirty="0">
                <a:solidFill>
                  <a:srgbClr val="FFFF00"/>
                </a:solidFill>
                <a:latin typeface="Arial" panose="020B0604020202020204" pitchFamily="34" charset="0"/>
                <a:cs typeface="Arial" panose="020B0604020202020204" pitchFamily="34" charset="0"/>
              </a:rPr>
              <a:t>أنا</a:t>
            </a:r>
            <a:r>
              <a:rPr lang="ar-JO" altLang="en-US" sz="4000" b="1" dirty="0">
                <a:solidFill>
                  <a:srgbClr val="FFFFFF"/>
                </a:solidFill>
                <a:latin typeface="Arial" panose="020B0604020202020204" pitchFamily="34" charset="0"/>
                <a:cs typeface="Arial" panose="020B0604020202020204" pitchFamily="34" charset="0"/>
              </a:rPr>
              <a:t> مرسلك إليهم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(خروج 4: 13)</a:t>
            </a:r>
            <a:endParaRPr kumimoji="0" lang="en-US" alt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9771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dissolve">
                                      <p:cBhvr>
                                        <p:cTn id="7" dur="500"/>
                                        <p:tgtEl>
                                          <p:spTgt spid="182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277"/>
                                        </p:tgtEl>
                                        <p:attrNameLst>
                                          <p:attrName>style.visibility</p:attrName>
                                        </p:attrNameLst>
                                      </p:cBhvr>
                                      <p:to>
                                        <p:strVal val="visible"/>
                                      </p:to>
                                    </p:set>
                                    <p:animEffect transition="in" filter="dissolve">
                                      <p:cBhvr>
                                        <p:cTn id="12" dur="500"/>
                                        <p:tgtEl>
                                          <p:spTgt spid="1822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278"/>
                                        </p:tgtEl>
                                        <p:attrNameLst>
                                          <p:attrName>style.visibility</p:attrName>
                                        </p:attrNameLst>
                                      </p:cBhvr>
                                      <p:to>
                                        <p:strVal val="visible"/>
                                      </p:to>
                                    </p:set>
                                    <p:animEffect transition="in" filter="dissolve">
                                      <p:cBhvr>
                                        <p:cTn id="17" dur="500"/>
                                        <p:tgtEl>
                                          <p:spTgt spid="1822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279"/>
                                        </p:tgtEl>
                                        <p:attrNameLst>
                                          <p:attrName>style.visibility</p:attrName>
                                        </p:attrNameLst>
                                      </p:cBhvr>
                                      <p:to>
                                        <p:strVal val="visible"/>
                                      </p:to>
                                    </p:set>
                                    <p:animEffect transition="in" filter="dissolve">
                                      <p:cBhvr>
                                        <p:cTn id="22" dur="500"/>
                                        <p:tgtEl>
                                          <p:spTgt spid="1822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280"/>
                                        </p:tgtEl>
                                        <p:attrNameLst>
                                          <p:attrName>style.visibility</p:attrName>
                                        </p:attrNameLst>
                                      </p:cBhvr>
                                      <p:to>
                                        <p:strVal val="visible"/>
                                      </p:to>
                                    </p:set>
                                    <p:animEffect transition="in" filter="dissolve">
                                      <p:cBhvr>
                                        <p:cTn id="27" dur="500"/>
                                        <p:tgtEl>
                                          <p:spTgt spid="18228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accel="50000" decel="5000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utoUpdateAnimBg="0"/>
      <p:bldP spid="182277" grpId="0" autoUpdateAnimBg="0"/>
      <p:bldP spid="182278" grpId="0" autoUpdateAnimBg="0"/>
      <p:bldP spid="182279" grpId="0" autoUpdateAnimBg="0"/>
      <p:bldP spid="182280" grpId="0" autoUpdateAnimBg="0"/>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1286AF-785A-4CE5-9C3B-57558B438A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ث. استقبال في جنيسارت</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14: 34-36، مرقس 6: 53-56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301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يغرس المسيح في تلاميذه من خلال الشفاء المستمر أن ما أنجزه في العالم المادي يمثل ما أراد أن يفعله للناس في المجال الروحي إذا كانوا يثقون به بالإيمان </a:t>
            </a:r>
          </a:p>
        </p:txBody>
      </p:sp>
    </p:spTree>
    <p:extLst>
      <p:ext uri="{BB962C8B-B14F-4D97-AF65-F5344CB8AC3E}">
        <p14:creationId xmlns:p14="http://schemas.microsoft.com/office/powerpoint/2010/main" val="10929196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19A3C8-F2D4-4B13-BEA4-97C65B1131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ج. تعليمات بخصوص خبز الحياة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6: 22-71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ادعائه بأنه الخبز الحقيقي من السماء يعلم المسيح تلاميذه أنه لم يأت ليعطي خبزاً مادياً بل خبزاً سماوياً جديداً هو الحياة الأبدية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58370" name="Picture 6" descr="Jesus Very CLose Up.jpg">
            <a:extLst>
              <a:ext uri="{FF2B5EF4-FFF2-40B4-BE49-F238E27FC236}">
                <a16:creationId xmlns:a16="http://schemas.microsoft.com/office/drawing/2014/main" id="{204826DB-AAE4-4782-B02A-7A981D8D9C06}"/>
              </a:ext>
            </a:extLst>
          </p:cNvPr>
          <p:cNvPicPr>
            <a:picLocks noChangeAspect="1"/>
          </p:cNvPicPr>
          <p:nvPr/>
        </p:nvPicPr>
        <p:blipFill>
          <a:blip r:embed="rId4" cstate="print">
            <a:extLst>
              <a:ext uri="{28A0092B-C50C-407E-A947-70E740481C1C}">
                <a14:useLocalDpi xmlns:a14="http://schemas.microsoft.com/office/drawing/2010/main" val="0"/>
              </a:ext>
            </a:extLst>
          </a:blip>
          <a:srcRect l="7777" r="169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D723D4EB-F058-4595-A5F1-E6990D712EBB}"/>
              </a:ext>
            </a:extLst>
          </p:cNvPr>
          <p:cNvGrpSpPr>
            <a:grpSpLocks/>
          </p:cNvGrpSpPr>
          <p:nvPr/>
        </p:nvGrpSpPr>
        <p:grpSpPr bwMode="auto">
          <a:xfrm>
            <a:off x="381000" y="1676400"/>
            <a:ext cx="3810000" cy="4953000"/>
            <a:chOff x="381000" y="1676400"/>
            <a:chExt cx="3810000" cy="4953000"/>
          </a:xfrm>
        </p:grpSpPr>
        <p:pic>
          <p:nvPicPr>
            <p:cNvPr id="58376" name="Picture 6" descr="5000_loaves_fish_432x432">
              <a:extLst>
                <a:ext uri="{FF2B5EF4-FFF2-40B4-BE49-F238E27FC236}">
                  <a16:creationId xmlns:a16="http://schemas.microsoft.com/office/drawing/2014/main" id="{5FD19575-8950-467C-9F8A-43B92B01A7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8377" name="WordArt 8">
              <a:extLst>
                <a:ext uri="{FF2B5EF4-FFF2-40B4-BE49-F238E27FC236}">
                  <a16:creationId xmlns:a16="http://schemas.microsoft.com/office/drawing/2014/main" id="{E87BEFD4-DD51-4297-9F85-BAACBC367278}"/>
                </a:ext>
              </a:extLst>
            </p:cNvPr>
            <p:cNvSpPr>
              <a:spLocks noChangeArrowheads="1" noChangeShapeType="1" noTextEdit="1"/>
            </p:cNvSpPr>
            <p:nvPr/>
          </p:nvSpPr>
          <p:spPr bwMode="auto">
            <a:xfrm>
              <a:off x="1447800" y="5867400"/>
              <a:ext cx="2057400" cy="7620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defRPr/>
              </a:pPr>
              <a:r>
                <a:rPr lang="ar-JO" sz="3600" b="1" kern="10" dirty="0">
                  <a:ln w="19050">
                    <a:solidFill>
                      <a:srgbClr val="99CCFF"/>
                    </a:solidFill>
                    <a:round/>
                    <a:headEnd/>
                    <a:tailEnd/>
                  </a:ln>
                  <a:solidFill>
                    <a:srgbClr val="FF0000"/>
                  </a:solidFill>
                  <a:effectLst>
                    <a:outerShdw dist="35921" dir="2700000" algn="ctr" rotWithShape="0">
                      <a:srgbClr val="990000">
                        <a:alpha val="74997"/>
                      </a:srgbClr>
                    </a:outerShdw>
                  </a:effectLst>
                  <a:latin typeface="Gregs Other Hand"/>
                  <a:ea typeface="ＭＳ Ｐゴシック" panose="020B0600070205080204" pitchFamily="34" charset="-128"/>
                </a:rPr>
                <a:t>1-15</a:t>
              </a:r>
              <a:endParaRPr lang="en-GB" sz="3600" b="1" kern="10" dirty="0">
                <a:ln w="19050">
                  <a:solidFill>
                    <a:srgbClr val="99CCFF"/>
                  </a:solidFill>
                  <a:round/>
                  <a:headEnd/>
                  <a:tailEnd/>
                </a:ln>
                <a:solidFill>
                  <a:srgbClr val="FF0000"/>
                </a:solidFill>
                <a:effectLst>
                  <a:outerShdw dist="35921" dir="2700000" algn="ctr" rotWithShape="0">
                    <a:srgbClr val="990000">
                      <a:alpha val="74997"/>
                    </a:srgbClr>
                  </a:outerShdw>
                </a:effectLst>
                <a:latin typeface="Gregs Other Hand"/>
                <a:ea typeface="ＭＳ Ｐゴシック" panose="020B0600070205080204" pitchFamily="34" charset="-128"/>
              </a:endParaRPr>
            </a:p>
          </p:txBody>
        </p:sp>
      </p:grpSp>
      <p:sp>
        <p:nvSpPr>
          <p:cNvPr id="6" name="Title 5">
            <a:extLst>
              <a:ext uri="{FF2B5EF4-FFF2-40B4-BE49-F238E27FC236}">
                <a16:creationId xmlns:a16="http://schemas.microsoft.com/office/drawing/2014/main" id="{1C7C0DB8-AEC7-453E-8ABF-1B31A861BC99}"/>
              </a:ext>
            </a:extLst>
          </p:cNvPr>
          <p:cNvSpPr>
            <a:spLocks noGrp="1"/>
          </p:cNvSpPr>
          <p:nvPr>
            <p:ph type="title"/>
          </p:nvPr>
        </p:nvSpPr>
        <p:spPr>
          <a:xfrm>
            <a:off x="0" y="152400"/>
            <a:ext cx="9144000" cy="1143000"/>
          </a:xfrm>
        </p:spPr>
        <p:txBody>
          <a:bodyPr/>
          <a:lstStyle/>
          <a:p>
            <a:r>
              <a:rPr lang="ar-JO" altLang="en-US" dirty="0">
                <a:effectLst>
                  <a:outerShdw blurRad="38100" dist="38100" dir="2700000" algn="tl">
                    <a:srgbClr val="000000"/>
                  </a:outerShdw>
                </a:effectLst>
                <a:ea typeface="ＭＳ Ｐゴシック" panose="020B0600070205080204" pitchFamily="34" charset="-128"/>
              </a:rPr>
              <a:t>أظهر يسوع سلطته فوق </a:t>
            </a:r>
            <a:r>
              <a:rPr lang="ar-JO" altLang="en-US" dirty="0">
                <a:solidFill>
                  <a:srgbClr val="FFFF00"/>
                </a:solidFill>
                <a:effectLst>
                  <a:outerShdw blurRad="38100" dist="38100" dir="2700000" algn="tl">
                    <a:srgbClr val="000000"/>
                  </a:outerShdw>
                </a:effectLst>
                <a:ea typeface="ＭＳ Ｐゴシック" panose="020B0600070205080204" pitchFamily="34" charset="-128"/>
              </a:rPr>
              <a:t>موسى</a:t>
            </a:r>
            <a:r>
              <a:rPr lang="ar-JO" altLang="en-US" dirty="0">
                <a:effectLst>
                  <a:outerShdw blurRad="38100" dist="38100" dir="2700000" algn="tl">
                    <a:srgbClr val="000000"/>
                  </a:outerShdw>
                </a:effectLst>
                <a:ea typeface="ＭＳ Ｐゴシック" panose="020B0600070205080204" pitchFamily="34" charset="-128"/>
              </a:rPr>
              <a:t> و</a:t>
            </a:r>
            <a:r>
              <a:rPr lang="ar-JO" altLang="en-US" dirty="0">
                <a:solidFill>
                  <a:srgbClr val="FFFF00"/>
                </a:solidFill>
                <a:effectLst>
                  <a:outerShdw blurRad="38100" dist="38100" dir="2700000" algn="tl">
                    <a:srgbClr val="000000"/>
                  </a:outerShdw>
                </a:effectLst>
                <a:ea typeface="ＭＳ Ｐゴシック" panose="020B0600070205080204" pitchFamily="34" charset="-128"/>
              </a:rPr>
              <a:t>الخليقة</a:t>
            </a:r>
            <a:r>
              <a:rPr lang="ar-JO" altLang="en-US" dirty="0">
                <a:effectLst>
                  <a:outerShdw blurRad="38100" dist="38100" dir="2700000" algn="tl">
                    <a:srgbClr val="000000"/>
                  </a:outerShdw>
                </a:effectLst>
                <a:ea typeface="ＭＳ Ｐゴシック" panose="020B0600070205080204" pitchFamily="34" charset="-128"/>
              </a:rPr>
              <a:t>      (6: 1-21)</a:t>
            </a:r>
            <a:endParaRPr lang="en-US" altLang="en-US" dirty="0">
              <a:effectLst>
                <a:outerShdw blurRad="38100" dist="38100" dir="2700000" algn="tl">
                  <a:srgbClr val="000000"/>
                </a:outerShdw>
              </a:effectLst>
              <a:ea typeface="ＭＳ Ｐゴシック" panose="020B0600070205080204" pitchFamily="34" charset="-128"/>
            </a:endParaRPr>
          </a:p>
        </p:txBody>
      </p:sp>
      <p:grpSp>
        <p:nvGrpSpPr>
          <p:cNvPr id="3" name="Group 9">
            <a:extLst>
              <a:ext uri="{FF2B5EF4-FFF2-40B4-BE49-F238E27FC236}">
                <a16:creationId xmlns:a16="http://schemas.microsoft.com/office/drawing/2014/main" id="{3796DECE-8310-4CFA-BF04-C57DB0D7B845}"/>
              </a:ext>
            </a:extLst>
          </p:cNvPr>
          <p:cNvGrpSpPr>
            <a:grpSpLocks/>
          </p:cNvGrpSpPr>
          <p:nvPr/>
        </p:nvGrpSpPr>
        <p:grpSpPr bwMode="auto">
          <a:xfrm>
            <a:off x="4800600" y="1600200"/>
            <a:ext cx="3886200" cy="5029200"/>
            <a:chOff x="4800600" y="1600200"/>
            <a:chExt cx="3886200" cy="5029200"/>
          </a:xfrm>
        </p:grpSpPr>
        <p:sp>
          <p:nvSpPr>
            <p:cNvPr id="58374" name="WordArt 4">
              <a:extLst>
                <a:ext uri="{FF2B5EF4-FFF2-40B4-BE49-F238E27FC236}">
                  <a16:creationId xmlns:a16="http://schemas.microsoft.com/office/drawing/2014/main" id="{B8B99B3A-6D35-4121-AB5A-850E738082A0}"/>
                </a:ext>
              </a:extLst>
            </p:cNvPr>
            <p:cNvSpPr>
              <a:spLocks noChangeArrowheads="1" noChangeShapeType="1" noTextEdit="1"/>
            </p:cNvSpPr>
            <p:nvPr/>
          </p:nvSpPr>
          <p:spPr bwMode="auto">
            <a:xfrm>
              <a:off x="5715001" y="5791200"/>
              <a:ext cx="2057399" cy="8382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defRPr/>
              </a:pPr>
              <a:r>
                <a:rPr lang="ar-JO" sz="3600" b="1" kern="10" dirty="0">
                  <a:ln w="19050">
                    <a:solidFill>
                      <a:srgbClr val="99CCFF"/>
                    </a:solidFill>
                    <a:round/>
                    <a:headEnd/>
                    <a:tailEnd/>
                  </a:ln>
                  <a:solidFill>
                    <a:srgbClr val="FFFF00"/>
                  </a:solidFill>
                  <a:effectLst>
                    <a:outerShdw dist="35921" dir="2700000" algn="ctr" rotWithShape="0">
                      <a:srgbClr val="990000">
                        <a:alpha val="74997"/>
                      </a:srgbClr>
                    </a:outerShdw>
                  </a:effectLst>
                  <a:latin typeface="j.d."/>
                  <a:ea typeface="ＭＳ Ｐゴシック" panose="020B0600070205080204" pitchFamily="34" charset="-128"/>
                </a:rPr>
                <a:t>16-21</a:t>
              </a:r>
              <a:endParaRPr lang="en-GB" sz="3600" b="1" kern="10" dirty="0">
                <a:ln w="19050">
                  <a:solidFill>
                    <a:srgbClr val="99CCFF"/>
                  </a:solidFill>
                  <a:round/>
                  <a:headEnd/>
                  <a:tailEnd/>
                </a:ln>
                <a:solidFill>
                  <a:srgbClr val="FFFF00"/>
                </a:solidFill>
                <a:effectLst>
                  <a:outerShdw dist="35921" dir="2700000" algn="ctr" rotWithShape="0">
                    <a:srgbClr val="990000">
                      <a:alpha val="74997"/>
                    </a:srgbClr>
                  </a:outerShdw>
                </a:effectLst>
                <a:latin typeface="j.d."/>
                <a:ea typeface="ＭＳ Ｐゴシック" panose="020B0600070205080204" pitchFamily="34" charset="-128"/>
              </a:endParaRPr>
            </a:p>
          </p:txBody>
        </p:sp>
        <p:pic>
          <p:nvPicPr>
            <p:cNvPr id="58375" name="Picture 6" descr="jesus_in_distance_slide">
              <a:extLst>
                <a:ext uri="{FF2B5EF4-FFF2-40B4-BE49-F238E27FC236}">
                  <a16:creationId xmlns:a16="http://schemas.microsoft.com/office/drawing/2014/main" id="{D0B2A98B-DBCB-4AA0-AFBF-FE3492C7D7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3225" t="16418" r="22934" b="7463"/>
            <a:stretch>
              <a:fillRect/>
            </a:stretch>
          </p:blipFill>
          <p:spPr bwMode="auto">
            <a:xfrm>
              <a:off x="4800600" y="1600200"/>
              <a:ext cx="3886200" cy="38862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7059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2947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0820" name="Picture 4" descr="bread_of_life">
            <a:extLst>
              <a:ext uri="{FF2B5EF4-FFF2-40B4-BE49-F238E27FC236}">
                <a16:creationId xmlns:a16="http://schemas.microsoft.com/office/drawing/2014/main" id="{99A67B40-86DA-484D-A04D-060EEB026E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2286000"/>
            <a:ext cx="36544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8" name="Rectangle 2">
            <a:extLst>
              <a:ext uri="{FF2B5EF4-FFF2-40B4-BE49-F238E27FC236}">
                <a16:creationId xmlns:a16="http://schemas.microsoft.com/office/drawing/2014/main" id="{AC9DDD90-ED44-4B89-AAC8-233AD70A235B}"/>
              </a:ext>
            </a:extLst>
          </p:cNvPr>
          <p:cNvSpPr>
            <a:spLocks noGrp="1" noChangeArrowheads="1"/>
          </p:cNvSpPr>
          <p:nvPr>
            <p:ph type="title"/>
          </p:nvPr>
        </p:nvSpPr>
        <p:spPr>
          <a:xfrm>
            <a:off x="-152400" y="0"/>
            <a:ext cx="9296400" cy="1981200"/>
          </a:xfrm>
        </p:spPr>
        <p:txBody>
          <a:bodyPr/>
          <a:lstStyle/>
          <a:p>
            <a:pPr rtl="1" eaLnBrk="1" hangingPunct="1"/>
            <a:r>
              <a:rPr lang="ar-JO" altLang="en-US" sz="4000" dirty="0">
                <a:solidFill>
                  <a:srgbClr val="7F4D00"/>
                </a:solidFill>
                <a:effectLst>
                  <a:outerShdw blurRad="38100" dist="38100" dir="2700000" algn="tl">
                    <a:srgbClr val="C0C0C0"/>
                  </a:outerShdw>
                </a:effectLst>
                <a:ea typeface="ＭＳ Ｐゴシック" panose="020B0600070205080204" pitchFamily="34" charset="-128"/>
              </a:rPr>
              <a:t>2. يشبع يسوع جوعنا </a:t>
            </a:r>
            <a:r>
              <a:rPr lang="ar-JO" altLang="en-US" sz="4000" dirty="0">
                <a:solidFill>
                  <a:schemeClr val="accent2"/>
                </a:solidFill>
                <a:effectLst>
                  <a:outerShdw blurRad="38100" dist="38100" dir="2700000" algn="tl">
                    <a:srgbClr val="C0C0C0"/>
                  </a:outerShdw>
                </a:effectLst>
                <a:ea typeface="ＭＳ Ｐゴシック" panose="020B0600070205080204" pitchFamily="34" charset="-128"/>
              </a:rPr>
              <a:t>الروحي</a:t>
            </a:r>
            <a:r>
              <a:rPr lang="ar-JO" altLang="en-US" sz="4000" dirty="0">
                <a:solidFill>
                  <a:srgbClr val="7F4D00"/>
                </a:solidFill>
                <a:effectLst>
                  <a:outerShdw blurRad="38100" dist="38100" dir="2700000" algn="tl">
                    <a:srgbClr val="C0C0C0"/>
                  </a:outerShdw>
                </a:effectLst>
                <a:ea typeface="ＭＳ Ｐゴシック" panose="020B0600070205080204" pitchFamily="34" charset="-128"/>
              </a:rPr>
              <a:t> من خلال منحنا حياة أبدية (6: 22-59)</a:t>
            </a:r>
            <a:r>
              <a:rPr lang="ar-SA" altLang="en-US" sz="4000" dirty="0">
                <a:solidFill>
                  <a:srgbClr val="7F4D0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rPr>
              <a:t>.</a:t>
            </a:r>
            <a:endParaRPr lang="en-US" altLang="en-US" sz="4000" dirty="0">
              <a:solidFill>
                <a:srgbClr val="7F4D0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250326720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290818"/>
                                        </p:tgtEl>
                                        <p:attrNameLst>
                                          <p:attrName>style.visibility</p:attrName>
                                        </p:attrNameLst>
                                      </p:cBhvr>
                                      <p:to>
                                        <p:strVal val="visible"/>
                                      </p:to>
                                    </p:set>
                                    <p:animEffect transition="in" filter="fade">
                                      <p:cBhvr>
                                        <p:cTn id="7" dur="1000"/>
                                        <p:tgtEl>
                                          <p:spTgt spid="290818"/>
                                        </p:tgtEl>
                                      </p:cBhvr>
                                    </p:animEffect>
                                    <p:anim calcmode="lin" valueType="num">
                                      <p:cBhvr>
                                        <p:cTn id="8" dur="1000" fill="hold"/>
                                        <p:tgtEl>
                                          <p:spTgt spid="290818"/>
                                        </p:tgtEl>
                                        <p:attrNameLst>
                                          <p:attrName>ppt_w</p:attrName>
                                        </p:attrNameLst>
                                      </p:cBhvr>
                                      <p:tavLst>
                                        <p:tav tm="0" fmla="#ppt_w*sin(2.5*pi*$)">
                                          <p:val>
                                            <p:fltVal val="0"/>
                                          </p:val>
                                        </p:tav>
                                        <p:tav tm="100000">
                                          <p:val>
                                            <p:fltVal val="1"/>
                                          </p:val>
                                        </p:tav>
                                      </p:tavLst>
                                    </p:anim>
                                    <p:anim calcmode="lin" valueType="num">
                                      <p:cBhvr>
                                        <p:cTn id="9" dur="1000" fill="hold"/>
                                        <p:tgtEl>
                                          <p:spTgt spid="290818"/>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6000"/>
                            </p:stCondLst>
                            <p:childTnLst>
                              <p:par>
                                <p:cTn id="11" presetID="42" presetClass="entr" presetSubtype="0" fill="hold" nodeType="afterEffect">
                                  <p:stCondLst>
                                    <p:cond delay="0"/>
                                  </p:stCondLst>
                                  <p:childTnLst>
                                    <p:set>
                                      <p:cBhvr>
                                        <p:cTn id="12" dur="1" fill="hold">
                                          <p:stCondLst>
                                            <p:cond delay="0"/>
                                          </p:stCondLst>
                                        </p:cTn>
                                        <p:tgtEl>
                                          <p:spTgt spid="290820"/>
                                        </p:tgtEl>
                                        <p:attrNameLst>
                                          <p:attrName>style.visibility</p:attrName>
                                        </p:attrNameLst>
                                      </p:cBhvr>
                                      <p:to>
                                        <p:strVal val="visible"/>
                                      </p:to>
                                    </p:set>
                                    <p:animEffect transition="in" filter="fade">
                                      <p:cBhvr>
                                        <p:cTn id="13" dur="1000"/>
                                        <p:tgtEl>
                                          <p:spTgt spid="290820"/>
                                        </p:tgtEl>
                                      </p:cBhvr>
                                    </p:animEffect>
                                    <p:anim calcmode="lin" valueType="num">
                                      <p:cBhvr>
                                        <p:cTn id="14" dur="1000" fill="hold"/>
                                        <p:tgtEl>
                                          <p:spTgt spid="290820"/>
                                        </p:tgtEl>
                                        <p:attrNameLst>
                                          <p:attrName>ppt_x</p:attrName>
                                        </p:attrNameLst>
                                      </p:cBhvr>
                                      <p:tavLst>
                                        <p:tav tm="0">
                                          <p:val>
                                            <p:strVal val="#ppt_x"/>
                                          </p:val>
                                        </p:tav>
                                        <p:tav tm="100000">
                                          <p:val>
                                            <p:strVal val="#ppt_x"/>
                                          </p:val>
                                        </p:tav>
                                      </p:tavLst>
                                    </p:anim>
                                    <p:anim calcmode="lin" valueType="num">
                                      <p:cBhvr>
                                        <p:cTn id="15" dur="1000" fill="hold"/>
                                        <p:tgtEl>
                                          <p:spTgt spid="2908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You only want bread.jpg">
            <a:extLst>
              <a:ext uri="{FF2B5EF4-FFF2-40B4-BE49-F238E27FC236}">
                <a16:creationId xmlns:a16="http://schemas.microsoft.com/office/drawing/2014/main" id="{9286E8E2-E1CA-4EC2-ABB0-439FA50D1F8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52625"/>
            <a:ext cx="91440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C8060F9-4A91-4F86-B37F-75810B1BFB97}"/>
              </a:ext>
            </a:extLst>
          </p:cNvPr>
          <p:cNvSpPr>
            <a:spLocks noGrp="1"/>
          </p:cNvSpPr>
          <p:nvPr>
            <p:ph type="title"/>
          </p:nvPr>
        </p:nvSpPr>
        <p:spPr>
          <a:xfrm>
            <a:off x="0" y="0"/>
            <a:ext cx="9144000" cy="838200"/>
          </a:xfrm>
          <a:gradFill flip="none" rotWithShape="1">
            <a:gsLst>
              <a:gs pos="0">
                <a:srgbClr val="000090"/>
              </a:gs>
              <a:gs pos="100000">
                <a:schemeClr val="bg2"/>
              </a:gs>
            </a:gsLst>
            <a:lin ang="0" scaled="1"/>
            <a:tileRect/>
          </a:gradFill>
        </p:spPr>
        <p:txBody>
          <a:bodyPr/>
          <a:lstStyle/>
          <a:p>
            <a:r>
              <a:rPr lang="ar-JO" altLang="en-US" dirty="0">
                <a:effectLst>
                  <a:outerShdw blurRad="38100" dist="38100" dir="2700000" algn="tl">
                    <a:srgbClr val="000000"/>
                  </a:outerShdw>
                </a:effectLst>
                <a:ea typeface="ＭＳ Ｐゴシック" panose="020B0600070205080204" pitchFamily="34" charset="-128"/>
              </a:rPr>
              <a:t>طعامين</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4" name="Content Placeholder 2">
            <a:extLst>
              <a:ext uri="{FF2B5EF4-FFF2-40B4-BE49-F238E27FC236}">
                <a16:creationId xmlns:a16="http://schemas.microsoft.com/office/drawing/2014/main" id="{22E50D2A-1A9C-42A3-BB21-A3068CC6EC95}"/>
              </a:ext>
            </a:extLst>
          </p:cNvPr>
          <p:cNvSpPr txBox="1">
            <a:spLocks/>
          </p:cNvSpPr>
          <p:nvPr/>
        </p:nvSpPr>
        <p:spPr bwMode="auto">
          <a:xfrm>
            <a:off x="685800" y="838200"/>
            <a:ext cx="7772400" cy="1143000"/>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ليس</a:t>
            </a:r>
            <a:r>
              <a:rPr kumimoji="0" lang="ar-JO" sz="3200" b="1" u="none" strike="noStrike" kern="0" cap="none" spc="0" normalizeH="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كالطعام الذي يفسد</a:t>
            </a:r>
            <a:b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يعطي</a:t>
            </a:r>
            <a:r>
              <a:rPr kumimoji="0" lang="ar-JO" sz="3200" b="1" u="none" strike="noStrike" kern="0" cap="none" spc="0" normalizeH="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يسوع حياة أبدية (6: 22-27)</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9680616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4197" name="Rectangle 5">
            <a:extLst>
              <a:ext uri="{FF2B5EF4-FFF2-40B4-BE49-F238E27FC236}">
                <a16:creationId xmlns:a16="http://schemas.microsoft.com/office/drawing/2014/main" id="{AEB0D575-1CF8-4191-A6E0-171F65B809F3}"/>
              </a:ext>
            </a:extLst>
          </p:cNvPr>
          <p:cNvSpPr>
            <a:spLocks noChangeArrowheads="1"/>
          </p:cNvSpPr>
          <p:nvPr/>
        </p:nvSpPr>
        <p:spPr bwMode="auto">
          <a:xfrm>
            <a:off x="304800" y="4419600"/>
            <a:ext cx="8458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أجابهم يسوع وقال الحق الحق أقول لكم أنتم تطلبونني ليس لأنكم رأيتم آيات بل لأنكم أكلتم من الخبز فشبعتم</a:t>
            </a:r>
            <a:r>
              <a:rPr kumimoji="0" lang="ar-SA"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latin typeface="Arial" panose="020B0604020202020204" pitchFamily="34" charset="0"/>
                <a:cs typeface="Arial" panose="020B0604020202020204" pitchFamily="34" charset="0"/>
              </a:rPr>
              <a:t>(يوحنا 6: 26)</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264198" name="Picture 6" descr="5000_full_up">
            <a:extLst>
              <a:ext uri="{FF2B5EF4-FFF2-40B4-BE49-F238E27FC236}">
                <a16:creationId xmlns:a16="http://schemas.microsoft.com/office/drawing/2014/main" id="{FD196A81-F0FC-4596-B466-CF55445FFE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152400"/>
            <a:ext cx="5638800" cy="42291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3492" name="Rectangle 7">
            <a:extLst>
              <a:ext uri="{FF2B5EF4-FFF2-40B4-BE49-F238E27FC236}">
                <a16:creationId xmlns:a16="http://schemas.microsoft.com/office/drawing/2014/main" id="{005ED8D7-C901-4229-82A9-E1AE1E2C629F}"/>
              </a:ext>
            </a:extLst>
          </p:cNvPr>
          <p:cNvSpPr>
            <a:spLocks noGrp="1" noChangeArrowheads="1"/>
          </p:cNvSpPr>
          <p:nvPr>
            <p:ph type="title"/>
          </p:nvPr>
        </p:nvSpPr>
        <p:spPr>
          <a:xfrm>
            <a:off x="381000" y="6858000"/>
            <a:ext cx="1981200" cy="533400"/>
          </a:xfrm>
        </p:spPr>
        <p:txBody>
          <a:bodyPr/>
          <a:lstStyle/>
          <a:p>
            <a:pPr eaLnBrk="1" hangingPunct="1">
              <a:defRPr/>
            </a:pPr>
            <a:r>
              <a:rPr lang="en-US" sz="1600" dirty="0"/>
              <a:t>Verse 26</a:t>
            </a:r>
          </a:p>
        </p:txBody>
      </p:sp>
    </p:spTree>
    <p:extLst>
      <p:ext uri="{BB962C8B-B14F-4D97-AF65-F5344CB8AC3E}">
        <p14:creationId xmlns:p14="http://schemas.microsoft.com/office/powerpoint/2010/main" val="3827526154"/>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iterate type="wd">
                                    <p:tmPct val="10000"/>
                                  </p:iterate>
                                  <p:childTnLst>
                                    <p:set>
                                      <p:cBhvr>
                                        <p:cTn id="6" dur="1" fill="hold">
                                          <p:stCondLst>
                                            <p:cond delay="0"/>
                                          </p:stCondLst>
                                        </p:cTn>
                                        <p:tgtEl>
                                          <p:spTgt spid="264197"/>
                                        </p:tgtEl>
                                        <p:attrNameLst>
                                          <p:attrName>style.visibility</p:attrName>
                                        </p:attrNameLst>
                                      </p:cBhvr>
                                      <p:to>
                                        <p:strVal val="visible"/>
                                      </p:to>
                                    </p:set>
                                    <p:animEffect transition="in" filter="fade">
                                      <p:cBhvr>
                                        <p:cTn id="7" dur="1000"/>
                                        <p:tgtEl>
                                          <p:spTgt spid="264197"/>
                                        </p:tgtEl>
                                      </p:cBhvr>
                                    </p:animEffect>
                                    <p:anim calcmode="lin" valueType="num">
                                      <p:cBhvr>
                                        <p:cTn id="8" dur="1000" fill="hold"/>
                                        <p:tgtEl>
                                          <p:spTgt spid="264197"/>
                                        </p:tgtEl>
                                        <p:attrNameLst>
                                          <p:attrName>ppt_x</p:attrName>
                                        </p:attrNameLst>
                                      </p:cBhvr>
                                      <p:tavLst>
                                        <p:tav tm="0">
                                          <p:val>
                                            <p:strVal val="#ppt_x"/>
                                          </p:val>
                                        </p:tav>
                                        <p:tav tm="100000">
                                          <p:val>
                                            <p:strVal val="#ppt_x"/>
                                          </p:val>
                                        </p:tav>
                                      </p:tavLst>
                                    </p:anim>
                                    <p:anim calcmode="lin" valueType="num">
                                      <p:cBhvr>
                                        <p:cTn id="9" dur="1000" fill="hold"/>
                                        <p:tgtEl>
                                          <p:spTgt spid="26419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3500"/>
                            </p:stCondLst>
                            <p:childTnLst>
                              <p:par>
                                <p:cTn id="11" presetID="51" presetClass="entr" presetSubtype="0" fill="hold" nodeType="afterEffect">
                                  <p:stCondLst>
                                    <p:cond delay="0"/>
                                  </p:stCondLst>
                                  <p:childTnLst>
                                    <p:set>
                                      <p:cBhvr>
                                        <p:cTn id="12" dur="1" fill="hold">
                                          <p:stCondLst>
                                            <p:cond delay="0"/>
                                          </p:stCondLst>
                                        </p:cTn>
                                        <p:tgtEl>
                                          <p:spTgt spid="264198"/>
                                        </p:tgtEl>
                                        <p:attrNameLst>
                                          <p:attrName>style.visibility</p:attrName>
                                        </p:attrNameLst>
                                      </p:cBhvr>
                                      <p:to>
                                        <p:strVal val="visible"/>
                                      </p:to>
                                    </p:set>
                                    <p:animEffect transition="in" filter="fade">
                                      <p:cBhvr>
                                        <p:cTn id="13" dur="770" decel="100000"/>
                                        <p:tgtEl>
                                          <p:spTgt spid="264198"/>
                                        </p:tgtEl>
                                      </p:cBhvr>
                                    </p:animEffect>
                                    <p:animScale>
                                      <p:cBhvr>
                                        <p:cTn id="14" dur="770" decel="100000"/>
                                        <p:tgtEl>
                                          <p:spTgt spid="264198"/>
                                        </p:tgtEl>
                                      </p:cBhvr>
                                      <p:from x="10000" y="10000"/>
                                      <p:to x="200000" y="450000"/>
                                    </p:animScale>
                                    <p:animScale>
                                      <p:cBhvr>
                                        <p:cTn id="15" dur="1230" accel="100000" fill="hold">
                                          <p:stCondLst>
                                            <p:cond delay="770"/>
                                          </p:stCondLst>
                                        </p:cTn>
                                        <p:tgtEl>
                                          <p:spTgt spid="264198"/>
                                        </p:tgtEl>
                                      </p:cBhvr>
                                      <p:from x="200000" y="450000"/>
                                      <p:to x="100000" y="100000"/>
                                    </p:animScale>
                                    <p:set>
                                      <p:cBhvr>
                                        <p:cTn id="16" dur="770" fill="hold"/>
                                        <p:tgtEl>
                                          <p:spTgt spid="264198"/>
                                        </p:tgtEl>
                                        <p:attrNameLst>
                                          <p:attrName>ppt_x</p:attrName>
                                        </p:attrNameLst>
                                      </p:cBhvr>
                                      <p:to>
                                        <p:strVal val="(0.5)"/>
                                      </p:to>
                                    </p:set>
                                    <p:anim from="(0.5)" to="(#ppt_x)" calcmode="lin" valueType="num">
                                      <p:cBhvr>
                                        <p:cTn id="17" dur="1230" accel="100000" fill="hold">
                                          <p:stCondLst>
                                            <p:cond delay="770"/>
                                          </p:stCondLst>
                                        </p:cTn>
                                        <p:tgtEl>
                                          <p:spTgt spid="264198"/>
                                        </p:tgtEl>
                                        <p:attrNameLst>
                                          <p:attrName>ppt_x</p:attrName>
                                        </p:attrNameLst>
                                      </p:cBhvr>
                                    </p:anim>
                                    <p:set>
                                      <p:cBhvr>
                                        <p:cTn id="18" dur="770" fill="hold"/>
                                        <p:tgtEl>
                                          <p:spTgt spid="264198"/>
                                        </p:tgtEl>
                                        <p:attrNameLst>
                                          <p:attrName>ppt_y</p:attrName>
                                        </p:attrNameLst>
                                      </p:cBhvr>
                                      <p:to>
                                        <p:strVal val="(#ppt_y+0.4)"/>
                                      </p:to>
                                    </p:set>
                                    <p:anim from="(#ppt_y+0.4)" to="(#ppt_y)" calcmode="lin" valueType="num">
                                      <p:cBhvr>
                                        <p:cTn id="19" dur="1230" accel="100000" fill="hold">
                                          <p:stCondLst>
                                            <p:cond delay="770"/>
                                          </p:stCondLst>
                                        </p:cTn>
                                        <p:tgtEl>
                                          <p:spTgt spid="2641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5" name="Picture 5" descr="rotten food">
            <a:extLst>
              <a:ext uri="{FF2B5EF4-FFF2-40B4-BE49-F238E27FC236}">
                <a16:creationId xmlns:a16="http://schemas.microsoft.com/office/drawing/2014/main" id="{A07AFCA6-C59C-4648-A6D6-C60118B405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3398293"/>
            <a:ext cx="7543800" cy="297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7" name="Rectangle 7">
            <a:extLst>
              <a:ext uri="{FF2B5EF4-FFF2-40B4-BE49-F238E27FC236}">
                <a16:creationId xmlns:a16="http://schemas.microsoft.com/office/drawing/2014/main" id="{3AAF5F5A-9166-4A7C-9B1D-FC893A3B0EEA}"/>
              </a:ext>
            </a:extLst>
          </p:cNvPr>
          <p:cNvSpPr>
            <a:spLocks noChangeArrowheads="1"/>
          </p:cNvSpPr>
          <p:nvPr/>
        </p:nvSpPr>
        <p:spPr bwMode="auto">
          <a:xfrm>
            <a:off x="685800" y="272955"/>
            <a:ext cx="8229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FFFF00"/>
                </a:solidFill>
                <a:latin typeface="Arial" panose="020B0604020202020204" pitchFamily="34" charset="0"/>
                <a:cs typeface="Arial" panose="020B0604020202020204" pitchFamily="34" charset="0"/>
              </a:rPr>
              <a:t>اعملوا لا للطعام البائد </a:t>
            </a:r>
            <a:r>
              <a:rPr lang="ar-JO" altLang="en-US" sz="3200" b="1" dirty="0">
                <a:solidFill>
                  <a:srgbClr val="FFFFFF"/>
                </a:solidFill>
                <a:latin typeface="Arial" panose="020B0604020202020204" pitchFamily="34" charset="0"/>
                <a:cs typeface="Arial" panose="020B0604020202020204" pitchFamily="34" charset="0"/>
              </a:rPr>
              <a:t>بل للطعام الباقي للحياة الأبدية</a:t>
            </a:r>
          </a:p>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latin typeface="Arial" panose="020B0604020202020204" pitchFamily="34" charset="0"/>
                <a:cs typeface="Arial" panose="020B0604020202020204" pitchFamily="34" charset="0"/>
              </a:rPr>
              <a:t>الذي يعطيكم ابن الإنسان</a:t>
            </a:r>
            <a:r>
              <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p>
        </p:txBody>
      </p:sp>
      <p:pic>
        <p:nvPicPr>
          <p:cNvPr id="291848" name="Picture 8" descr="breadoflife">
            <a:extLst>
              <a:ext uri="{FF2B5EF4-FFF2-40B4-BE49-F238E27FC236}">
                <a16:creationId xmlns:a16="http://schemas.microsoft.com/office/drawing/2014/main" id="{41727A91-698E-44A8-B964-56B3F7B913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1364776"/>
            <a:ext cx="7239000" cy="521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9">
            <a:extLst>
              <a:ext uri="{FF2B5EF4-FFF2-40B4-BE49-F238E27FC236}">
                <a16:creationId xmlns:a16="http://schemas.microsoft.com/office/drawing/2014/main" id="{7C79B308-014A-4C58-AC1D-9F4B8368C917}"/>
              </a:ext>
            </a:extLst>
          </p:cNvPr>
          <p:cNvSpPr>
            <a:spLocks noGrp="1" noChangeArrowheads="1"/>
          </p:cNvSpPr>
          <p:nvPr>
            <p:ph type="title"/>
          </p:nvPr>
        </p:nvSpPr>
        <p:spPr>
          <a:xfrm>
            <a:off x="685800" y="6858000"/>
            <a:ext cx="7772400" cy="1143000"/>
          </a:xfrm>
        </p:spPr>
        <p:txBody>
          <a:bodyPr/>
          <a:lstStyle/>
          <a:p>
            <a:pPr eaLnBrk="1" hangingPunct="1">
              <a:defRPr/>
            </a:pPr>
            <a:r>
              <a:rPr lang="en-US" sz="1600" dirty="0"/>
              <a:t>Verse 27</a:t>
            </a:r>
          </a:p>
        </p:txBody>
      </p:sp>
    </p:spTree>
    <p:extLst>
      <p:ext uri="{BB962C8B-B14F-4D97-AF65-F5344CB8AC3E}">
        <p14:creationId xmlns:p14="http://schemas.microsoft.com/office/powerpoint/2010/main" val="2888331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91845"/>
                                        </p:tgtEl>
                                        <p:attrNameLst>
                                          <p:attrName>style.visibility</p:attrName>
                                        </p:attrNameLst>
                                      </p:cBhvr>
                                      <p:to>
                                        <p:strVal val="visible"/>
                                      </p:to>
                                    </p:set>
                                    <p:anim calcmode="lin" valueType="num">
                                      <p:cBhvr>
                                        <p:cTn id="7" dur="1000" fill="hold"/>
                                        <p:tgtEl>
                                          <p:spTgt spid="291845"/>
                                        </p:tgtEl>
                                        <p:attrNameLst>
                                          <p:attrName>ppt_w</p:attrName>
                                        </p:attrNameLst>
                                      </p:cBhvr>
                                      <p:tavLst>
                                        <p:tav tm="0">
                                          <p:val>
                                            <p:fltVal val="0"/>
                                          </p:val>
                                        </p:tav>
                                        <p:tav tm="100000">
                                          <p:val>
                                            <p:strVal val="#ppt_w"/>
                                          </p:val>
                                        </p:tav>
                                      </p:tavLst>
                                    </p:anim>
                                    <p:anim calcmode="lin" valueType="num">
                                      <p:cBhvr>
                                        <p:cTn id="8" dur="1000" fill="hold"/>
                                        <p:tgtEl>
                                          <p:spTgt spid="291845"/>
                                        </p:tgtEl>
                                        <p:attrNameLst>
                                          <p:attrName>ppt_h</p:attrName>
                                        </p:attrNameLst>
                                      </p:cBhvr>
                                      <p:tavLst>
                                        <p:tav tm="0">
                                          <p:val>
                                            <p:fltVal val="0"/>
                                          </p:val>
                                        </p:tav>
                                        <p:tav tm="100000">
                                          <p:val>
                                            <p:strVal val="#ppt_h"/>
                                          </p:val>
                                        </p:tav>
                                      </p:tavLst>
                                    </p:anim>
                                    <p:anim calcmode="lin" valueType="num">
                                      <p:cBhvr>
                                        <p:cTn id="9" dur="1000" fill="hold"/>
                                        <p:tgtEl>
                                          <p:spTgt spid="291845"/>
                                        </p:tgtEl>
                                        <p:attrNameLst>
                                          <p:attrName>style.rotation</p:attrName>
                                        </p:attrNameLst>
                                      </p:cBhvr>
                                      <p:tavLst>
                                        <p:tav tm="0">
                                          <p:val>
                                            <p:fltVal val="90"/>
                                          </p:val>
                                        </p:tav>
                                        <p:tav tm="100000">
                                          <p:val>
                                            <p:fltVal val="0"/>
                                          </p:val>
                                        </p:tav>
                                      </p:tavLst>
                                    </p:anim>
                                    <p:animEffect transition="in" filter="fade">
                                      <p:cBhvr>
                                        <p:cTn id="10" dur="1000"/>
                                        <p:tgtEl>
                                          <p:spTgt spid="291845"/>
                                        </p:tgtEl>
                                      </p:cBhvr>
                                    </p:animEffect>
                                  </p:childTnLst>
                                  <p:subTnLst>
                                    <p:set>
                                      <p:cBhvr override="childStyle">
                                        <p:cTn dur="1" fill="hold" display="0" masterRel="nextClick" afterEffect="1"/>
                                        <p:tgtEl>
                                          <p:spTgt spid="291845"/>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1847"/>
                                        </p:tgtEl>
                                        <p:attrNameLst>
                                          <p:attrName>style.visibility</p:attrName>
                                        </p:attrNameLst>
                                      </p:cBhvr>
                                      <p:to>
                                        <p:strVal val="visible"/>
                                      </p:to>
                                    </p:set>
                                    <p:animEffect transition="in" filter="fade">
                                      <p:cBhvr>
                                        <p:cTn id="15" dur="2000"/>
                                        <p:tgtEl>
                                          <p:spTgt spid="291847"/>
                                        </p:tgtEl>
                                      </p:cBhvr>
                                    </p:animEffect>
                                  </p:childTnLst>
                                </p:cTn>
                              </p:par>
                            </p:childTnLst>
                          </p:cTn>
                        </p:par>
                        <p:par>
                          <p:cTn id="16" fill="hold" nodeType="afterGroup">
                            <p:stCondLst>
                              <p:cond delay="2000"/>
                            </p:stCondLst>
                            <p:childTnLst>
                              <p:par>
                                <p:cTn id="17" presetID="30" presetClass="entr" presetSubtype="0" fill="hold" nodeType="afterEffect">
                                  <p:stCondLst>
                                    <p:cond delay="0"/>
                                  </p:stCondLst>
                                  <p:childTnLst>
                                    <p:set>
                                      <p:cBhvr>
                                        <p:cTn id="18" dur="1" fill="hold">
                                          <p:stCondLst>
                                            <p:cond delay="0"/>
                                          </p:stCondLst>
                                        </p:cTn>
                                        <p:tgtEl>
                                          <p:spTgt spid="291848"/>
                                        </p:tgtEl>
                                        <p:attrNameLst>
                                          <p:attrName>style.visibility</p:attrName>
                                        </p:attrNameLst>
                                      </p:cBhvr>
                                      <p:to>
                                        <p:strVal val="visible"/>
                                      </p:to>
                                    </p:set>
                                    <p:animEffect transition="in" filter="fade">
                                      <p:cBhvr>
                                        <p:cTn id="19" dur="800" decel="100000"/>
                                        <p:tgtEl>
                                          <p:spTgt spid="291848"/>
                                        </p:tgtEl>
                                      </p:cBhvr>
                                    </p:animEffect>
                                    <p:anim calcmode="lin" valueType="num">
                                      <p:cBhvr>
                                        <p:cTn id="20" dur="800" decel="100000" fill="hold"/>
                                        <p:tgtEl>
                                          <p:spTgt spid="291848"/>
                                        </p:tgtEl>
                                        <p:attrNameLst>
                                          <p:attrName>style.rotation</p:attrName>
                                        </p:attrNameLst>
                                      </p:cBhvr>
                                      <p:tavLst>
                                        <p:tav tm="0">
                                          <p:val>
                                            <p:fltVal val="-90"/>
                                          </p:val>
                                        </p:tav>
                                        <p:tav tm="100000">
                                          <p:val>
                                            <p:fltVal val="0"/>
                                          </p:val>
                                        </p:tav>
                                      </p:tavLst>
                                    </p:anim>
                                    <p:anim calcmode="lin" valueType="num">
                                      <p:cBhvr>
                                        <p:cTn id="21" dur="800" decel="100000" fill="hold"/>
                                        <p:tgtEl>
                                          <p:spTgt spid="291848"/>
                                        </p:tgtEl>
                                        <p:attrNameLst>
                                          <p:attrName>ppt_x</p:attrName>
                                        </p:attrNameLst>
                                      </p:cBhvr>
                                      <p:tavLst>
                                        <p:tav tm="0">
                                          <p:val>
                                            <p:strVal val="#ppt_x+0.4"/>
                                          </p:val>
                                        </p:tav>
                                        <p:tav tm="100000">
                                          <p:val>
                                            <p:strVal val="#ppt_x-0.05"/>
                                          </p:val>
                                        </p:tav>
                                      </p:tavLst>
                                    </p:anim>
                                    <p:anim calcmode="lin" valueType="num">
                                      <p:cBhvr>
                                        <p:cTn id="22" dur="800" decel="100000" fill="hold"/>
                                        <p:tgtEl>
                                          <p:spTgt spid="291848"/>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291848"/>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29184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2328-95EA-4ACE-BDF5-13BA26825BAE}"/>
              </a:ext>
            </a:extLst>
          </p:cNvPr>
          <p:cNvSpPr>
            <a:spLocks noGrp="1"/>
          </p:cNvSpPr>
          <p:nvPr>
            <p:ph type="title"/>
          </p:nvPr>
        </p:nvSpPr>
        <p:spPr>
          <a:xfrm>
            <a:off x="0" y="304800"/>
            <a:ext cx="9144000" cy="1143000"/>
          </a:xfrm>
          <a:gradFill flip="none" rotWithShape="1">
            <a:gsLst>
              <a:gs pos="0">
                <a:srgbClr val="008000"/>
              </a:gs>
              <a:gs pos="100000">
                <a:schemeClr val="bg2"/>
              </a:gs>
            </a:gsLst>
            <a:lin ang="0" scaled="1"/>
            <a:tileRect/>
          </a:gradFill>
        </p:spPr>
        <p:txBody>
          <a:bodyPr/>
          <a:lstStyle/>
          <a:p>
            <a:pPr rtl="1"/>
            <a:r>
              <a:rPr lang="ar-JO" altLang="en-US" dirty="0">
                <a:effectLst>
                  <a:outerShdw blurRad="38100" dist="38100" dir="2700000" algn="tl">
                    <a:srgbClr val="000000"/>
                  </a:outerShdw>
                </a:effectLst>
                <a:ea typeface="ＭＳ Ｐゴシック" panose="020B0600070205080204" pitchFamily="34" charset="-128"/>
              </a:rPr>
              <a:t>عملين</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5" name="Title 1">
            <a:extLst>
              <a:ext uri="{FF2B5EF4-FFF2-40B4-BE49-F238E27FC236}">
                <a16:creationId xmlns:a16="http://schemas.microsoft.com/office/drawing/2014/main" id="{A4817E64-1DF0-40E6-A832-F2285B2E47A1}"/>
              </a:ext>
            </a:extLst>
          </p:cNvPr>
          <p:cNvSpPr txBox="1">
            <a:spLocks/>
          </p:cNvSpPr>
          <p:nvPr/>
        </p:nvSpPr>
        <p:spPr bwMode="auto">
          <a:xfrm>
            <a:off x="2590800" y="1219200"/>
            <a:ext cx="6553200" cy="36576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ليس كالمجهود البشري فإن يسوع يمكننا لنعمل عمل الله بالإيمان به</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(6: 28-29)</a:t>
            </a:r>
            <a:endPar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116740" name="Picture 3" descr="Good Works.jpg">
            <a:extLst>
              <a:ext uri="{FF2B5EF4-FFF2-40B4-BE49-F238E27FC236}">
                <a16:creationId xmlns:a16="http://schemas.microsoft.com/office/drawing/2014/main" id="{9E13998E-260D-473A-B9A8-47B6E6D331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8194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1571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04519-5792-4088-997F-BEE2B0FFD9B0}"/>
              </a:ext>
            </a:extLst>
          </p:cNvPr>
          <p:cNvSpPr>
            <a:spLocks noGrp="1"/>
          </p:cNvSpPr>
          <p:nvPr>
            <p:ph type="title"/>
          </p:nvPr>
        </p:nvSpPr>
        <p:spPr>
          <a:xfrm>
            <a:off x="0" y="304800"/>
            <a:ext cx="9144000" cy="1143000"/>
          </a:xfrm>
          <a:gradFill flip="none" rotWithShape="1">
            <a:gsLst>
              <a:gs pos="0">
                <a:schemeClr val="tx2">
                  <a:lumMod val="50000"/>
                </a:schemeClr>
              </a:gs>
              <a:gs pos="100000">
                <a:schemeClr val="bg2"/>
              </a:gs>
            </a:gsLst>
            <a:lin ang="0" scaled="1"/>
            <a:tileRect/>
          </a:gradFill>
        </p:spPr>
        <p:txBody>
          <a:bodyPr/>
          <a:lstStyle/>
          <a:p>
            <a:pPr rtl="1"/>
            <a:r>
              <a:rPr lang="ar-JO" altLang="en-US" dirty="0">
                <a:effectLst>
                  <a:outerShdw blurRad="38100" dist="38100" dir="2700000" algn="tl">
                    <a:srgbClr val="000000"/>
                  </a:outerShdw>
                </a:effectLst>
                <a:ea typeface="ＭＳ Ｐゴシック" panose="020B0600070205080204" pitchFamily="34" charset="-128"/>
              </a:rPr>
              <a:t>خبزين</a:t>
            </a:r>
            <a:endParaRPr lang="en-US" altLang="en-US" dirty="0">
              <a:effectLst>
                <a:outerShdw blurRad="38100" dist="38100" dir="2700000" algn="tl">
                  <a:srgbClr val="000000"/>
                </a:outerShdw>
              </a:effectLst>
              <a:ea typeface="ＭＳ Ｐゴシック" panose="020B0600070205080204" pitchFamily="34" charset="-128"/>
            </a:endParaRPr>
          </a:p>
        </p:txBody>
      </p:sp>
      <p:pic>
        <p:nvPicPr>
          <p:cNvPr id="118787" name="Picture 6" descr="bread loaf.jpg">
            <a:extLst>
              <a:ext uri="{FF2B5EF4-FFF2-40B4-BE49-F238E27FC236}">
                <a16:creationId xmlns:a16="http://schemas.microsoft.com/office/drawing/2014/main" id="{45642203-4117-4DF2-915E-806423A4A2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51321">
            <a:off x="-165100" y="242888"/>
            <a:ext cx="2890838"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7" descr="I am the bread of life.jpg">
            <a:extLst>
              <a:ext uri="{FF2B5EF4-FFF2-40B4-BE49-F238E27FC236}">
                <a16:creationId xmlns:a16="http://schemas.microsoft.com/office/drawing/2014/main" id="{08014D7C-A2C7-439A-B606-EB40B7D369C9}"/>
              </a:ext>
            </a:extLst>
          </p:cNvPr>
          <p:cNvPicPr>
            <a:picLocks noChangeAspect="1"/>
          </p:cNvPicPr>
          <p:nvPr/>
        </p:nvPicPr>
        <p:blipFill>
          <a:blip r:embed="rId3" cstate="print">
            <a:extLst>
              <a:ext uri="{28A0092B-C50C-407E-A947-70E740481C1C}">
                <a14:useLocalDpi xmlns:a14="http://schemas.microsoft.com/office/drawing/2010/main" val="0"/>
              </a:ext>
            </a:extLst>
          </a:blip>
          <a:srcRect l="29167" r="25000"/>
          <a:stretch>
            <a:fillRect/>
          </a:stretch>
        </p:blipFill>
        <p:spPr bwMode="auto">
          <a:xfrm>
            <a:off x="6691313" y="0"/>
            <a:ext cx="2224087"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D659B00F-8E48-4298-BE43-26799F4E2AA4}"/>
              </a:ext>
            </a:extLst>
          </p:cNvPr>
          <p:cNvSpPr txBox="1">
            <a:spLocks/>
          </p:cNvSpPr>
          <p:nvPr/>
        </p:nvSpPr>
        <p:spPr bwMode="auto">
          <a:xfrm>
            <a:off x="0" y="1676400"/>
            <a:ext cx="8758238" cy="30480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lang="en-US"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lang="en-US"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ليس كالمن الذي أعطاه الله بيد موسى، يسوع هو الخبز الحقيقي من السماء الذي يعطي حياة أبدية</a:t>
            </a:r>
            <a:r>
              <a:rPr lang="ar-SA"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(6:</a:t>
            </a:r>
            <a:r>
              <a:rPr kumimoji="0" lang="ar-JO" altLang="en-US" sz="4000" b="1"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 30-33)</a:t>
            </a: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24670220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5" descr="Jesus in Synagogue.jpg">
            <a:extLst>
              <a:ext uri="{FF2B5EF4-FFF2-40B4-BE49-F238E27FC236}">
                <a16:creationId xmlns:a16="http://schemas.microsoft.com/office/drawing/2014/main" id="{229ACF85-541D-4FF2-8FAC-31BAEF9B9D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AC5161E-46AC-4B97-A879-DF5C30003A0B}"/>
              </a:ext>
            </a:extLst>
          </p:cNvPr>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rtl="1"/>
            <a:r>
              <a:rPr lang="ar-JO" altLang="en-US" dirty="0">
                <a:effectLst>
                  <a:outerShdw blurRad="38100" dist="38100" dir="2700000" algn="tl">
                    <a:srgbClr val="000000"/>
                  </a:outerShdw>
                </a:effectLst>
                <a:ea typeface="ＭＳ Ｐゴシック" panose="020B0600070205080204" pitchFamily="34" charset="-128"/>
              </a:rPr>
              <a:t>نتيجتين</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5" name="Title 1">
            <a:extLst>
              <a:ext uri="{FF2B5EF4-FFF2-40B4-BE49-F238E27FC236}">
                <a16:creationId xmlns:a16="http://schemas.microsoft.com/office/drawing/2014/main" id="{7D73E505-E80A-4BD2-85DC-477F00C7955E}"/>
              </a:ext>
            </a:extLst>
          </p:cNvPr>
          <p:cNvSpPr txBox="1">
            <a:spLocks/>
          </p:cNvSpPr>
          <p:nvPr/>
        </p:nvSpPr>
        <p:spPr bwMode="auto">
          <a:xfrm>
            <a:off x="0" y="3962400"/>
            <a:ext cx="9144000" cy="1828800"/>
          </a:xfrm>
          <a:prstGeom prst="rect">
            <a:avLst/>
          </a:prstGeom>
          <a:noFill/>
          <a:ln w="9525">
            <a:noFill/>
            <a:miter lim="800000"/>
            <a:headEnd/>
            <a:tailEnd/>
          </a:ln>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ليس كالخبز الذي يعطي حياة جسدية </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فإن الإيمان بالمسيح يعطي حياة أبدية</a:t>
            </a:r>
            <a:r>
              <a:rPr lang="ar-SA"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a:t>
            </a:r>
            <a:endPar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(6: 34-59)</a:t>
            </a:r>
            <a:r>
              <a:rPr kumimoji="0" lang="en-US" sz="4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 </a:t>
            </a:r>
          </a:p>
        </p:txBody>
      </p:sp>
    </p:spTree>
    <p:extLst>
      <p:ext uri="{BB962C8B-B14F-4D97-AF65-F5344CB8AC3E}">
        <p14:creationId xmlns:p14="http://schemas.microsoft.com/office/powerpoint/2010/main" val="30804598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3" descr="I am the bread of life in synagogue.jpg">
            <a:extLst>
              <a:ext uri="{FF2B5EF4-FFF2-40B4-BE49-F238E27FC236}">
                <a16:creationId xmlns:a16="http://schemas.microsoft.com/office/drawing/2014/main" id="{C2BF3449-7626-43E2-99A4-B272790B3467}"/>
              </a:ext>
            </a:extLst>
          </p:cNvPr>
          <p:cNvPicPr>
            <a:picLocks noChangeAspect="1"/>
          </p:cNvPicPr>
          <p:nvPr/>
        </p:nvPicPr>
        <p:blipFill>
          <a:blip r:embed="rId2" cstate="print">
            <a:extLst>
              <a:ext uri="{28A0092B-C50C-407E-A947-70E740481C1C}">
                <a14:useLocalDpi xmlns:a14="http://schemas.microsoft.com/office/drawing/2010/main" val="0"/>
              </a:ext>
            </a:extLst>
          </a:blip>
          <a:srcRect l="24028"/>
          <a:stretch>
            <a:fillRect/>
          </a:stretch>
        </p:blipFill>
        <p:spPr bwMode="auto">
          <a:xfrm>
            <a:off x="0" y="0"/>
            <a:ext cx="9212826" cy="690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753A0C5-C3EC-45CA-B5F2-C63F1C5BCD99}"/>
              </a:ext>
            </a:extLst>
          </p:cNvPr>
          <p:cNvSpPr>
            <a:spLocks noGrp="1"/>
          </p:cNvSpPr>
          <p:nvPr>
            <p:ph type="title"/>
          </p:nvPr>
        </p:nvSpPr>
        <p:spPr>
          <a:xfrm>
            <a:off x="0" y="0"/>
            <a:ext cx="9144000" cy="1981200"/>
          </a:xfrm>
          <a:effectLst/>
        </p:spPr>
        <p:txBody>
          <a:bodyPr/>
          <a:lstStyle/>
          <a:p>
            <a:pPr rtl="1"/>
            <a:r>
              <a:rPr lang="ar-JO" altLang="en-US" dirty="0">
                <a:effectLst>
                  <a:outerShdw blurRad="38100" dist="38100" dir="2700000" algn="tl">
                    <a:srgbClr val="000000"/>
                  </a:outerShdw>
                </a:effectLst>
                <a:ea typeface="ＭＳ Ｐゴシック" panose="020B0600070205080204" pitchFamily="34" charset="-128"/>
              </a:rPr>
              <a:t>3. إدعاء يسوع بأنه مصدر الحياة الوحيد </a:t>
            </a:r>
            <a:br>
              <a:rPr lang="ar-JO" altLang="en-US" dirty="0">
                <a:effectLst>
                  <a:outerShdw blurRad="38100" dist="38100" dir="2700000" algn="tl">
                    <a:srgbClr val="000000"/>
                  </a:outerShdw>
                </a:effectLst>
                <a:ea typeface="ＭＳ Ｐゴシック" panose="020B0600070205080204" pitchFamily="34" charset="-128"/>
              </a:rPr>
            </a:br>
            <a:r>
              <a:rPr lang="ar-JO" altLang="en-US" dirty="0">
                <a:effectLst>
                  <a:outerShdw blurRad="38100" dist="38100" dir="2700000" algn="tl">
                    <a:srgbClr val="000000"/>
                  </a:outerShdw>
                </a:effectLst>
                <a:ea typeface="ＭＳ Ｐゴシック" panose="020B0600070205080204" pitchFamily="34" charset="-128"/>
              </a:rPr>
              <a:t>يتطلب </a:t>
            </a:r>
            <a:r>
              <a:rPr lang="ar-JO" altLang="en-US" dirty="0">
                <a:solidFill>
                  <a:srgbClr val="FFFF00"/>
                </a:solidFill>
                <a:effectLst>
                  <a:outerShdw blurRad="38100" dist="38100" dir="2700000" algn="tl">
                    <a:srgbClr val="000000"/>
                  </a:outerShdw>
                </a:effectLst>
                <a:ea typeface="ＭＳ Ｐゴシック" panose="020B0600070205080204" pitchFamily="34" charset="-128"/>
              </a:rPr>
              <a:t>قرار</a:t>
            </a:r>
            <a:br>
              <a:rPr lang="ar-JO" altLang="en-US" dirty="0">
                <a:effectLst>
                  <a:outerShdw blurRad="38100" dist="38100" dir="2700000" algn="tl">
                    <a:srgbClr val="000000"/>
                  </a:outerShdw>
                </a:effectLst>
                <a:ea typeface="ＭＳ Ｐゴシック" panose="020B0600070205080204" pitchFamily="34" charset="-128"/>
              </a:rPr>
            </a:br>
            <a:r>
              <a:rPr lang="ar-JO" altLang="en-US" dirty="0">
                <a:effectLst>
                  <a:outerShdw blurRad="38100" dist="38100" dir="2700000" algn="tl">
                    <a:srgbClr val="000000"/>
                  </a:outerShdw>
                </a:effectLst>
                <a:ea typeface="ＭＳ Ｐゴシック" panose="020B0600070205080204" pitchFamily="34" charset="-128"/>
              </a:rPr>
              <a:t>(6: 60-71)</a:t>
            </a:r>
            <a:endParaRPr lang="en-US" altLang="en-US"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27756788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8293" name="Rectangle 5">
            <a:extLst>
              <a:ext uri="{FF2B5EF4-FFF2-40B4-BE49-F238E27FC236}">
                <a16:creationId xmlns:a16="http://schemas.microsoft.com/office/drawing/2014/main" id="{8705B255-C826-4DBC-9890-BC1488A02369}"/>
              </a:ext>
            </a:extLst>
          </p:cNvPr>
          <p:cNvSpPr>
            <a:spLocks noChangeArrowheads="1"/>
          </p:cNvSpPr>
          <p:nvPr/>
        </p:nvSpPr>
        <p:spPr bwMode="auto">
          <a:xfrm>
            <a:off x="0" y="152648"/>
            <a:ext cx="9156700" cy="76944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rgbClr val="FFFFFF"/>
                </a:solidFill>
                <a:latin typeface="Apple Butter" pitchFamily="2" charset="0"/>
              </a:rPr>
              <a:t>هجر التلاميذ ليسوع (61-71)</a:t>
            </a:r>
            <a:r>
              <a:rPr kumimoji="0" lang="en-US" altLang="en-US" sz="4400" b="1" i="0" u="none" strike="noStrike" kern="1200" cap="none" spc="0" normalizeH="0" baseline="0" noProof="0" dirty="0">
                <a:ln>
                  <a:noFill/>
                </a:ln>
                <a:solidFill>
                  <a:srgbClr val="FFFFFF"/>
                </a:solidFill>
                <a:effectLst/>
                <a:uLnTx/>
                <a:uFillTx/>
                <a:latin typeface="Apple Butter" pitchFamily="2" charset="0"/>
                <a:ea typeface="ＭＳ Ｐゴシック" panose="020B0600070205080204" pitchFamily="34" charset="-128"/>
                <a:cs typeface="+mn-cs"/>
              </a:rPr>
              <a:t> </a:t>
            </a:r>
          </a:p>
        </p:txBody>
      </p:sp>
      <p:sp>
        <p:nvSpPr>
          <p:cNvPr id="81924" name="Rectangle 7">
            <a:extLst>
              <a:ext uri="{FF2B5EF4-FFF2-40B4-BE49-F238E27FC236}">
                <a16:creationId xmlns:a16="http://schemas.microsoft.com/office/drawing/2014/main" id="{DEA8538F-A28B-4545-B516-EA2C04A87999}"/>
              </a:ext>
            </a:extLst>
          </p:cNvPr>
          <p:cNvSpPr>
            <a:spLocks noGrp="1" noChangeArrowheads="1"/>
          </p:cNvSpPr>
          <p:nvPr>
            <p:ph type="title"/>
          </p:nvPr>
        </p:nvSpPr>
        <p:spPr>
          <a:xfrm>
            <a:off x="381000" y="7162800"/>
            <a:ext cx="3048000" cy="381000"/>
          </a:xfrm>
        </p:spPr>
        <p:txBody>
          <a:bodyPr/>
          <a:lstStyle/>
          <a:p>
            <a:pPr eaLnBrk="1" hangingPunct="1">
              <a:defRPr/>
            </a:pPr>
            <a:r>
              <a:rPr lang="en-US" sz="1600" dirty="0">
                <a:solidFill>
                  <a:srgbClr val="FFFF00"/>
                </a:solidFill>
              </a:rPr>
              <a:t>Disciples desert Jesus (60-71)</a:t>
            </a:r>
          </a:p>
        </p:txBody>
      </p:sp>
      <p:pic>
        <p:nvPicPr>
          <p:cNvPr id="121860" name="Picture 4" descr="Disciples desert Jesus.jpg">
            <a:extLst>
              <a:ext uri="{FF2B5EF4-FFF2-40B4-BE49-F238E27FC236}">
                <a16:creationId xmlns:a16="http://schemas.microsoft.com/office/drawing/2014/main" id="{A5AC877E-B3A9-411A-8A35-1B88D402EB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130300"/>
            <a:ext cx="91440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3A243F7-E61A-448D-BE76-022827BC4B57}"/>
              </a:ext>
            </a:extLst>
          </p:cNvPr>
          <p:cNvSpPr txBox="1"/>
          <p:nvPr/>
        </p:nvSpPr>
        <p:spPr>
          <a:xfrm>
            <a:off x="1524000" y="4038600"/>
            <a:ext cx="6172200" cy="2554545"/>
          </a:xfrm>
          <a:prstGeom prst="rect">
            <a:avLst/>
          </a:prstGeom>
          <a:noFill/>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من هذا الوقت رجع كثيرون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من تلاميذه</a:t>
            </a:r>
            <a:r>
              <a:rPr kumimoji="0" lang="ar-JO" altLang="en-US" sz="4000" b="1"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 إلى الوراء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و لم يعودوا يمشون معه</a:t>
            </a:r>
            <a:b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يوحنا 6: 66</a:t>
            </a: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spTree>
    <p:extLst>
      <p:ext uri="{BB962C8B-B14F-4D97-AF65-F5344CB8AC3E}">
        <p14:creationId xmlns:p14="http://schemas.microsoft.com/office/powerpoint/2010/main" val="915374895"/>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68293"/>
                                        </p:tgtEl>
                                        <p:attrNameLst>
                                          <p:attrName>style.visibility</p:attrName>
                                        </p:attrNameLst>
                                      </p:cBhvr>
                                      <p:to>
                                        <p:strVal val="visible"/>
                                      </p:to>
                                    </p:set>
                                    <p:anim calcmode="discrete" valueType="clr">
                                      <p:cBhvr override="childStyle">
                                        <p:cTn id="7" dur="80"/>
                                        <p:tgtEl>
                                          <p:spTgt spid="26829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8293"/>
                                        </p:tgtEl>
                                        <p:attrNameLst>
                                          <p:attrName>fillcolor</p:attrName>
                                        </p:attrNameLst>
                                      </p:cBhvr>
                                      <p:tavLst>
                                        <p:tav tm="0">
                                          <p:val>
                                            <p:clrVal>
                                              <a:schemeClr val="accent2"/>
                                            </p:clrVal>
                                          </p:val>
                                        </p:tav>
                                        <p:tav tm="50000">
                                          <p:val>
                                            <p:clrVal>
                                              <a:schemeClr val="hlink"/>
                                            </p:clrVal>
                                          </p:val>
                                        </p:tav>
                                      </p:tavLst>
                                    </p:anim>
                                    <p:set>
                                      <p:cBhvr>
                                        <p:cTn id="9" dur="80"/>
                                        <p:tgtEl>
                                          <p:spTgt spid="26829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38DA-0295-45DD-B11A-285FD0FE246A}"/>
              </a:ext>
            </a:extLst>
          </p:cNvPr>
          <p:cNvSpPr>
            <a:spLocks noGrp="1"/>
          </p:cNvSpPr>
          <p:nvPr>
            <p:ph type="title"/>
          </p:nvPr>
        </p:nvSpPr>
        <p:spPr>
          <a:xfrm>
            <a:off x="0" y="0"/>
            <a:ext cx="9144000" cy="1679575"/>
          </a:xfrm>
        </p:spPr>
        <p:txBody>
          <a:bodyPr/>
          <a:lstStyle/>
          <a:p>
            <a:pPr rtl="1"/>
            <a:r>
              <a:rPr lang="ar-JO" altLang="en-US" sz="3600" dirty="0">
                <a:effectLst>
                  <a:outerShdw blurRad="38100" dist="38100" dir="2700000" algn="tl">
                    <a:srgbClr val="000000"/>
                  </a:outerShdw>
                </a:effectLst>
                <a:ea typeface="ＭＳ Ｐゴシック" panose="020B0600070205080204" pitchFamily="34" charset="-128"/>
              </a:rPr>
              <a:t>بقي الإثنا عشر لأن 11 منهم آمنوا أنه ابن الله </a:t>
            </a:r>
            <a:br>
              <a:rPr lang="ar-JO" altLang="en-US" sz="3600" dirty="0">
                <a:effectLst>
                  <a:outerShdw blurRad="38100" dist="38100" dir="2700000" algn="tl">
                    <a:srgbClr val="000000"/>
                  </a:outerShdw>
                </a:effectLst>
                <a:ea typeface="ＭＳ Ｐゴシック" panose="020B0600070205080204" pitchFamily="34" charset="-128"/>
              </a:rPr>
            </a:br>
            <a:r>
              <a:rPr lang="ar-JO" altLang="en-US" sz="3600" dirty="0">
                <a:effectLst>
                  <a:outerShdw blurRad="38100" dist="38100" dir="2700000" algn="tl">
                    <a:srgbClr val="000000"/>
                  </a:outerShdw>
                </a:effectLst>
                <a:ea typeface="ＭＳ Ｐゴシック" panose="020B0600070205080204" pitchFamily="34" charset="-128"/>
              </a:rPr>
              <a:t>(6: 67-71)</a:t>
            </a:r>
            <a:endParaRPr lang="en-US" altLang="en-US" sz="3600" dirty="0">
              <a:effectLst>
                <a:outerShdw blurRad="38100" dist="38100" dir="2700000" algn="tl">
                  <a:srgbClr val="000000"/>
                </a:outerShdw>
              </a:effectLst>
              <a:ea typeface="ＭＳ Ｐゴシック" panose="020B0600070205080204" pitchFamily="34" charset="-128"/>
            </a:endParaRPr>
          </a:p>
        </p:txBody>
      </p:sp>
      <p:pic>
        <p:nvPicPr>
          <p:cNvPr id="123907" name="Picture 3" descr="To Whom Would We Go?.jpg">
            <a:extLst>
              <a:ext uri="{FF2B5EF4-FFF2-40B4-BE49-F238E27FC236}">
                <a16:creationId xmlns:a16="http://schemas.microsoft.com/office/drawing/2014/main" id="{BD6F8BB1-39C3-4FF0-AE4F-02954F032FD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79575"/>
            <a:ext cx="9144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87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282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 descr="Jesus walking away.jpg">
            <a:extLst>
              <a:ext uri="{FF2B5EF4-FFF2-40B4-BE49-F238E27FC236}">
                <a16:creationId xmlns:a16="http://schemas.microsoft.com/office/drawing/2014/main" id="{8321361B-F784-46CE-A4AF-36FCAC4E4D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86F8F39-B334-4342-AEC3-7011F8A100AE}"/>
              </a:ext>
            </a:extLst>
          </p:cNvPr>
          <p:cNvSpPr>
            <a:spLocks noGrp="1"/>
          </p:cNvSpPr>
          <p:nvPr>
            <p:ph type="title"/>
          </p:nvPr>
        </p:nvSpPr>
        <p:spPr>
          <a:xfrm>
            <a:off x="0" y="5486400"/>
            <a:ext cx="9144000" cy="1143000"/>
          </a:xfrm>
        </p:spPr>
        <p:txBody>
          <a:bodyPr/>
          <a:lstStyle/>
          <a:p>
            <a:pPr rtl="1"/>
            <a:r>
              <a:rPr lang="ar-JO" altLang="en-US" dirty="0">
                <a:effectLst>
                  <a:outerShdw blurRad="38100" dist="38100" dir="2700000" algn="tl">
                    <a:srgbClr val="000000"/>
                  </a:outerShdw>
                </a:effectLst>
                <a:ea typeface="ＭＳ Ｐゴシック" panose="020B0600070205080204" pitchFamily="34" charset="-128"/>
              </a:rPr>
              <a:t>الفكرة الرئيسية في يوحنا 6</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67D57719-D564-4BB2-ADD7-3AC25BA832B6}"/>
              </a:ext>
            </a:extLst>
          </p:cNvPr>
          <p:cNvSpPr>
            <a:spLocks noGrp="1"/>
          </p:cNvSpPr>
          <p:nvPr>
            <p:ph idx="1"/>
          </p:nvPr>
        </p:nvSpPr>
        <p:spPr>
          <a:xfrm>
            <a:off x="4953000" y="457200"/>
            <a:ext cx="3962400" cy="4114800"/>
          </a:xfrm>
          <a:effectLst/>
        </p:spPr>
        <p:txBody>
          <a:bodyPr/>
          <a:lstStyle/>
          <a:p>
            <a:pPr marL="93663" indent="-93663" algn="ctr" rtl="1">
              <a:buFontTx/>
              <a:buNone/>
            </a:pPr>
            <a:r>
              <a:rPr lang="ar-JO" altLang="en-US" sz="4400" dirty="0">
                <a:effectLst>
                  <a:outerShdw blurRad="38100" dist="38100" dir="2700000" algn="tl">
                    <a:srgbClr val="000000"/>
                  </a:outerShdw>
                </a:effectLst>
                <a:ea typeface="ＭＳ Ｐゴシック" panose="020B0600070205080204" pitchFamily="34" charset="-128"/>
              </a:rPr>
              <a:t>بما أن يسوع يمتلك </a:t>
            </a:r>
            <a:r>
              <a:rPr lang="ar-JO" altLang="en-US" sz="4400" dirty="0">
                <a:solidFill>
                  <a:srgbClr val="FFFF00"/>
                </a:solidFill>
                <a:effectLst>
                  <a:outerShdw blurRad="38100" dist="38100" dir="2700000" algn="tl">
                    <a:srgbClr val="000000"/>
                  </a:outerShdw>
                </a:effectLst>
                <a:ea typeface="ＭＳ Ｐゴシック" panose="020B0600070205080204" pitchFamily="34" charset="-128"/>
              </a:rPr>
              <a:t>سلطة على الخليقة</a:t>
            </a:r>
          </a:p>
          <a:p>
            <a:pPr marL="93663" indent="-93663" algn="ctr" rtl="1">
              <a:buFontTx/>
              <a:buNone/>
            </a:pPr>
            <a:r>
              <a:rPr lang="ar-JO" altLang="en-US" sz="4400" dirty="0">
                <a:effectLst>
                  <a:outerShdw blurRad="38100" dist="38100" dir="2700000" algn="tl">
                    <a:srgbClr val="000000"/>
                  </a:outerShdw>
                </a:effectLst>
                <a:ea typeface="ＭＳ Ｐゴシック" panose="020B0600070205080204" pitchFamily="34" charset="-128"/>
              </a:rPr>
              <a:t>ثق به ليعطيك </a:t>
            </a:r>
          </a:p>
          <a:p>
            <a:pPr marL="93663" indent="-93663" algn="ctr" rtl="1">
              <a:buFontTx/>
              <a:buNone/>
            </a:pPr>
            <a:r>
              <a:rPr lang="ar-JO" altLang="en-US" sz="4400" dirty="0">
                <a:effectLst>
                  <a:outerShdw blurRad="38100" dist="38100" dir="2700000" algn="tl">
                    <a:srgbClr val="000000"/>
                  </a:outerShdw>
                </a:effectLst>
                <a:ea typeface="ＭＳ Ｐゴシック" panose="020B0600070205080204" pitchFamily="34" charset="-128"/>
              </a:rPr>
              <a:t>حياة أبدية</a:t>
            </a:r>
            <a:r>
              <a:rPr lang="ar-SA" altLang="en-US" sz="4400" dirty="0">
                <a:effectLst>
                  <a:outerShdw blurRad="38100" dist="38100" dir="2700000" algn="tl">
                    <a:srgbClr val="000000"/>
                  </a:outerShdw>
                </a:effectLst>
                <a:ea typeface="ＭＳ Ｐゴシック" panose="020B0600070205080204" pitchFamily="34" charset="-128"/>
              </a:rPr>
              <a:t>.</a:t>
            </a:r>
            <a:endParaRPr lang="en-US" altLang="en-US" sz="4400"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35501587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9FD6-5980-4311-9A50-93175A61F1C5}"/>
              </a:ext>
            </a:extLst>
          </p:cNvPr>
          <p:cNvSpPr>
            <a:spLocks noGrp="1"/>
          </p:cNvSpPr>
          <p:nvPr>
            <p:ph type="title"/>
          </p:nvPr>
        </p:nvSpPr>
        <p:spPr>
          <a:xfrm>
            <a:off x="0" y="152400"/>
            <a:ext cx="9144000" cy="1143000"/>
          </a:xfrm>
        </p:spPr>
        <p:txBody>
          <a:bodyPr/>
          <a:lstStyle/>
          <a:p>
            <a:r>
              <a:rPr lang="ar-JO" altLang="en-US" dirty="0">
                <a:effectLst>
                  <a:outerShdw blurRad="38100" dist="38100" dir="2700000" algn="tl">
                    <a:srgbClr val="000000"/>
                  </a:outerShdw>
                </a:effectLst>
                <a:ea typeface="ＭＳ Ｐゴシック" panose="020B0600070205080204" pitchFamily="34" charset="-128"/>
              </a:rPr>
              <a:t>عدم الإيمان؟</a:t>
            </a:r>
            <a:endParaRPr lang="en-US" altLang="en-US" dirty="0">
              <a:effectLst>
                <a:outerShdw blurRad="38100" dist="38100" dir="2700000" algn="tl">
                  <a:srgbClr val="000000"/>
                </a:outerShdw>
              </a:effectLst>
              <a:ea typeface="ＭＳ Ｐゴシック" panose="020B0600070205080204" pitchFamily="34" charset="-128"/>
            </a:endParaRPr>
          </a:p>
        </p:txBody>
      </p:sp>
      <p:pic>
        <p:nvPicPr>
          <p:cNvPr id="125955" name="Picture 3" descr="Synagogue men.jpg">
            <a:extLst>
              <a:ext uri="{FF2B5EF4-FFF2-40B4-BE49-F238E27FC236}">
                <a16:creationId xmlns:a16="http://schemas.microsoft.com/office/drawing/2014/main" id="{0A99663F-E543-415E-9FBF-4D2B7BEE2A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25600"/>
            <a:ext cx="91440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7000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DB0E9-59BD-4BB0-ACC1-C60DD4E396E3}"/>
              </a:ext>
            </a:extLst>
          </p:cNvPr>
          <p:cNvSpPr>
            <a:spLocks noGrp="1"/>
          </p:cNvSpPr>
          <p:nvPr>
            <p:ph type="title"/>
          </p:nvPr>
        </p:nvSpPr>
        <p:spPr>
          <a:xfrm>
            <a:off x="0" y="228600"/>
            <a:ext cx="9144000" cy="1143000"/>
          </a:xfrm>
        </p:spPr>
        <p:txBody>
          <a:bodyPr/>
          <a:lstStyle/>
          <a:p>
            <a:r>
              <a:rPr lang="ar-JO" altLang="en-US" dirty="0">
                <a:effectLst>
                  <a:outerShdw blurRad="38100" dist="38100" dir="2700000" algn="tl">
                    <a:srgbClr val="000000"/>
                  </a:outerShdw>
                </a:effectLst>
                <a:ea typeface="ＭＳ Ｐゴシック" panose="020B0600070205080204" pitchFamily="34" charset="-128"/>
              </a:rPr>
              <a:t>أم الإيمان؟</a:t>
            </a:r>
            <a:br>
              <a:rPr lang="en-US" altLang="en-US" dirty="0">
                <a:effectLst>
                  <a:outerShdw blurRad="38100" dist="38100" dir="2700000" algn="tl">
                    <a:srgbClr val="000000"/>
                  </a:outerShdw>
                </a:effectLst>
                <a:ea typeface="ＭＳ Ｐゴシック" panose="020B0600070205080204" pitchFamily="34" charset="-128"/>
              </a:rPr>
            </a:br>
            <a:r>
              <a:rPr lang="ar-JO" altLang="en-US" dirty="0">
                <a:effectLst>
                  <a:outerShdw blurRad="38100" dist="38100" dir="2700000" algn="tl">
                    <a:srgbClr val="000000"/>
                  </a:outerShdw>
                </a:effectLst>
                <a:ea typeface="ＭＳ Ｐゴシック" panose="020B0600070205080204" pitchFamily="34" charset="-128"/>
              </a:rPr>
              <a:t>أنت قدوس الله</a:t>
            </a:r>
            <a:endParaRPr lang="en-US" altLang="en-US" dirty="0">
              <a:effectLst>
                <a:outerShdw blurRad="38100" dist="38100" dir="2700000" algn="tl">
                  <a:srgbClr val="000000"/>
                </a:outerShdw>
              </a:effectLst>
              <a:ea typeface="ＭＳ Ｐゴシック" panose="020B0600070205080204" pitchFamily="34" charset="-128"/>
            </a:endParaRPr>
          </a:p>
        </p:txBody>
      </p:sp>
      <p:pic>
        <p:nvPicPr>
          <p:cNvPr id="126979" name="Picture 4" descr="You are the holy one.jpg">
            <a:extLst>
              <a:ext uri="{FF2B5EF4-FFF2-40B4-BE49-F238E27FC236}">
                <a16:creationId xmlns:a16="http://schemas.microsoft.com/office/drawing/2014/main" id="{78C7DF15-FD78-4D20-BF48-4005F6F8D2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7553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C73350-43FF-4DBC-80C0-0521C83636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ح. تعليمات بخصوص النجاسة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79</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15: 1-20، مرقس 7: 1-23، يوحنا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1</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يدرب المسيح التلاميذ عن مصدر النجاسة الحقيقي في الداخل ليعلن كيف يكسر الفريسيون الناموس بتقاليدهم في نجاستهم بسبب حالتهم القلبية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45389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15498-7555-4B1E-8534-AD723A82DA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خ. استقبال في صور وصيدون</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15: 21-28، مرقس 7: 24-30</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شفاء ابنة المرأة الكنعانية المسكونة بالشياطين يعلم المسيح تلاميذه أنه بينما كان من المبكر للأمم أن يستقبلوا بركات الملكوت حتى تتوب إسرائيل فيمكن تسديد الحاجات الشخصية من خلال الإيمان الفردي بشخصه</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3056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7" name="Picture 1" descr="Picture 1"/>
          <p:cNvPicPr>
            <a:picLocks noChangeAspect="1"/>
          </p:cNvPicPr>
          <p:nvPr/>
        </p:nvPicPr>
        <p:blipFill>
          <a:blip r:embed="rId2" cstate="print"/>
          <a:stretch>
            <a:fillRect/>
          </a:stretch>
        </p:blipFill>
        <p:spPr>
          <a:xfrm>
            <a:off x="0" y="139"/>
            <a:ext cx="9145117" cy="6858839"/>
          </a:xfrm>
          <a:prstGeom prst="rect">
            <a:avLst/>
          </a:prstGeom>
          <a:ln w="12700">
            <a:miter lim="400000"/>
          </a:ln>
        </p:spPr>
      </p:pic>
      <p:sp>
        <p:nvSpPr>
          <p:cNvPr id="6018" name="TextBox 2"/>
          <p:cNvSpPr txBox="1"/>
          <p:nvPr/>
        </p:nvSpPr>
        <p:spPr>
          <a:xfrm>
            <a:off x="245752" y="4437112"/>
            <a:ext cx="8852597" cy="646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52" tIns="45652" rIns="45652" bIns="45652">
            <a:spAutoFit/>
          </a:bodyPr>
          <a:lstStyle/>
          <a:p>
            <a:pPr marL="0" marR="0" lvl="0" indent="0" algn="r" defTabSz="913499" rtl="1" eaLnBrk="1" fontAlgn="auto" latinLnBrk="0" hangingPunct="0">
              <a:lnSpc>
                <a:spcPct val="100000"/>
              </a:lnSpc>
              <a:spcBef>
                <a:spcPts val="0"/>
              </a:spcBef>
              <a:spcAft>
                <a:spcPts val="0"/>
              </a:spcAft>
              <a:buClrTx/>
              <a:buSzTx/>
              <a:buFontTx/>
              <a:buNone/>
              <a:tabLst/>
              <a:defRPr sz="3600" b="1">
                <a:solidFill>
                  <a:srgbClr val="6BCBF4"/>
                </a:solidFill>
                <a:effectLst>
                  <a:outerShdw blurRad="50800" dist="88900" dir="2700000" rotWithShape="0">
                    <a:srgbClr val="000000"/>
                  </a:outerShdw>
                </a:effectLst>
              </a:defRPr>
            </a:pPr>
            <a:r>
              <a:rPr kumimoji="0" lang="ar-JO" sz="3600" b="1" i="0" u="none" strike="noStrike" kern="0" cap="none" spc="0" normalizeH="0" baseline="0" noProof="0" dirty="0">
                <a:ln>
                  <a:noFill/>
                </a:ln>
                <a:solidFill>
                  <a:srgbClr val="6BCBF4"/>
                </a:solidFill>
                <a:effectLst>
                  <a:outerShdw blurRad="50800" dist="88900" dir="2700000" rotWithShape="0">
                    <a:srgbClr val="000000"/>
                  </a:outerShdw>
                </a:effectLst>
                <a:uLnTx/>
                <a:uFillTx/>
                <a:latin typeface="Arial" panose="020B0604020202020204" pitchFamily="34" charset="0"/>
                <a:cs typeface="Arial" panose="020B0604020202020204" pitchFamily="34" charset="0"/>
                <a:sym typeface="Arial"/>
              </a:rPr>
              <a:t>امرأة فينيقية سورية تطلب من يسوع المساعدة</a:t>
            </a:r>
            <a:endParaRPr kumimoji="0" sz="3600" b="1" i="0" u="none" strike="noStrike" kern="0" cap="none" spc="0" normalizeH="0" baseline="0" noProof="0" dirty="0">
              <a:ln>
                <a:noFill/>
              </a:ln>
              <a:solidFill>
                <a:srgbClr val="6BCBF4"/>
              </a:solidFill>
              <a:effectLst>
                <a:outerShdw blurRad="50800" dist="88900" dir="2700000" rotWithShape="0">
                  <a:srgbClr val="000000"/>
                </a:outerShdw>
              </a:effectLst>
              <a:uLnTx/>
              <a:uFillTx/>
              <a:latin typeface="Arial" panose="020B0604020202020204" pitchFamily="34" charset="0"/>
              <a:cs typeface="Arial" panose="020B0604020202020204" pitchFamily="34" charset="0"/>
              <a:sym typeface="Arial"/>
            </a:endParaRPr>
          </a:p>
        </p:txBody>
      </p:sp>
      <p:pic>
        <p:nvPicPr>
          <p:cNvPr id="6019" name="Picture 2" descr="Picture 2"/>
          <p:cNvPicPr>
            <a:picLocks noChangeAspect="1"/>
          </p:cNvPicPr>
          <p:nvPr/>
        </p:nvPicPr>
        <p:blipFill>
          <a:blip r:embed="rId3" cstate="print"/>
          <a:stretch>
            <a:fillRect/>
          </a:stretch>
        </p:blipFill>
        <p:spPr>
          <a:xfrm>
            <a:off x="-1588" y="6064251"/>
            <a:ext cx="9182102" cy="866776"/>
          </a:xfrm>
          <a:prstGeom prst="rect">
            <a:avLst/>
          </a:prstGeom>
          <a:ln w="12700">
            <a:miter lim="400000"/>
          </a:ln>
        </p:spPr>
      </p:pic>
      <p:sp>
        <p:nvSpPr>
          <p:cNvPr id="6020" name="TextBox 3"/>
          <p:cNvSpPr txBox="1"/>
          <p:nvPr/>
        </p:nvSpPr>
        <p:spPr>
          <a:xfrm>
            <a:off x="245751" y="5517231"/>
            <a:ext cx="5193694" cy="582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52" tIns="45652" rIns="45652" bIns="45652">
            <a:spAutoFit/>
          </a:bodyPr>
          <a:lstStyle/>
          <a:p>
            <a:pPr marL="0" marR="0" lvl="0" indent="0" algn="l" defTabSz="913499" rtl="1" eaLnBrk="1" fontAlgn="auto" latinLnBrk="0" hangingPunct="0">
              <a:lnSpc>
                <a:spcPct val="100000"/>
              </a:lnSpc>
              <a:spcBef>
                <a:spcPts val="0"/>
              </a:spcBef>
              <a:spcAft>
                <a:spcPts val="0"/>
              </a:spcAft>
              <a:buClrTx/>
              <a:buSzTx/>
              <a:buFontTx/>
              <a:buNone/>
              <a:tabLst/>
              <a:defRPr sz="3100" b="1">
                <a:solidFill>
                  <a:srgbClr val="FFFFFF"/>
                </a:solidFill>
                <a:effectLst>
                  <a:outerShdw blurRad="50800" dist="88900" dir="2700000" rotWithShape="0">
                    <a:srgbClr val="000000"/>
                  </a:outerShdw>
                </a:effectLst>
              </a:defRPr>
            </a:pPr>
            <a:r>
              <a:rPr kumimoji="0" lang="ar-JO" sz="3100" b="1" i="0" u="none" strike="noStrike" kern="0" cap="none" spc="0" normalizeH="0" baseline="0" noProof="0" dirty="0">
                <a:ln>
                  <a:noFill/>
                </a:ln>
                <a:solidFill>
                  <a:srgbClr val="FFFFFF"/>
                </a:solidFill>
                <a:effectLst>
                  <a:outerShdw blurRad="50800" dist="88900" dir="2700000" rotWithShape="0">
                    <a:srgbClr val="000000"/>
                  </a:outerShdw>
                </a:effectLst>
                <a:uLnTx/>
                <a:uFillTx/>
                <a:latin typeface="Arial" panose="020B0604020202020204" pitchFamily="34" charset="0"/>
                <a:cs typeface="Arial" panose="020B0604020202020204" pitchFamily="34" charset="0"/>
                <a:sym typeface="Arial"/>
              </a:rPr>
              <a:t>مرقس 7: 24-30</a:t>
            </a:r>
            <a:endParaRPr kumimoji="0" sz="3100" b="1" i="0" u="none" strike="noStrike" kern="0" cap="none" spc="0" normalizeH="0" baseline="0" noProof="0" dirty="0">
              <a:ln>
                <a:noFill/>
              </a:ln>
              <a:solidFill>
                <a:srgbClr val="FFFFFF"/>
              </a:solidFill>
              <a:effectLst>
                <a:outerShdw blurRad="50800" dist="88900" dir="2700000" rotWithShape="0">
                  <a:srgbClr val="000000"/>
                </a:outerShdw>
              </a:effectLst>
              <a:uLnTx/>
              <a:uFillTx/>
              <a:latin typeface="Arial" panose="020B0604020202020204" pitchFamily="34" charset="0"/>
              <a:cs typeface="Arial" panose="020B0604020202020204" pitchFamily="34" charset="0"/>
              <a:sym typeface="Arial"/>
            </a:endParaRPr>
          </a:p>
        </p:txBody>
      </p:sp>
      <p:grpSp>
        <p:nvGrpSpPr>
          <p:cNvPr id="12" name="Group 11">
            <a:extLst>
              <a:ext uri="{FF2B5EF4-FFF2-40B4-BE49-F238E27FC236}">
                <a16:creationId xmlns:a16="http://schemas.microsoft.com/office/drawing/2014/main" id="{09F63A17-3EA1-455E-C64D-A9DB9C49A197}"/>
              </a:ext>
            </a:extLst>
          </p:cNvPr>
          <p:cNvGrpSpPr/>
          <p:nvPr/>
        </p:nvGrpSpPr>
        <p:grpSpPr>
          <a:xfrm>
            <a:off x="245751" y="260648"/>
            <a:ext cx="2660102" cy="1551664"/>
            <a:chOff x="5508104" y="620689"/>
            <a:chExt cx="2660102" cy="1551664"/>
          </a:xfrm>
        </p:grpSpPr>
        <p:grpSp>
          <p:nvGrpSpPr>
            <p:cNvPr id="13" name="Group 12">
              <a:extLst>
                <a:ext uri="{FF2B5EF4-FFF2-40B4-BE49-F238E27FC236}">
                  <a16:creationId xmlns:a16="http://schemas.microsoft.com/office/drawing/2014/main" id="{842327B6-C583-DE07-4EAD-6199292312A6}"/>
                </a:ext>
              </a:extLst>
            </p:cNvPr>
            <p:cNvGrpSpPr/>
            <p:nvPr/>
          </p:nvGrpSpPr>
          <p:grpSpPr>
            <a:xfrm>
              <a:off x="5508104" y="620689"/>
              <a:ext cx="2660102" cy="1394677"/>
              <a:chOff x="5508104" y="620689"/>
              <a:chExt cx="2660102" cy="1394677"/>
            </a:xfrm>
          </p:grpSpPr>
          <p:pic>
            <p:nvPicPr>
              <p:cNvPr id="15" name="Picture 1" descr="22_John_Baptist_Prison_JPEG_1024.jpg">
                <a:extLst>
                  <a:ext uri="{FF2B5EF4-FFF2-40B4-BE49-F238E27FC236}">
                    <a16:creationId xmlns:a16="http://schemas.microsoft.com/office/drawing/2014/main" id="{ED21A470-C4FE-B1C7-7A23-A422261A5569}"/>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6" name="Rectangle 15">
                <a:extLst>
                  <a:ext uri="{FF2B5EF4-FFF2-40B4-BE49-F238E27FC236}">
                    <a16:creationId xmlns:a16="http://schemas.microsoft.com/office/drawing/2014/main" id="{5A880CF6-E5F5-15BE-7361-9F7B42DD4CBD}"/>
                  </a:ext>
                </a:extLst>
              </p:cNvPr>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1" eaLnBrk="0"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sp>
          <p:nvSpPr>
            <p:cNvPr id="14" name="TextBox 13">
              <a:extLst>
                <a:ext uri="{FF2B5EF4-FFF2-40B4-BE49-F238E27FC236}">
                  <a16:creationId xmlns:a16="http://schemas.microsoft.com/office/drawing/2014/main" id="{F34EF88A-24F0-0409-DDEE-4E2CC2A6BC7D}"/>
                </a:ext>
              </a:extLst>
            </p:cNvPr>
            <p:cNvSpPr txBox="1"/>
            <p:nvPr/>
          </p:nvSpPr>
          <p:spPr>
            <a:xfrm>
              <a:off x="6804248" y="648153"/>
              <a:ext cx="1296144" cy="1524200"/>
            </a:xfrm>
            <a:prstGeom prst="rect">
              <a:avLst/>
            </a:prstGeom>
            <a:noFill/>
          </p:spPr>
          <p:txBody>
            <a:bodyPr wrap="square" rtlCol="0">
              <a:spAutoFit/>
            </a:bodyPr>
            <a:lstStyle/>
            <a:p>
              <a:pPr marL="0" marR="0" lvl="0" indent="0" algn="r" defTabSz="914400" rtl="1" eaLnBrk="0" fontAlgn="base" latinLnBrk="0" hangingPunct="1">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sym typeface="Arial"/>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sym typeface="Arial"/>
              </a:endParaRPr>
            </a:p>
          </p:txBody>
        </p:sp>
      </p:gr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7" name="Picture 1" descr="Picture 1"/>
          <p:cNvPicPr>
            <a:picLocks noChangeAspect="1"/>
          </p:cNvPicPr>
          <p:nvPr/>
        </p:nvPicPr>
        <p:blipFill>
          <a:blip r:embed="rId2" cstate="print"/>
          <a:stretch>
            <a:fillRect/>
          </a:stretch>
        </p:blipFill>
        <p:spPr>
          <a:xfrm>
            <a:off x="0" y="139"/>
            <a:ext cx="9145117" cy="6858839"/>
          </a:xfrm>
          <a:prstGeom prst="rect">
            <a:avLst/>
          </a:prstGeom>
          <a:ln w="12700">
            <a:miter lim="400000"/>
          </a:ln>
        </p:spPr>
      </p:pic>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9" name="Picture 1" descr="Picture 1"/>
          <p:cNvPicPr>
            <a:picLocks noChangeAspect="1"/>
          </p:cNvPicPr>
          <p:nvPr/>
        </p:nvPicPr>
        <p:blipFill>
          <a:blip r:embed="rId2" cstate="print"/>
          <a:stretch>
            <a:fillRect/>
          </a:stretch>
        </p:blipFill>
        <p:spPr>
          <a:xfrm>
            <a:off x="0" y="139"/>
            <a:ext cx="9145117" cy="6858839"/>
          </a:xfrm>
          <a:prstGeom prst="rect">
            <a:avLst/>
          </a:prstGeom>
          <a:ln w="12700">
            <a:miter lim="400000"/>
          </a:ln>
        </p:spPr>
      </p:pic>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 name="Picture 1" descr="Picture 1"/>
          <p:cNvPicPr>
            <a:picLocks noChangeAspect="1"/>
          </p:cNvPicPr>
          <p:nvPr/>
        </p:nvPicPr>
        <p:blipFill>
          <a:blip r:embed="rId2" cstate="print"/>
          <a:stretch>
            <a:fillRect/>
          </a:stretch>
        </p:blipFill>
        <p:spPr>
          <a:xfrm>
            <a:off x="0" y="139"/>
            <a:ext cx="9145117" cy="6858839"/>
          </a:xfrm>
          <a:prstGeom prst="rect">
            <a:avLst/>
          </a:prstGeom>
          <a:ln w="12700">
            <a:miter lim="400000"/>
          </a:ln>
        </p:spPr>
      </p:pic>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3" name="Picture 1" descr="Picture 1"/>
          <p:cNvPicPr>
            <a:picLocks noChangeAspect="1"/>
          </p:cNvPicPr>
          <p:nvPr/>
        </p:nvPicPr>
        <p:blipFill>
          <a:blip r:embed="rId2" cstate="print"/>
          <a:stretch>
            <a:fillRect/>
          </a:stretch>
        </p:blipFill>
        <p:spPr>
          <a:xfrm>
            <a:off x="0" y="139"/>
            <a:ext cx="9145117" cy="6858839"/>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8322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5" name="Picture 1" descr="Picture 1"/>
          <p:cNvPicPr>
            <a:picLocks noChangeAspect="1"/>
          </p:cNvPicPr>
          <p:nvPr/>
        </p:nvPicPr>
        <p:blipFill>
          <a:blip r:embed="rId2" cstate="print"/>
          <a:stretch>
            <a:fillRect/>
          </a:stretch>
        </p:blipFill>
        <p:spPr>
          <a:xfrm>
            <a:off x="0" y="139"/>
            <a:ext cx="9145117" cy="6858839"/>
          </a:xfrm>
          <a:prstGeom prst="rect">
            <a:avLst/>
          </a:prstGeom>
          <a:ln w="12700">
            <a:miter lim="400000"/>
          </a:ln>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7" name="Picture 1" descr="Picture 1"/>
          <p:cNvPicPr>
            <a:picLocks noChangeAspect="1"/>
          </p:cNvPicPr>
          <p:nvPr/>
        </p:nvPicPr>
        <p:blipFill>
          <a:blip r:embed="rId2" cstate="print"/>
          <a:stretch>
            <a:fillRect/>
          </a:stretch>
        </p:blipFill>
        <p:spPr>
          <a:xfrm>
            <a:off x="0" y="139"/>
            <a:ext cx="9145117" cy="6858839"/>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9" name="Picture 1" descr="Picture 1"/>
          <p:cNvPicPr>
            <a:picLocks noChangeAspect="1"/>
          </p:cNvPicPr>
          <p:nvPr/>
        </p:nvPicPr>
        <p:blipFill>
          <a:blip r:embed="rId2" cstate="print"/>
          <a:stretch>
            <a:fillRect/>
          </a:stretch>
        </p:blipFill>
        <p:spPr>
          <a:xfrm>
            <a:off x="0" y="139"/>
            <a:ext cx="9145117" cy="6858839"/>
          </a:xfrm>
          <a:prstGeom prst="rect">
            <a:avLst/>
          </a:prstGeom>
          <a:ln w="12700">
            <a:miter lim="400000"/>
          </a:ln>
        </p:spPr>
      </p:pic>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 name="Picture 1" descr="Picture 1"/>
          <p:cNvPicPr>
            <a:picLocks noChangeAspect="1"/>
          </p:cNvPicPr>
          <p:nvPr/>
        </p:nvPicPr>
        <p:blipFill>
          <a:blip r:embed="rId2" cstate="print"/>
          <a:stretch>
            <a:fillRect/>
          </a:stretch>
        </p:blipFill>
        <p:spPr>
          <a:xfrm>
            <a:off x="0" y="139"/>
            <a:ext cx="9145117" cy="6858839"/>
          </a:xfrm>
          <a:prstGeom prst="rect">
            <a:avLst/>
          </a:prstGeom>
          <a:ln w="12700">
            <a:miter lim="400000"/>
          </a:ln>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3" name="Picture 1" descr="Picture 1"/>
          <p:cNvPicPr>
            <a:picLocks noChangeAspect="1"/>
          </p:cNvPicPr>
          <p:nvPr/>
        </p:nvPicPr>
        <p:blipFill>
          <a:blip r:embed="rId2" cstate="print"/>
          <a:stretch>
            <a:fillRect/>
          </a:stretch>
        </p:blipFill>
        <p:spPr>
          <a:xfrm>
            <a:off x="0" y="139"/>
            <a:ext cx="9145117" cy="6858839"/>
          </a:xfrm>
          <a:prstGeom prst="rect">
            <a:avLst/>
          </a:prstGeom>
          <a:ln w="12700">
            <a:miter lim="400000"/>
          </a:ln>
        </p:spPr>
      </p:pic>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5" name="Picture 1" descr="Picture 1"/>
          <p:cNvPicPr>
            <a:picLocks noChangeAspect="1"/>
          </p:cNvPicPr>
          <p:nvPr/>
        </p:nvPicPr>
        <p:blipFill>
          <a:blip r:embed="rId2" cstate="print"/>
          <a:stretch>
            <a:fillRect/>
          </a:stretch>
        </p:blipFill>
        <p:spPr>
          <a:xfrm>
            <a:off x="0" y="139"/>
            <a:ext cx="9145117" cy="6858839"/>
          </a:xfrm>
          <a:prstGeom prst="rect">
            <a:avLst/>
          </a:prstGeom>
          <a:ln w="12700">
            <a:miter lim="400000"/>
          </a:ln>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7" name="Picture 1" descr="Picture 1"/>
          <p:cNvPicPr>
            <a:picLocks noChangeAspect="1"/>
          </p:cNvPicPr>
          <p:nvPr/>
        </p:nvPicPr>
        <p:blipFill>
          <a:blip r:embed="rId2" cstate="print"/>
          <a:stretch>
            <a:fillRect/>
          </a:stretch>
        </p:blipFill>
        <p:spPr>
          <a:xfrm>
            <a:off x="0" y="139"/>
            <a:ext cx="9145117" cy="6858839"/>
          </a:xfrm>
          <a:prstGeom prst="rect">
            <a:avLst/>
          </a:prstGeom>
          <a:ln w="12700">
            <a:miter lim="400000"/>
          </a:ln>
        </p:spPr>
      </p:pic>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 name="image3.jpeg" descr="image3.jpeg"/>
          <p:cNvPicPr>
            <a:picLocks noChangeAspect="1"/>
          </p:cNvPicPr>
          <p:nvPr/>
        </p:nvPicPr>
        <p:blipFill>
          <a:blip r:embed="rId2" cstate="print"/>
          <a:stretch>
            <a:fillRect/>
          </a:stretch>
        </p:blipFill>
        <p:spPr>
          <a:xfrm>
            <a:off x="-596" y="26265"/>
            <a:ext cx="9145117" cy="6859119"/>
          </a:xfrm>
          <a:prstGeom prst="rect">
            <a:avLst/>
          </a:prstGeom>
          <a:ln w="12700">
            <a:miter lim="400000"/>
          </a:ln>
        </p:spPr>
      </p:pic>
      <p:sp>
        <p:nvSpPr>
          <p:cNvPr id="6050" name="Shape 221"/>
          <p:cNvSpPr txBox="1">
            <a:spLocks noGrp="1"/>
          </p:cNvSpPr>
          <p:nvPr>
            <p:ph type="title"/>
          </p:nvPr>
        </p:nvSpPr>
        <p:spPr>
          <a:xfrm>
            <a:off x="-1" y="-3141"/>
            <a:ext cx="5724130" cy="623830"/>
          </a:xfrm>
          <a:prstGeom prst="rect">
            <a:avLst/>
          </a:prstGeom>
        </p:spPr>
        <p:txBody>
          <a:bodyPr lIns="32887" tIns="32887" rIns="32887" bIns="32887"/>
          <a:lstStyle>
            <a:lvl1pPr defTabSz="314884">
              <a:defRPr sz="2400" b="1"/>
            </a:lvl1pPr>
          </a:lstStyle>
          <a:p>
            <a:r>
              <a:rPr>
                <a:latin typeface="Arial" panose="020B0604020202020204" pitchFamily="34" charset="0"/>
                <a:cs typeface="Arial" panose="020B0604020202020204" pitchFamily="34" charset="0"/>
              </a:rPr>
              <a:t>استخدمت بإذن رسمي</a:t>
            </a:r>
          </a:p>
        </p:txBody>
      </p:sp>
      <p:sp>
        <p:nvSpPr>
          <p:cNvPr id="6051" name="Shape 222"/>
          <p:cNvSpPr/>
          <p:nvPr/>
        </p:nvSpPr>
        <p:spPr>
          <a:xfrm>
            <a:off x="395535" y="2448474"/>
            <a:ext cx="4968554" cy="69402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p>
        </p:txBody>
      </p:sp>
      <p:sp>
        <p:nvSpPr>
          <p:cNvPr id="6052" name="Shape 223"/>
          <p:cNvSpPr/>
          <p:nvPr/>
        </p:nvSpPr>
        <p:spPr>
          <a:xfrm>
            <a:off x="1187624"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متى</a:t>
            </a:r>
          </a:p>
        </p:txBody>
      </p:sp>
      <p:sp>
        <p:nvSpPr>
          <p:cNvPr id="6053" name="Shape 227"/>
          <p:cNvSpPr/>
          <p:nvPr/>
        </p:nvSpPr>
        <p:spPr>
          <a:xfrm>
            <a:off x="409443" y="3148439"/>
            <a:ext cx="4940739" cy="95410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400" b="1">
                <a:solidFill>
                  <a:srgbClr val="000000"/>
                </a:solidFill>
                <a:latin typeface="Times New Roman"/>
                <a:ea typeface="Times New Roman"/>
                <a:cs typeface="Times New Roman"/>
                <a:sym typeface="Times New Roman"/>
              </a:defRPr>
            </a:pP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هذه الصور غير مرخصة لإعادة استخدامها في الفيديو أو النشر أو الوسائط الأخرى</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لا يمكن إعادة توزيع الصور والملفات التي تم تنزيلها من خلال أي موقع ويب آخر غير </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أو استخدامها في أي سياق تؤدي فيه الرسالة المصاحبة إلى تقويض الإيمان المسيحي والإنجيل</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a:t>
            </a:r>
          </a:p>
        </p:txBody>
      </p:sp>
      <p:sp>
        <p:nvSpPr>
          <p:cNvPr id="6054" name="Shape 228"/>
          <p:cNvSpPr/>
          <p:nvPr/>
        </p:nvSpPr>
        <p:spPr>
          <a:xfrm>
            <a:off x="438919" y="4248515"/>
            <a:ext cx="4881786" cy="69402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p>
        </p:txBody>
      </p:sp>
      <p:grpSp>
        <p:nvGrpSpPr>
          <p:cNvPr id="6057" name="Shape 229"/>
          <p:cNvGrpSpPr/>
          <p:nvPr/>
        </p:nvGrpSpPr>
        <p:grpSpPr>
          <a:xfrm>
            <a:off x="1763688" y="5037421"/>
            <a:ext cx="2212729" cy="623827"/>
            <a:chOff x="0" y="0"/>
            <a:chExt cx="2212727" cy="623826"/>
          </a:xfrm>
        </p:grpSpPr>
        <p:sp>
          <p:nvSpPr>
            <p:cNvPr id="6055" name="Rectangle"/>
            <p:cNvSpPr/>
            <p:nvPr/>
          </p:nvSpPr>
          <p:spPr>
            <a:xfrm>
              <a:off x="0" y="-1"/>
              <a:ext cx="2212728" cy="623828"/>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solidFill>
                    <a:srgbClr val="000000"/>
                  </a:solidFill>
                  <a:latin typeface="Times New Roman"/>
                  <a:ea typeface="Times New Roman"/>
                  <a:cs typeface="Times New Roman"/>
                  <a:sym typeface="Times New Roman"/>
                </a:defRPr>
              </a:pPr>
              <a:endParaRPr kumimoji="0" sz="1000" b="0" i="0" u="none" strike="noStrike" kern="0" cap="none" spc="-10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056" name="Picture courtesy of BBM © All Rights Reserved.…"/>
            <p:cNvSpPr txBox="1"/>
            <p:nvPr/>
          </p:nvSpPr>
          <p:spPr>
            <a:xfrm>
              <a:off x="0" y="-1"/>
              <a:ext cx="2212728" cy="6238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887" tIns="32887" rIns="32887" bIns="32887" numCol="1"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Picture courtesy of BBM</a:t>
              </a:r>
              <a:b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www.bigbookmedia.com</a:t>
              </a:r>
            </a:p>
          </p:txBody>
        </p:sp>
      </p:grpSp>
      <p:pic>
        <p:nvPicPr>
          <p:cNvPr id="6058" name="Picture 1" descr="Picture 1"/>
          <p:cNvPicPr>
            <a:picLocks noChangeAspect="1"/>
          </p:cNvPicPr>
          <p:nvPr/>
        </p:nvPicPr>
        <p:blipFill>
          <a:blip r:embed="rId2" cstate="print"/>
          <a:stretch>
            <a:fillRect/>
          </a:stretch>
        </p:blipFill>
        <p:spPr>
          <a:xfrm>
            <a:off x="9252519" y="-1117"/>
            <a:ext cx="9145117" cy="6859118"/>
          </a:xfrm>
          <a:prstGeom prst="rect">
            <a:avLst/>
          </a:prstGeom>
          <a:ln w="12700">
            <a:miter lim="400000"/>
          </a:ln>
        </p:spPr>
      </p:pic>
      <p:sp>
        <p:nvSpPr>
          <p:cNvPr id="6059" name="Shape 223"/>
          <p:cNvSpPr/>
          <p:nvPr/>
        </p:nvSpPr>
        <p:spPr>
          <a:xfrm>
            <a:off x="2051719"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مرقس</a:t>
            </a:r>
          </a:p>
        </p:txBody>
      </p:sp>
      <p:sp>
        <p:nvSpPr>
          <p:cNvPr id="6060" name="Shape 223"/>
          <p:cNvSpPr/>
          <p:nvPr/>
        </p:nvSpPr>
        <p:spPr>
          <a:xfrm>
            <a:off x="2915816"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لوقا</a:t>
            </a:r>
          </a:p>
        </p:txBody>
      </p:sp>
      <p:sp>
        <p:nvSpPr>
          <p:cNvPr id="6061" name="Shape 223"/>
          <p:cNvSpPr/>
          <p:nvPr/>
        </p:nvSpPr>
        <p:spPr>
          <a:xfrm>
            <a:off x="3779911"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يوحنا</a:t>
            </a: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758C8F-00FE-45A9-A038-49D34CAFB0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د. استقبال في المدن العشر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81</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15: 29-38، مرقس 7: 31-8: 9أ</a:t>
            </a:r>
            <a:endParaRPr lang="en-GB"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من خلال شفاء الرجل الأصم الأبكم وإطعام أربعة آلاف من الأمم يوجه يسوع رجاله إلى ضرورة خدمة اليهود والأمم على السواء وعلى الرغم من عدم كفاءتهم للمهمة فإنهم يفعلون ذلك بقوته</a:t>
            </a:r>
          </a:p>
        </p:txBody>
      </p:sp>
    </p:spTree>
    <p:extLst>
      <p:ext uri="{BB962C8B-B14F-4D97-AF65-F5344CB8AC3E}">
        <p14:creationId xmlns:p14="http://schemas.microsoft.com/office/powerpoint/2010/main" val="2195033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6324600" y="1143000"/>
            <a:ext cx="2819400" cy="3352800"/>
          </a:xfrm>
        </p:spPr>
        <p:txBody>
          <a:bodyPr/>
          <a:lstStyle/>
          <a:p>
            <a:pPr algn="r" eaLnBrk="1" hangingPunct="1">
              <a:defRPr/>
            </a:pPr>
            <a:r>
              <a:rPr lang="ar-JO" dirty="0">
                <a:latin typeface="Arial" panose="020B0604020202020204" pitchFamily="34" charset="0"/>
                <a:cs typeface="Arial" panose="020B0604020202020204" pitchFamily="34" charset="0"/>
              </a:rPr>
              <a:t>شمال إسرائيل</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قيصرية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الجليل</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المدن العشر</a:t>
            </a:r>
            <a:endParaRPr lang="en-US" dirty="0">
              <a:latin typeface="Arial" panose="020B0604020202020204" pitchFamily="34" charset="0"/>
              <a:cs typeface="Arial" panose="020B0604020202020204" pitchFamily="34" charset="0"/>
            </a:endParaRPr>
          </a:p>
        </p:txBody>
      </p:sp>
      <p:pic>
        <p:nvPicPr>
          <p:cNvPr id="93186" name="Picture 3" descr="19 NT Politic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1438"/>
            <a:ext cx="6292850" cy="700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8964" name="Text Box 4"/>
          <p:cNvSpPr txBox="1">
            <a:spLocks noChangeArrowheads="1"/>
          </p:cNvSpPr>
          <p:nvPr/>
        </p:nvSpPr>
        <p:spPr bwMode="auto">
          <a:xfrm>
            <a:off x="8494713" y="73025"/>
            <a:ext cx="53091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mn-cs"/>
              </a:rPr>
              <a:t>85</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mn-cs"/>
            </a:endParaRPr>
          </a:p>
        </p:txBody>
      </p:sp>
      <p:sp>
        <p:nvSpPr>
          <p:cNvPr id="168965" name="Line 5"/>
          <p:cNvSpPr>
            <a:spLocks noChangeShapeType="1"/>
          </p:cNvSpPr>
          <p:nvPr/>
        </p:nvSpPr>
        <p:spPr bwMode="auto">
          <a:xfrm flipH="1" flipV="1">
            <a:off x="4114800" y="3886200"/>
            <a:ext cx="2286000" cy="3048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68965"/>
                                        </p:tgtEl>
                                        <p:attrNameLst>
                                          <p:attrName>style.visibility</p:attrName>
                                        </p:attrNameLst>
                                      </p:cBhvr>
                                      <p:to>
                                        <p:strVal val="visible"/>
                                      </p:to>
                                    </p:set>
                                    <p:animEffect transition="in" filter="wipe(right)">
                                      <p:cBhvr>
                                        <p:cTn id="7" dur="2000"/>
                                        <p:tgtEl>
                                          <p:spTgt spid="168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Post Modern">
  <a:themeElements>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fontScheme name="Post Modern">
      <a:majorFont>
        <a:latin typeface="Arial"/>
        <a:ea typeface="Arial"/>
        <a:cs typeface="Arial"/>
      </a:majorFont>
      <a:minorFont>
        <a:latin typeface="Helvetica"/>
        <a:ea typeface="Helvetica"/>
        <a:cs typeface="Helvetica"/>
      </a:minorFont>
    </a:fontScheme>
    <a:fmtScheme name="Post Moder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ED6"/>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2741</TotalTime>
  <Words>7013</Words>
  <Application>Microsoft Macintosh PowerPoint</Application>
  <PresentationFormat>On-screen Show (4:3)</PresentationFormat>
  <Paragraphs>1028</Paragraphs>
  <Slides>163</Slides>
  <Notes>89</Notes>
  <HiddenSlides>0</HiddenSlides>
  <MMClips>0</MMClips>
  <ScaleCrop>false</ScaleCrop>
  <HeadingPairs>
    <vt:vector size="6" baseType="variant">
      <vt:variant>
        <vt:lpstr>Fonts Used</vt:lpstr>
      </vt:variant>
      <vt:variant>
        <vt:i4>25</vt:i4>
      </vt:variant>
      <vt:variant>
        <vt:lpstr>Theme</vt:lpstr>
      </vt:variant>
      <vt:variant>
        <vt:i4>38</vt:i4>
      </vt:variant>
      <vt:variant>
        <vt:lpstr>Slide Titles</vt:lpstr>
      </vt:variant>
      <vt:variant>
        <vt:i4>163</vt:i4>
      </vt:variant>
    </vt:vector>
  </HeadingPairs>
  <TitlesOfParts>
    <vt:vector size="226" baseType="lpstr">
      <vt:lpstr>Adventure</vt:lpstr>
      <vt:lpstr>Apple Butter</vt:lpstr>
      <vt:lpstr>Gregs Other Hand</vt:lpstr>
      <vt:lpstr>IronMan</vt:lpstr>
      <vt:lpstr>j.d.</vt:lpstr>
      <vt:lpstr>ＭＳ Ｐゴシック</vt:lpstr>
      <vt:lpstr>system-ui</vt:lpstr>
      <vt:lpstr>Times</vt:lpstr>
      <vt:lpstr>Times Roman</vt:lpstr>
      <vt:lpstr>Arial</vt:lpstr>
      <vt:lpstr>Arial Narrow</vt:lpstr>
      <vt:lpstr>Avenir Black</vt:lpstr>
      <vt:lpstr>Bwgrki</vt:lpstr>
      <vt:lpstr>Calibri</vt:lpstr>
      <vt:lpstr>Calibri Light</vt:lpstr>
      <vt:lpstr>Chalkduster</vt:lpstr>
      <vt:lpstr>Comic Sans MS</vt:lpstr>
      <vt:lpstr>Gill Sans Ultra Bold</vt:lpstr>
      <vt:lpstr>Helvetica</vt:lpstr>
      <vt:lpstr>Helvetica Neue</vt:lpstr>
      <vt:lpstr>Lucida Grande</vt:lpstr>
      <vt:lpstr>Tahoma</vt:lpstr>
      <vt:lpstr>Times New Roman</vt:lpstr>
      <vt:lpstr>Trebuchet MS</vt:lpstr>
      <vt:lpstr>Wingdings</vt:lpstr>
      <vt:lpstr>Office Theme</vt:lpstr>
      <vt:lpstr>1_Office Theme</vt:lpstr>
      <vt:lpstr>5_Office Theme</vt:lpstr>
      <vt:lpstr>10_Blank Presentation</vt:lpstr>
      <vt:lpstr>2_Schmooze</vt:lpstr>
      <vt:lpstr>Expedition</vt:lpstr>
      <vt:lpstr>Blends</vt:lpstr>
      <vt:lpstr>Schmooze</vt:lpstr>
      <vt:lpstr>11_Default Design</vt:lpstr>
      <vt:lpstr>3_Orbit</vt:lpstr>
      <vt:lpstr>1_Default Design</vt:lpstr>
      <vt:lpstr>2_Default Design</vt:lpstr>
      <vt:lpstr>Default Design</vt:lpstr>
      <vt:lpstr>3_Default Design</vt:lpstr>
      <vt:lpstr>4_Default Design</vt:lpstr>
      <vt:lpstr>Gesture</vt:lpstr>
      <vt:lpstr>Soaring</vt:lpstr>
      <vt:lpstr>1_Soaring</vt:lpstr>
      <vt:lpstr>Blank Presentation</vt:lpstr>
      <vt:lpstr>MEADOW</vt:lpstr>
      <vt:lpstr>6_Default Design</vt:lpstr>
      <vt:lpstr>12_Default Design</vt:lpstr>
      <vt:lpstr>1_Ribbons</vt:lpstr>
      <vt:lpstr>Post Modern</vt:lpstr>
      <vt:lpstr>5_Default Design</vt:lpstr>
      <vt:lpstr>7_Office Theme</vt:lpstr>
      <vt:lpstr>7_Default Design</vt:lpstr>
      <vt:lpstr>2_Office Theme</vt:lpstr>
      <vt:lpstr>10_Office Theme</vt:lpstr>
      <vt:lpstr>4_Blank Presentation</vt:lpstr>
      <vt:lpstr>Shimmer</vt:lpstr>
      <vt:lpstr>17_Default Design</vt:lpstr>
      <vt:lpstr>Azure</vt:lpstr>
      <vt:lpstr>Balance</vt:lpstr>
      <vt:lpstr>1_Azure</vt:lpstr>
      <vt:lpstr>Fireball</vt:lpstr>
      <vt:lpstr>Ribbons</vt:lpstr>
      <vt:lpstr>1_Balance</vt:lpstr>
      <vt:lpstr>PowerPoint Presentation</vt:lpstr>
      <vt:lpstr>فترات عظيمة في حياة المسيح</vt:lpstr>
      <vt:lpstr>تقديم  الملك</vt:lpstr>
      <vt:lpstr>ملخص كتاب بنتيكوست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هل يستطيع يسوع إثبات ذلك؟</vt:lpstr>
      <vt:lpstr>اختراق الحمض النووي</vt:lpstr>
      <vt:lpstr>Howtoliveforever.net</vt:lpstr>
      <vt:lpstr>ادعاء مذهل</vt:lpstr>
      <vt:lpstr>Subject</vt:lpstr>
      <vt:lpstr>3 تحركات</vt:lpstr>
      <vt:lpstr>أظهر يسوع سلطته فوق موسى والخليقة (6: 1-21)</vt:lpstr>
      <vt:lpstr>Feeding the 5000</vt:lpstr>
      <vt:lpstr>الإطار</vt:lpstr>
      <vt:lpstr>Verse 5-7</vt:lpstr>
      <vt:lpstr>جمع كبير في مكان بعيد</vt:lpstr>
      <vt:lpstr>Verse 5-7</vt:lpstr>
      <vt:lpstr>Verse 5-7</vt:lpstr>
      <vt:lpstr>أندراوس كان مساعداً</vt:lpstr>
      <vt:lpstr>Verse 5-7</vt:lpstr>
      <vt:lpstr>Verse 9-11</vt:lpstr>
      <vt:lpstr>Verse 9-11</vt:lpstr>
      <vt:lpstr>تضاعف الخبز</vt:lpstr>
      <vt:lpstr>الجمع هو المفتاح</vt:lpstr>
      <vt:lpstr>فلما رأى الناس الآية التي صنعها يسوع قالوا</vt:lpstr>
      <vt:lpstr>نبوة عن نبي مقدمة من موسى (تث 18: 15)</vt:lpstr>
      <vt:lpstr>معجزات إنجيل يوحنا</vt:lpstr>
      <vt:lpstr>الكلمة المفتاحية الإيمان</vt:lpstr>
      <vt:lpstr>Verse 15</vt:lpstr>
      <vt:lpstr>ما الأمر؟</vt:lpstr>
      <vt:lpstr> أثبت يسوع نفسه  أنه أعظم من موسى كونه معطي  الحياة الأبدية  من خلال إطعام 5000 يهودي بطريقة معجزية  (6: 1-15)</vt:lpstr>
      <vt:lpstr>PowerPoint Presentation</vt:lpstr>
      <vt:lpstr>PowerPoint Presentation</vt:lpstr>
      <vt:lpstr>Walking on Water (16-24)</vt:lpstr>
      <vt:lpstr>شق موسى البحر</vt:lpstr>
      <vt:lpstr>مشى يسوع على البحر</vt:lpstr>
      <vt:lpstr>على الرغم من عدم أهليته في وقت لاحق،  إلا أن يسوع كان رائعًا في الفوز بسباق السباحة الأول  في مدرسته.</vt:lpstr>
      <vt:lpstr>يسوع: لا تخافوا أنا هو</vt:lpstr>
      <vt:lpstr>لا تخافوا أنا هنا (6: 20)</vt:lpstr>
      <vt:lpstr>لا تخافوا أنا هو (6: 20)</vt:lpstr>
      <vt:lpstr>عبارات أنا هو في يوحنا</vt:lpstr>
      <vt:lpstr>العليقة الملتهبة</vt:lpstr>
      <vt:lpstr>أعذار</vt:lpstr>
      <vt:lpstr>PowerPoint Presentation</vt:lpstr>
      <vt:lpstr>PowerPoint Presentation</vt:lpstr>
      <vt:lpstr>أظهر يسوع سلطته فوق موسى والخليقة      (6: 1-21)</vt:lpstr>
      <vt:lpstr>2. يشبع يسوع جوعنا الروحي من خلال منحنا حياة أبدية (6: 22-59).</vt:lpstr>
      <vt:lpstr>طعامين</vt:lpstr>
      <vt:lpstr>Verse 26</vt:lpstr>
      <vt:lpstr>Verse 27</vt:lpstr>
      <vt:lpstr>عملين</vt:lpstr>
      <vt:lpstr>خبزين</vt:lpstr>
      <vt:lpstr>نتيجتين</vt:lpstr>
      <vt:lpstr>3. إدعاء يسوع بأنه مصدر الحياة الوحيد  يتطلب قرار (6: 60-71)</vt:lpstr>
      <vt:lpstr>Disciples desert Jesus (60-71)</vt:lpstr>
      <vt:lpstr>بقي الإثنا عشر لأن 11 منهم آمنوا أنه ابن الله  (6: 67-71)</vt:lpstr>
      <vt:lpstr>الفكرة الرئيسية في يوحنا 6</vt:lpstr>
      <vt:lpstr>عدم الإيمان؟</vt:lpstr>
      <vt:lpstr>أم الإيمان؟ أنت قدوس الله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شمال إسرائيل قيصرية الجليل المدن العشر</vt:lpstr>
      <vt:lpstr>المدن اليونانية           في فلسطين</vt:lpstr>
      <vt:lpstr>PowerPoint Presentation</vt:lpstr>
      <vt:lpstr>طبرية على بحر الجليل</vt:lpstr>
      <vt:lpstr>PowerPoint Presentation</vt:lpstr>
      <vt:lpstr>PowerPoint Presentation</vt:lpstr>
      <vt:lpstr>PowerPoint Presentation</vt:lpstr>
      <vt:lpstr>PowerPoint Presentation</vt:lpstr>
      <vt:lpstr>س. كيف تغلب الله على التحيز الموجود في كنيسة أورشليم؟</vt:lpstr>
      <vt:lpstr>PowerPoint Presentation</vt:lpstr>
      <vt:lpstr>PowerPoint Presentation</vt:lpstr>
      <vt:lpstr>16: 13- 20: 34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التوقعات: إيليا، المسيح، المملكة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تسترد العلاقات؟</vt:lpstr>
      <vt:lpstr>1. (15-17) الطريقة التي يجب على الكنيسة أن تسترد من خلالها مؤمناً خاطئاً هي حفظ الأمر سرياً قدر الإمكان</vt:lpstr>
      <vt:lpstr> 2) (١٨-٢٠): السبب في قدرة الكنيسة على استعادة المؤمنين الضالين أو الاستمرار في السعي لإصلاحهم هو أنها تمد سلطة الله نفسه.</vt:lpstr>
      <vt:lpstr>فكرة تفسيرية : سبب أن الكنيسة يجب أن تسترد مؤمناً خاطئاً بشكل صحيح لأنها توسع سلطة الله</vt:lpstr>
      <vt:lpstr>The Point of Verses 15-17</vt:lpstr>
      <vt:lpstr>4 خطوات في  عملية الإسترداد الإلهي</vt:lpstr>
      <vt:lpstr>الخطوة 1 في الإسترداد تحدث إلى الشخص بنفسك</vt:lpstr>
      <vt:lpstr>Matthew's Relational Pillars</vt:lpstr>
      <vt:lpstr>Matthew's Relational Pillars</vt:lpstr>
      <vt:lpstr>الخطوة 2 في الإسترداد  خذ 1-2 آخرين معك</vt:lpstr>
      <vt:lpstr>الخطوة 3 في الإسترداد  اعرض الخطية على الكنيسة بالكامل</vt:lpstr>
      <vt:lpstr>الخطوة 4 في الإسترداد عامل الشخص كأنه غير مؤمن</vt:lpstr>
      <vt:lpstr>Sins Worthy of Discipline</vt:lpstr>
      <vt:lpstr>سؤالنا الثاني تم الإجابة عليه  في الأعداد 18-20: لماذا نسترد المؤمنين المخطئين  بشكل مناسب؟</vt:lpstr>
      <vt:lpstr>الفكرة في الأعداد 18-20</vt:lpstr>
      <vt:lpstr>لماذا التأديب؟ عندما نسعى لاسترداد شخص ما ....</vt:lpstr>
      <vt:lpstr>PowerPoint Presentation</vt:lpstr>
      <vt:lpstr>PowerPoint Presentation</vt:lpstr>
      <vt:lpstr>شخص مثير للجدل في يوحنا 1-6</vt:lpstr>
      <vt:lpstr>اضطهاد مدينة المسيح له</vt:lpstr>
      <vt:lpstr>اضطهاد مدينة المسيح له</vt:lpstr>
      <vt:lpstr>PowerPoint Presentation</vt:lpstr>
      <vt:lpstr>Black</vt:lpstr>
      <vt:lpstr>    حياة المسيحat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51</cp:revision>
  <dcterms:created xsi:type="dcterms:W3CDTF">2018-02-05T03:13:19Z</dcterms:created>
  <dcterms:modified xsi:type="dcterms:W3CDTF">2024-03-03T05:28:19Z</dcterms:modified>
</cp:coreProperties>
</file>