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9.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92" r:id="rId9"/>
    <p:sldMasterId id="2147483805" r:id="rId10"/>
    <p:sldMasterId id="2147483817" r:id="rId11"/>
    <p:sldMasterId id="2147483829" r:id="rId12"/>
    <p:sldMasterId id="2147483841" r:id="rId13"/>
    <p:sldMasterId id="2147483854" r:id="rId14"/>
    <p:sldMasterId id="2147483866" r:id="rId15"/>
    <p:sldMasterId id="2147483878" r:id="rId16"/>
    <p:sldMasterId id="2147483890" r:id="rId17"/>
    <p:sldMasterId id="2147483902" r:id="rId18"/>
    <p:sldMasterId id="2147483915" r:id="rId19"/>
    <p:sldMasterId id="2147483928" r:id="rId20"/>
    <p:sldMasterId id="2147483941" r:id="rId21"/>
    <p:sldMasterId id="2147483953" r:id="rId22"/>
    <p:sldMasterId id="2147483965" r:id="rId23"/>
    <p:sldMasterId id="2147483977" r:id="rId24"/>
    <p:sldMasterId id="2147483990" r:id="rId25"/>
    <p:sldMasterId id="2147484004" r:id="rId26"/>
    <p:sldMasterId id="2147484016" r:id="rId27"/>
    <p:sldMasterId id="2147484028" r:id="rId28"/>
    <p:sldMasterId id="2147484040" r:id="rId29"/>
    <p:sldMasterId id="2147484052" r:id="rId30"/>
  </p:sldMasterIdLst>
  <p:notesMasterIdLst>
    <p:notesMasterId r:id="rId222"/>
  </p:notesMasterIdLst>
  <p:sldIdLst>
    <p:sldId id="256" r:id="rId31"/>
    <p:sldId id="5344" r:id="rId32"/>
    <p:sldId id="5345" r:id="rId33"/>
    <p:sldId id="5339" r:id="rId34"/>
    <p:sldId id="5338" r:id="rId35"/>
    <p:sldId id="5347" r:id="rId36"/>
    <p:sldId id="5419" r:id="rId37"/>
    <p:sldId id="257" r:id="rId38"/>
    <p:sldId id="5748" r:id="rId39"/>
    <p:sldId id="5749" r:id="rId40"/>
    <p:sldId id="5750" r:id="rId41"/>
    <p:sldId id="5751" r:id="rId42"/>
    <p:sldId id="5752" r:id="rId43"/>
    <p:sldId id="5753" r:id="rId44"/>
    <p:sldId id="5754" r:id="rId45"/>
    <p:sldId id="5755" r:id="rId46"/>
    <p:sldId id="5756" r:id="rId47"/>
    <p:sldId id="5757" r:id="rId48"/>
    <p:sldId id="5758" r:id="rId49"/>
    <p:sldId id="5759" r:id="rId50"/>
    <p:sldId id="5760" r:id="rId51"/>
    <p:sldId id="5761" r:id="rId52"/>
    <p:sldId id="5762" r:id="rId53"/>
    <p:sldId id="258" r:id="rId54"/>
    <p:sldId id="276" r:id="rId55"/>
    <p:sldId id="268" r:id="rId56"/>
    <p:sldId id="269" r:id="rId57"/>
    <p:sldId id="270" r:id="rId58"/>
    <p:sldId id="259" r:id="rId59"/>
    <p:sldId id="5420" r:id="rId60"/>
    <p:sldId id="5421" r:id="rId61"/>
    <p:sldId id="5422" r:id="rId62"/>
    <p:sldId id="5406" r:id="rId63"/>
    <p:sldId id="260" r:id="rId64"/>
    <p:sldId id="261" r:id="rId65"/>
    <p:sldId id="654" r:id="rId66"/>
    <p:sldId id="655" r:id="rId67"/>
    <p:sldId id="656" r:id="rId68"/>
    <p:sldId id="5379" r:id="rId69"/>
    <p:sldId id="5386" r:id="rId70"/>
    <p:sldId id="659" r:id="rId71"/>
    <p:sldId id="660" r:id="rId72"/>
    <p:sldId id="661" r:id="rId73"/>
    <p:sldId id="662" r:id="rId74"/>
    <p:sldId id="663" r:id="rId75"/>
    <p:sldId id="664" r:id="rId76"/>
    <p:sldId id="262" r:id="rId77"/>
    <p:sldId id="2443" r:id="rId78"/>
    <p:sldId id="2444" r:id="rId79"/>
    <p:sldId id="2445" r:id="rId80"/>
    <p:sldId id="263" r:id="rId81"/>
    <p:sldId id="5162" r:id="rId82"/>
    <p:sldId id="5167" r:id="rId83"/>
    <p:sldId id="5423" r:id="rId84"/>
    <p:sldId id="264" r:id="rId85"/>
    <p:sldId id="271" r:id="rId86"/>
    <p:sldId id="634" r:id="rId87"/>
    <p:sldId id="836" r:id="rId88"/>
    <p:sldId id="837" r:id="rId89"/>
    <p:sldId id="838" r:id="rId90"/>
    <p:sldId id="839" r:id="rId91"/>
    <p:sldId id="840" r:id="rId92"/>
    <p:sldId id="841" r:id="rId93"/>
    <p:sldId id="842" r:id="rId94"/>
    <p:sldId id="843" r:id="rId95"/>
    <p:sldId id="844" r:id="rId96"/>
    <p:sldId id="845" r:id="rId97"/>
    <p:sldId id="846" r:id="rId98"/>
    <p:sldId id="847" r:id="rId99"/>
    <p:sldId id="848" r:id="rId100"/>
    <p:sldId id="849" r:id="rId101"/>
    <p:sldId id="850" r:id="rId102"/>
    <p:sldId id="851" r:id="rId103"/>
    <p:sldId id="4418" r:id="rId104"/>
    <p:sldId id="4419" r:id="rId105"/>
    <p:sldId id="1286" r:id="rId106"/>
    <p:sldId id="1267" r:id="rId107"/>
    <p:sldId id="1268" r:id="rId108"/>
    <p:sldId id="1269" r:id="rId109"/>
    <p:sldId id="1270" r:id="rId110"/>
    <p:sldId id="1271" r:id="rId111"/>
    <p:sldId id="1272" r:id="rId112"/>
    <p:sldId id="1273" r:id="rId113"/>
    <p:sldId id="1274" r:id="rId114"/>
    <p:sldId id="1275" r:id="rId115"/>
    <p:sldId id="1276" r:id="rId116"/>
    <p:sldId id="1277" r:id="rId117"/>
    <p:sldId id="1278" r:id="rId118"/>
    <p:sldId id="1279" r:id="rId119"/>
    <p:sldId id="5387" r:id="rId120"/>
    <p:sldId id="1280" r:id="rId121"/>
    <p:sldId id="1281" r:id="rId122"/>
    <p:sldId id="1282" r:id="rId123"/>
    <p:sldId id="1283" r:id="rId124"/>
    <p:sldId id="5388" r:id="rId125"/>
    <p:sldId id="1284" r:id="rId126"/>
    <p:sldId id="1285" r:id="rId127"/>
    <p:sldId id="5389" r:id="rId128"/>
    <p:sldId id="333" r:id="rId129"/>
    <p:sldId id="272" r:id="rId130"/>
    <p:sldId id="277" r:id="rId131"/>
    <p:sldId id="278" r:id="rId132"/>
    <p:sldId id="279" r:id="rId133"/>
    <p:sldId id="280" r:id="rId134"/>
    <p:sldId id="281" r:id="rId135"/>
    <p:sldId id="282" r:id="rId136"/>
    <p:sldId id="283" r:id="rId137"/>
    <p:sldId id="284" r:id="rId138"/>
    <p:sldId id="285" r:id="rId139"/>
    <p:sldId id="286" r:id="rId140"/>
    <p:sldId id="287" r:id="rId141"/>
    <p:sldId id="288" r:id="rId142"/>
    <p:sldId id="289" r:id="rId143"/>
    <p:sldId id="5178" r:id="rId144"/>
    <p:sldId id="273" r:id="rId145"/>
    <p:sldId id="5524" r:id="rId146"/>
    <p:sldId id="5342" r:id="rId147"/>
    <p:sldId id="5343" r:id="rId148"/>
    <p:sldId id="5525" r:id="rId149"/>
    <p:sldId id="5526" r:id="rId150"/>
    <p:sldId id="5527" r:id="rId151"/>
    <p:sldId id="5528" r:id="rId152"/>
    <p:sldId id="5529" r:id="rId153"/>
    <p:sldId id="5346" r:id="rId154"/>
    <p:sldId id="5737" r:id="rId155"/>
    <p:sldId id="5738" r:id="rId156"/>
    <p:sldId id="5739" r:id="rId157"/>
    <p:sldId id="5740" r:id="rId158"/>
    <p:sldId id="5741" r:id="rId159"/>
    <p:sldId id="5742" r:id="rId160"/>
    <p:sldId id="5743" r:id="rId161"/>
    <p:sldId id="5744" r:id="rId162"/>
    <p:sldId id="5745" r:id="rId163"/>
    <p:sldId id="5746" r:id="rId164"/>
    <p:sldId id="5747" r:id="rId165"/>
    <p:sldId id="5173" r:id="rId166"/>
    <p:sldId id="274" r:id="rId167"/>
    <p:sldId id="275" r:id="rId168"/>
    <p:sldId id="457" r:id="rId169"/>
    <p:sldId id="5578" r:id="rId170"/>
    <p:sldId id="5579" r:id="rId171"/>
    <p:sldId id="5580" r:id="rId172"/>
    <p:sldId id="5581" r:id="rId173"/>
    <p:sldId id="5582" r:id="rId174"/>
    <p:sldId id="5583" r:id="rId175"/>
    <p:sldId id="5584" r:id="rId176"/>
    <p:sldId id="5585" r:id="rId177"/>
    <p:sldId id="5586" r:id="rId178"/>
    <p:sldId id="5587" r:id="rId179"/>
    <p:sldId id="5588" r:id="rId180"/>
    <p:sldId id="4417" r:id="rId181"/>
    <p:sldId id="265" r:id="rId182"/>
    <p:sldId id="291" r:id="rId183"/>
    <p:sldId id="266" r:id="rId184"/>
    <p:sldId id="5209" r:id="rId185"/>
    <p:sldId id="5210" r:id="rId186"/>
    <p:sldId id="5211" r:id="rId187"/>
    <p:sldId id="5212" r:id="rId188"/>
    <p:sldId id="4677" r:id="rId189"/>
    <p:sldId id="5215" r:id="rId190"/>
    <p:sldId id="5216" r:id="rId191"/>
    <p:sldId id="292" r:id="rId192"/>
    <p:sldId id="5418" r:id="rId193"/>
    <p:sldId id="684" r:id="rId194"/>
    <p:sldId id="685" r:id="rId195"/>
    <p:sldId id="686" r:id="rId196"/>
    <p:sldId id="687" r:id="rId197"/>
    <p:sldId id="688" r:id="rId198"/>
    <p:sldId id="689" r:id="rId199"/>
    <p:sldId id="690" r:id="rId200"/>
    <p:sldId id="691" r:id="rId201"/>
    <p:sldId id="692" r:id="rId202"/>
    <p:sldId id="693" r:id="rId203"/>
    <p:sldId id="694" r:id="rId204"/>
    <p:sldId id="695" r:id="rId205"/>
    <p:sldId id="696" r:id="rId206"/>
    <p:sldId id="697" r:id="rId207"/>
    <p:sldId id="698" r:id="rId208"/>
    <p:sldId id="699" r:id="rId209"/>
    <p:sldId id="700" r:id="rId210"/>
    <p:sldId id="5401" r:id="rId211"/>
    <p:sldId id="5403" r:id="rId212"/>
    <p:sldId id="5404" r:id="rId213"/>
    <p:sldId id="5402" r:id="rId214"/>
    <p:sldId id="701" r:id="rId215"/>
    <p:sldId id="702" r:id="rId216"/>
    <p:sldId id="5408" r:id="rId217"/>
    <p:sldId id="313" r:id="rId218"/>
    <p:sldId id="314" r:id="rId219"/>
    <p:sldId id="315" r:id="rId220"/>
    <p:sldId id="316" r:id="rId2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7FCF25D-C9CB-4C72-B517-F71F6255AB6E}">
          <p14:sldIdLst>
            <p14:sldId id="256"/>
            <p14:sldId id="5344"/>
            <p14:sldId id="5345"/>
            <p14:sldId id="5339"/>
            <p14:sldId id="5338"/>
            <p14:sldId id="5347"/>
            <p14:sldId id="5419"/>
          </p14:sldIdLst>
        </p14:section>
        <p14:section name="A. Rejection of the Herald" id="{F1AA6A16-E880-4638-BA09-2E0380D173CA}">
          <p14:sldIdLst>
            <p14:sldId id="257"/>
            <p14:sldId id="5748"/>
            <p14:sldId id="5749"/>
            <p14:sldId id="5750"/>
            <p14:sldId id="5751"/>
            <p14:sldId id="5752"/>
            <p14:sldId id="5753"/>
            <p14:sldId id="5754"/>
            <p14:sldId id="5755"/>
            <p14:sldId id="5756"/>
            <p14:sldId id="5757"/>
            <p14:sldId id="5758"/>
            <p14:sldId id="5759"/>
            <p14:sldId id="5760"/>
            <p14:sldId id="5761"/>
            <p14:sldId id="5762"/>
          </p14:sldIdLst>
        </p14:section>
        <p14:section name="B. Curse of the Cities of Galilee" id="{9DCEF328-E399-417A-8F7C-51EF7A899762}">
          <p14:sldIdLst>
            <p14:sldId id="258"/>
            <p14:sldId id="276"/>
            <p14:sldId id="268"/>
            <p14:sldId id="269"/>
            <p14:sldId id="270"/>
          </p14:sldIdLst>
        </p14:section>
        <p14:section name="C. Reception by a Sinner" id="{EFBD9E1E-2F65-4EF2-895C-441F8CCB7240}">
          <p14:sldIdLst>
            <p14:sldId id="259"/>
            <p14:sldId id="5420"/>
            <p14:sldId id="5421"/>
            <p14:sldId id="5422"/>
            <p14:sldId id="5406"/>
          </p14:sldIdLst>
        </p14:section>
        <p14:section name="D. Witness to the King" id="{9ACD1E15-B623-470B-A733-CD46FD77700F}">
          <p14:sldIdLst>
            <p14:sldId id="260"/>
          </p14:sldIdLst>
        </p14:section>
        <p14:section name="E. Rejection of Christ by the Leaders" id="{A40E9D65-C7E4-47BB-9C31-7A7E97662C07}">
          <p14:sldIdLst>
            <p14:sldId id="261"/>
            <p14:sldId id="654"/>
            <p14:sldId id="655"/>
            <p14:sldId id="656"/>
            <p14:sldId id="5379"/>
            <p14:sldId id="5386"/>
            <p14:sldId id="659"/>
            <p14:sldId id="660"/>
            <p14:sldId id="661"/>
            <p14:sldId id="662"/>
            <p14:sldId id="663"/>
            <p14:sldId id="664"/>
          </p14:sldIdLst>
        </p14:section>
        <p14:section name="F. Request for a Sign by the Leaders" id="{F150A6A6-5C9D-4A5C-A7F7-0FA38D053C2E}">
          <p14:sldIdLst>
            <p14:sldId id="262"/>
            <p14:sldId id="2443"/>
            <p14:sldId id="2444"/>
            <p14:sldId id="2445"/>
          </p14:sldIdLst>
        </p14:section>
        <p14:section name="G. Rejection of the Nation by Christ" id="{C9F480EB-5F6D-4905-9BE6-1C7212394DCB}">
          <p14:sldIdLst>
            <p14:sldId id="263"/>
            <p14:sldId id="5162"/>
            <p14:sldId id="5167"/>
            <p14:sldId id="5423"/>
          </p14:sldIdLst>
        </p14:section>
        <p14:section name="H. Revelation in View of Rejection" id="{F2B99191-5AC4-4E3E-B4AA-F327E23E1C1A}">
          <p14:sldIdLst>
            <p14:sldId id="264"/>
            <p14:sldId id="271"/>
            <p14:sldId id="634"/>
            <p14:sldId id="836"/>
            <p14:sldId id="837"/>
            <p14:sldId id="838"/>
            <p14:sldId id="839"/>
            <p14:sldId id="840"/>
            <p14:sldId id="841"/>
            <p14:sldId id="842"/>
            <p14:sldId id="843"/>
            <p14:sldId id="844"/>
            <p14:sldId id="845"/>
            <p14:sldId id="846"/>
            <p14:sldId id="847"/>
            <p14:sldId id="848"/>
            <p14:sldId id="849"/>
            <p14:sldId id="850"/>
            <p14:sldId id="851"/>
            <p14:sldId id="4418"/>
            <p14:sldId id="4419"/>
            <p14:sldId id="1286"/>
            <p14:sldId id="1267"/>
            <p14:sldId id="1268"/>
            <p14:sldId id="1269"/>
            <p14:sldId id="1270"/>
            <p14:sldId id="1271"/>
            <p14:sldId id="1272"/>
            <p14:sldId id="1273"/>
            <p14:sldId id="1274"/>
            <p14:sldId id="1275"/>
            <p14:sldId id="1276"/>
            <p14:sldId id="1277"/>
            <p14:sldId id="1278"/>
            <p14:sldId id="1279"/>
            <p14:sldId id="5387"/>
            <p14:sldId id="1280"/>
            <p14:sldId id="1281"/>
            <p14:sldId id="1282"/>
            <p14:sldId id="1283"/>
            <p14:sldId id="5388"/>
            <p14:sldId id="1284"/>
            <p14:sldId id="1285"/>
            <p14:sldId id="5389"/>
            <p14:sldId id="333"/>
            <p14:sldId id="272"/>
            <p14:sldId id="277"/>
            <p14:sldId id="278"/>
            <p14:sldId id="279"/>
            <p14:sldId id="280"/>
            <p14:sldId id="281"/>
            <p14:sldId id="282"/>
            <p14:sldId id="283"/>
            <p14:sldId id="284"/>
            <p14:sldId id="285"/>
            <p14:sldId id="286"/>
            <p14:sldId id="287"/>
            <p14:sldId id="288"/>
            <p14:sldId id="289"/>
            <p14:sldId id="5178"/>
            <p14:sldId id="273"/>
            <p14:sldId id="5524"/>
            <p14:sldId id="5342"/>
            <p14:sldId id="5343"/>
            <p14:sldId id="5525"/>
            <p14:sldId id="5526"/>
            <p14:sldId id="5527"/>
            <p14:sldId id="5528"/>
            <p14:sldId id="5529"/>
            <p14:sldId id="5346"/>
            <p14:sldId id="5737"/>
            <p14:sldId id="5738"/>
            <p14:sldId id="5739"/>
            <p14:sldId id="5740"/>
            <p14:sldId id="5741"/>
            <p14:sldId id="5742"/>
            <p14:sldId id="5743"/>
            <p14:sldId id="5744"/>
            <p14:sldId id="5745"/>
            <p14:sldId id="5746"/>
            <p14:sldId id="5747"/>
            <p14:sldId id="5173"/>
            <p14:sldId id="274"/>
            <p14:sldId id="275"/>
            <p14:sldId id="457"/>
            <p14:sldId id="5578"/>
            <p14:sldId id="5579"/>
            <p14:sldId id="5580"/>
            <p14:sldId id="5581"/>
            <p14:sldId id="5582"/>
            <p14:sldId id="5583"/>
            <p14:sldId id="5584"/>
            <p14:sldId id="5585"/>
            <p14:sldId id="5586"/>
            <p14:sldId id="5587"/>
            <p14:sldId id="5588"/>
            <p14:sldId id="4417"/>
          </p14:sldIdLst>
        </p14:section>
        <p14:section name="I. Rejection in Nazareth" id="{F91E8D1C-1633-4CC5-9D8D-5BE32CDC8340}">
          <p14:sldIdLst>
            <p14:sldId id="265"/>
            <p14:sldId id="291"/>
          </p14:sldIdLst>
        </p14:section>
        <p14:section name="J. Death of the Herald" id="{37ADE75D-3FDA-4AF2-AFC4-8ADFA7BDC80E}">
          <p14:sldIdLst>
            <p14:sldId id="266"/>
            <p14:sldId id="5209"/>
            <p14:sldId id="5210"/>
            <p14:sldId id="5211"/>
            <p14:sldId id="5212"/>
            <p14:sldId id="4677"/>
            <p14:sldId id="5215"/>
            <p14:sldId id="5216"/>
            <p14:sldId id="292"/>
            <p14:sldId id="5418"/>
            <p14:sldId id="684"/>
            <p14:sldId id="685"/>
            <p14:sldId id="686"/>
            <p14:sldId id="687"/>
            <p14:sldId id="688"/>
            <p14:sldId id="689"/>
            <p14:sldId id="690"/>
            <p14:sldId id="691"/>
            <p14:sldId id="692"/>
            <p14:sldId id="693"/>
            <p14:sldId id="694"/>
            <p14:sldId id="695"/>
            <p14:sldId id="696"/>
            <p14:sldId id="697"/>
            <p14:sldId id="698"/>
            <p14:sldId id="699"/>
            <p14:sldId id="700"/>
            <p14:sldId id="5401"/>
            <p14:sldId id="5403"/>
            <p14:sldId id="5404"/>
            <p14:sldId id="5402"/>
            <p14:sldId id="701"/>
            <p14:sldId id="702"/>
            <p14:sldId id="5408"/>
            <p14:sldId id="313"/>
            <p14:sldId id="314"/>
            <p14:sldId id="315"/>
            <p14:sldId id="3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50" autoAdjust="0"/>
    <p:restoredTop sz="69098"/>
  </p:normalViewPr>
  <p:slideViewPr>
    <p:cSldViewPr snapToGrid="0">
      <p:cViewPr varScale="1">
        <p:scale>
          <a:sx n="89" d="100"/>
          <a:sy n="89" d="100"/>
        </p:scale>
        <p:origin x="832" y="464"/>
      </p:cViewPr>
      <p:guideLst>
        <p:guide orient="horz" pos="2160"/>
        <p:guide pos="2880"/>
      </p:guideLst>
    </p:cSldViewPr>
  </p:slideViewPr>
  <p:notesTextViewPr>
    <p:cViewPr>
      <p:scale>
        <a:sx n="3" d="2"/>
        <a:sy n="3" d="2"/>
      </p:scale>
      <p:origin x="0" y="0"/>
    </p:cViewPr>
  </p:notesTextViewPr>
  <p:sorterViewPr>
    <p:cViewPr varScale="1">
      <p:scale>
        <a:sx n="1" d="1"/>
        <a:sy n="1" d="1"/>
      </p:scale>
      <p:origin x="0" y="-77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63" Type="http://schemas.openxmlformats.org/officeDocument/2006/relationships/slide" Target="slides/slide33.xml"/><Relationship Id="rId84" Type="http://schemas.openxmlformats.org/officeDocument/2006/relationships/slide" Target="slides/slide54.xml"/><Relationship Id="rId138" Type="http://schemas.openxmlformats.org/officeDocument/2006/relationships/slide" Target="slides/slide108.xml"/><Relationship Id="rId159" Type="http://schemas.openxmlformats.org/officeDocument/2006/relationships/slide" Target="slides/slide129.xml"/><Relationship Id="rId170" Type="http://schemas.openxmlformats.org/officeDocument/2006/relationships/slide" Target="slides/slide140.xml"/><Relationship Id="rId191" Type="http://schemas.openxmlformats.org/officeDocument/2006/relationships/slide" Target="slides/slide161.xml"/><Relationship Id="rId205" Type="http://schemas.openxmlformats.org/officeDocument/2006/relationships/slide" Target="slides/slide175.xml"/><Relationship Id="rId226" Type="http://schemas.openxmlformats.org/officeDocument/2006/relationships/tableStyles" Target="tableStyles.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53" Type="http://schemas.openxmlformats.org/officeDocument/2006/relationships/slide" Target="slides/slide23.xml"/><Relationship Id="rId74" Type="http://schemas.openxmlformats.org/officeDocument/2006/relationships/slide" Target="slides/slide44.xml"/><Relationship Id="rId128" Type="http://schemas.openxmlformats.org/officeDocument/2006/relationships/slide" Target="slides/slide98.xml"/><Relationship Id="rId149" Type="http://schemas.openxmlformats.org/officeDocument/2006/relationships/slide" Target="slides/slide119.xml"/><Relationship Id="rId5" Type="http://schemas.openxmlformats.org/officeDocument/2006/relationships/slideMaster" Target="slideMasters/slideMaster5.xml"/><Relationship Id="rId95" Type="http://schemas.openxmlformats.org/officeDocument/2006/relationships/slide" Target="slides/slide65.xml"/><Relationship Id="rId160" Type="http://schemas.openxmlformats.org/officeDocument/2006/relationships/slide" Target="slides/slide130.xml"/><Relationship Id="rId181" Type="http://schemas.openxmlformats.org/officeDocument/2006/relationships/slide" Target="slides/slide151.xml"/><Relationship Id="rId216" Type="http://schemas.openxmlformats.org/officeDocument/2006/relationships/slide" Target="slides/slide186.xml"/><Relationship Id="rId22" Type="http://schemas.openxmlformats.org/officeDocument/2006/relationships/slideMaster" Target="slideMasters/slideMaster22.xml"/><Relationship Id="rId43" Type="http://schemas.openxmlformats.org/officeDocument/2006/relationships/slide" Target="slides/slide13.xml"/><Relationship Id="rId64" Type="http://schemas.openxmlformats.org/officeDocument/2006/relationships/slide" Target="slides/slide34.xml"/><Relationship Id="rId118" Type="http://schemas.openxmlformats.org/officeDocument/2006/relationships/slide" Target="slides/slide88.xml"/><Relationship Id="rId139" Type="http://schemas.openxmlformats.org/officeDocument/2006/relationships/slide" Target="slides/slide109.xml"/><Relationship Id="rId85" Type="http://schemas.openxmlformats.org/officeDocument/2006/relationships/slide" Target="slides/slide55.xml"/><Relationship Id="rId150" Type="http://schemas.openxmlformats.org/officeDocument/2006/relationships/slide" Target="slides/slide120.xml"/><Relationship Id="rId171" Type="http://schemas.openxmlformats.org/officeDocument/2006/relationships/slide" Target="slides/slide141.xml"/><Relationship Id="rId192" Type="http://schemas.openxmlformats.org/officeDocument/2006/relationships/slide" Target="slides/slide162.xml"/><Relationship Id="rId206" Type="http://schemas.openxmlformats.org/officeDocument/2006/relationships/slide" Target="slides/slide176.xml"/><Relationship Id="rId12" Type="http://schemas.openxmlformats.org/officeDocument/2006/relationships/slideMaster" Target="slideMasters/slideMaster12.xml"/><Relationship Id="rId33" Type="http://schemas.openxmlformats.org/officeDocument/2006/relationships/slide" Target="slides/slide3.xml"/><Relationship Id="rId108" Type="http://schemas.openxmlformats.org/officeDocument/2006/relationships/slide" Target="slides/slide78.xml"/><Relationship Id="rId129" Type="http://schemas.openxmlformats.org/officeDocument/2006/relationships/slide" Target="slides/slide99.xml"/><Relationship Id="rId54" Type="http://schemas.openxmlformats.org/officeDocument/2006/relationships/slide" Target="slides/slide24.xml"/><Relationship Id="rId75" Type="http://schemas.openxmlformats.org/officeDocument/2006/relationships/slide" Target="slides/slide45.xml"/><Relationship Id="rId96" Type="http://schemas.openxmlformats.org/officeDocument/2006/relationships/slide" Target="slides/slide66.xml"/><Relationship Id="rId140" Type="http://schemas.openxmlformats.org/officeDocument/2006/relationships/slide" Target="slides/slide110.xml"/><Relationship Id="rId161" Type="http://schemas.openxmlformats.org/officeDocument/2006/relationships/slide" Target="slides/slide131.xml"/><Relationship Id="rId182" Type="http://schemas.openxmlformats.org/officeDocument/2006/relationships/slide" Target="slides/slide152.xml"/><Relationship Id="rId217" Type="http://schemas.openxmlformats.org/officeDocument/2006/relationships/slide" Target="slides/slide18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9.xml"/><Relationship Id="rId44" Type="http://schemas.openxmlformats.org/officeDocument/2006/relationships/slide" Target="slides/slide14.xml"/><Relationship Id="rId65" Type="http://schemas.openxmlformats.org/officeDocument/2006/relationships/slide" Target="slides/slide35.xml"/><Relationship Id="rId86" Type="http://schemas.openxmlformats.org/officeDocument/2006/relationships/slide" Target="slides/slide56.xml"/><Relationship Id="rId130" Type="http://schemas.openxmlformats.org/officeDocument/2006/relationships/slide" Target="slides/slide100.xml"/><Relationship Id="rId151" Type="http://schemas.openxmlformats.org/officeDocument/2006/relationships/slide" Target="slides/slide121.xml"/><Relationship Id="rId172" Type="http://schemas.openxmlformats.org/officeDocument/2006/relationships/slide" Target="slides/slide142.xml"/><Relationship Id="rId193" Type="http://schemas.openxmlformats.org/officeDocument/2006/relationships/slide" Target="slides/slide163.xml"/><Relationship Id="rId207" Type="http://schemas.openxmlformats.org/officeDocument/2006/relationships/slide" Target="slides/slide177.xml"/><Relationship Id="rId13" Type="http://schemas.openxmlformats.org/officeDocument/2006/relationships/slideMaster" Target="slideMasters/slideMaster13.xml"/><Relationship Id="rId109" Type="http://schemas.openxmlformats.org/officeDocument/2006/relationships/slide" Target="slides/slide79.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162" Type="http://schemas.openxmlformats.org/officeDocument/2006/relationships/slide" Target="slides/slide132.xml"/><Relationship Id="rId183" Type="http://schemas.openxmlformats.org/officeDocument/2006/relationships/slide" Target="slides/slide153.xml"/><Relationship Id="rId218" Type="http://schemas.openxmlformats.org/officeDocument/2006/relationships/slide" Target="slides/slide188.xml"/><Relationship Id="rId24" Type="http://schemas.openxmlformats.org/officeDocument/2006/relationships/slideMaster" Target="slideMasters/slideMaster24.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31" Type="http://schemas.openxmlformats.org/officeDocument/2006/relationships/slide" Target="slides/slide101.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208" Type="http://schemas.openxmlformats.org/officeDocument/2006/relationships/slide" Target="slides/slide178.xml"/><Relationship Id="rId14" Type="http://schemas.openxmlformats.org/officeDocument/2006/relationships/slideMaster" Target="slideMasters/slideMaster14.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3" Type="http://schemas.openxmlformats.org/officeDocument/2006/relationships/slideMaster" Target="slideMasters/slideMaster3.xml"/><Relationship Id="rId214" Type="http://schemas.openxmlformats.org/officeDocument/2006/relationships/slide" Target="slides/slide184.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79" Type="http://schemas.openxmlformats.org/officeDocument/2006/relationships/slide" Target="slides/slide149.xml"/><Relationship Id="rId195" Type="http://schemas.openxmlformats.org/officeDocument/2006/relationships/slide" Target="slides/slide165.xml"/><Relationship Id="rId209" Type="http://schemas.openxmlformats.org/officeDocument/2006/relationships/slide" Target="slides/slide179.xml"/><Relationship Id="rId190" Type="http://schemas.openxmlformats.org/officeDocument/2006/relationships/slide" Target="slides/slide160.xml"/><Relationship Id="rId204" Type="http://schemas.openxmlformats.org/officeDocument/2006/relationships/slide" Target="slides/slide174.xml"/><Relationship Id="rId220" Type="http://schemas.openxmlformats.org/officeDocument/2006/relationships/slide" Target="slides/slide190.xml"/><Relationship Id="rId225"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48" Type="http://schemas.openxmlformats.org/officeDocument/2006/relationships/slide" Target="slides/slide118.xml"/><Relationship Id="rId164" Type="http://schemas.openxmlformats.org/officeDocument/2006/relationships/slide" Target="slides/slide134.xml"/><Relationship Id="rId169" Type="http://schemas.openxmlformats.org/officeDocument/2006/relationships/slide" Target="slides/slide139.xml"/><Relationship Id="rId185" Type="http://schemas.openxmlformats.org/officeDocument/2006/relationships/slide" Target="slides/slide1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0.xml"/><Relationship Id="rId210" Type="http://schemas.openxmlformats.org/officeDocument/2006/relationships/slide" Target="slides/slide180.xml"/><Relationship Id="rId215" Type="http://schemas.openxmlformats.org/officeDocument/2006/relationships/slide" Target="slides/slide185.xml"/><Relationship Id="rId26" Type="http://schemas.openxmlformats.org/officeDocument/2006/relationships/slideMaster" Target="slideMasters/slideMaster26.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201" Type="http://schemas.openxmlformats.org/officeDocument/2006/relationships/slide" Target="slides/slide171.xml"/><Relationship Id="rId222"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12" Type="http://schemas.openxmlformats.org/officeDocument/2006/relationships/slide" Target="slides/slide182.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202" Type="http://schemas.openxmlformats.org/officeDocument/2006/relationships/slide" Target="slides/slide172.xml"/><Relationship Id="rId223"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 Target="slides/slide9.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1726" y="3"/>
        <a:ext cx="4426765" cy="9267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أنتيباس</a:t>
          </a:r>
          <a:endParaRPr lang="en-US" sz="2400" kern="1200" dirty="0"/>
        </a:p>
      </dsp:txBody>
      <dsp:txXfrm>
        <a:off x="4893234" y="1568359"/>
        <a:ext cx="2021805" cy="1010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1726" y="3"/>
        <a:ext cx="4426765" cy="9267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أنتيباس</a:t>
          </a:r>
          <a:endParaRPr lang="en-US" sz="2400" kern="1200" dirty="0"/>
        </a:p>
      </dsp:txBody>
      <dsp:txXfrm>
        <a:off x="4893234" y="1568359"/>
        <a:ext cx="2021805" cy="10109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0AB35-3067-4305-890D-C5F71E812FC4}" type="datetimeFigureOut">
              <a:rPr lang="en-GB" smtClean="0"/>
              <a:pPr/>
              <a:t>04/10/2025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BA1A6-141C-43C4-AA7E-A02F3768BD78}" type="slidenum">
              <a:rPr lang="en-GB" smtClean="0"/>
              <a:pPr/>
              <a:t>‹#›</a:t>
            </a:fld>
            <a:endParaRPr lang="en-GB"/>
          </a:p>
        </p:txBody>
      </p:sp>
    </p:spTree>
    <p:extLst>
      <p:ext uri="{BB962C8B-B14F-4D97-AF65-F5344CB8AC3E}">
        <p14:creationId xmlns:p14="http://schemas.microsoft.com/office/powerpoint/2010/main" val="371889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83122-8DB9-03AC-6C49-89FC5E4C626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98BF9AA-C97F-D14C-F442-687811517724}"/>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32534-54F0-2A4C-A746-E554725D48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1858" name="Rectangle 2">
            <a:extLst>
              <a:ext uri="{FF2B5EF4-FFF2-40B4-BE49-F238E27FC236}">
                <a16:creationId xmlns:a16="http://schemas.microsoft.com/office/drawing/2014/main" id="{24A73BE0-6420-8BBB-CC28-67973EF845B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a:extLst>
              <a:ext uri="{FF2B5EF4-FFF2-40B4-BE49-F238E27FC236}">
                <a16:creationId xmlns:a16="http://schemas.microsoft.com/office/drawing/2014/main" id="{73FA553C-7104-9306-1AF1-3C346175E1E0}"/>
              </a:ext>
            </a:extLst>
          </p:cNvPr>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________</a:t>
            </a:r>
          </a:p>
          <a:p>
            <a:pPr eaLnBrk="1" hangingPunct="1">
              <a:defRPr/>
            </a:pPr>
            <a:r>
              <a:rPr lang="en-US" dirty="0">
                <a:cs typeface="+mn-cs"/>
              </a:rPr>
              <a:t>LC-03-Controversy-123</a:t>
            </a:r>
          </a:p>
          <a:p>
            <a:pPr eaLnBrk="1" hangingPunct="1">
              <a:defRPr/>
            </a:pPr>
            <a:r>
              <a:rPr lang="en-US" dirty="0">
                <a:cs typeface="+mn-cs"/>
              </a:rPr>
              <a:t>NB-07-Politics4Herodians-25</a:t>
            </a:r>
          </a:p>
          <a:p>
            <a:pPr eaLnBrk="1" hangingPunct="1">
              <a:defRPr/>
            </a:pPr>
            <a:endParaRPr lang="en-US" dirty="0">
              <a:cs typeface="+mn-cs"/>
            </a:endParaRPr>
          </a:p>
        </p:txBody>
      </p:sp>
    </p:spTree>
    <p:extLst>
      <p:ext uri="{BB962C8B-B14F-4D97-AF65-F5344CB8AC3E}">
        <p14:creationId xmlns:p14="http://schemas.microsoft.com/office/powerpoint/2010/main" val="32068811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8:32b </a:t>
            </a:r>
            <a:r>
              <a:rPr lang="en-US" sz="1200" kern="1200">
                <a:solidFill>
                  <a:schemeClr val="tx1"/>
                </a:solidFill>
                <a:effectLst/>
                <a:latin typeface="+mn-lt"/>
                <a:ea typeface="+mn-ea"/>
                <a:cs typeface="+mn-cs"/>
              </a:rPr>
              <a:t>So the demons came out of the men and entered the pigs, and the whole herd plunged down the steep hillside into the lake and drowned in the water.</a:t>
            </a:r>
          </a:p>
          <a:p>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5:13</a:t>
            </a:r>
            <a:r>
              <a:rPr lang="en-US" sz="1200" kern="1200">
                <a:solidFill>
                  <a:schemeClr val="tx1"/>
                </a:solidFill>
                <a:effectLst/>
                <a:latin typeface="+mn-lt"/>
                <a:ea typeface="+mn-ea"/>
                <a:cs typeface="+mn-cs"/>
              </a:rPr>
              <a:t>    So Jesus gave them permission. The evil spirits came out of the man and entered the pigs, and the entire herd of about 2,000 pigs plunged down the steep hillside into the lake and drowned in the water.</a:t>
            </a:r>
          </a:p>
          <a:p>
            <a:endParaRPr lang="en-US" altLang="en-US"/>
          </a:p>
        </p:txBody>
      </p:sp>
    </p:spTree>
    <p:extLst>
      <p:ext uri="{BB962C8B-B14F-4D97-AF65-F5344CB8AC3E}">
        <p14:creationId xmlns:p14="http://schemas.microsoft.com/office/powerpoint/2010/main" val="21941186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8:33</a:t>
            </a:r>
            <a:r>
              <a:rPr lang="en-US" sz="1200" kern="1200">
                <a:solidFill>
                  <a:schemeClr val="tx1"/>
                </a:solidFill>
                <a:effectLst/>
                <a:latin typeface="+mn-lt"/>
                <a:ea typeface="+mn-ea"/>
                <a:cs typeface="+mn-cs"/>
              </a:rPr>
              <a:t>    The herdsmen fled to the nearby town, telling everyone what happened to the demon-possessed men. </a:t>
            </a:r>
            <a:endParaRPr lang="en-US" altLang="en-US"/>
          </a:p>
        </p:txBody>
      </p:sp>
    </p:spTree>
    <p:extLst>
      <p:ext uri="{BB962C8B-B14F-4D97-AF65-F5344CB8AC3E}">
        <p14:creationId xmlns:p14="http://schemas.microsoft.com/office/powerpoint/2010/main" val="28659386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Then the entire town came out to meet Jesus…</a:t>
            </a:r>
            <a:endParaRPr lang="en-US" altLang="en-US"/>
          </a:p>
        </p:txBody>
      </p:sp>
    </p:spTree>
    <p:extLst>
      <p:ext uri="{BB962C8B-B14F-4D97-AF65-F5344CB8AC3E}">
        <p14:creationId xmlns:p14="http://schemas.microsoft.com/office/powerpoint/2010/main" val="11028468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t>
            </a:r>
            <a:r>
              <a:rPr lang="en-US" sz="1200" kern="1200">
                <a:solidFill>
                  <a:schemeClr val="tx1"/>
                </a:solidFill>
                <a:effectLst/>
                <a:latin typeface="+mn-lt"/>
                <a:ea typeface="+mn-ea"/>
                <a:cs typeface="+mn-cs"/>
              </a:rPr>
              <a:t>but they begged him to go away and leave them alone.</a:t>
            </a:r>
          </a:p>
          <a:p>
            <a:endParaRPr lang="en-US" altLang="en-US"/>
          </a:p>
        </p:txBody>
      </p:sp>
    </p:spTree>
    <p:extLst>
      <p:ext uri="{BB962C8B-B14F-4D97-AF65-F5344CB8AC3E}">
        <p14:creationId xmlns:p14="http://schemas.microsoft.com/office/powerpoint/2010/main" val="2937160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5:14</a:t>
            </a:r>
            <a:r>
              <a:rPr lang="en-US" sz="1200" kern="1200">
                <a:solidFill>
                  <a:schemeClr val="tx1"/>
                </a:solidFill>
                <a:effectLst/>
                <a:latin typeface="+mn-lt"/>
                <a:ea typeface="+mn-ea"/>
                <a:cs typeface="+mn-cs"/>
              </a:rPr>
              <a:t>    The herdsmen fled to the nearby town and the surrounding countryside, spreading the news as they ran. People rushed out to see what had happened.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A crowd soon gathered around Jesus, and they saw the man who had been possessed by the legion of demons. He was sitting there fully clothed and perfectly sane, and they were all afraid.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Then those who had seen what happened told the others about the demon-possessed man and the pigs.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And the crowd began pleading with Jesus to go away and leave them alone.</a:t>
            </a:r>
          </a:p>
          <a:p>
            <a:endParaRPr lang="en-US" altLang="en-US"/>
          </a:p>
        </p:txBody>
      </p:sp>
    </p:spTree>
    <p:extLst>
      <p:ext uri="{BB962C8B-B14F-4D97-AF65-F5344CB8AC3E}">
        <p14:creationId xmlns:p14="http://schemas.microsoft.com/office/powerpoint/2010/main" val="284882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b="1"/>
              <a:t>Luke 8:37b</a:t>
            </a:r>
            <a:r>
              <a:rPr lang="en-US" altLang="en-US"/>
              <a:t> </a:t>
            </a:r>
            <a:r>
              <a:rPr lang="en-US" sz="1200" kern="1200">
                <a:solidFill>
                  <a:schemeClr val="tx1"/>
                </a:solidFill>
                <a:effectLst/>
                <a:latin typeface="+mn-lt"/>
                <a:ea typeface="+mn-ea"/>
                <a:cs typeface="+mn-cs"/>
              </a:rPr>
              <a:t>So Jesus returned to the boat and left, crossing back to the other side of the lake.</a:t>
            </a:r>
          </a:p>
          <a:p>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The man who had been freed from the demons begged to go with him. </a:t>
            </a:r>
          </a:p>
          <a:p>
            <a:endParaRPr lang="en-US" altLang="en-US"/>
          </a:p>
        </p:txBody>
      </p:sp>
    </p:spTree>
    <p:extLst>
      <p:ext uri="{BB962C8B-B14F-4D97-AF65-F5344CB8AC3E}">
        <p14:creationId xmlns:p14="http://schemas.microsoft.com/office/powerpoint/2010/main" val="39047434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But Jesus sent him home, saying,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“No, go back to your family, and tell them everything God has done for you.”</a:t>
            </a:r>
            <a:endParaRPr lang="en-US" altLang="en-US"/>
          </a:p>
        </p:txBody>
      </p:sp>
    </p:spTree>
    <p:extLst>
      <p:ext uri="{BB962C8B-B14F-4D97-AF65-F5344CB8AC3E}">
        <p14:creationId xmlns:p14="http://schemas.microsoft.com/office/powerpoint/2010/main" val="12669161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So he went all through the town proclaiming the great things Jesus had done for him. </a:t>
            </a:r>
            <a:endParaRPr lang="en-US" altLang="en-US"/>
          </a:p>
        </p:txBody>
      </p:sp>
    </p:spTree>
    <p:extLst>
      <p:ext uri="{BB962C8B-B14F-4D97-AF65-F5344CB8AC3E}">
        <p14:creationId xmlns:p14="http://schemas.microsoft.com/office/powerpoint/2010/main" val="5826853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Matt. 9:32</a:t>
            </a:r>
            <a:r>
              <a:rPr lang="en-US" sz="1200" kern="1200">
                <a:solidFill>
                  <a:schemeClr val="tx1"/>
                </a:solidFill>
                <a:effectLst/>
                <a:latin typeface="Arial" pitchFamily="-112" charset="0"/>
                <a:ea typeface="ＭＳ Ｐゴシック" charset="-128"/>
                <a:cs typeface="ＭＳ Ｐゴシック" charset="-128"/>
              </a:rPr>
              <a:t>    When they left, a demon-possessed man who couldn’t speak was brought to Jesus. </a:t>
            </a: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baseline="30000">
                <a:solidFill>
                  <a:schemeClr val="tx1"/>
                </a:solidFill>
                <a:effectLst/>
                <a:latin typeface="Arial" pitchFamily="-112" charset="0"/>
                <a:ea typeface="ＭＳ Ｐゴシック" charset="-128"/>
                <a:cs typeface="ＭＳ Ｐゴシック" charset="-128"/>
              </a:rPr>
              <a:t>33</a:t>
            </a:r>
            <a:r>
              <a:rPr lang="en-US" sz="1200" kern="1200">
                <a:solidFill>
                  <a:schemeClr val="tx1"/>
                </a:solidFill>
                <a:effectLst/>
                <a:latin typeface="Arial" pitchFamily="-112" charset="0"/>
                <a:ea typeface="ＭＳ Ｐゴシック" charset="-128"/>
                <a:cs typeface="ＭＳ Ｐゴシック" charset="-128"/>
              </a:rPr>
              <a:t> So Jesus cast out the demon…</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D6E90-BCAF-6C64-3030-A52A2BF6E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4ADD7-CCC6-7108-8FA1-856938095417}"/>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1EEAA3E4-B960-FA8C-A2B7-9A3A51042EB2}"/>
              </a:ext>
            </a:extLst>
          </p:cNvPr>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t>
            </a:r>
            <a:r>
              <a:rPr lang="ar-SA" dirty="0"/>
              <a:t>اعمال</a:t>
            </a:r>
            <a:r>
              <a:rPr lang="en-US" dirty="0"/>
              <a:t> 12 because he did not rebuke the people when they stated he has the voice of a God.</a:t>
            </a:r>
          </a:p>
        </p:txBody>
      </p:sp>
    </p:spTree>
    <p:extLst>
      <p:ext uri="{BB962C8B-B14F-4D97-AF65-F5344CB8AC3E}">
        <p14:creationId xmlns:p14="http://schemas.microsoft.com/office/powerpoint/2010/main" val="13833283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Perhaps people wondered what really happened to the man.</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But this man immediately knew that he was delivered of the demon.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Matt 9:33b </a:t>
            </a:r>
            <a:r>
              <a:rPr lang="en-US" sz="1200" kern="1200">
                <a:solidFill>
                  <a:schemeClr val="tx1"/>
                </a:solidFill>
                <a:effectLst/>
                <a:latin typeface="Arial" pitchFamily="-112" charset="0"/>
                <a:ea typeface="ＭＳ Ｐゴシック" charset="-128"/>
                <a:cs typeface="ＭＳ Ｐゴシック" charset="-128"/>
              </a:rPr>
              <a:t>…and then the man began to speak. </a:t>
            </a:r>
            <a:endParaRPr lang="en-US"/>
          </a:p>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Luke 11:15</a:t>
            </a:r>
            <a:r>
              <a:rPr lang="en-US" sz="1200" kern="1200">
                <a:solidFill>
                  <a:schemeClr val="tx1"/>
                </a:solidFill>
                <a:effectLst/>
                <a:latin typeface="Arial" pitchFamily="-112" charset="0"/>
                <a:ea typeface="ＭＳ Ｐゴシック" charset="-128"/>
                <a:cs typeface="ＭＳ Ｐゴシック" charset="-128"/>
              </a:rPr>
              <a:t>  but some of them said, “No wonder he can cast out demons. He gets his power from Satan, the prince of demons.” </a:t>
            </a:r>
            <a:r>
              <a:rPr lang="en-US" sz="1200" b="1" kern="1200" baseline="30000">
                <a:solidFill>
                  <a:schemeClr val="tx1"/>
                </a:solidFill>
                <a:effectLst/>
                <a:latin typeface="Arial" pitchFamily="-112" charset="0"/>
                <a:ea typeface="ＭＳ Ｐゴシック" charset="-128"/>
                <a:cs typeface="ＭＳ Ｐゴシック" charset="-128"/>
              </a:rPr>
              <a:t>16</a:t>
            </a:r>
            <a:r>
              <a:rPr lang="en-US" sz="1200" kern="1200">
                <a:solidFill>
                  <a:schemeClr val="tx1"/>
                </a:solidFill>
                <a:effectLst/>
                <a:latin typeface="Arial" pitchFamily="-112" charset="0"/>
                <a:ea typeface="ＭＳ Ｐゴシック" charset="-128"/>
                <a:cs typeface="ＭＳ Ｐゴシック" charset="-128"/>
              </a:rPr>
              <a:t> Others, trying to test Jesus, demanded that he show them a miraculous sign from heaven to prove his authority.</a:t>
            </a:r>
            <a:br>
              <a:rPr lang="en-US" sz="1200" kern="1200">
                <a:solidFill>
                  <a:schemeClr val="tx1"/>
                </a:solidFill>
                <a:effectLst/>
                <a:latin typeface="Arial" pitchFamily="-112" charset="0"/>
                <a:ea typeface="ＭＳ Ｐゴシック" charset="-128"/>
                <a:cs typeface="ＭＳ Ｐゴシック" charset="-128"/>
              </a:rPr>
            </a:br>
            <a:endParaRPr lang="en-US" sz="1200" kern="1200">
              <a:solidFill>
                <a:schemeClr val="tx1"/>
              </a:solidFill>
              <a:effectLst/>
              <a:latin typeface="Arial" pitchFamily="-112" charset="0"/>
              <a:ea typeface="ＭＳ Ｐゴシック" charset="-128"/>
              <a:cs typeface="ＭＳ Ｐゴシック" charset="-128"/>
            </a:endParaRPr>
          </a:p>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Luke 11:17</a:t>
            </a:r>
            <a:r>
              <a:rPr lang="en-US" sz="1200" kern="1200">
                <a:solidFill>
                  <a:schemeClr val="tx1"/>
                </a:solidFill>
                <a:effectLst/>
                <a:latin typeface="Arial" pitchFamily="-112" charset="0"/>
                <a:ea typeface="ＭＳ Ｐゴシック" charset="-128"/>
                <a:cs typeface="ＭＳ Ｐゴシック" charset="-128"/>
              </a:rPr>
              <a:t>    He knew their thoughts, so he said, “Any kingdom divided by civil war is doomed. A family splintered by feuding will fall apart. </a:t>
            </a:r>
            <a:r>
              <a:rPr lang="en-US" sz="1200" b="1" kern="1200" baseline="30000">
                <a:solidFill>
                  <a:schemeClr val="tx1"/>
                </a:solidFill>
                <a:effectLst/>
                <a:latin typeface="Arial" pitchFamily="-112" charset="0"/>
                <a:ea typeface="ＭＳ Ｐゴシック" charset="-128"/>
                <a:cs typeface="ＭＳ Ｐゴシック" charset="-128"/>
              </a:rPr>
              <a:t>18</a:t>
            </a:r>
            <a:r>
              <a:rPr lang="en-US" sz="1200" kern="1200">
                <a:solidFill>
                  <a:schemeClr val="tx1"/>
                </a:solidFill>
                <a:effectLst/>
                <a:latin typeface="Arial" pitchFamily="-112" charset="0"/>
                <a:ea typeface="ＭＳ Ｐゴシック" charset="-128"/>
                <a:cs typeface="ＭＳ Ｐゴシック" charset="-128"/>
              </a:rPr>
              <a:t> You say I am empowered by Satan. But if Satan is divided and fighting against himself, how can his kingdom survive? </a:t>
            </a:r>
            <a:r>
              <a:rPr lang="en-US" sz="1200" b="1" kern="1200" baseline="30000">
                <a:solidFill>
                  <a:schemeClr val="tx1"/>
                </a:solidFill>
                <a:effectLst/>
                <a:latin typeface="Arial" pitchFamily="-112" charset="0"/>
                <a:ea typeface="ＭＳ Ｐゴシック" charset="-128"/>
                <a:cs typeface="ＭＳ Ｐゴシック" charset="-128"/>
              </a:rPr>
              <a:t>19</a:t>
            </a:r>
            <a:r>
              <a:rPr lang="en-US" sz="1200" kern="1200">
                <a:solidFill>
                  <a:schemeClr val="tx1"/>
                </a:solidFill>
                <a:effectLst/>
                <a:latin typeface="Arial" pitchFamily="-112" charset="0"/>
                <a:ea typeface="ＭＳ Ｐゴシック" charset="-128"/>
                <a:cs typeface="ＭＳ Ｐゴシック" charset="-128"/>
              </a:rPr>
              <a:t> And if I am empowered by Satan, what about your own exorcists? They cast out demons, too, so they will condemn you for what you have said.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b="1" kern="1200" baseline="30000">
                <a:solidFill>
                  <a:schemeClr val="tx1"/>
                </a:solidFill>
                <a:effectLst/>
                <a:latin typeface="Arial" pitchFamily="-112" charset="0"/>
                <a:ea typeface="ＭＳ Ｐゴシック" charset="-128"/>
                <a:cs typeface="ＭＳ Ｐゴシック" charset="-128"/>
              </a:rPr>
              <a:t>20</a:t>
            </a:r>
            <a:r>
              <a:rPr lang="en-US" sz="1200" kern="1200">
                <a:solidFill>
                  <a:schemeClr val="tx1"/>
                </a:solidFill>
                <a:effectLst/>
                <a:latin typeface="Arial" pitchFamily="-112" charset="0"/>
                <a:ea typeface="ＭＳ Ｐゴシック" charset="-128"/>
                <a:cs typeface="ＭＳ Ｐゴシック" charset="-128"/>
              </a:rPr>
              <a:t> But if I am casting out demons by the power of God, then the Kingdom of God has arrived among you. </a:t>
            </a:r>
            <a:r>
              <a:rPr lang="en-US" sz="1200" b="1" kern="1200" baseline="30000">
                <a:solidFill>
                  <a:schemeClr val="tx1"/>
                </a:solidFill>
                <a:effectLst/>
                <a:latin typeface="Arial" pitchFamily="-112" charset="0"/>
                <a:ea typeface="ＭＳ Ｐゴシック" charset="-128"/>
                <a:cs typeface="ＭＳ Ｐゴシック" charset="-128"/>
              </a:rPr>
              <a:t>21</a:t>
            </a:r>
            <a:r>
              <a:rPr lang="en-US" sz="1200" kern="1200">
                <a:solidFill>
                  <a:schemeClr val="tx1"/>
                </a:solidFill>
                <a:effectLst/>
                <a:latin typeface="Arial" pitchFamily="-112" charset="0"/>
                <a:ea typeface="ＭＳ Ｐゴシック" charset="-128"/>
                <a:cs typeface="ＭＳ Ｐゴシック" charset="-128"/>
              </a:rPr>
              <a:t> For when a strong man is fully armed and guards his palace, his possessions are safe— </a:t>
            </a:r>
            <a:r>
              <a:rPr lang="en-US" sz="1200" b="1" kern="1200" baseline="30000">
                <a:solidFill>
                  <a:schemeClr val="tx1"/>
                </a:solidFill>
                <a:effectLst/>
                <a:latin typeface="Arial" pitchFamily="-112" charset="0"/>
                <a:ea typeface="ＭＳ Ｐゴシック" charset="-128"/>
                <a:cs typeface="ＭＳ Ｐゴシック" charset="-128"/>
              </a:rPr>
              <a:t>22</a:t>
            </a:r>
            <a:r>
              <a:rPr lang="en-US" sz="1200" kern="1200">
                <a:solidFill>
                  <a:schemeClr val="tx1"/>
                </a:solidFill>
                <a:effectLst/>
                <a:latin typeface="Arial" pitchFamily="-112" charset="0"/>
                <a:ea typeface="ＭＳ Ｐゴシック" charset="-128"/>
                <a:cs typeface="ＭＳ Ｐゴシック" charset="-128"/>
              </a:rPr>
              <a:t> until someone even stronger attacks and overpowers him, strips him of his weapons, and carries off his belongings.</a:t>
            </a:r>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Luke 11:23</a:t>
            </a:r>
            <a:r>
              <a:rPr lang="en-US" sz="1200" kern="1200">
                <a:solidFill>
                  <a:schemeClr val="tx1"/>
                </a:solidFill>
                <a:effectLst/>
                <a:latin typeface="Arial" pitchFamily="-112" charset="0"/>
                <a:ea typeface="ＭＳ Ｐゴシック" charset="-128"/>
                <a:cs typeface="ＭＳ Ｐゴシック" charset="-128"/>
              </a:rPr>
              <a:t>    “Anyone who isn’t with me opposes me, and anyone who isn’t working with me is actually working against me. </a:t>
            </a:r>
          </a:p>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Matt 9:33b </a:t>
            </a:r>
            <a:r>
              <a:rPr lang="en-US" sz="1200" kern="1200">
                <a:solidFill>
                  <a:schemeClr val="tx1"/>
                </a:solidFill>
                <a:effectLst/>
                <a:latin typeface="Arial" pitchFamily="-112" charset="0"/>
                <a:ea typeface="ＭＳ Ｐゴシック" charset="-128"/>
                <a:cs typeface="ＭＳ Ｐゴシック" charset="-128"/>
              </a:rPr>
              <a:t>The crowds were amazed. “Nothing like this has ever happened in Israel!” they exclaimed.</a:t>
            </a:r>
          </a:p>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LC-03-Controversy-122</a:t>
            </a:r>
          </a:p>
          <a:p>
            <a:r>
              <a:rPr lang="en-US" dirty="0">
                <a:latin typeface="Times New Roman" charset="0"/>
                <a:ea typeface="ＭＳ Ｐゴシック" charset="0"/>
                <a:cs typeface="ＭＳ Ｐゴシック" charset="0"/>
              </a:rPr>
              <a:t>LC-04-Instruction-163</a:t>
            </a:r>
          </a:p>
          <a:p>
            <a:r>
              <a:rPr lang="en-US" dirty="0">
                <a:latin typeface="Times New Roman" charset="0"/>
                <a:ea typeface="ＭＳ Ｐゴシック" charset="0"/>
                <a:cs typeface="ＭＳ Ｐゴシック" charset="0"/>
              </a:rPr>
              <a:t>NS-02-Mark1-9-slide 168, 246</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526FE-8888-736A-2518-4B3325987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E5B11-C14F-0E49-4158-0E7FBB2F8652}"/>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773D5562-6C2C-C058-CBF7-EA0825118E65}"/>
              </a:ext>
            </a:extLst>
          </p:cNvPr>
          <p:cNvSpPr>
            <a:spLocks noGrp="1"/>
          </p:cNvSpPr>
          <p:nvPr>
            <p:ph type="body" idx="1"/>
          </p:nvPr>
        </p:nvSpPr>
        <p:spPr/>
        <p:txBody>
          <a:bodyPr/>
          <a:lstStyle/>
          <a:p>
            <a:r>
              <a:rPr lang="en-US" dirty="0"/>
              <a:t>We finally get to Herod Agrippa II. We already met his sister, Drusilla, who was married to the former governor Roman Felix. </a:t>
            </a:r>
          </a:p>
          <a:p>
            <a:endParaRPr lang="en-US" dirty="0"/>
          </a:p>
          <a:p>
            <a:endParaRPr lang="en-US" dirty="0"/>
          </a:p>
        </p:txBody>
      </p:sp>
    </p:spTree>
    <p:extLst>
      <p:ext uri="{BB962C8B-B14F-4D97-AF65-F5344CB8AC3E}">
        <p14:creationId xmlns:p14="http://schemas.microsoft.com/office/powerpoint/2010/main" val="11985121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a:t>NS-05-Acts20-28—slide 153</a:t>
            </a:r>
            <a:endParaRPr lang="en-US" dirty="0"/>
          </a:p>
        </p:txBody>
      </p:sp>
    </p:spTree>
    <p:extLst>
      <p:ext uri="{BB962C8B-B14F-4D97-AF65-F5344CB8AC3E}">
        <p14:creationId xmlns:p14="http://schemas.microsoft.com/office/powerpoint/2010/main" val="24002170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32534-54F0-2A4C-A746-E554725D48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________</a:t>
            </a:r>
          </a:p>
          <a:p>
            <a:pPr eaLnBrk="1" hangingPunct="1">
              <a:defRPr/>
            </a:pPr>
            <a:r>
              <a:rPr lang="en-US" dirty="0">
                <a:cs typeface="+mn-cs"/>
              </a:rPr>
              <a:t>LC-03-Controversy-123</a:t>
            </a:r>
          </a:p>
          <a:p>
            <a:pPr eaLnBrk="1" hangingPunct="1">
              <a:defRPr/>
            </a:pPr>
            <a:r>
              <a:rPr lang="en-US" dirty="0">
                <a:cs typeface="+mn-cs"/>
              </a:rPr>
              <a:t>NB-07-Politics4Herodians-25</a:t>
            </a:r>
          </a:p>
          <a:p>
            <a:pPr eaLnBrk="1" hangingPunct="1">
              <a:defRPr/>
            </a:pPr>
            <a:endParaRPr lang="en-US" dirty="0">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t>
            </a:r>
            <a:r>
              <a:rPr lang="ar-SA" dirty="0"/>
              <a:t>اعمال</a:t>
            </a:r>
            <a:r>
              <a:rPr lang="en-US" dirty="0"/>
              <a:t>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a:p>
            <a:endParaRPr lang="en-US" dirty="0"/>
          </a:p>
          <a:p>
            <a:endParaRPr lang="en-US" dirty="0"/>
          </a:p>
        </p:txBody>
      </p:sp>
    </p:spTree>
    <p:extLst>
      <p:ext uri="{BB962C8B-B14F-4D97-AF65-F5344CB8AC3E}">
        <p14:creationId xmlns:p14="http://schemas.microsoft.com/office/powerpoint/2010/main" val="1916896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0671D5D7-22FA-DB49-A832-8B67EDBC9BC2}" type="slidenum">
              <a:rPr kumimoji="0" lang="en-US" sz="2400" b="0" i="0" u="none" strike="noStrike" kern="0" cap="none" spc="0" normalizeH="0" baseline="0" noProof="0" smtClean="0">
                <a:ln>
                  <a:noFill/>
                </a:ln>
                <a:solidFill>
                  <a:srgbClr val="8383AD"/>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Tx/>
                <a:buSzTx/>
                <a:buFontTx/>
                <a:buNone/>
                <a:tabLst/>
                <a:defRPr/>
              </a:pPr>
              <a:t>163</a:t>
            </a:fld>
            <a:endParaRPr kumimoji="0" lang="en-US" sz="2400" b="0" i="0" u="none" strike="noStrike" kern="0" cap="none" spc="0" normalizeH="0" baseline="0" noProof="0">
              <a:ln>
                <a:noFill/>
              </a:ln>
              <a:solidFill>
                <a:srgbClr val="8383AD"/>
              </a:solidFill>
              <a:effectLst/>
              <a:uLnTx/>
              <a:uFillTx/>
              <a:latin typeface="Arial"/>
              <a:cs typeface="Arial"/>
              <a:sym typeface="Arial"/>
            </a:endParaRPr>
          </a:p>
        </p:txBody>
      </p:sp>
    </p:spTree>
    <p:extLst>
      <p:ext uri="{BB962C8B-B14F-4D97-AF65-F5344CB8AC3E}">
        <p14:creationId xmlns:p14="http://schemas.microsoft.com/office/powerpoint/2010/main" val="30190335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5220643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6400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34ADB-0791-C3F6-D7EE-0EB112345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D202F-093A-1221-7417-914F2A726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51277-69F5-CFC7-AC24-498127D39341}"/>
              </a:ext>
            </a:extLst>
          </p:cNvPr>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a:extLst>
              <a:ext uri="{FF2B5EF4-FFF2-40B4-BE49-F238E27FC236}">
                <a16:creationId xmlns:a16="http://schemas.microsoft.com/office/drawing/2014/main" id="{B72EF611-18BF-8646-4AFF-43BF2D440D11}"/>
              </a:ext>
            </a:extLst>
          </p:cNvPr>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0671D5D7-22FA-DB49-A832-8B67EDBC9BC2}" type="slidenum">
              <a:rPr kumimoji="0" lang="en-US" sz="2400" b="0" i="0" u="none" strike="noStrike" kern="0" cap="none" spc="0" normalizeH="0" baseline="0" noProof="0" smtClean="0">
                <a:ln>
                  <a:noFill/>
                </a:ln>
                <a:solidFill>
                  <a:srgbClr val="8383AD"/>
                </a:solidFill>
                <a:effectLst/>
                <a:uLnTx/>
                <a:uFillTx/>
                <a:latin typeface="Arial"/>
                <a:ea typeface="+mn-ea"/>
                <a:cs typeface="Arial"/>
                <a:sym typeface="Arial"/>
              </a:rPr>
              <a:pPr marL="0" marR="0" lvl="0" indent="0" algn="l" defTabSz="914400" rtl="0" eaLnBrk="1" fontAlgn="auto" latinLnBrk="0" hangingPunct="0">
                <a:lnSpc>
                  <a:spcPct val="100000"/>
                </a:lnSpc>
                <a:spcBef>
                  <a:spcPts val="0"/>
                </a:spcBef>
                <a:spcAft>
                  <a:spcPts val="0"/>
                </a:spcAft>
                <a:buClrTx/>
                <a:buSzTx/>
                <a:buFontTx/>
                <a:buNone/>
                <a:tabLst/>
                <a:defRPr/>
              </a:pPr>
              <a:t>17</a:t>
            </a:fld>
            <a:endParaRPr kumimoji="0" lang="en-US" sz="2400" b="0" i="0" u="none" strike="noStrike" kern="0" cap="none" spc="0" normalizeH="0" baseline="0" noProof="0">
              <a:ln>
                <a:noFill/>
              </a:ln>
              <a:solidFill>
                <a:srgbClr val="8383AD"/>
              </a:solidFill>
              <a:effectLst/>
              <a:uLnTx/>
              <a:uFillTx/>
              <a:latin typeface="Arial"/>
              <a:ea typeface="+mn-ea"/>
              <a:cs typeface="Arial"/>
              <a:sym typeface="Arial"/>
            </a:endParaRPr>
          </a:p>
        </p:txBody>
      </p:sp>
    </p:spTree>
    <p:extLst>
      <p:ext uri="{BB962C8B-B14F-4D97-AF65-F5344CB8AC3E}">
        <p14:creationId xmlns:p14="http://schemas.microsoft.com/office/powerpoint/2010/main" val="259724423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3213892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749017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366330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6021132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Herod was perplexed what to do to John.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8492001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Herodias constantly looked for an opportunity for revenge.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8433090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6:21</a:t>
            </a:r>
            <a:r>
              <a:rPr lang="en-US" dirty="0">
                <a:effectLst/>
                <a:latin typeface="Arial" panose="020B0604020202020204" pitchFamily="34" charset="0"/>
              </a:rPr>
              <a:t>    Herodias’s chance finally came on Herod’s birthday. He gave a party for his high government officials, army officers, and the leading citizens of Galilee.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215365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Then his daughter, also named Herodias, came in…" (Mark 6:22)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4085044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"She </a:t>
            </a:r>
            <a:r>
              <a:rPr lang="en-US" dirty="0">
                <a:effectLst/>
                <a:latin typeface="Arial" panose="020B0604020202020204" pitchFamily="34" charset="0"/>
              </a:rPr>
              <a:t>performed a dance that greatly pleased Herod and his guests. 'Ask me for anything you like,' the king said to the girl, 'and I will give it to you'" (Mark 6:22-23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062790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 even vowed, 'I will give you whatever you ask, up to half my kingdom!'” (Mark 6:23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96106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83B21-7C55-324D-197C-44558E8A1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3922E-E654-D9E8-346F-553AF6EF52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ED716-2C80-706E-DF22-A47C2BBA1A64}"/>
              </a:ext>
            </a:extLst>
          </p:cNvPr>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a:extLst>
              <a:ext uri="{FF2B5EF4-FFF2-40B4-BE49-F238E27FC236}">
                <a16:creationId xmlns:a16="http://schemas.microsoft.com/office/drawing/2014/main" id="{BE49BD0E-EE3C-F80D-9A14-33EA25F7E09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218176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"She went out and asked her mother, 'What should I ask for?'” (Mark 6:24a).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84713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"Her mother told her, 'Ask for the head of John the Baptist!'” (Mark 6:24a).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9342485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the girl hurried back to the king and told him, 'I want the head of John the Baptist, right now, on a tray!'” (Mark 6:25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"Then the king deeply regretted what he had said; but because of the vows he had made in front of his guests, he couldn’t refuse her" (6:26).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20479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he immediately sent an executioner to the prison to cut off John’s head and bring it to him" (Mark 6:27a).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1176426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 soldier beheaded John in the prison" (Mark 6:27b).</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3529276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"brought his head on a tray, and gave it to the girl, who took it to her mother" (Mark 6:28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39141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When John’s disciples heard what had happened, they came to get his body and buried it in a tomb" (Mark 6:29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477545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B555F-52E5-7147-B012-D7BAB44CA1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pPr eaLnBrk="1" hangingPunct="1">
              <a:defRPr/>
            </a:pPr>
            <a:r>
              <a:rPr lang="en-US" dirty="0">
                <a:cs typeface="+mn-cs"/>
              </a:rPr>
              <a:t>Leadership over the land of Israel changed repeatedly during the first century.</a:t>
            </a:r>
          </a:p>
          <a:p>
            <a:pPr eaLnBrk="1" hangingPunct="1">
              <a:defRPr/>
            </a:pPr>
            <a:r>
              <a:rPr lang="en-US" dirty="0">
                <a:cs typeface="+mn-cs"/>
              </a:rPr>
              <a:t>_____________</a:t>
            </a:r>
          </a:p>
          <a:p>
            <a:pPr eaLnBrk="1" hangingPunct="1">
              <a:defRPr/>
            </a:pPr>
            <a:r>
              <a:rPr lang="en-US" dirty="0">
                <a:cs typeface="+mn-cs"/>
              </a:rPr>
              <a:t>BG-04-Intertestamental Geography-21</a:t>
            </a:r>
          </a:p>
          <a:p>
            <a:pPr eaLnBrk="1" hangingPunct="1">
              <a:defRPr/>
            </a:pPr>
            <a:r>
              <a:rPr lang="en-US" dirty="0">
                <a:cs typeface="+mn-cs"/>
              </a:rPr>
              <a:t>LC-03-Controversy-151</a:t>
            </a:r>
          </a:p>
          <a:p>
            <a:pPr eaLnBrk="1" hangingPunct="1">
              <a:defRPr/>
            </a:pPr>
            <a:r>
              <a:rPr lang="en-US" dirty="0">
                <a:cs typeface="+mn-cs"/>
              </a:rPr>
              <a:t>NB-07-Politics 4-Herodians &amp; Rome-21</a:t>
            </a:r>
          </a:p>
          <a:p>
            <a:pPr eaLnBrk="1" hangingPunct="1">
              <a:defRPr/>
            </a:pPr>
            <a:r>
              <a:rPr lang="en-US" dirty="0">
                <a:cs typeface="+mn-cs"/>
              </a:rPr>
              <a:t>NS-03-Luke1-12—slide 168</a:t>
            </a:r>
          </a:p>
          <a:p>
            <a:pPr eaLnBrk="1" hangingPunct="1">
              <a:defRPr/>
            </a:pPr>
            <a:endParaRPr lang="en-US" dirty="0">
              <a:cs typeface="+mn-cs"/>
            </a:endParaRPr>
          </a:p>
        </p:txBody>
      </p:sp>
    </p:spTree>
    <p:extLst>
      <p:ext uri="{BB962C8B-B14F-4D97-AF65-F5344CB8AC3E}">
        <p14:creationId xmlns:p14="http://schemas.microsoft.com/office/powerpoint/2010/main" val="13469349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39814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E6586-E0EA-004E-6616-349005A91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D87F8-B3A5-7841-CC2C-FC5780563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632AF-2DA4-2C2F-5D86-E30772D679B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a:extLst>
              <a:ext uri="{FF2B5EF4-FFF2-40B4-BE49-F238E27FC236}">
                <a16:creationId xmlns:a16="http://schemas.microsoft.com/office/drawing/2014/main" id="{D8C663FE-5016-5723-454E-BBE7687AC8A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85363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D648E-683D-F954-FCD0-46D51C177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34FEA-EB8D-B272-0565-EDC17B8F3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C5688-2FB3-2D31-1DAA-58DE900BCFE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a:extLst>
              <a:ext uri="{FF2B5EF4-FFF2-40B4-BE49-F238E27FC236}">
                <a16:creationId xmlns:a16="http://schemas.microsoft.com/office/drawing/2014/main" id="{AB8101E6-B20C-ADA7-F876-075458B681B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3566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6DF7-D974-235E-CFED-D3B920DEF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E872-4AC4-9831-19EF-43E284C3A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8730C-C448-860B-3252-D750135A2AB0}"/>
              </a:ext>
            </a:extLst>
          </p:cNvPr>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a:extLst>
              <a:ext uri="{FF2B5EF4-FFF2-40B4-BE49-F238E27FC236}">
                <a16:creationId xmlns:a16="http://schemas.microsoft.com/office/drawing/2014/main" id="{7CA4E1B8-7A15-6903-B4A7-0C642EAFD19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41621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408B-FA25-3082-F02C-3E5B9A61F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F2977-C5EC-ECB4-1A85-671CB14A6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66652-1B5B-8B67-2642-6179052E2FDC}"/>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a:extLst>
              <a:ext uri="{FF2B5EF4-FFF2-40B4-BE49-F238E27FC236}">
                <a16:creationId xmlns:a16="http://schemas.microsoft.com/office/drawing/2014/main" id="{F1727D1B-28F6-EAC1-ECA7-F9C02A97F31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82483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012A-DB2E-3222-2C60-DB63C98CA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17950-6AD0-6138-3E34-E03234E4D0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890DF-DCF1-B566-884F-BCD94375854C}"/>
              </a:ext>
            </a:extLst>
          </p:cNvPr>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a:extLst>
              <a:ext uri="{FF2B5EF4-FFF2-40B4-BE49-F238E27FC236}">
                <a16:creationId xmlns:a16="http://schemas.microsoft.com/office/drawing/2014/main" id="{683D596F-3097-F180-270E-B4516F0D225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29044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E4AE5-5388-424E-8F0A-78D9D95AF95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35230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111</a:t>
            </a:r>
          </a:p>
          <a:p>
            <a:r>
              <a:rPr lang="en-US" dirty="0"/>
              <a:t>NS-04-John12-21-slide 26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12714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113</a:t>
            </a:r>
          </a:p>
          <a:p>
            <a:r>
              <a:rPr lang="en-US" dirty="0"/>
              <a:t>NS-04-John12-21-slide 27</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114</a:t>
            </a:r>
          </a:p>
          <a:p>
            <a:r>
              <a:rPr lang="en-US" sz="2400" dirty="0"/>
              <a:t>NS-04-John12-21-slide 28</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115</a:t>
            </a:r>
          </a:p>
          <a:p>
            <a:r>
              <a:rPr lang="en-US" sz="2400" dirty="0"/>
              <a:t>NS-04-John12-21-slide 29</a:t>
            </a:r>
          </a:p>
        </p:txBody>
      </p:sp>
    </p:spTree>
    <p:extLst>
      <p:ext uri="{BB962C8B-B14F-4D97-AF65-F5344CB8AC3E}">
        <p14:creationId xmlns:p14="http://schemas.microsoft.com/office/powerpoint/2010/main" val="2666306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ABA1A6-141C-43C4-AA7E-A02F3768BD78}" type="slidenum">
              <a:rPr lang="en-GB" smtClean="0"/>
              <a:pPr/>
              <a:t>35</a:t>
            </a:fld>
            <a:endParaRPr lang="en-GB"/>
          </a:p>
        </p:txBody>
      </p:sp>
    </p:spTree>
    <p:extLst>
      <p:ext uri="{BB962C8B-B14F-4D97-AF65-F5344CB8AC3E}">
        <p14:creationId xmlns:p14="http://schemas.microsoft.com/office/powerpoint/2010/main" val="999609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0" fontAlgn="base" latinLnBrk="0"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3473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752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A5C27-955B-D246-96EE-68232BBE5F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32934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3921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0" fontAlgn="base" latinLnBrk="0"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16087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AD588-690C-163F-F736-7F5D48D43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071AD-C963-906F-557D-3FEF526B1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C3B14-3167-303F-0EC3-0479B03157B0}"/>
              </a:ext>
            </a:extLst>
          </p:cNvPr>
          <p:cNvSpPr>
            <a:spLocks noGrp="1"/>
          </p:cNvSpPr>
          <p:nvPr>
            <p:ph type="body" idx="1"/>
          </p:nvPr>
        </p:nvSpPr>
        <p:spPr/>
        <p:txBody>
          <a:bodyPr/>
          <a:lstStyle/>
          <a:p>
            <a:r>
              <a:rPr lang="en-US" dirty="0"/>
              <a:t>Was she beautiful?</a:t>
            </a:r>
          </a:p>
          <a:p>
            <a:r>
              <a:rPr lang="en-US" dirty="0"/>
              <a:t>Did Solomon father a child with her as one tradition says? (See the book subtitle: The Loves of King Solomon.)</a:t>
            </a:r>
          </a:p>
          <a:p>
            <a:r>
              <a:rPr lang="en-US" dirty="0"/>
              <a:t>These questions are not answered in the text—but we should expect rumors to abound.</a:t>
            </a:r>
          </a:p>
          <a:p>
            <a:r>
              <a:rPr lang="en-US" dirty="0"/>
              <a:t>The key idea of 1 Kings is that Solomon’s fame spread far and wide when he was walking with God.</a:t>
            </a:r>
          </a:p>
        </p:txBody>
      </p:sp>
      <p:sp>
        <p:nvSpPr>
          <p:cNvPr id="4" name="Slide Number Placeholder 3">
            <a:extLst>
              <a:ext uri="{FF2B5EF4-FFF2-40B4-BE49-F238E27FC236}">
                <a16:creationId xmlns:a16="http://schemas.microsoft.com/office/drawing/2014/main" id="{1AF53A50-A701-C63A-553F-03FD73F2D06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5000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24023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C34142-D699-F44E-A472-7D6AED9A247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712026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378709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6C9B63-9BCD-1745-B3F5-E74D27EB6DC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ABA1A6-141C-43C4-AA7E-A02F3768BD78}" type="slidenum">
              <a:rPr lang="en-GB" smtClean="0"/>
              <a:pPr/>
              <a:t>56</a:t>
            </a:fld>
            <a:endParaRPr lang="en-GB"/>
          </a:p>
        </p:txBody>
      </p:sp>
    </p:spTree>
    <p:extLst>
      <p:ext uri="{BB962C8B-B14F-4D97-AF65-F5344CB8AC3E}">
        <p14:creationId xmlns:p14="http://schemas.microsoft.com/office/powerpoint/2010/main" val="2179652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537146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2AAA194-E47F-9C4B-99D0-90C7C9FE95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4563EB28-A152-A841-BA82-6C706FF1E87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410656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80792DB-2101-2C4B-BE8E-99BFB341BC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0356175B-75D0-B74F-9245-25CEE110F2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750560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E1DFF9AC-F9F0-4842-B960-BABA727F93A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B7C9C95A-23C5-5D49-B987-9B951BC7A2B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36041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D299649-5FF3-254B-8E5F-4AD51286D8D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E1F2085-0824-BE4A-A704-2395666A409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4647674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4FBD2074-2485-F243-AF83-3550708339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E2FBF9C4-2C2E-2846-B91E-A62CA0FC31C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90264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12BD833D-4739-CB44-B05E-ECA12238BCC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53C66E07-DF47-FF41-BEF5-D6949E5745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63575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7956CDFA-13D1-8244-83F7-60E12F106BC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EE628A67-0981-D643-BD4E-8CDDB6E274C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422812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7C18B-C659-1108-EF4A-E5E710423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FEF9D-D8D3-466A-BFFF-C7506C84CE4F}"/>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32BAA484-5145-F654-80B8-CE0EB86F000B}"/>
              </a:ext>
            </a:extLst>
          </p:cNvPr>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a:t>NS-05-Acts20-28—slide 153</a:t>
            </a:r>
            <a:endParaRPr lang="en-US" dirty="0"/>
          </a:p>
        </p:txBody>
      </p:sp>
    </p:spTree>
    <p:extLst>
      <p:ext uri="{BB962C8B-B14F-4D97-AF65-F5344CB8AC3E}">
        <p14:creationId xmlns:p14="http://schemas.microsoft.com/office/powerpoint/2010/main" val="17735101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3D6BA569-ACB4-124D-85D5-7705C5581B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7360F386-799E-BB42-AD3E-298033EB9A6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517594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82940C26-47ED-6649-8E59-ED1344CA9DE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D9075FBC-34D4-1540-961E-7BE0F62E916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764363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8F6C0DAC-D122-284B-B5F8-91991716A66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3A25D759-6300-5648-8C77-2669360D3D7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309357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970FF76B-05B2-D04E-A053-481A8C2F27A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13F1ACB0-D88B-7640-B956-A799F1B8F63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162013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D639B66-C70E-7A45-80C9-EB7DE7FD7D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62826CC1-948D-EE42-8383-92B73C9366C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382277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CACBEEDA-030E-AD4C-B934-20711E66BB3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31CEE7B2-F7E7-C14A-BCF2-0A0D49990F8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359367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D6556FB-562C-7344-88D3-7AC00EF2C17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A83AEBE2-9D66-4C45-8625-993D22E90BE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956067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0A9BA66C-4B31-714F-B963-32FBE3F73C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C03774C9-B2AA-D14D-83C0-C11B4AB2838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12762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649C7DB6-3D61-A249-A04B-57F77CBA19E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2CE2FDF6-6CE5-774D-B3BA-62F6589ED9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7536351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75DBCC98-A686-B44F-9BB1-1064454A622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1A6CFB12-31E4-E24D-BFF6-4F7189953B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9510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E50E6-AE15-61B0-B939-29B350D67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9BCF9-7688-A799-F0AD-882737BB2B1B}"/>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9C3201DA-C40F-CA9B-F5A0-EA462BA0445E}"/>
              </a:ext>
            </a:extLst>
          </p:cNvPr>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14817849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31590DC4-28EF-1C4F-A6CE-CF5596C943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6759C156-328D-334A-83FD-C9C4EF87E5D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77298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4C0542BB-3E31-6D4E-83B6-95613B64F27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DFC8BFFD-2CC2-A240-89C9-5EB4E87577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3063240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B8D85AA4-8B5F-684B-B63D-90EC258F8D4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683B304-35DB-AD4F-9B83-4BD916FAD29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318686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D2E8EEC0-3C17-A24A-8FB9-3263F40F651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E294551C-72BB-7D42-9086-7383D5934F1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89785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8D9D64-EFE0-B84A-8AAC-62EBA227D6A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5404-6808-9147-87FB-13EC530031B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546846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52866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865369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073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44AED-7E1F-717C-8F21-8A7784262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3F12C-22BA-9BEB-3528-02846CB8C45D}"/>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B36E6658-5CB4-BA92-F5AF-B9824E1DC916}"/>
              </a:ext>
            </a:extLst>
          </p:cNvPr>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2629666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83005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165531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70091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8216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9979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042703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84899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989185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Two Demon-Possessed Men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8:28</a:t>
            </a:r>
            <a:r>
              <a:rPr lang="en-US" sz="1200" kern="1200">
                <a:solidFill>
                  <a:schemeClr val="tx1"/>
                </a:solidFill>
                <a:effectLst/>
                <a:latin typeface="+mn-lt"/>
                <a:ea typeface="+mn-ea"/>
                <a:cs typeface="+mn-cs"/>
              </a:rPr>
              <a:t>    When Jesus arrived on the other side of the lake, in the region of the Gadarenes, two men who were possessed by demons met him. They came out of the tombs and were so violent that no one could go through that area.</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8:29</a:t>
            </a:r>
            <a:r>
              <a:rPr lang="en-US" sz="1200" kern="1200">
                <a:solidFill>
                  <a:schemeClr val="tx1"/>
                </a:solidFill>
                <a:effectLst/>
                <a:latin typeface="+mn-lt"/>
                <a:ea typeface="+mn-ea"/>
                <a:cs typeface="+mn-cs"/>
              </a:rPr>
              <a:t>    They began screaming at him, “Why are you interfering with us, Son of God? Have you come here to torture us before God’s appointed time?”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8:30</a:t>
            </a:r>
            <a:r>
              <a:rPr lang="en-US" sz="1200" kern="1200">
                <a:solidFill>
                  <a:schemeClr val="tx1"/>
                </a:solidFill>
                <a:effectLst/>
                <a:latin typeface="+mn-lt"/>
                <a:ea typeface="+mn-ea"/>
                <a:cs typeface="+mn-cs"/>
              </a:rPr>
              <a:t>    There happened to be a large herd of pigs feeding in the distance.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So the demons begged, “If you cast us out, send us into that herd of pigs.”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8:32</a:t>
            </a:r>
            <a:r>
              <a:rPr lang="en-US" sz="1200" kern="1200">
                <a:solidFill>
                  <a:schemeClr val="tx1"/>
                </a:solidFill>
                <a:effectLst/>
                <a:latin typeface="+mn-lt"/>
                <a:ea typeface="+mn-ea"/>
                <a:cs typeface="+mn-cs"/>
              </a:rPr>
              <a:t>    “All right, go!” Jesus commanded them. So the demons came out of the men and entered the pigs, and the whole herd plunged down the steep hillside into the lake and drowned in the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8:33</a:t>
            </a:r>
            <a:r>
              <a:rPr lang="en-US" sz="1200" kern="1200">
                <a:solidFill>
                  <a:schemeClr val="tx1"/>
                </a:solidFill>
                <a:effectLst/>
                <a:latin typeface="+mn-lt"/>
                <a:ea typeface="+mn-ea"/>
                <a:cs typeface="+mn-cs"/>
              </a:rPr>
              <a:t>    The herdsmen fled to the nearby town, telling everyone what happened to the demon-possessed men.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Then the entire town came out to meet Jesus, but they begged him to go away and leave them alone.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Demon-Possessed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a:t>
            </a:r>
            <a:r>
              <a:rPr lang="en-US" sz="1200" kern="1200">
                <a:solidFill>
                  <a:schemeClr val="tx1"/>
                </a:solidFill>
                <a:effectLst/>
                <a:latin typeface="+mn-lt"/>
                <a:ea typeface="+mn-ea"/>
                <a:cs typeface="+mn-cs"/>
              </a:rPr>
              <a:t>    So they arrived at the other side of the lake, in the region of the Gerasenes.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Jesus climbed out of the boat, a man possessed by an evil spirit came out from the tombs to meet him.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This man lived in the burial caves and could no longer be restrained, even with a chain.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Whenever he was put into chains and shackles—as he often was—he snapped the chains from his wrists and smashed the shackles. No one was strong enough to subdue him.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Day and night he wandered among the burial caves and in the hills, howling and cutting himself with sharp stones.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5:6</a:t>
            </a:r>
            <a:r>
              <a:rPr lang="en-US" sz="1200" kern="1200">
                <a:solidFill>
                  <a:schemeClr val="tx1"/>
                </a:solidFill>
                <a:effectLst/>
                <a:latin typeface="+mn-lt"/>
                <a:ea typeface="+mn-ea"/>
                <a:cs typeface="+mn-cs"/>
              </a:rPr>
              <a:t>    When Jesus was still some distance away, the man saw him, ran to meet him, and bowed low before him.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With a shriek, he screamed, “Why are you interfering with me, Jesus, Son of the Most High God? In the name of God, I beg you, don’t torture me!”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Jesus had already said to the spirit, “Come out of the man, you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5:9</a:t>
            </a:r>
            <a:r>
              <a:rPr lang="en-US" sz="1200" kern="1200">
                <a:solidFill>
                  <a:schemeClr val="tx1"/>
                </a:solidFill>
                <a:effectLst/>
                <a:latin typeface="+mn-lt"/>
                <a:ea typeface="+mn-ea"/>
                <a:cs typeface="+mn-cs"/>
              </a:rPr>
              <a:t>    Then Jesus demanded, “What is your name?” </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And he replied, “My name is Legion, because there are many of us inside this man.”</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Then the evil spirits begged him again and again not to send them to some distant place.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5:11</a:t>
            </a:r>
            <a:r>
              <a:rPr lang="en-US" sz="1200" kern="1200">
                <a:solidFill>
                  <a:schemeClr val="tx1"/>
                </a:solidFill>
                <a:effectLst/>
                <a:latin typeface="+mn-lt"/>
                <a:ea typeface="+mn-ea"/>
                <a:cs typeface="+mn-cs"/>
              </a:rPr>
              <a:t>    There happened to be a large herd of pigs feeding on the hillside nearby.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“Send us into those pigs,” the spirits begged. “Let us enter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5:13</a:t>
            </a:r>
            <a:r>
              <a:rPr lang="en-US" sz="1200" kern="1200">
                <a:solidFill>
                  <a:schemeClr val="tx1"/>
                </a:solidFill>
                <a:effectLst/>
                <a:latin typeface="+mn-lt"/>
                <a:ea typeface="+mn-ea"/>
                <a:cs typeface="+mn-cs"/>
              </a:rPr>
              <a:t>    So Jesus gave them permission. The evil spirits came out of the man and entered the pigs, and the entire herd of about 2,000 pigs plunged down the steep hillside into the lake and drowned in the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5:14</a:t>
            </a:r>
            <a:r>
              <a:rPr lang="en-US" sz="1200" kern="1200">
                <a:solidFill>
                  <a:schemeClr val="tx1"/>
                </a:solidFill>
                <a:effectLst/>
                <a:latin typeface="+mn-lt"/>
                <a:ea typeface="+mn-ea"/>
                <a:cs typeface="+mn-cs"/>
              </a:rPr>
              <a:t>    The herdsmen fled to the nearby town and the surrounding countryside, spreading the news as they ran. People rushed out to see what had happened.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A crowd soon gathered around Jesus, and they saw the man who had been possessed by the legion of demons. He was sitting there fully clothed and perfectly sane, and they were all afraid.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Then those who had seen what happened told the others about the demon-possessed man and the pigs.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And the crowd began pleading with Jesus to go away and leave them alone.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5:18</a:t>
            </a:r>
            <a:r>
              <a:rPr lang="en-US" sz="1200" kern="1200">
                <a:solidFill>
                  <a:schemeClr val="tx1"/>
                </a:solidFill>
                <a:effectLst/>
                <a:latin typeface="+mn-lt"/>
                <a:ea typeface="+mn-ea"/>
                <a:cs typeface="+mn-cs"/>
              </a:rPr>
              <a:t>    As Jesus was getting into the boat, the man who had been demon possessed begged to go with him.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But Jesus said, “No, go home to your family, and tell them everything the Lord has done for you and how merciful he has been.”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So the man started off to visit the Ten Towns</a:t>
            </a:r>
            <a:r>
              <a:rPr lang="en-US" sz="1200" kern="1200" baseline="30000">
                <a:solidFill>
                  <a:schemeClr val="tx1"/>
                </a:solidFill>
                <a:effectLst/>
                <a:latin typeface="+mn-lt"/>
                <a:ea typeface="+mn-ea"/>
                <a:cs typeface="+mn-cs"/>
              </a:rPr>
              <a:t>a</a:t>
            </a:r>
            <a:r>
              <a:rPr lang="en-US" sz="1200" kern="1200">
                <a:solidFill>
                  <a:schemeClr val="tx1"/>
                </a:solidFill>
                <a:effectLst/>
                <a:latin typeface="+mn-lt"/>
                <a:ea typeface="+mn-ea"/>
                <a:cs typeface="+mn-cs"/>
              </a:rPr>
              <a:t> of that region and began to proclaim the great things Jesus had done for him; and everyone was amazed at what he told them.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Demon-Possessed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8:26</a:t>
            </a:r>
            <a:r>
              <a:rPr lang="en-US" sz="1200" kern="1200">
                <a:solidFill>
                  <a:schemeClr val="tx1"/>
                </a:solidFill>
                <a:effectLst/>
                <a:latin typeface="+mn-lt"/>
                <a:ea typeface="+mn-ea"/>
                <a:cs typeface="+mn-cs"/>
              </a:rPr>
              <a:t>    So they arrived in the region of the Gerasenes,</a:t>
            </a:r>
            <a:r>
              <a:rPr lang="en-US" sz="1200" kern="1200" baseline="30000">
                <a:solidFill>
                  <a:schemeClr val="tx1"/>
                </a:solidFill>
                <a:effectLst/>
                <a:latin typeface="+mn-lt"/>
                <a:ea typeface="+mn-ea"/>
                <a:cs typeface="+mn-cs"/>
              </a:rPr>
              <a:t>a</a:t>
            </a:r>
            <a:r>
              <a:rPr lang="en-US" sz="1200" kern="1200">
                <a:solidFill>
                  <a:schemeClr val="tx1"/>
                </a:solidFill>
                <a:effectLst/>
                <a:latin typeface="+mn-lt"/>
                <a:ea typeface="+mn-ea"/>
                <a:cs typeface="+mn-cs"/>
              </a:rPr>
              <a:t> across the lake from Galilee.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As Jesus was climbing out of the boat, a man who was possessed by demons came out to meet him. For a long time he had been homeless and naked, living in the tombs outside the town.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8:28</a:t>
            </a:r>
            <a:r>
              <a:rPr lang="en-US" sz="1200" kern="1200">
                <a:solidFill>
                  <a:schemeClr val="tx1"/>
                </a:solidFill>
                <a:effectLst/>
                <a:latin typeface="+mn-lt"/>
                <a:ea typeface="+mn-ea"/>
                <a:cs typeface="+mn-cs"/>
              </a:rPr>
              <a:t>    As soon as he saw Jesus, he shrieked and fell down in front of him. Then he screamed, “Why are you interfering with me, Jesus, Son of the Most High God? Please, I beg you, don’t torture me!”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Jesus had already commanded the evil spirit to come out of him. This spirit had often taken control of the man. Even when he was placed under guard and put in chains and shackles, he simply broke them and rushed out into the wilderness, completely under the demon’s power.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8:30</a:t>
            </a:r>
            <a:r>
              <a:rPr lang="en-US" sz="1200" kern="1200">
                <a:solidFill>
                  <a:schemeClr val="tx1"/>
                </a:solidFill>
                <a:effectLst/>
                <a:latin typeface="+mn-lt"/>
                <a:ea typeface="+mn-ea"/>
                <a:cs typeface="+mn-cs"/>
              </a:rPr>
              <a:t>    Jesus demanded, “What is your name?”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“Legion,” he replied, for he was filled with many demons.</a:t>
            </a:r>
          </a:p>
          <a:p>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The demons kept begging Jesus not to send them into the bottomless pit.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8:32</a:t>
            </a:r>
            <a:r>
              <a:rPr lang="en-US" sz="1200" kern="1200">
                <a:solidFill>
                  <a:schemeClr val="tx1"/>
                </a:solidFill>
                <a:effectLst/>
                <a:latin typeface="+mn-lt"/>
                <a:ea typeface="+mn-ea"/>
                <a:cs typeface="+mn-cs"/>
              </a:rPr>
              <a:t>    There happened to be a large herd of pigs feeding on the hillside nearby, and the demons begged him to let them enter into the pigs.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 Jesus gave them permission.</a:t>
            </a:r>
          </a:p>
          <a:p>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Then the demons came out of the man and entered the pigs, and the entire herd plunged down the steep hillside into the lake and drowned.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8:34</a:t>
            </a:r>
            <a:r>
              <a:rPr lang="en-US" sz="1200" kern="1200">
                <a:solidFill>
                  <a:schemeClr val="tx1"/>
                </a:solidFill>
                <a:effectLst/>
                <a:latin typeface="+mn-lt"/>
                <a:ea typeface="+mn-ea"/>
                <a:cs typeface="+mn-cs"/>
              </a:rPr>
              <a:t>    When the herdsmen saw it, they fled to the nearby town and the surrounding countryside, spreading the news as they ran.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People rushed out to see what had happened. A crowd soon gathered around Jesus, and they saw the man who had been freed from the demons. He was sitting at Jesus’ feet, fully clothed and perfectly sane, and they were all afraid.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Then those who had seen what happened told the others how the demon-possessed man had been healed.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And all the people in the region of the Gerasenes begged Jesus to go away and leave them alone, for a great wave of fear swept over them.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So Jesus returned to the boat and left, crossing back to the other side of the lake.</a:t>
            </a:r>
          </a:p>
          <a:p>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The man who had been freed from the demons begged to go with him. But Jesus sent him home, saying,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“No, go back to your family, and tell them everything God has done for you.” So he went all through the town proclaiming the great things Jesus had done for him.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2540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Jesus Heals Two Demon-Possessed Men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8:28</a:t>
            </a:r>
            <a:r>
              <a:rPr lang="en-US" sz="1200" kern="1200">
                <a:solidFill>
                  <a:schemeClr val="tx1"/>
                </a:solidFill>
                <a:effectLst/>
                <a:latin typeface="+mn-lt"/>
                <a:ea typeface="+mn-ea"/>
                <a:cs typeface="+mn-cs"/>
              </a:rPr>
              <a:t>    When Jesus arrived on the other side of the lake, in the region of the Gadarenes…</a:t>
            </a:r>
            <a:endParaRPr lang="en-US" altLang="en-US"/>
          </a:p>
        </p:txBody>
      </p:sp>
    </p:spTree>
    <p:extLst>
      <p:ext uri="{BB962C8B-B14F-4D97-AF65-F5344CB8AC3E}">
        <p14:creationId xmlns:p14="http://schemas.microsoft.com/office/powerpoint/2010/main" val="2963230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5F888-9816-7F08-1016-5AB89B649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94AC7-F458-6F88-11CB-5A1BE4D2DC24}"/>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D6ECAB36-1F6D-9C61-6274-26BA35C79033}"/>
              </a:ext>
            </a:extLst>
          </p:cNvPr>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936067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Matt. 8:28</a:t>
            </a:r>
            <a:r>
              <a:rPr lang="en-US" sz="1200" kern="1200">
                <a:solidFill>
                  <a:schemeClr val="tx1"/>
                </a:solidFill>
                <a:effectLst/>
                <a:latin typeface="+mn-lt"/>
                <a:ea typeface="+mn-ea"/>
                <a:cs typeface="+mn-cs"/>
              </a:rPr>
              <a:t>  </a:t>
            </a:r>
            <a:r>
              <a:rPr lang="en-US" altLang="en-US"/>
              <a:t>…</a:t>
            </a:r>
            <a:r>
              <a:rPr lang="en-US" sz="1200" kern="1200">
                <a:solidFill>
                  <a:schemeClr val="tx1"/>
                </a:solidFill>
                <a:effectLst/>
                <a:latin typeface="+mn-lt"/>
                <a:ea typeface="+mn-ea"/>
                <a:cs typeface="+mn-cs"/>
              </a:rPr>
              <a:t>two men who were possessed by demons met him…</a:t>
            </a:r>
          </a:p>
          <a:p>
            <a:endParaRPr lang="en-US"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5:1</a:t>
            </a:r>
            <a:r>
              <a:rPr lang="en-US" sz="1200" kern="1200">
                <a:solidFill>
                  <a:schemeClr val="tx1"/>
                </a:solidFill>
                <a:effectLst/>
                <a:latin typeface="+mn-lt"/>
                <a:ea typeface="+mn-ea"/>
                <a:cs typeface="+mn-cs"/>
              </a:rPr>
              <a:t>    So they arrived at the other side of the lake, in the region of the Gerasenes.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Jesus climbed out of the boat, a man possessed by an evil spirit came out from the tombs to meet him.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This man lived in the burial caves and could no longer be restrained, even with a chain.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Whenever he was put into chains and shackles—as he often was—he snapped the chains from his wrists and smashed the shackles. No one was strong enough to subdue him.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Day and night he wandered among the burial caves and in the hills, howling and cutting himself with sharp stones.</a:t>
            </a:r>
          </a:p>
          <a:p>
            <a:endParaRPr lang="en-US" altLang="en-US"/>
          </a:p>
        </p:txBody>
      </p:sp>
    </p:spTree>
    <p:extLst>
      <p:ext uri="{BB962C8B-B14F-4D97-AF65-F5344CB8AC3E}">
        <p14:creationId xmlns:p14="http://schemas.microsoft.com/office/powerpoint/2010/main" val="573432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t>
            </a:r>
            <a:r>
              <a:rPr lang="en-US" sz="1200" kern="1200">
                <a:solidFill>
                  <a:schemeClr val="tx1"/>
                </a:solidFill>
                <a:effectLst/>
                <a:latin typeface="+mn-lt"/>
                <a:ea typeface="+mn-ea"/>
                <a:cs typeface="+mn-cs"/>
              </a:rPr>
              <a:t>They came out of the tombs and were so violent that no one could go through that area.</a:t>
            </a:r>
          </a:p>
          <a:p>
            <a:endParaRPr lang="en-US" altLang="en-US"/>
          </a:p>
        </p:txBody>
      </p:sp>
    </p:spTree>
    <p:extLst>
      <p:ext uri="{BB962C8B-B14F-4D97-AF65-F5344CB8AC3E}">
        <p14:creationId xmlns:p14="http://schemas.microsoft.com/office/powerpoint/2010/main" val="27443507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8:29</a:t>
            </a:r>
            <a:r>
              <a:rPr lang="en-US" sz="1200" kern="1200">
                <a:solidFill>
                  <a:schemeClr val="tx1"/>
                </a:solidFill>
                <a:effectLst/>
                <a:latin typeface="+mn-lt"/>
                <a:ea typeface="+mn-ea"/>
                <a:cs typeface="+mn-cs"/>
              </a:rPr>
              <a:t>    They began screaming at him, “Why are you interfering with us, Son of God? </a:t>
            </a:r>
            <a:endParaRPr lang="en-US" altLang="en-US"/>
          </a:p>
        </p:txBody>
      </p:sp>
    </p:spTree>
    <p:extLst>
      <p:ext uri="{BB962C8B-B14F-4D97-AF65-F5344CB8AC3E}">
        <p14:creationId xmlns:p14="http://schemas.microsoft.com/office/powerpoint/2010/main" val="28363906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Have you come here to torture us before God’s appointed time?”</a:t>
            </a:r>
          </a:p>
          <a:p>
            <a:endParaRPr lang="en-US" altLang="en-US"/>
          </a:p>
        </p:txBody>
      </p:sp>
    </p:spTree>
    <p:extLst>
      <p:ext uri="{BB962C8B-B14F-4D97-AF65-F5344CB8AC3E}">
        <p14:creationId xmlns:p14="http://schemas.microsoft.com/office/powerpoint/2010/main" val="31322957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5:9</a:t>
            </a:r>
            <a:r>
              <a:rPr lang="en-US" sz="1200" kern="1200">
                <a:solidFill>
                  <a:schemeClr val="tx1"/>
                </a:solidFill>
                <a:effectLst/>
                <a:latin typeface="+mn-lt"/>
                <a:ea typeface="+mn-ea"/>
                <a:cs typeface="+mn-cs"/>
              </a:rPr>
              <a:t>    Then Jesus demanded, “What is your name?” </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And he replied, “My name is Legion, because there are many of us inside this man.”</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Then the evil spirits begged him again and again not to send them to some distant place.</a:t>
            </a:r>
          </a:p>
          <a:p>
            <a:endParaRPr lang="en-US" altLang="en-US"/>
          </a:p>
        </p:txBody>
      </p:sp>
    </p:spTree>
    <p:extLst>
      <p:ext uri="{BB962C8B-B14F-4D97-AF65-F5344CB8AC3E}">
        <p14:creationId xmlns:p14="http://schemas.microsoft.com/office/powerpoint/2010/main" val="11678400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Luke 8:28</a:t>
            </a:r>
            <a:r>
              <a:rPr lang="en-US" sz="1200" kern="1200">
                <a:solidFill>
                  <a:schemeClr val="tx1"/>
                </a:solidFill>
                <a:effectLst/>
                <a:latin typeface="+mn-lt"/>
                <a:ea typeface="+mn-ea"/>
                <a:cs typeface="+mn-cs"/>
              </a:rPr>
              <a:t>    As soon as he saw Jesus, he shrieked and fell down in front of him. Then he screamed, “Why are you interfering with me, Jesus, Son of the Most High God? Please, I beg you, don’t torture me!”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Jesus had already commanded the evil spirit to come out of him. This spirit had often taken control of the man. Even when he was placed under guard and put in chains and shackles, he simply broke them and rushed out into the wilderness, completely under the demon’s power.</a:t>
            </a:r>
          </a:p>
          <a:p>
            <a:br>
              <a:rPr lang="en-US" sz="1200" kern="1200">
                <a:solidFill>
                  <a:schemeClr val="tx1"/>
                </a:solidFill>
                <a:effectLst/>
                <a:latin typeface="+mn-lt"/>
                <a:ea typeface="+mn-ea"/>
                <a:cs typeface="+mn-cs"/>
              </a:rPr>
            </a:br>
            <a:endParaRPr lang="en-US" altLang="en-US"/>
          </a:p>
        </p:txBody>
      </p:sp>
    </p:spTree>
    <p:extLst>
      <p:ext uri="{BB962C8B-B14F-4D97-AF65-F5344CB8AC3E}">
        <p14:creationId xmlns:p14="http://schemas.microsoft.com/office/powerpoint/2010/main" val="9692618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Luke 8:30</a:t>
            </a:r>
            <a:r>
              <a:rPr lang="en-US" sz="1200" kern="1200">
                <a:solidFill>
                  <a:schemeClr val="tx1"/>
                </a:solidFill>
                <a:effectLst/>
                <a:latin typeface="+mn-lt"/>
                <a:ea typeface="+mn-ea"/>
                <a:cs typeface="+mn-cs"/>
              </a:rPr>
              <a:t>    Jesus demanded, “What is your name?”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“Legion,” he replied, for he was filled with many demons.</a:t>
            </a:r>
          </a:p>
          <a:p>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The demons kept begging Jesus not to send them into the bottomless pit.</a:t>
            </a:r>
            <a:endParaRPr lang="en-US" altLang="en-US"/>
          </a:p>
        </p:txBody>
      </p:sp>
    </p:spTree>
    <p:extLst>
      <p:ext uri="{BB962C8B-B14F-4D97-AF65-F5344CB8AC3E}">
        <p14:creationId xmlns:p14="http://schemas.microsoft.com/office/powerpoint/2010/main" val="14687915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8:30</a:t>
            </a:r>
            <a:r>
              <a:rPr lang="en-US" sz="1200" kern="1200">
                <a:solidFill>
                  <a:schemeClr val="tx1"/>
                </a:solidFill>
                <a:effectLst/>
                <a:latin typeface="+mn-lt"/>
                <a:ea typeface="+mn-ea"/>
                <a:cs typeface="+mn-cs"/>
              </a:rPr>
              <a:t>    There happened to be a large herd of pigs feeding in the distance. </a:t>
            </a:r>
            <a:endParaRPr lang="en-US" altLang="en-US"/>
          </a:p>
        </p:txBody>
      </p:sp>
    </p:spTree>
    <p:extLst>
      <p:ext uri="{BB962C8B-B14F-4D97-AF65-F5344CB8AC3E}">
        <p14:creationId xmlns:p14="http://schemas.microsoft.com/office/powerpoint/2010/main" val="28073519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So the demons begged, “If you cast us out, send us into that herd of pigs.”</a:t>
            </a:r>
          </a:p>
          <a:p>
            <a:endParaRPr lang="en-US" altLang="en-US"/>
          </a:p>
        </p:txBody>
      </p:sp>
    </p:spTree>
    <p:extLst>
      <p:ext uri="{BB962C8B-B14F-4D97-AF65-F5344CB8AC3E}">
        <p14:creationId xmlns:p14="http://schemas.microsoft.com/office/powerpoint/2010/main" val="21736237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8:32</a:t>
            </a:r>
            <a:r>
              <a:rPr lang="en-US" sz="1200" kern="1200">
                <a:solidFill>
                  <a:schemeClr val="tx1"/>
                </a:solidFill>
                <a:effectLst/>
                <a:latin typeface="+mn-lt"/>
                <a:ea typeface="+mn-ea"/>
                <a:cs typeface="+mn-cs"/>
              </a:rPr>
              <a:t>    “All right, go!” Jesus commanded them. </a:t>
            </a:r>
            <a:endParaRPr lang="en-US" altLang="en-US"/>
          </a:p>
        </p:txBody>
      </p:sp>
    </p:spTree>
    <p:extLst>
      <p:ext uri="{BB962C8B-B14F-4D97-AF65-F5344CB8AC3E}">
        <p14:creationId xmlns:p14="http://schemas.microsoft.com/office/powerpoint/2010/main" val="240781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67598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4EC6B50F-68C0-3049-AF93-76CAC0B0C129}" type="slidenum">
              <a:rPr lang="en-US" smtClean="0"/>
              <a:pPr>
                <a:defRPr/>
              </a:pPr>
              <a:t>‹#›</a:t>
            </a:fld>
            <a:endParaRPr lang="en-US" dirty="0"/>
          </a:p>
        </p:txBody>
      </p:sp>
    </p:spTree>
    <p:extLst>
      <p:ext uri="{BB962C8B-B14F-4D97-AF65-F5344CB8AC3E}">
        <p14:creationId xmlns:p14="http://schemas.microsoft.com/office/powerpoint/2010/main" val="40620543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A6589CFE-729B-1543-9345-B142A0A1E47C}" type="slidenum">
              <a:rPr lang="en-US" smtClean="0"/>
              <a:pPr>
                <a:defRPr/>
              </a:pPr>
              <a:t>‹#›</a:t>
            </a:fld>
            <a:endParaRPr lang="en-US" dirty="0"/>
          </a:p>
        </p:txBody>
      </p:sp>
    </p:spTree>
    <p:extLst>
      <p:ext uri="{BB962C8B-B14F-4D97-AF65-F5344CB8AC3E}">
        <p14:creationId xmlns:p14="http://schemas.microsoft.com/office/powerpoint/2010/main" val="2933395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75424E33-440A-964E-8323-3D6F23069A07}" type="slidenum">
              <a:rPr lang="en-US" smtClean="0"/>
              <a:pPr>
                <a:defRPr/>
              </a:pPr>
              <a:t>‹#›</a:t>
            </a:fld>
            <a:endParaRPr lang="en-US" dirty="0"/>
          </a:p>
        </p:txBody>
      </p:sp>
    </p:spTree>
    <p:extLst>
      <p:ext uri="{BB962C8B-B14F-4D97-AF65-F5344CB8AC3E}">
        <p14:creationId xmlns:p14="http://schemas.microsoft.com/office/powerpoint/2010/main" val="15679901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9EF4B7B2-8BDF-6E4B-8C33-31930004AE85}" type="slidenum">
              <a:rPr lang="en-US" smtClean="0"/>
              <a:pPr>
                <a:defRPr/>
              </a:pPr>
              <a:t>‹#›</a:t>
            </a:fld>
            <a:endParaRPr lang="en-US" dirty="0"/>
          </a:p>
        </p:txBody>
      </p:sp>
    </p:spTree>
    <p:extLst>
      <p:ext uri="{BB962C8B-B14F-4D97-AF65-F5344CB8AC3E}">
        <p14:creationId xmlns:p14="http://schemas.microsoft.com/office/powerpoint/2010/main" val="1762740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D84C44D7-D719-2641-A810-8A2C62940C06}" type="slidenum">
              <a:rPr lang="en-US" smtClean="0"/>
              <a:pPr>
                <a:defRPr/>
              </a:pPr>
              <a:t>‹#›</a:t>
            </a:fld>
            <a:endParaRPr lang="en-US" dirty="0"/>
          </a:p>
        </p:txBody>
      </p:sp>
    </p:spTree>
    <p:extLst>
      <p:ext uri="{BB962C8B-B14F-4D97-AF65-F5344CB8AC3E}">
        <p14:creationId xmlns:p14="http://schemas.microsoft.com/office/powerpoint/2010/main" val="2303782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2B609030-5E2A-3A4D-90BA-BF6F22E0D01C}" type="slidenum">
              <a:rPr lang="en-US" smtClean="0"/>
              <a:pPr>
                <a:defRPr/>
              </a:pPr>
              <a:t>‹#›</a:t>
            </a:fld>
            <a:endParaRPr lang="en-US" dirty="0"/>
          </a:p>
        </p:txBody>
      </p:sp>
    </p:spTree>
    <p:extLst>
      <p:ext uri="{BB962C8B-B14F-4D97-AF65-F5344CB8AC3E}">
        <p14:creationId xmlns:p14="http://schemas.microsoft.com/office/powerpoint/2010/main" val="27806272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40C20298-9B0D-1D43-9E59-BFAEC039579E}" type="slidenum">
              <a:rPr lang="en-US" smtClean="0"/>
              <a:pPr>
                <a:defRPr/>
              </a:pPr>
              <a:t>‹#›</a:t>
            </a:fld>
            <a:endParaRPr lang="en-US" dirty="0"/>
          </a:p>
        </p:txBody>
      </p:sp>
    </p:spTree>
    <p:extLst>
      <p:ext uri="{BB962C8B-B14F-4D97-AF65-F5344CB8AC3E}">
        <p14:creationId xmlns:p14="http://schemas.microsoft.com/office/powerpoint/2010/main" val="16513668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650C5273-96FD-EC48-86BE-63D8199A0FC9}" type="slidenum">
              <a:rPr lang="en-US" smtClean="0"/>
              <a:pPr>
                <a:defRPr/>
              </a:pPr>
              <a:t>‹#›</a:t>
            </a:fld>
            <a:endParaRPr lang="en-US" dirty="0"/>
          </a:p>
        </p:txBody>
      </p:sp>
    </p:spTree>
    <p:extLst>
      <p:ext uri="{BB962C8B-B14F-4D97-AF65-F5344CB8AC3E}">
        <p14:creationId xmlns:p14="http://schemas.microsoft.com/office/powerpoint/2010/main" val="33220538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3FCDA253-8D3A-FB42-A305-937DF04BB02E}" type="slidenum">
              <a:rPr lang="en-US" smtClean="0"/>
              <a:pPr>
                <a:defRPr/>
              </a:pPr>
              <a:t>‹#›</a:t>
            </a:fld>
            <a:endParaRPr lang="en-US" dirty="0"/>
          </a:p>
        </p:txBody>
      </p:sp>
    </p:spTree>
    <p:extLst>
      <p:ext uri="{BB962C8B-B14F-4D97-AF65-F5344CB8AC3E}">
        <p14:creationId xmlns:p14="http://schemas.microsoft.com/office/powerpoint/2010/main" val="169794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B295FC43-C1F3-FD42-9AB5-B893A462F62B}" type="slidenum">
              <a:rPr lang="en-US" smtClean="0"/>
              <a:pPr>
                <a:defRPr/>
              </a:pPr>
              <a:t>‹#›</a:t>
            </a:fld>
            <a:endParaRPr lang="en-US" dirty="0"/>
          </a:p>
        </p:txBody>
      </p:sp>
    </p:spTree>
    <p:extLst>
      <p:ext uri="{BB962C8B-B14F-4D97-AF65-F5344CB8AC3E}">
        <p14:creationId xmlns:p14="http://schemas.microsoft.com/office/powerpoint/2010/main" val="24739882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523F3CA3-8F88-1E46-B267-554708132073}" type="slidenum">
              <a:rPr lang="en-US" smtClean="0"/>
              <a:pPr>
                <a:defRPr/>
              </a:pPr>
              <a:t>‹#›</a:t>
            </a:fld>
            <a:endParaRPr lang="en-US" dirty="0"/>
          </a:p>
        </p:txBody>
      </p:sp>
    </p:spTree>
    <p:extLst>
      <p:ext uri="{BB962C8B-B14F-4D97-AF65-F5344CB8AC3E}">
        <p14:creationId xmlns:p14="http://schemas.microsoft.com/office/powerpoint/2010/main" val="27906636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8630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33079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3225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74530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07083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35859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2696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7588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92513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34196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08575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0553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54762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44837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30667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34881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12127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901659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0368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43993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27562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38040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1429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95203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86539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0712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91527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84301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45804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4221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905462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4726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14998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773852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92489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75751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99161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8291842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42568439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12327420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1301278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438604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6852399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20566049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5733114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8993640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18716976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6793320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13710904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00A-33BF-4B43-BC28-40D2F49D6A32}"/>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DE8985D-51AD-D849-B907-377245C17170}"/>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F68BFE5B-53C4-6C42-9B27-14D85A36A5D1}"/>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13D6AB1-DD63-3044-81BE-B114A4EE36A9}"/>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EFFF9608-D9D8-7143-B24D-CF695FC87CBC}"/>
              </a:ext>
            </a:extLst>
          </p:cNvPr>
          <p:cNvSpPr>
            <a:spLocks noGrp="1"/>
          </p:cNvSpPr>
          <p:nvPr>
            <p:ph type="sldNum" idx="12"/>
          </p:nvPr>
        </p:nvSpPr>
        <p:spPr/>
        <p:txBody>
          <a:bodyPr/>
          <a:lstStyle>
            <a:lvl1pPr>
              <a:defRPr b="1" i="0">
                <a:latin typeface="Arial" panose="020B0604020202020204" pitchFamily="34" charset="0"/>
              </a:defRPr>
            </a:lvl1pPr>
          </a:lstStyle>
          <a:p>
            <a:fld id="{5011BC77-B21E-314D-9681-9856749C3849}" type="slidenum">
              <a:rPr lang="en-US" altLang="en-US" smtClean="0"/>
              <a:pPr/>
              <a:t>‹#›</a:t>
            </a:fld>
            <a:endParaRPr lang="en-US" altLang="en-US" dirty="0"/>
          </a:p>
        </p:txBody>
      </p:sp>
    </p:spTree>
    <p:extLst>
      <p:ext uri="{BB962C8B-B14F-4D97-AF65-F5344CB8AC3E}">
        <p14:creationId xmlns:p14="http://schemas.microsoft.com/office/powerpoint/2010/main" val="23671849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041D-B3BC-EC4E-9DF7-AC90113F1EE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D8CE6A-EF23-CF43-95A8-0AF1C20AF3C4}"/>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670864F-037A-7448-B457-93D85B4470A7}"/>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E59D9405-A4D9-A04A-93B3-F038CEE9D50C}"/>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6B5C94B-FB63-C04C-A9E2-D3F87E2AA1EA}"/>
              </a:ext>
            </a:extLst>
          </p:cNvPr>
          <p:cNvSpPr>
            <a:spLocks noGrp="1"/>
          </p:cNvSpPr>
          <p:nvPr>
            <p:ph type="sldNum" idx="12"/>
          </p:nvPr>
        </p:nvSpPr>
        <p:spPr/>
        <p:txBody>
          <a:bodyPr/>
          <a:lstStyle>
            <a:lvl1pPr>
              <a:defRPr b="1" i="0">
                <a:latin typeface="Arial" panose="020B0604020202020204" pitchFamily="34" charset="0"/>
              </a:defRPr>
            </a:lvl1pPr>
          </a:lstStyle>
          <a:p>
            <a:fld id="{FDA9CDC1-1B44-C049-ACEB-10F0C6DA694E}" type="slidenum">
              <a:rPr lang="en-US" altLang="en-US" smtClean="0"/>
              <a:pPr/>
              <a:t>‹#›</a:t>
            </a:fld>
            <a:endParaRPr lang="en-US" altLang="en-US" dirty="0"/>
          </a:p>
        </p:txBody>
      </p:sp>
    </p:spTree>
    <p:extLst>
      <p:ext uri="{BB962C8B-B14F-4D97-AF65-F5344CB8AC3E}">
        <p14:creationId xmlns:p14="http://schemas.microsoft.com/office/powerpoint/2010/main" val="1368574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0D0E-A4DF-E84E-AD99-8F917A1C087B}"/>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54A764D-7E72-7A47-A5C3-4D3642DAE0D5}"/>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29531B30-5186-6A45-A054-CE93AC564453}"/>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6E16775F-337B-6841-9137-A2EFC39B08A0}"/>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472B7C3A-9645-8645-A83C-423C2E3E6724}"/>
              </a:ext>
            </a:extLst>
          </p:cNvPr>
          <p:cNvSpPr>
            <a:spLocks noGrp="1"/>
          </p:cNvSpPr>
          <p:nvPr>
            <p:ph type="sldNum" idx="12"/>
          </p:nvPr>
        </p:nvSpPr>
        <p:spPr/>
        <p:txBody>
          <a:bodyPr/>
          <a:lstStyle>
            <a:lvl1pPr>
              <a:defRPr b="1" i="0">
                <a:latin typeface="Arial" panose="020B0604020202020204" pitchFamily="34" charset="0"/>
              </a:defRPr>
            </a:lvl1pPr>
          </a:lstStyle>
          <a:p>
            <a:fld id="{E86435D9-7452-244E-BCA6-E22DA2CE6A8B}" type="slidenum">
              <a:rPr lang="en-US" altLang="en-US" smtClean="0"/>
              <a:pPr/>
              <a:t>‹#›</a:t>
            </a:fld>
            <a:endParaRPr lang="en-US" altLang="en-US" dirty="0"/>
          </a:p>
        </p:txBody>
      </p:sp>
    </p:spTree>
    <p:extLst>
      <p:ext uri="{BB962C8B-B14F-4D97-AF65-F5344CB8AC3E}">
        <p14:creationId xmlns:p14="http://schemas.microsoft.com/office/powerpoint/2010/main" val="3561192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391814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799E-DE16-494C-9A5C-F96C894C60F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E48E9E7-AC70-E14D-9152-DB7F2FBDEC1B}"/>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9171140-C0A1-9544-BF73-F4B1A6C73D02}"/>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B57B2E4-7999-B149-A85D-37027E3BA800}"/>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38F5AFC8-9767-9C40-A86B-C90B0289CB5F}"/>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4076B86D-B1AF-FE43-924D-C98C82F76B5B}"/>
              </a:ext>
            </a:extLst>
          </p:cNvPr>
          <p:cNvSpPr>
            <a:spLocks noGrp="1"/>
          </p:cNvSpPr>
          <p:nvPr>
            <p:ph type="sldNum" idx="12"/>
          </p:nvPr>
        </p:nvSpPr>
        <p:spPr/>
        <p:txBody>
          <a:bodyPr/>
          <a:lstStyle>
            <a:lvl1pPr>
              <a:defRPr b="1" i="0">
                <a:latin typeface="Arial" panose="020B0604020202020204" pitchFamily="34" charset="0"/>
              </a:defRPr>
            </a:lvl1pPr>
          </a:lstStyle>
          <a:p>
            <a:fld id="{F70425DC-4C2A-984C-9EFA-88CF18CA01C0}" type="slidenum">
              <a:rPr lang="en-US" altLang="en-US" smtClean="0"/>
              <a:pPr/>
              <a:t>‹#›</a:t>
            </a:fld>
            <a:endParaRPr lang="en-US" altLang="en-US" dirty="0"/>
          </a:p>
        </p:txBody>
      </p:sp>
    </p:spTree>
    <p:extLst>
      <p:ext uri="{BB962C8B-B14F-4D97-AF65-F5344CB8AC3E}">
        <p14:creationId xmlns:p14="http://schemas.microsoft.com/office/powerpoint/2010/main" val="42808856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415-2654-D34C-AC5E-0A95A81A4C40}"/>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62EA7D2-6869-9944-85F9-FEECB1DC48C5}"/>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DD250A7-3CC2-734F-9BF7-B5C54DCD6710}"/>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BFF49E7-0A43-1D4C-AF00-6794B909A709}"/>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B27E598-0BE6-1948-A59C-D7C8DE8F00C3}"/>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3CDB18B-AFF5-1441-B794-4A041DBB73CF}"/>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F76920F0-AE30-174D-AC94-DDE48273085D}"/>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409FA0C8-3438-374C-A5B4-15E2C9202CE9}"/>
              </a:ext>
            </a:extLst>
          </p:cNvPr>
          <p:cNvSpPr>
            <a:spLocks noGrp="1"/>
          </p:cNvSpPr>
          <p:nvPr>
            <p:ph type="sldNum" idx="12"/>
          </p:nvPr>
        </p:nvSpPr>
        <p:spPr/>
        <p:txBody>
          <a:bodyPr/>
          <a:lstStyle>
            <a:lvl1pPr>
              <a:defRPr b="1" i="0">
                <a:latin typeface="Arial" panose="020B0604020202020204" pitchFamily="34" charset="0"/>
              </a:defRPr>
            </a:lvl1pPr>
          </a:lstStyle>
          <a:p>
            <a:fld id="{20A3BEB7-B9E3-A14D-96A2-5B6B2778457E}" type="slidenum">
              <a:rPr lang="en-US" altLang="en-US" smtClean="0"/>
              <a:pPr/>
              <a:t>‹#›</a:t>
            </a:fld>
            <a:endParaRPr lang="en-US" altLang="en-US" dirty="0"/>
          </a:p>
        </p:txBody>
      </p:sp>
    </p:spTree>
    <p:extLst>
      <p:ext uri="{BB962C8B-B14F-4D97-AF65-F5344CB8AC3E}">
        <p14:creationId xmlns:p14="http://schemas.microsoft.com/office/powerpoint/2010/main" val="33271598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2B3A-E69E-F64F-AC59-F298451B440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7BAB5B8-00FA-0543-99D3-F5B1D521F304}"/>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FE73346C-8BB6-104A-8F0E-4A32C6E1B246}"/>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B46E3F9B-80B3-DD40-A691-53A0CC60C425}"/>
              </a:ext>
            </a:extLst>
          </p:cNvPr>
          <p:cNvSpPr>
            <a:spLocks noGrp="1"/>
          </p:cNvSpPr>
          <p:nvPr>
            <p:ph type="sldNum" idx="12"/>
          </p:nvPr>
        </p:nvSpPr>
        <p:spPr/>
        <p:txBody>
          <a:bodyPr/>
          <a:lstStyle>
            <a:lvl1pPr>
              <a:defRPr b="1" i="0">
                <a:latin typeface="Arial" panose="020B0604020202020204" pitchFamily="34" charset="0"/>
              </a:defRPr>
            </a:lvl1pPr>
          </a:lstStyle>
          <a:p>
            <a:fld id="{97D3C548-A39E-6F4A-8556-68C462AD1B3B}" type="slidenum">
              <a:rPr lang="en-US" altLang="en-US" smtClean="0"/>
              <a:pPr/>
              <a:t>‹#›</a:t>
            </a:fld>
            <a:endParaRPr lang="en-US" altLang="en-US" dirty="0"/>
          </a:p>
        </p:txBody>
      </p:sp>
    </p:spTree>
    <p:extLst>
      <p:ext uri="{BB962C8B-B14F-4D97-AF65-F5344CB8AC3E}">
        <p14:creationId xmlns:p14="http://schemas.microsoft.com/office/powerpoint/2010/main" val="7150914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57B61-D1E2-4046-95AE-48F9073B2838}"/>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28EAF249-DF5D-124A-AD51-1452146E5831}"/>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CBA24036-C6EC-B848-AA44-CB8E4A685380}"/>
              </a:ext>
            </a:extLst>
          </p:cNvPr>
          <p:cNvSpPr>
            <a:spLocks noGrp="1"/>
          </p:cNvSpPr>
          <p:nvPr>
            <p:ph type="sldNum" idx="12"/>
          </p:nvPr>
        </p:nvSpPr>
        <p:spPr/>
        <p:txBody>
          <a:bodyPr/>
          <a:lstStyle>
            <a:lvl1pPr>
              <a:defRPr b="1" i="0">
                <a:latin typeface="Arial" panose="020B0604020202020204" pitchFamily="34" charset="0"/>
              </a:defRPr>
            </a:lvl1pPr>
          </a:lstStyle>
          <a:p>
            <a:fld id="{7B77E892-6212-284E-BDD2-0E750AB7A7BD}" type="slidenum">
              <a:rPr lang="en-US" altLang="en-US" smtClean="0"/>
              <a:pPr/>
              <a:t>‹#›</a:t>
            </a:fld>
            <a:endParaRPr lang="en-US" altLang="en-US" dirty="0"/>
          </a:p>
        </p:txBody>
      </p:sp>
    </p:spTree>
    <p:extLst>
      <p:ext uri="{BB962C8B-B14F-4D97-AF65-F5344CB8AC3E}">
        <p14:creationId xmlns:p14="http://schemas.microsoft.com/office/powerpoint/2010/main" val="4360231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2AA8-94B0-1447-8FBF-7F20A341E2D2}"/>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E1419A4-22EE-0C4B-A34D-0ACF932E1E99}"/>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51B3C90-918D-954C-B873-2B17A1507AA1}"/>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3EF8D251-642C-094A-886C-172B3548AA00}"/>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B4CD91D3-A40C-824C-9F95-982643F534B1}"/>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E91864C3-ECEC-4041-AE08-2CFAD5211F85}"/>
              </a:ext>
            </a:extLst>
          </p:cNvPr>
          <p:cNvSpPr>
            <a:spLocks noGrp="1"/>
          </p:cNvSpPr>
          <p:nvPr>
            <p:ph type="sldNum" idx="12"/>
          </p:nvPr>
        </p:nvSpPr>
        <p:spPr/>
        <p:txBody>
          <a:bodyPr/>
          <a:lstStyle>
            <a:lvl1pPr>
              <a:defRPr b="1" i="0">
                <a:latin typeface="Arial" panose="020B0604020202020204" pitchFamily="34" charset="0"/>
              </a:defRPr>
            </a:lvl1pPr>
          </a:lstStyle>
          <a:p>
            <a:fld id="{EDD3D3F2-5566-C345-BA94-F3B8F9EB3465}" type="slidenum">
              <a:rPr lang="en-US" altLang="en-US" smtClean="0"/>
              <a:pPr/>
              <a:t>‹#›</a:t>
            </a:fld>
            <a:endParaRPr lang="en-US" altLang="en-US" dirty="0"/>
          </a:p>
        </p:txBody>
      </p:sp>
    </p:spTree>
    <p:extLst>
      <p:ext uri="{BB962C8B-B14F-4D97-AF65-F5344CB8AC3E}">
        <p14:creationId xmlns:p14="http://schemas.microsoft.com/office/powerpoint/2010/main" val="11800042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721D-19B3-2845-8BC9-3B3B904646D9}"/>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8E7530FC-CB99-E647-A2CC-A306DD08D06F}"/>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4CE7FDFA-B849-2A44-9492-A4CD74094AFD}"/>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460F2E80-DE05-3146-8266-89F69CF7E7D4}"/>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BAC45F23-00C6-E64F-AC9A-1CD0E4A64B06}"/>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7F23AB86-37FD-DC48-A95C-C3675CD52598}"/>
              </a:ext>
            </a:extLst>
          </p:cNvPr>
          <p:cNvSpPr>
            <a:spLocks noGrp="1"/>
          </p:cNvSpPr>
          <p:nvPr>
            <p:ph type="sldNum" idx="12"/>
          </p:nvPr>
        </p:nvSpPr>
        <p:spPr/>
        <p:txBody>
          <a:bodyPr/>
          <a:lstStyle>
            <a:lvl1pPr>
              <a:defRPr b="1" i="0">
                <a:latin typeface="Arial" panose="020B0604020202020204" pitchFamily="34" charset="0"/>
              </a:defRPr>
            </a:lvl1pPr>
          </a:lstStyle>
          <a:p>
            <a:fld id="{B8CDED3C-5DEC-BC4B-96F2-22074399FDF9}" type="slidenum">
              <a:rPr lang="en-US" altLang="en-US" smtClean="0"/>
              <a:pPr/>
              <a:t>‹#›</a:t>
            </a:fld>
            <a:endParaRPr lang="en-US" altLang="en-US" dirty="0"/>
          </a:p>
        </p:txBody>
      </p:sp>
    </p:spTree>
    <p:extLst>
      <p:ext uri="{BB962C8B-B14F-4D97-AF65-F5344CB8AC3E}">
        <p14:creationId xmlns:p14="http://schemas.microsoft.com/office/powerpoint/2010/main" val="24420432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B608-4364-4C4E-A1E9-666C4938D35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6E8C34-95ED-D348-9D1E-AFCBDBFA8CA6}"/>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5EF57C-E56E-0C4B-8CBD-912CC0294C05}"/>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9FCE7380-89D0-834F-A907-10A570725AB8}"/>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D28724BC-A861-FC40-960D-FED1DE16FD9D}"/>
              </a:ext>
            </a:extLst>
          </p:cNvPr>
          <p:cNvSpPr>
            <a:spLocks noGrp="1"/>
          </p:cNvSpPr>
          <p:nvPr>
            <p:ph type="sldNum" idx="12"/>
          </p:nvPr>
        </p:nvSpPr>
        <p:spPr/>
        <p:txBody>
          <a:bodyPr/>
          <a:lstStyle>
            <a:lvl1pPr>
              <a:defRPr b="1" i="0">
                <a:latin typeface="Arial" panose="020B0604020202020204" pitchFamily="34" charset="0"/>
              </a:defRPr>
            </a:lvl1pPr>
          </a:lstStyle>
          <a:p>
            <a:fld id="{83348957-B61E-FC47-B0F5-2EC9B036ABD2}" type="slidenum">
              <a:rPr lang="en-US" altLang="en-US" smtClean="0"/>
              <a:pPr/>
              <a:t>‹#›</a:t>
            </a:fld>
            <a:endParaRPr lang="en-US" altLang="en-US" dirty="0"/>
          </a:p>
        </p:txBody>
      </p:sp>
    </p:spTree>
    <p:extLst>
      <p:ext uri="{BB962C8B-B14F-4D97-AF65-F5344CB8AC3E}">
        <p14:creationId xmlns:p14="http://schemas.microsoft.com/office/powerpoint/2010/main" val="17758154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911B9-3655-4443-90C9-8365E0B8381E}"/>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3FA6323-E6E6-8C48-8C31-0EDB84BC6795}"/>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56A09E-29CB-2144-9D6A-71483D936B4D}"/>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BD00140-DD61-724D-843E-C051D6575051}"/>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9FAF622-B61F-E24F-84EC-DAF1E53BDD6B}"/>
              </a:ext>
            </a:extLst>
          </p:cNvPr>
          <p:cNvSpPr>
            <a:spLocks noGrp="1"/>
          </p:cNvSpPr>
          <p:nvPr>
            <p:ph type="sldNum" idx="12"/>
          </p:nvPr>
        </p:nvSpPr>
        <p:spPr/>
        <p:txBody>
          <a:bodyPr/>
          <a:lstStyle>
            <a:lvl1pPr>
              <a:defRPr b="1" i="0">
                <a:latin typeface="Arial" panose="020B0604020202020204" pitchFamily="34" charset="0"/>
              </a:defRPr>
            </a:lvl1pPr>
          </a:lstStyle>
          <a:p>
            <a:fld id="{1281B9C6-C936-7A4D-9BF7-45E58CB97F8D}" type="slidenum">
              <a:rPr lang="en-US" altLang="en-US" smtClean="0"/>
              <a:pPr/>
              <a:t>‹#›</a:t>
            </a:fld>
            <a:endParaRPr lang="en-US" altLang="en-US" dirty="0"/>
          </a:p>
        </p:txBody>
      </p:sp>
    </p:spTree>
    <p:extLst>
      <p:ext uri="{BB962C8B-B14F-4D97-AF65-F5344CB8AC3E}">
        <p14:creationId xmlns:p14="http://schemas.microsoft.com/office/powerpoint/2010/main" val="22663091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205827"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006645-742E-F847-8213-5135F0DB6AA2}" type="slidenum">
              <a:rPr lang="en-US" smtClean="0"/>
              <a:pPr>
                <a:defRPr/>
              </a:pPr>
              <a:t>‹#›</a:t>
            </a:fld>
            <a:endParaRPr lang="en-US" dirty="0"/>
          </a:p>
        </p:txBody>
      </p:sp>
    </p:spTree>
    <p:extLst>
      <p:ext uri="{BB962C8B-B14F-4D97-AF65-F5344CB8AC3E}">
        <p14:creationId xmlns:p14="http://schemas.microsoft.com/office/powerpoint/2010/main" val="2788703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5312D9-3E6B-D14D-B2CF-29792DE5A26C}" type="slidenum">
              <a:rPr lang="en-US" smtClean="0"/>
              <a:pPr>
                <a:defRPr/>
              </a:pPr>
              <a:t>‹#›</a:t>
            </a:fld>
            <a:endParaRPr lang="en-US" dirty="0"/>
          </a:p>
        </p:txBody>
      </p:sp>
    </p:spTree>
    <p:extLst>
      <p:ext uri="{BB962C8B-B14F-4D97-AF65-F5344CB8AC3E}">
        <p14:creationId xmlns:p14="http://schemas.microsoft.com/office/powerpoint/2010/main" val="3464783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740692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FD939D-AE3C-9348-BB7C-12B616F7306E}" type="slidenum">
              <a:rPr lang="en-US" smtClean="0"/>
              <a:pPr>
                <a:defRPr/>
              </a:pPr>
              <a:t>‹#›</a:t>
            </a:fld>
            <a:endParaRPr lang="en-US" dirty="0"/>
          </a:p>
        </p:txBody>
      </p:sp>
    </p:spTree>
    <p:extLst>
      <p:ext uri="{BB962C8B-B14F-4D97-AF65-F5344CB8AC3E}">
        <p14:creationId xmlns:p14="http://schemas.microsoft.com/office/powerpoint/2010/main" val="21142081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C73C29-3EF2-8846-AA98-FBDBFC86DEC3}" type="slidenum">
              <a:rPr lang="en-US" smtClean="0"/>
              <a:pPr>
                <a:defRPr/>
              </a:pPr>
              <a:t>‹#›</a:t>
            </a:fld>
            <a:endParaRPr lang="en-US" dirty="0"/>
          </a:p>
        </p:txBody>
      </p:sp>
    </p:spTree>
    <p:extLst>
      <p:ext uri="{BB962C8B-B14F-4D97-AF65-F5344CB8AC3E}">
        <p14:creationId xmlns:p14="http://schemas.microsoft.com/office/powerpoint/2010/main" val="25606685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3DDC24-0E51-7949-AD77-02B378B12F06}" type="slidenum">
              <a:rPr lang="en-US" smtClean="0"/>
              <a:pPr>
                <a:defRPr/>
              </a:pPr>
              <a:t>‹#›</a:t>
            </a:fld>
            <a:endParaRPr lang="en-US" dirty="0"/>
          </a:p>
        </p:txBody>
      </p:sp>
    </p:spTree>
    <p:extLst>
      <p:ext uri="{BB962C8B-B14F-4D97-AF65-F5344CB8AC3E}">
        <p14:creationId xmlns:p14="http://schemas.microsoft.com/office/powerpoint/2010/main" val="27813875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D929C6-48B7-724E-B2FD-0C9DD15F7DAF}" type="slidenum">
              <a:rPr lang="en-US" smtClean="0"/>
              <a:pPr>
                <a:defRPr/>
              </a:pPr>
              <a:t>‹#›</a:t>
            </a:fld>
            <a:endParaRPr lang="en-US" dirty="0"/>
          </a:p>
        </p:txBody>
      </p:sp>
    </p:spTree>
    <p:extLst>
      <p:ext uri="{BB962C8B-B14F-4D97-AF65-F5344CB8AC3E}">
        <p14:creationId xmlns:p14="http://schemas.microsoft.com/office/powerpoint/2010/main" val="10191499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FB5B3A-7FC2-E544-9F6B-A267166C9B94}" type="slidenum">
              <a:rPr lang="en-US" smtClean="0"/>
              <a:pPr>
                <a:defRPr/>
              </a:pPr>
              <a:t>‹#›</a:t>
            </a:fld>
            <a:endParaRPr lang="en-US" dirty="0"/>
          </a:p>
        </p:txBody>
      </p:sp>
    </p:spTree>
    <p:extLst>
      <p:ext uri="{BB962C8B-B14F-4D97-AF65-F5344CB8AC3E}">
        <p14:creationId xmlns:p14="http://schemas.microsoft.com/office/powerpoint/2010/main" val="41934053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60A95C-1A06-1640-8E92-4F726476B48B}" type="slidenum">
              <a:rPr lang="en-US" smtClean="0"/>
              <a:pPr>
                <a:defRPr/>
              </a:pPr>
              <a:t>‹#›</a:t>
            </a:fld>
            <a:endParaRPr lang="en-US" dirty="0"/>
          </a:p>
        </p:txBody>
      </p:sp>
    </p:spTree>
    <p:extLst>
      <p:ext uri="{BB962C8B-B14F-4D97-AF65-F5344CB8AC3E}">
        <p14:creationId xmlns:p14="http://schemas.microsoft.com/office/powerpoint/2010/main" val="11671511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F6CC97-12ED-DF4E-8736-0E5872899EBF}" type="slidenum">
              <a:rPr lang="en-US" smtClean="0"/>
              <a:pPr>
                <a:defRPr/>
              </a:pPr>
              <a:t>‹#›</a:t>
            </a:fld>
            <a:endParaRPr lang="en-US" dirty="0"/>
          </a:p>
        </p:txBody>
      </p:sp>
    </p:spTree>
    <p:extLst>
      <p:ext uri="{BB962C8B-B14F-4D97-AF65-F5344CB8AC3E}">
        <p14:creationId xmlns:p14="http://schemas.microsoft.com/office/powerpoint/2010/main" val="13827329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21AD0A-1CC5-F145-A882-251D2B8F01B5}" type="slidenum">
              <a:rPr lang="en-US" smtClean="0"/>
              <a:pPr>
                <a:defRPr/>
              </a:pPr>
              <a:t>‹#›</a:t>
            </a:fld>
            <a:endParaRPr lang="en-US" dirty="0"/>
          </a:p>
        </p:txBody>
      </p:sp>
    </p:spTree>
    <p:extLst>
      <p:ext uri="{BB962C8B-B14F-4D97-AF65-F5344CB8AC3E}">
        <p14:creationId xmlns:p14="http://schemas.microsoft.com/office/powerpoint/2010/main" val="6456805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742794-3302-7540-86F8-68684EDE2D09}" type="slidenum">
              <a:rPr lang="en-US" smtClean="0"/>
              <a:pPr>
                <a:defRPr/>
              </a:pPr>
              <a:t>‹#›</a:t>
            </a:fld>
            <a:endParaRPr lang="en-US" dirty="0"/>
          </a:p>
        </p:txBody>
      </p:sp>
    </p:spTree>
    <p:extLst>
      <p:ext uri="{BB962C8B-B14F-4D97-AF65-F5344CB8AC3E}">
        <p14:creationId xmlns:p14="http://schemas.microsoft.com/office/powerpoint/2010/main" val="41066411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2647033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300550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5176486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b="1" i="0">
                <a:latin typeface="Arial" panose="020B0604020202020204" pitchFamily="34" charset="0"/>
              </a:defRPr>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40025800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5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39402479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30474270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39423303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29869892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36266288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b="1" i="0">
                <a:latin typeface="Arial" panose="020B0604020202020204" pitchFamily="34" charset="0"/>
              </a:defRPr>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dirty="0"/>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20471805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39179258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279216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39518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4258787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31826688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1491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41618072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40449755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3281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1928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27952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2451683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393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812928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37240837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598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1860174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417990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24811062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8738423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3186255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9159202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3786747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1644556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49161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7172922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814050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338049500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26355455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pPr>
                <a:defRPr/>
              </a:pPr>
              <a:t>‹#›</a:t>
            </a:fld>
            <a:endParaRPr lang="en-US"/>
          </a:p>
        </p:txBody>
      </p:sp>
    </p:spTree>
    <p:extLst>
      <p:ext uri="{BB962C8B-B14F-4D97-AF65-F5344CB8AC3E}">
        <p14:creationId xmlns:p14="http://schemas.microsoft.com/office/powerpoint/2010/main" val="28923776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071442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71913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73889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44738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0049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359230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09341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65607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71199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99809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57218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91292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858527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21094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540304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28841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3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8327" name="Rectangle 39"/>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96"/>
            <a:ext cx="7772400" cy="1736725"/>
          </a:xfrm>
        </p:spPr>
        <p:txBody>
          <a:bodyPr anchor="b" anchorCtr="1"/>
          <a:lstStyle>
            <a:lvl1pPr>
              <a:defRPr sz="5400" b="1" i="0">
                <a:latin typeface="Arial" panose="020B0604020202020204" pitchFamily="34" charset="0"/>
              </a:defRPr>
            </a:lvl1pPr>
          </a:lstStyle>
          <a:p>
            <a:pPr lvl="0"/>
            <a:r>
              <a:rPr lang="en-US" noProof="0"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907806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246128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79359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613151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587033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51632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60179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159157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11102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8536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011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021435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5839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9891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2588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1185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2062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19041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3168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9096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9256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064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9772169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0949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20221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93439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9945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81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9561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5411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3834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6994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2550766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542131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17002651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31191134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9663526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22852772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6518717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22554332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41306068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241099827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107085373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345669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19231661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377165215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F5AEF-92C3-2542-AB3C-55F5535DB34B}" type="slidenum">
              <a:rPr lang="en-US" smtClean="0"/>
              <a:pPr>
                <a:defRPr/>
              </a:pPr>
              <a:t>‹#›</a:t>
            </a:fld>
            <a:endParaRPr lang="en-US" dirty="0"/>
          </a:p>
        </p:txBody>
      </p:sp>
    </p:spTree>
    <p:extLst>
      <p:ext uri="{BB962C8B-B14F-4D97-AF65-F5344CB8AC3E}">
        <p14:creationId xmlns:p14="http://schemas.microsoft.com/office/powerpoint/2010/main" val="2975337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77938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32296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20052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974403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36657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10383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19565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7342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0782265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2301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36500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79106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849092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37275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46974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88000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i="0">
                <a:latin typeface="Arial" panose="020B0604020202020204" pitchFamily="34" charset="0"/>
              </a:defRPr>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638113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4805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96637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67179101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b="1" i="0">
                <a:latin typeface="Arial" panose="020B0604020202020204" pitchFamily="34" charset="0"/>
              </a:defRPr>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195982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05005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1276358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726163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326618325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260101499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230444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5572743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25762339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061134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647237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52149824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267368506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4924182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4012226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258965395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35297619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7898512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3280578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42504525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1085171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249011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367072484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17914540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384510499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9763850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424440302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12378600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133879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0076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04397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765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4417243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301796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3856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70841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899751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21515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48199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527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235497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1525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0668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2538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101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i="0">
                <a:latin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0743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5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0178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b="1" i="0">
                <a:latin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66453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6566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718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5521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1648218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513262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b="1" i="0">
                <a:latin typeface="Arial" panose="020B0604020202020204" pitchFamily="34" charset="0"/>
              </a:defRPr>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1579993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5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2258918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107391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1313042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4019934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655914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b="1" i="0">
                <a:latin typeface="Arial" panose="020B0604020202020204" pitchFamily="34" charset="0"/>
              </a:defRPr>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dirty="0"/>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4147365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4103521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1854970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620317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14430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575082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49098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70774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2856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527697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096396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546781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603232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537145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10/4/25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01510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10/4/25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581725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10/4/25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95895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10/4/25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638639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10/4/25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366670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10/4/25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839036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10/4/25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642826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10/4/25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866644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10/4/25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568902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10/4/25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824009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10/4/25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138279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42459224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37802419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262788405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299600326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25276499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835458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427068649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5816683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8932029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128968698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6993280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96658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796937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631853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391855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140394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507219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369104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038885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127769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213193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28082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8.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9.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9.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4.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5.xml"/><Relationship Id="rId1"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6.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0.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04/10/2025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i="0">
                <a:solidFill>
                  <a:srgbClr val="FFFFFF"/>
                </a:solidFill>
                <a:latin typeface="Arial" panose="020B0604020202020204" pitchFamily="34" charset="0"/>
              </a:defRPr>
            </a:lvl1pPr>
          </a:lstStyle>
          <a:p>
            <a:pPr>
              <a:defRPr/>
            </a:pPr>
            <a:fld id="{FE248DD3-303A-DE48-BEC6-3EC5B6AEE3D3}" type="slidenum">
              <a:rPr lang="en-US" smtClean="0"/>
              <a:pPr>
                <a:defRPr/>
              </a:pPr>
              <a:t>‹#›</a:t>
            </a:fld>
            <a:endParaRPr lang="en-US" dirty="0"/>
          </a:p>
        </p:txBody>
      </p:sp>
    </p:spTree>
    <p:extLst>
      <p:ext uri="{BB962C8B-B14F-4D97-AF65-F5344CB8AC3E}">
        <p14:creationId xmlns:p14="http://schemas.microsoft.com/office/powerpoint/2010/main" val="111544879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486750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261048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793227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fld id="{2EE7642A-7B80-D448-BF65-EEDFC4BA5E40}" type="slidenum">
              <a:rPr lang="en-US" smtClean="0"/>
              <a:pPr defTabSz="321311">
                <a:buSzPct val="100000"/>
              </a:pPr>
              <a:t>‹#›</a:t>
            </a:fld>
            <a:endParaRPr lang="en-US" dirty="0"/>
          </a:p>
        </p:txBody>
      </p:sp>
    </p:spTree>
    <p:extLst>
      <p:ext uri="{BB962C8B-B14F-4D97-AF65-F5344CB8AC3E}">
        <p14:creationId xmlns:p14="http://schemas.microsoft.com/office/powerpoint/2010/main" val="197565817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E96913D0-6087-934F-93C4-81429DFA36EB}"/>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20C3722C-AF5F-6045-9F39-A58AC0C50951}"/>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77CE162F-7532-B843-9033-877EC5DC0140}"/>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8" name="Rectangle 4">
            <a:extLst>
              <a:ext uri="{FF2B5EF4-FFF2-40B4-BE49-F238E27FC236}">
                <a16:creationId xmlns:a16="http://schemas.microsoft.com/office/drawing/2014/main" id="{B6252E61-9A67-6340-A1EF-649265A432D4}"/>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9" name="Rectangle 5">
            <a:extLst>
              <a:ext uri="{FF2B5EF4-FFF2-40B4-BE49-F238E27FC236}">
                <a16:creationId xmlns:a16="http://schemas.microsoft.com/office/drawing/2014/main" id="{CFF7D542-8E5F-4545-B1F0-3069E0D1CD28}"/>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fld id="{DD65FA2E-5F6B-614C-8AC2-942701094946}" type="slidenum">
              <a:rPr lang="en-US" altLang="en-US" smtClean="0"/>
              <a:pPr/>
              <a:t>‹#›</a:t>
            </a:fld>
            <a:endParaRPr lang="en-US" altLang="en-US" dirty="0"/>
          </a:p>
        </p:txBody>
      </p:sp>
    </p:spTree>
    <p:extLst>
      <p:ext uri="{BB962C8B-B14F-4D97-AF65-F5344CB8AC3E}">
        <p14:creationId xmlns:p14="http://schemas.microsoft.com/office/powerpoint/2010/main" val="395487931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b="1" i="0">
                <a:latin typeface="Arial" panose="020B0604020202020204" pitchFamily="34" charset="0"/>
                <a:ea typeface="Osaka" charset="-128"/>
                <a:cs typeface="Osaka" charset="-128"/>
              </a:defRPr>
            </a:lvl1pPr>
          </a:lstStyle>
          <a:p>
            <a:pPr>
              <a:defRPr/>
            </a:pPr>
            <a:endParaRPr lang="en-US" dirty="0"/>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b="1" i="0">
                <a:latin typeface="Arial" panose="020B0604020202020204" pitchFamily="34" charset="0"/>
                <a:ea typeface="Osaka" charset="-128"/>
                <a:cs typeface="Osaka" charset="-128"/>
              </a:defRPr>
            </a:lvl1pPr>
          </a:lstStyle>
          <a:p>
            <a:pPr>
              <a:defRPr/>
            </a:pPr>
            <a:endParaRPr lang="en-US" dirty="0"/>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b="1" i="0">
                <a:latin typeface="Arial" panose="020B0604020202020204" pitchFamily="34" charset="0"/>
                <a:ea typeface="Osaka" charset="0"/>
                <a:cs typeface="Osaka" charset="0"/>
              </a:defRPr>
            </a:lvl1pPr>
          </a:lstStyle>
          <a:p>
            <a:pPr>
              <a:defRPr/>
            </a:pPr>
            <a:fld id="{2AB0F4CB-4781-C341-8EA0-76A2C66E578A}" type="slidenum">
              <a:rPr lang="en-US" smtClean="0"/>
              <a:pPr>
                <a:defRPr/>
              </a:pPr>
              <a:t>‹#›</a:t>
            </a:fld>
            <a:endParaRPr lang="en-US" dirty="0"/>
          </a:p>
        </p:txBody>
      </p:sp>
    </p:spTree>
    <p:extLst>
      <p:ext uri="{BB962C8B-B14F-4D97-AF65-F5344CB8AC3E}">
        <p14:creationId xmlns:p14="http://schemas.microsoft.com/office/powerpoint/2010/main" val="358538215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6726"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3455"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0172"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6907"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a:buSzPct val="100000"/>
            </a:pPr>
            <a:endParaRPr lang="en-US" dirty="0"/>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a:buSzPct val="100000"/>
            </a:pPr>
            <a:fld id="{4370C4B8-28FD-CA45-96DB-445CE5F9BEB5}" type="slidenum">
              <a:rPr lang="en-US" smtClean="0"/>
              <a:pPr defTabSz="321023">
                <a:buSzPct val="100000"/>
              </a:pPr>
              <a:t>‹#›</a:t>
            </a:fld>
            <a:endParaRPr lang="en-US" dirty="0"/>
          </a:p>
        </p:txBody>
      </p:sp>
    </p:spTree>
    <p:extLst>
      <p:ext uri="{BB962C8B-B14F-4D97-AF65-F5344CB8AC3E}">
        <p14:creationId xmlns:p14="http://schemas.microsoft.com/office/powerpoint/2010/main" val="273600991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32102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57459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991521"/>
      </p:ext>
    </p:extLst>
  </p:cSld>
  <p:clrMap bg1="dk2" tx1="lt1" bg2="dk1"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04/10/2025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016888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08319"/>
      </p:ext>
    </p:extLst>
  </p:cSld>
  <p:clrMap bg1="dk2" tx1="lt1" bg2="dk1"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5425319"/>
      </p:ext>
    </p:extLst>
  </p:cSld>
  <p:clrMap bg1="dk2" tx1="lt1" bg2="dk1"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73609848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35383333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148654901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CBFF8D2B-6DAD-9249-9BB8-41A45254BDA4}" type="slidenum">
              <a:rPr lang="en-US" smtClean="0"/>
              <a:pPr>
                <a:defRPr/>
              </a:pPr>
              <a:t>‹#›</a:t>
            </a:fld>
            <a:endParaRPr lang="en-US" dirty="0"/>
          </a:p>
        </p:txBody>
      </p:sp>
    </p:spTree>
    <p:extLst>
      <p:ext uri="{BB962C8B-B14F-4D97-AF65-F5344CB8AC3E}">
        <p14:creationId xmlns:p14="http://schemas.microsoft.com/office/powerpoint/2010/main" val="593173259"/>
      </p:ext>
    </p:extLst>
  </p:cSld>
  <p:clrMap bg1="lt1" tx1="dk1" bg2="lt2" tx2="dk2" accent1="accent1" accent2="accent2" accent3="accent3" accent4="accent4" accent5="accent5" accent6="accent6" hlink="hlink" folHlink="folHlink"/>
  <p:sldLayoutIdLst>
    <p:sldLayoutId id="2147483991" r:id="rId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8537" indent="-228363"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4720920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2578519"/>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878" indent="-28534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351" indent="-22827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905" indent="-22827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442" indent="-22827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236909868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fld id="{2EE7642A-7B80-D448-BF65-EEDFC4BA5E40}" type="slidenum">
              <a:rPr lang="en-US" sz="1800" smtClean="0">
                <a:cs typeface="DejaVu Sans" charset="0"/>
              </a:rPr>
              <a:pPr defTabSz="321311">
                <a:buSzPct val="100000"/>
              </a:pPr>
              <a:t>‹#›</a:t>
            </a:fld>
            <a:endParaRPr lang="en-US" sz="1800" dirty="0">
              <a:cs typeface="DejaVu Sans" charset="0"/>
            </a:endParaRPr>
          </a:p>
        </p:txBody>
      </p:sp>
    </p:spTree>
    <p:extLst>
      <p:ext uri="{BB962C8B-B14F-4D97-AF65-F5344CB8AC3E}">
        <p14:creationId xmlns:p14="http://schemas.microsoft.com/office/powerpoint/2010/main" val="2597051303"/>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34"/>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67302" name="Rectangle 38"/>
          <p:cNvSpPr>
            <a:spLocks noGrp="1" noChangeArrowheads="1"/>
          </p:cNvSpPr>
          <p:nvPr>
            <p:ph type="body" idx="1"/>
          </p:nvPr>
        </p:nvSpPr>
        <p:spPr bwMode="auto">
          <a:xfrm>
            <a:off x="457200" y="160022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1"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latin typeface="Tahoma"/>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latin typeface="Tahoma"/>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05586070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74" indent="-285456"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806" indent="-22836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537" indent="-22836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258"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982"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711"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43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216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a:spcBef>
                <a:spcPct val="0"/>
              </a:spcBef>
            </a:pPr>
            <a:fld id="{B9D20AD3-D622-EC41-AF78-52EA093B16AC}" type="slidenum">
              <a:rPr lang="en-US">
                <a:solidFill>
                  <a:srgbClr val="000000"/>
                </a:solidFill>
              </a:rPr>
              <a:pPr>
                <a:spcBef>
                  <a:spcPct val="0"/>
                </a:spcBef>
              </a:pPr>
              <a:t>‹#›</a:t>
            </a:fld>
            <a:endParaRPr lang="en-US">
              <a:solidFill>
                <a:srgbClr val="000000"/>
              </a:solidFill>
            </a:endParaRPr>
          </a:p>
        </p:txBody>
      </p:sp>
    </p:spTree>
    <p:extLst>
      <p:ext uri="{BB962C8B-B14F-4D97-AF65-F5344CB8AC3E}">
        <p14:creationId xmlns:p14="http://schemas.microsoft.com/office/powerpoint/2010/main" val="363986516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62129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54" indent="-28563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545" indent="-22851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566" indent="-22851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584" indent="-22851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eaLnBrk="0" hangingPunct="0">
              <a:buSzPct val="100000"/>
            </a:pPr>
            <a:endParaRPr lang="en-US" dirty="0"/>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eaLnBrk="0" hangingPunct="0">
              <a:buSzPct val="100000"/>
            </a:pPr>
            <a:fld id="{4370C4B8-28FD-CA45-96DB-445CE5F9BEB5}" type="slidenum">
              <a:rPr lang="en-US" smtClean="0"/>
              <a:pPr defTabSz="321023" eaLnBrk="0" hangingPunct="0">
                <a:buSzPct val="100000"/>
              </a:pPr>
              <a:t>‹#›</a:t>
            </a:fld>
            <a:endParaRPr lang="en-US" dirty="0"/>
          </a:p>
        </p:txBody>
      </p:sp>
    </p:spTree>
    <p:extLst>
      <p:ext uri="{BB962C8B-B14F-4D97-AF65-F5344CB8AC3E}">
        <p14:creationId xmlns:p14="http://schemas.microsoft.com/office/powerpoint/2010/main" val="38275281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32102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116504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10/4/25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83087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351758099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7053614"/>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9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4.jpeg"/><Relationship Id="rId1" Type="http://schemas.openxmlformats.org/officeDocument/2006/relationships/slideLayout" Target="../slideLayouts/slideLayout34.xml"/><Relationship Id="rId4" Type="http://schemas.openxmlformats.org/officeDocument/2006/relationships/image" Target="../media/image20.jpeg"/></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6.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8.xml"/><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0.xml"/><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2.xml"/><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3.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9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1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272.xml"/><Relationship Id="rId5" Type="http://schemas.openxmlformats.org/officeDocument/2006/relationships/image" Target="../media/image20.jpeg"/><Relationship Id="rId4" Type="http://schemas.openxmlformats.org/officeDocument/2006/relationships/image" Target="../media/image19.jpeg"/></Relationships>
</file>

<file path=ppt/slides/_rels/slide11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9.xml"/><Relationship Id="rId1" Type="http://schemas.openxmlformats.org/officeDocument/2006/relationships/slideLayout" Target="../slideLayouts/slideLayout278.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278.xml"/></Relationships>
</file>

<file path=ppt/slides/_rels/slide11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27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9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27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3.xml"/><Relationship Id="rId1" Type="http://schemas.openxmlformats.org/officeDocument/2006/relationships/slideLayout" Target="../slideLayouts/slideLayout27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4.xml"/><Relationship Id="rId1" Type="http://schemas.openxmlformats.org/officeDocument/2006/relationships/slideLayout" Target="../slideLayouts/slideLayout27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5.xml"/><Relationship Id="rId1" Type="http://schemas.openxmlformats.org/officeDocument/2006/relationships/slideLayout" Target="../slideLayouts/slideLayout27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6.xml"/><Relationship Id="rId1" Type="http://schemas.openxmlformats.org/officeDocument/2006/relationships/slideLayout" Target="../slideLayouts/slideLayout27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7.xml"/><Relationship Id="rId1" Type="http://schemas.openxmlformats.org/officeDocument/2006/relationships/slideLayout" Target="../slideLayouts/slideLayout278.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8.xml"/><Relationship Id="rId1" Type="http://schemas.openxmlformats.org/officeDocument/2006/relationships/slideLayout" Target="../slideLayouts/slideLayout27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9.xml"/><Relationship Id="rId1" Type="http://schemas.openxmlformats.org/officeDocument/2006/relationships/slideLayout" Target="../slideLayouts/slideLayout27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0.xml"/><Relationship Id="rId1" Type="http://schemas.openxmlformats.org/officeDocument/2006/relationships/slideLayout" Target="../slideLayouts/slideLayout27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1.xml"/><Relationship Id="rId1" Type="http://schemas.openxmlformats.org/officeDocument/2006/relationships/slideLayout" Target="../slideLayouts/slideLayout27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20.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2.xml"/><Relationship Id="rId1" Type="http://schemas.openxmlformats.org/officeDocument/2006/relationships/slideLayout" Target="../slideLayouts/slideLayout27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3.xml"/><Relationship Id="rId1" Type="http://schemas.openxmlformats.org/officeDocument/2006/relationships/slideLayout" Target="../slideLayouts/slideLayout27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4.xml"/><Relationship Id="rId1" Type="http://schemas.openxmlformats.org/officeDocument/2006/relationships/slideLayout" Target="../slideLayouts/slideLayout27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5.xml"/><Relationship Id="rId1" Type="http://schemas.openxmlformats.org/officeDocument/2006/relationships/slideLayout" Target="../slideLayouts/slideLayout27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6.xml"/><Relationship Id="rId1" Type="http://schemas.openxmlformats.org/officeDocument/2006/relationships/slideLayout" Target="../slideLayouts/slideLayout27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7.xml"/><Relationship Id="rId1" Type="http://schemas.openxmlformats.org/officeDocument/2006/relationships/slideLayout" Target="../slideLayouts/slideLayout278.xml"/></Relationships>
</file>

<file path=ppt/slides/_rels/slide13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61.jpeg"/><Relationship Id="rId1" Type="http://schemas.openxmlformats.org/officeDocument/2006/relationships/slideLayout" Target="../slideLayouts/slideLayout179.xml"/></Relationships>
</file>

<file path=ppt/slides/_rels/slide1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5.jpeg"/><Relationship Id="rId1" Type="http://schemas.openxmlformats.org/officeDocument/2006/relationships/slideLayout" Target="../slideLayouts/slideLayout283.xml"/><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9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8.xml"/><Relationship Id="rId1" Type="http://schemas.openxmlformats.org/officeDocument/2006/relationships/slideLayout" Target="../slideLayouts/slideLayout300.xml"/></Relationships>
</file>

<file path=ppt/slides/_rels/slide1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9.xml"/><Relationship Id="rId1" Type="http://schemas.openxmlformats.org/officeDocument/2006/relationships/slideLayout" Target="../slideLayouts/slideLayout300.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0.xml"/><Relationship Id="rId1" Type="http://schemas.openxmlformats.org/officeDocument/2006/relationships/slideLayout" Target="../slideLayouts/slideLayout300.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1.xml"/><Relationship Id="rId1" Type="http://schemas.openxmlformats.org/officeDocument/2006/relationships/slideLayout" Target="../slideLayouts/slideLayout300.xml"/></Relationships>
</file>

<file path=ppt/slides/_rels/slide1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2.xml"/><Relationship Id="rId1" Type="http://schemas.openxmlformats.org/officeDocument/2006/relationships/slideLayout" Target="../slideLayouts/slideLayout300.xml"/></Relationships>
</file>

<file path=ppt/slides/_rels/slide1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3.xml"/><Relationship Id="rId1" Type="http://schemas.openxmlformats.org/officeDocument/2006/relationships/slideLayout" Target="../slideLayouts/slideLayout300.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4.xml"/><Relationship Id="rId1" Type="http://schemas.openxmlformats.org/officeDocument/2006/relationships/slideLayout" Target="../slideLayouts/slideLayout300.xml"/></Relationships>
</file>

<file path=ppt/slides/_rels/slide1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5.xml"/><Relationship Id="rId1" Type="http://schemas.openxmlformats.org/officeDocument/2006/relationships/slideLayout" Target="../slideLayouts/slideLayout300.xml"/></Relationships>
</file>

<file path=ppt/slides/_rels/slide1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6.xml"/><Relationship Id="rId1" Type="http://schemas.openxmlformats.org/officeDocument/2006/relationships/slideLayout" Target="../slideLayouts/slideLayout300.xml"/></Relationships>
</file>

<file path=ppt/slides/_rels/slide14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7.xml"/><Relationship Id="rId1" Type="http://schemas.openxmlformats.org/officeDocument/2006/relationships/slideLayout" Target="../slideLayouts/slideLayout30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19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8.xml"/><Relationship Id="rId1" Type="http://schemas.openxmlformats.org/officeDocument/2006/relationships/slideLayout" Target="../slideLayouts/slideLayout300.xml"/></Relationships>
</file>

<file path=ppt/slides/_rels/slide15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61.jpeg"/><Relationship Id="rId1" Type="http://schemas.openxmlformats.org/officeDocument/2006/relationships/slideLayout" Target="../slideLayouts/slideLayout305.xml"/></Relationships>
</file>

<file path=ppt/slides/_rels/slide1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6.xml"/></Relationships>
</file>

<file path=ppt/slides/_rels/slide1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0.xml"/><Relationship Id="rId1" Type="http://schemas.openxmlformats.org/officeDocument/2006/relationships/slideLayout" Target="../slideLayouts/slideLayout19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1.xml"/><Relationship Id="rId1" Type="http://schemas.openxmlformats.org/officeDocument/2006/relationships/slideLayout" Target="../slideLayouts/slideLayout19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2.xml"/><Relationship Id="rId1" Type="http://schemas.openxmlformats.org/officeDocument/2006/relationships/slideLayout" Target="../slideLayouts/slideLayout19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3.xml"/><Relationship Id="rId1" Type="http://schemas.openxmlformats.org/officeDocument/2006/relationships/slideLayout" Target="../slideLayouts/slideLayout19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4.xml"/><Relationship Id="rId1" Type="http://schemas.openxmlformats.org/officeDocument/2006/relationships/slideLayout" Target="../slideLayouts/slideLayout2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7.xml"/><Relationship Id="rId4" Type="http://schemas.openxmlformats.org/officeDocument/2006/relationships/image" Target="../media/image20.jpeg"/></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5.xml"/><Relationship Id="rId1" Type="http://schemas.openxmlformats.org/officeDocument/2006/relationships/slideLayout" Target="../slideLayouts/slideLayout19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6.xml"/><Relationship Id="rId1" Type="http://schemas.openxmlformats.org/officeDocument/2006/relationships/slideLayout" Target="../slideLayouts/slideLayout19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7.xml"/><Relationship Id="rId4" Type="http://schemas.openxmlformats.org/officeDocument/2006/relationships/image" Target="../media/image20.jpeg"/></Relationships>
</file>

<file path=ppt/slides/_rels/slide1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7.xml"/><Relationship Id="rId1" Type="http://schemas.openxmlformats.org/officeDocument/2006/relationships/slideLayout" Target="../slideLayouts/slideLayout67.xml"/></Relationships>
</file>

<file path=ppt/slides/_rels/slide1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8.xml"/><Relationship Id="rId1" Type="http://schemas.openxmlformats.org/officeDocument/2006/relationships/slideLayout" Target="../slideLayouts/slideLayout67.xml"/></Relationships>
</file>

<file path=ppt/slides/_rels/slide1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9.xml"/><Relationship Id="rId1" Type="http://schemas.openxmlformats.org/officeDocument/2006/relationships/slideLayout" Target="../slideLayouts/slideLayout67.xml"/></Relationships>
</file>

<file path=ppt/slides/_rels/slide1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0.xml"/><Relationship Id="rId1" Type="http://schemas.openxmlformats.org/officeDocument/2006/relationships/slideLayout" Target="../slideLayouts/slideLayout67.xml"/></Relationships>
</file>

<file path=ppt/slides/_rels/slide1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1.xml"/><Relationship Id="rId1" Type="http://schemas.openxmlformats.org/officeDocument/2006/relationships/slideLayout" Target="../slideLayouts/slideLayout67.xml"/></Relationships>
</file>

<file path=ppt/slides/_rels/slide1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2.xml"/><Relationship Id="rId1" Type="http://schemas.openxmlformats.org/officeDocument/2006/relationships/slideLayout" Target="../slideLayouts/slideLayout67.xml"/></Relationships>
</file>

<file path=ppt/slides/_rels/slide1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3.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4.xml"/><Relationship Id="rId1" Type="http://schemas.openxmlformats.org/officeDocument/2006/relationships/slideLayout" Target="../slideLayouts/slideLayout6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5.xml"/><Relationship Id="rId1" Type="http://schemas.openxmlformats.org/officeDocument/2006/relationships/slideLayout" Target="../slideLayouts/slideLayout67.xml"/></Relationships>
</file>

<file path=ppt/slides/_rels/slide1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6.xml"/><Relationship Id="rId1" Type="http://schemas.openxmlformats.org/officeDocument/2006/relationships/slideLayout" Target="../slideLayouts/slideLayout67.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7.xml"/><Relationship Id="rId1" Type="http://schemas.openxmlformats.org/officeDocument/2006/relationships/slideLayout" Target="../slideLayouts/slideLayout6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8.xml"/><Relationship Id="rId1" Type="http://schemas.openxmlformats.org/officeDocument/2006/relationships/slideLayout" Target="../slideLayouts/slideLayout6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9.xml"/><Relationship Id="rId1" Type="http://schemas.openxmlformats.org/officeDocument/2006/relationships/slideLayout" Target="../slideLayouts/slideLayout67.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0.xml"/><Relationship Id="rId1" Type="http://schemas.openxmlformats.org/officeDocument/2006/relationships/slideLayout" Target="../slideLayouts/slideLayout6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1.xml"/><Relationship Id="rId1" Type="http://schemas.openxmlformats.org/officeDocument/2006/relationships/slideLayout" Target="../slideLayouts/slideLayout67.xml"/></Relationships>
</file>

<file path=ppt/slides/_rels/slide17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2.xml"/><Relationship Id="rId1" Type="http://schemas.openxmlformats.org/officeDocument/2006/relationships/slideLayout" Target="../slideLayouts/slideLayout67.xml"/></Relationships>
</file>

<file path=ppt/slides/_rels/slide17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3.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4.xml"/><Relationship Id="rId1" Type="http://schemas.openxmlformats.org/officeDocument/2006/relationships/slideLayout" Target="../slideLayouts/slideLayout67.xml"/></Relationships>
</file>

<file path=ppt/slides/_rels/slide18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xml"/></Relationships>
</file>

<file path=ppt/slides/_rels/slide18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0.png"/><Relationship Id="rId4" Type="http://schemas.openxmlformats.org/officeDocument/2006/relationships/image" Target="../media/image139.jpeg"/></Relationships>
</file>

<file path=ppt/slides/_rels/slide18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5.xml"/><Relationship Id="rId1" Type="http://schemas.openxmlformats.org/officeDocument/2006/relationships/slideLayout" Target="../slideLayouts/slideLayout67.xml"/></Relationships>
</file>

<file path=ppt/slides/_rels/slide18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6.xml"/><Relationship Id="rId1" Type="http://schemas.openxmlformats.org/officeDocument/2006/relationships/slideLayout" Target="../slideLayouts/slideLayout67.xml"/></Relationships>
</file>

<file path=ppt/slides/_rels/slide1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7.xml"/><Relationship Id="rId1" Type="http://schemas.openxmlformats.org/officeDocument/2006/relationships/slideLayout" Target="../slideLayouts/slideLayout219.xml"/></Relationships>
</file>

<file path=ppt/slides/_rels/slide18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bigbookmedia.com/" TargetMode="External"/><Relationship Id="rId1" Type="http://schemas.openxmlformats.org/officeDocument/2006/relationships/slideLayout" Target="../slideLayouts/slideLayout67.xml"/></Relationships>
</file>

<file path=ppt/slides/_rels/slide1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8.xml"/><Relationship Id="rId1" Type="http://schemas.openxmlformats.org/officeDocument/2006/relationships/slideLayout" Target="../slideLayouts/slideLayout88.xml"/><Relationship Id="rId4" Type="http://schemas.openxmlformats.org/officeDocument/2006/relationships/image" Target="../media/image14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0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07.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26.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4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49.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38.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6.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6.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98.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316.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26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5.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5.jpeg"/><Relationship Id="rId1" Type="http://schemas.openxmlformats.org/officeDocument/2006/relationships/slideLayout" Target="../slideLayouts/slideLayout112.xml"/><Relationship Id="rId4" Type="http://schemas.openxmlformats.org/officeDocument/2006/relationships/image" Target="../media/image20.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29.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98.xml"/><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29.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29.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29.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129.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29.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29.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29.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129.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29.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2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129.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129.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129.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29.xml"/></Relationships>
</file>

<file path=ppt/slides/_rels/slide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4.xml"/></Relationships>
</file>

<file path=ppt/slides/_rels/slide7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61.jpeg"/><Relationship Id="rId1"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123.xml"/><Relationship Id="rId5" Type="http://schemas.openxmlformats.org/officeDocument/2006/relationships/image" Target="../media/image63.jpeg"/><Relationship Id="rId4" Type="http://schemas.openxmlformats.org/officeDocument/2006/relationships/image" Target="../media/image19.jpeg"/></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163.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163.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16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163.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163.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163.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163.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63.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163.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163.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163.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163.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16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163.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163.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163.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163.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0.xml"/><Relationship Id="rId1" Type="http://schemas.openxmlformats.org/officeDocument/2006/relationships/slideLayout" Target="../slideLayouts/slideLayout163.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163.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163.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16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7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B2D50-DA03-40FA-B044-5B2E9CAD2E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60-73</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92412" y="3434431"/>
            <a:ext cx="7959174"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مقاومة الهوية المسيانية ليسوع المسيح علانية تحضيراً لتضحيته عن الشعب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106C07BE-8B61-4ED4-9331-FC9CCAB90E25}"/>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CB96FBF-A271-BEF3-DDA9-4DFBFB39ECBA}"/>
              </a:ext>
            </a:extLst>
          </p:cNvPr>
          <p:cNvSpPr>
            <a:spLocks noChangeArrowheads="1"/>
          </p:cNvSpPr>
          <p:nvPr/>
        </p:nvSpPr>
        <p:spPr bwMode="auto">
          <a:xfrm>
            <a:off x="0" y="6356458"/>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2C0A6-F7C8-5F1D-A04D-18BFDAC4AB15}"/>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D91B3C1A-E9D8-C6B6-9982-5867D62889A4}"/>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45E4B20-5B70-F7C1-7AEC-80C0B719ECF8}"/>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D3D07176-7C4E-DB2B-FE73-695E20DBC85B}"/>
              </a:ext>
            </a:extLst>
          </p:cNvPr>
          <p:cNvGrpSpPr/>
          <p:nvPr/>
        </p:nvGrpSpPr>
        <p:grpSpPr>
          <a:xfrm>
            <a:off x="575556" y="3933056"/>
            <a:ext cx="3996444" cy="1551077"/>
            <a:chOff x="575556" y="3933056"/>
            <a:chExt cx="3996444" cy="1551077"/>
          </a:xfrm>
        </p:grpSpPr>
        <p:sp>
          <p:nvSpPr>
            <p:cNvPr id="5" name="TextBox 4">
              <a:extLst>
                <a:ext uri="{FF2B5EF4-FFF2-40B4-BE49-F238E27FC236}">
                  <a16:creationId xmlns:a16="http://schemas.microsoft.com/office/drawing/2014/main" id="{2E5FA627-D6D3-16DF-1D75-0E56A89AF315}"/>
                </a:ext>
              </a:extLst>
            </p:cNvPr>
            <p:cNvSpPr txBox="1"/>
            <p:nvPr/>
          </p:nvSpPr>
          <p:spPr>
            <a:xfrm>
              <a:off x="575556" y="4653136"/>
              <a:ext cx="3996444"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جعل يوسف يرجع إلى الناصرة (عندما عاد من مصر)</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8104B2A5-45FE-4D43-DCD3-1F1916C03B3B}"/>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3569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5F5577-04B0-4E39-8215-2789C13B1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قوة على الطبيعة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05673"/>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18، 23-27، مرقس 4: 35-41، لوقا 8: 22-25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6766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يهدئ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بحر الجليل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العاصف</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بصفته سيدًا على الطبيعة،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فيثق به تلاميذه في كل شيء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 أن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تخضع له كل الخليقة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54114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يهدئ العاصفة</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101174" y="1989139"/>
            <a:ext cx="3658299" cy="1938956"/>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chemeClr val="accent4">
                      <a:satMod val="175000"/>
                      <a:alpha val="84237"/>
                    </a:schemeClr>
                  </a:glow>
                  <a:outerShdw blurRad="50800" dist="88900" dir="2700000" algn="tl" rotWithShape="0">
                    <a:srgbClr val="000000"/>
                  </a:outerShdw>
                </a:effectLst>
                <a:latin typeface="Arial" panose="020B0604020202020204" pitchFamily="34" charset="0"/>
                <a:ea typeface="ＭＳ Ｐゴシック" charset="0"/>
              </a:rPr>
              <a:t>متى 8: 23-27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chemeClr val="accent4">
                      <a:satMod val="175000"/>
                      <a:alpha val="84237"/>
                    </a:schemeClr>
                  </a:glow>
                  <a:outerShdw blurRad="50800" dist="88900" dir="2700000" algn="tl" rotWithShape="0">
                    <a:srgbClr val="000000"/>
                  </a:outerShdw>
                </a:effectLst>
                <a:uLnTx/>
                <a:uFillTx/>
                <a:latin typeface="Arial" panose="020B0604020202020204" pitchFamily="34" charset="0"/>
                <a:ea typeface="ＭＳ Ｐゴシック" charset="0"/>
              </a:rPr>
              <a:t>مرقس 4: 35-41</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chemeClr val="accent4">
                      <a:satMod val="175000"/>
                      <a:alpha val="84237"/>
                    </a:schemeClr>
                  </a:glow>
                  <a:outerShdw blurRad="50800" dist="88900" dir="2700000" algn="tl" rotWithShape="0">
                    <a:srgbClr val="000000"/>
                  </a:outerShdw>
                </a:effectLst>
                <a:latin typeface="Arial" panose="020B0604020202020204" pitchFamily="34" charset="0"/>
                <a:ea typeface="ＭＳ Ｐゴシック" charset="0"/>
              </a:rPr>
              <a:t>لوقا 8: 22-25</a:t>
            </a:r>
            <a:endParaRPr kumimoji="0" lang="en-US" sz="4000" b="1" u="none" strike="noStrike" kern="1200" cap="none" spc="0" normalizeH="0" baseline="0" noProof="0" dirty="0">
              <a:ln>
                <a:noFill/>
              </a:ln>
              <a:solidFill>
                <a:srgbClr val="FFFFFF"/>
              </a:solidFill>
              <a:effectLst>
                <a:glow rad="228600">
                  <a:schemeClr val="accent4">
                    <a:satMod val="175000"/>
                    <a:alpha val="84237"/>
                  </a:schemeClr>
                </a:glow>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30376"/>
            <a:ext cx="2745830" cy="1544718"/>
            <a:chOff x="5508104" y="562425"/>
            <a:chExt cx="2745830"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Osaka"/>
                </a:endParaRPr>
              </a:p>
            </p:txBody>
          </p:sp>
        </p:grpSp>
        <p:sp>
          <p:nvSpPr>
            <p:cNvPr id="10" name="TextBox 9"/>
            <p:cNvSpPr txBox="1"/>
            <p:nvPr/>
          </p:nvSpPr>
          <p:spPr>
            <a:xfrm>
              <a:off x="6889976" y="562425"/>
              <a:ext cx="136395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990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613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65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43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459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32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3DAC1-DBC7-9813-A91E-BBE17D6B7BE3}"/>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CD84F981-EA38-B620-BEC3-322BCB9DD358}"/>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5A2EC5FF-A079-9057-1447-D90A8C30EED7}"/>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CD1688BE-A78A-0E3B-E43F-9D31D7466436}"/>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66A10532-B344-131D-7679-83C720924BAF}"/>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زوجته هيروديا تركته لأجل أخيه أنتيباس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90D048C4-937C-6989-6C49-8EC4F65A4D5B}"/>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19947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165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8886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5772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441149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55FDE5-D6D2-46BD-8854-E96A910642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قوة على الشياطين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28-34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5: 1-20</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8: 26-39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1441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وبينما كان قادة إسرائيل يعارضونه، يثبت يسوع سلطته على</a:t>
            </a: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الشيطان من خلال اظهار سلطانه على الشياطين الذين كانوا يسيطرون على الخنازير.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5226426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179512" y="3026853"/>
            <a:ext cx="3007480" cy="1938956"/>
          </a:xfrm>
          <a:prstGeom prst="rect">
            <a:avLst/>
          </a:prstGeom>
          <a:noFill/>
        </p:spPr>
        <p:txBody>
          <a:bodyPr wrap="none" lIns="91403" tIns="45702" rIns="91403" bIns="45702">
            <a:spAutoFit/>
          </a:bodyPr>
          <a:lstStyle/>
          <a:p>
            <a:pPr lvl="0" algn="r" defTabSz="914400" eaLnBrk="0" fontAlgn="base" hangingPunct="0">
              <a:spcBef>
                <a:spcPct val="0"/>
              </a:spcBef>
              <a:spcAft>
                <a:spcPct val="0"/>
              </a:spcAft>
              <a:defRPr/>
            </a:pPr>
            <a:r>
              <a:rPr lang="ar-SA" sz="4000" b="1" kern="0">
                <a:solidFill>
                  <a:srgbClr val="FFFFFF"/>
                </a:solidFill>
                <a:effectLst>
                  <a:glow rad="228600">
                    <a:srgbClr val="000000">
                      <a:satMod val="175000"/>
                      <a:alpha val="78229"/>
                    </a:srgbClr>
                  </a:glow>
                  <a:outerShdw blurRad="38100" dist="38100" dir="2700000" algn="tl">
                    <a:srgbClr val="000000"/>
                  </a:outerShdw>
                </a:effectLst>
                <a:ea typeface="ＭＳ Ｐゴシック" charset="0"/>
                <a:cs typeface="Arial"/>
              </a:rPr>
              <a:t>متى 8: 28-34</a:t>
            </a:r>
            <a:br>
              <a:rPr kumimoji="0" lang="de-DE" sz="4000" b="1" u="none" strike="noStrike" kern="0" cap="none" spc="0" normalizeH="0" baseline="0" noProof="0">
                <a:ln>
                  <a:noFill/>
                </a:ln>
                <a:solidFill>
                  <a:srgbClr val="FFFFFF"/>
                </a:solidFill>
                <a:effectLst>
                  <a:glow rad="228600">
                    <a:srgbClr val="000000">
                      <a:satMod val="175000"/>
                      <a:alpha val="78229"/>
                    </a:srgbClr>
                  </a:glow>
                  <a:outerShdw blurRad="38100" dist="38100" dir="2700000" algn="tl">
                    <a:srgbClr val="000000"/>
                  </a:outerShdw>
                </a:effectLst>
                <a:uLnTx/>
                <a:uFillTx/>
                <a:latin typeface="Arial"/>
                <a:ea typeface="ＭＳ Ｐゴシック" charset="0"/>
                <a:cs typeface="Arial"/>
              </a:rPr>
            </a:br>
            <a:r>
              <a:rPr lang="ar-JO" sz="4000" b="1" dirty="0">
                <a:solidFill>
                  <a:srgbClr val="FFFFFF"/>
                </a:solidFill>
                <a:effectLst>
                  <a:glow rad="228600">
                    <a:srgbClr val="000000">
                      <a:satMod val="175000"/>
                      <a:alpha val="73052"/>
                    </a:srgbClr>
                  </a:glow>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مرقس 5: 1-20</a:t>
            </a:r>
            <a:br>
              <a:rPr kumimoji="0" lang="en-US" sz="4000" b="1" u="none" strike="noStrike" kern="1200" cap="none" spc="0" normalizeH="0" baseline="0" noProof="0" dirty="0">
                <a:ln>
                  <a:noFill/>
                </a:ln>
                <a:solidFill>
                  <a:srgbClr val="FFFFFF"/>
                </a:solidFill>
                <a:effectLst>
                  <a:glow rad="228600">
                    <a:srgbClr val="000000">
                      <a:satMod val="175000"/>
                      <a:alpha val="78229"/>
                    </a:srgbClr>
                  </a:glow>
                  <a:outerShdw blurRad="50800" dist="88900" dir="2700000" algn="tl" rotWithShape="0">
                    <a:srgbClr val="000000"/>
                  </a:outerShdw>
                </a:effectLst>
                <a:uLnTx/>
                <a:uFillTx/>
                <a:latin typeface="Arial" charset="0"/>
                <a:ea typeface="ＭＳ Ｐゴシック" charset="0"/>
              </a:rPr>
            </a:br>
            <a:r>
              <a:rPr lang="ar-JO" sz="4000" b="1" dirty="0">
                <a:solidFill>
                  <a:srgbClr val="FFFFFF"/>
                </a:solidFill>
                <a:effectLst>
                  <a:glow rad="228600">
                    <a:srgbClr val="000000">
                      <a:satMod val="175000"/>
                      <a:alpha val="73052"/>
                    </a:srgbClr>
                  </a:glow>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لوقا 8: 26-29</a:t>
            </a:r>
            <a:endParaRPr kumimoji="0" lang="en-US" sz="4000" b="1" u="none" strike="noStrike" kern="1200" cap="none" spc="0" normalizeH="0" baseline="0" noProof="0" dirty="0">
              <a:ln>
                <a:noFill/>
              </a:ln>
              <a:solidFill>
                <a:srgbClr val="FFFFFF"/>
              </a:solidFill>
              <a:effectLst>
                <a:glow rad="228600">
                  <a:srgbClr val="000000">
                    <a:satMod val="175000"/>
                    <a:alpha val="78229"/>
                  </a:srgbClr>
                </a:glow>
                <a:outerShdw blurRad="50800" dist="88900" dir="2700000" algn="tl" rotWithShape="0">
                  <a:srgbClr val="000000"/>
                </a:outerShdw>
              </a:effectLst>
              <a:uLnTx/>
              <a:uFillTx/>
              <a:latin typeface="Arial"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4058FB7-B443-FDA1-E357-7FCAC358D1D5}"/>
              </a:ext>
            </a:extLst>
          </p:cNvPr>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228600">
                    <a:srgbClr val="000000">
                      <a:satMod val="175000"/>
                      <a:alpha val="73052"/>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يحرر يسوع رجل البراري</a:t>
            </a:r>
            <a:endParaRPr kumimoji="0" lang="en-US" sz="4400" b="1" u="none" strike="noStrike" kern="1200" cap="none" spc="0" normalizeH="0" baseline="0" noProof="0" dirty="0">
              <a:ln>
                <a:noFill/>
              </a:ln>
              <a:solidFill>
                <a:srgbClr val="6BCBF4"/>
              </a:solidFill>
              <a:effectLst>
                <a:glow rad="228600">
                  <a:srgbClr val="000000">
                    <a:satMod val="175000"/>
                    <a:alpha val="73052"/>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F20F890A-7C7F-98B5-A901-C8744B1A599F}"/>
              </a:ext>
            </a:extLst>
          </p:cNvPr>
          <p:cNvGrpSpPr/>
          <p:nvPr/>
        </p:nvGrpSpPr>
        <p:grpSpPr>
          <a:xfrm>
            <a:off x="6436014" y="188640"/>
            <a:ext cx="2707986" cy="1423496"/>
            <a:chOff x="238313" y="1456911"/>
            <a:chExt cx="2707986" cy="1423496"/>
          </a:xfrm>
        </p:grpSpPr>
        <p:grpSp>
          <p:nvGrpSpPr>
            <p:cNvPr id="6" name="Group 5">
              <a:extLst>
                <a:ext uri="{FF2B5EF4-FFF2-40B4-BE49-F238E27FC236}">
                  <a16:creationId xmlns:a16="http://schemas.microsoft.com/office/drawing/2014/main" id="{8261C1A2-662D-ADB5-91C0-7E721D374484}"/>
                </a:ext>
              </a:extLst>
            </p:cNvPr>
            <p:cNvGrpSpPr/>
            <p:nvPr/>
          </p:nvGrpSpPr>
          <p:grpSpPr>
            <a:xfrm>
              <a:off x="238313" y="1506508"/>
              <a:ext cx="2376264" cy="1252451"/>
              <a:chOff x="6444208" y="182050"/>
              <a:chExt cx="2376264" cy="1252451"/>
            </a:xfrm>
          </p:grpSpPr>
          <p:pic>
            <p:nvPicPr>
              <p:cNvPr id="14" name="Picture 1" descr="22_John_Baptist_Prison_JPEG_1024.jpg">
                <a:extLst>
                  <a:ext uri="{FF2B5EF4-FFF2-40B4-BE49-F238E27FC236}">
                    <a16:creationId xmlns:a16="http://schemas.microsoft.com/office/drawing/2014/main" id="{179BBB0F-10B5-5F69-21F4-BC618DCEB55C}"/>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15" name="Rectangle 14">
                <a:extLst>
                  <a:ext uri="{FF2B5EF4-FFF2-40B4-BE49-F238E27FC236}">
                    <a16:creationId xmlns:a16="http://schemas.microsoft.com/office/drawing/2014/main" id="{21D380E9-28AD-9AAC-09E7-8DBC8870DA2C}"/>
                  </a:ext>
                </a:extLst>
              </p:cNvPr>
              <p:cNvSpPr/>
              <p:nvPr/>
            </p:nvSpPr>
            <p:spPr bwMode="auto">
              <a:xfrm>
                <a:off x="7668344" y="188639"/>
                <a:ext cx="1080120" cy="1220013"/>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8" name="TextBox 7">
              <a:extLst>
                <a:ext uri="{FF2B5EF4-FFF2-40B4-BE49-F238E27FC236}">
                  <a16:creationId xmlns:a16="http://schemas.microsoft.com/office/drawing/2014/main" id="{1AF11211-002D-C79B-98E8-097E5E477D2A}"/>
                </a:ext>
              </a:extLst>
            </p:cNvPr>
            <p:cNvSpPr txBox="1"/>
            <p:nvPr/>
          </p:nvSpPr>
          <p:spPr>
            <a:xfrm>
              <a:off x="1403648" y="1456911"/>
              <a:ext cx="1542651" cy="1423496"/>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  </a:t>
              </a:r>
              <a:r>
                <a:rPr kumimoji="0" lang="ar-JO" altLang="zh-CN" sz="4000" b="0" i="0" u="none" strike="noStrike" kern="0" cap="none" spc="-250" normalizeH="0" baseline="0" noProof="0" dirty="0">
                  <a:ln>
                    <a:noFill/>
                  </a:ln>
                  <a:solidFill>
                    <a:srgbClr val="02B7DF"/>
                  </a:solidFill>
                  <a:effectLst/>
                  <a:uLnTx/>
                  <a:uFillTx/>
                  <a:latin typeface="Avenir Black"/>
                  <a:ea typeface="ＭＳ Ｐゴシック"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   </a:t>
              </a: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Avenir Black"/>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6005065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38193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5943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53436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E7EF4-6F86-0497-08EB-40DDD4DFF76A}"/>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CCD633C7-2661-001F-6695-872C43B7BDE6}"/>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276F492E-F5B3-E912-5ACD-F935686C808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4A1C54B8-97E3-7A1B-9D1F-7D2EE5A8BBFC}"/>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866AD624-5790-392C-D6CA-25F2A3169F7B}"/>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78A6115-BA3A-2E5F-48D6-F7426D3C98A1}"/>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تزوج زوجة أخيه هيروديا</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قتل يوحنا المعمدان</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أشرف على محاكمة يسوع</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1300272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38635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51696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2690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8008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5915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48566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414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9538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82515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5092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6C4CA-2E0F-2525-14EE-18AF955C930B}"/>
            </a:ext>
          </a:extLst>
        </p:cNvPr>
        <p:cNvGrpSpPr/>
        <p:nvPr/>
      </p:nvGrpSpPr>
      <p:grpSpPr>
        <a:xfrm>
          <a:off x="0" y="0"/>
          <a:ext cx="0" cy="0"/>
          <a:chOff x="0" y="0"/>
          <a:chExt cx="0" cy="0"/>
        </a:xfrm>
      </p:grpSpPr>
      <p:pic>
        <p:nvPicPr>
          <p:cNvPr id="2" name="Picture 4" descr="Herod's Map">
            <a:extLst>
              <a:ext uri="{FF2B5EF4-FFF2-40B4-BE49-F238E27FC236}">
                <a16:creationId xmlns:a16="http://schemas.microsoft.com/office/drawing/2014/main" id="{670B7414-25CB-3982-35E5-32E014B9643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3890"/>
          <a:stretch/>
        </p:blipFill>
        <p:spPr bwMode="auto">
          <a:xfrm>
            <a:off x="0" y="0"/>
            <a:ext cx="7019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ext Box 1026">
            <a:extLst>
              <a:ext uri="{FF2B5EF4-FFF2-40B4-BE49-F238E27FC236}">
                <a16:creationId xmlns:a16="http://schemas.microsoft.com/office/drawing/2014/main" id="{28E642FF-9594-EC34-3F61-B6873AE3FD55}"/>
              </a:ext>
            </a:extLst>
          </p:cNvPr>
          <p:cNvSpPr txBox="1">
            <a:spLocks noChangeArrowheads="1"/>
          </p:cNvSpPr>
          <p:nvPr/>
        </p:nvSpPr>
        <p:spPr bwMode="auto">
          <a:xfrm>
            <a:off x="5334000" y="6550223"/>
            <a:ext cx="3810000" cy="307777"/>
          </a:xfrm>
          <a:prstGeom prst="rect">
            <a:avLst/>
          </a:prstGeom>
          <a:solidFill>
            <a:srgbClr val="000514"/>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ar-JO"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بيتزل، أطلس مودي لأراضي الكتاب المقدس، الطبعة الأولى</a:t>
            </a:r>
            <a:endParaRPr kumimoji="0" lang="en-US" sz="11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endParaRPr>
          </a:p>
        </p:txBody>
      </p:sp>
      <p:sp>
        <p:nvSpPr>
          <p:cNvPr id="80901" name="Rectangle 1029">
            <a:extLst>
              <a:ext uri="{FF2B5EF4-FFF2-40B4-BE49-F238E27FC236}">
                <a16:creationId xmlns:a16="http://schemas.microsoft.com/office/drawing/2014/main" id="{C16EBDB9-F374-A781-C14F-B21B77CC68B2}"/>
              </a:ext>
            </a:extLst>
          </p:cNvPr>
          <p:cNvSpPr>
            <a:spLocks noGrp="1" noRot="1" noChangeArrowheads="1"/>
          </p:cNvSpPr>
          <p:nvPr>
            <p:ph type="title" idx="4294967295"/>
          </p:nvPr>
        </p:nvSpPr>
        <p:spPr>
          <a:xfrm>
            <a:off x="1908175" y="-26988"/>
            <a:ext cx="6192838" cy="792163"/>
          </a:xfrm>
          <a:solidFill>
            <a:schemeClr val="bg2"/>
          </a:solidFill>
        </p:spPr>
        <p:txBody>
          <a:bodyPr/>
          <a:lstStyle/>
          <a:p>
            <a:pPr eaLnBrk="1" hangingPunct="1">
              <a:defRPr/>
            </a:pPr>
            <a:r>
              <a:rPr lang="ar-JO"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أبناء هيرودس الثلاثة الحكام</a:t>
            </a:r>
            <a:endParaRPr lang="en-US" sz="3200" dirty="0">
              <a:solidFill>
                <a:schemeClr val="tx1"/>
              </a:solidFill>
              <a:effectLst>
                <a:outerShdw blurRad="50800" dist="38100" dir="2700000" algn="tl" rotWithShape="0">
                  <a:srgbClr val="000000">
                    <a:alpha val="43000"/>
                  </a:srgbClr>
                </a:outerShdw>
              </a:effectLst>
              <a:latin typeface="Arial"/>
              <a:ea typeface="+mj-ea"/>
              <a:cs typeface="Arial"/>
            </a:endParaRPr>
          </a:p>
        </p:txBody>
      </p:sp>
      <p:sp>
        <p:nvSpPr>
          <p:cNvPr id="80904" name="Rectangle 1032">
            <a:extLst>
              <a:ext uri="{FF2B5EF4-FFF2-40B4-BE49-F238E27FC236}">
                <a16:creationId xmlns:a16="http://schemas.microsoft.com/office/drawing/2014/main" id="{769DC29B-99EC-D22A-DFCF-6DDB176F4C22}"/>
              </a:ext>
            </a:extLst>
          </p:cNvPr>
          <p:cNvSpPr>
            <a:spLocks noRot="1" noChangeArrowheads="1"/>
          </p:cNvSpPr>
          <p:nvPr/>
        </p:nvSpPr>
        <p:spPr bwMode="auto">
          <a:xfrm>
            <a:off x="7041161" y="1868480"/>
            <a:ext cx="2241187"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outerShdw blurRad="50800" dist="38100" dir="2700000" algn="tl" rotWithShape="0">
                    <a:srgbClr val="000000">
                      <a:alpha val="43000"/>
                    </a:srgbClr>
                  </a:outerShdw>
                </a:effectLst>
                <a:uLnTx/>
                <a:uFillTx/>
                <a:latin typeface="Arial"/>
                <a:ea typeface="ＭＳ Ｐゴシック" charset="0"/>
                <a:cs typeface="Arial"/>
              </a:rPr>
              <a:t>فيلبس</a:t>
            </a:r>
            <a: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b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br>
              <a:rPr kumimoji="0" lang="en-US" sz="4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sz="3200" b="1" i="0" u="none" strike="noStrike" kern="1200" cap="none" spc="0" normalizeH="0" baseline="0" noProof="0" dirty="0">
                <a:ln>
                  <a:noFill/>
                </a:ln>
                <a:solidFill>
                  <a:srgbClr val="66FFFF"/>
                </a:solidFill>
                <a:effectLst>
                  <a:outerShdw blurRad="50800" dist="38100" dir="2700000" algn="tl" rotWithShape="0">
                    <a:srgbClr val="000000">
                      <a:alpha val="43000"/>
                    </a:srgbClr>
                  </a:outerShdw>
                </a:effectLst>
                <a:uLnTx/>
                <a:uFillTx/>
                <a:latin typeface="Arial"/>
                <a:ea typeface="ＭＳ Ｐゴシック" charset="0"/>
                <a:cs typeface="Arial"/>
              </a:rPr>
              <a:t>أنتيباس</a:t>
            </a:r>
            <a:br>
              <a:rPr kumimoji="0" lang="en-US"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br>
            <a:br>
              <a:rPr kumimoji="0" lang="en-US" sz="48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أرخيلاوس</a:t>
            </a:r>
            <a:endPar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endParaRPr>
          </a:p>
        </p:txBody>
      </p:sp>
      <p:sp>
        <p:nvSpPr>
          <p:cNvPr id="80912" name="Line 1040">
            <a:extLst>
              <a:ext uri="{FF2B5EF4-FFF2-40B4-BE49-F238E27FC236}">
                <a16:creationId xmlns:a16="http://schemas.microsoft.com/office/drawing/2014/main" id="{5F3ADCE4-7A8C-A5F0-DB22-9B05A00D0B09}"/>
              </a:ext>
            </a:extLst>
          </p:cNvPr>
          <p:cNvSpPr>
            <a:spLocks noChangeShapeType="1"/>
          </p:cNvSpPr>
          <p:nvPr/>
        </p:nvSpPr>
        <p:spPr bwMode="auto">
          <a:xfrm flipH="1">
            <a:off x="3219138" y="4495800"/>
            <a:ext cx="3886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4" name="Line 1042">
            <a:extLst>
              <a:ext uri="{FF2B5EF4-FFF2-40B4-BE49-F238E27FC236}">
                <a16:creationId xmlns:a16="http://schemas.microsoft.com/office/drawing/2014/main" id="{1D7C8749-5F6B-78BB-8793-2970BF58DDED}"/>
              </a:ext>
            </a:extLst>
          </p:cNvPr>
          <p:cNvSpPr>
            <a:spLocks noChangeShapeType="1"/>
          </p:cNvSpPr>
          <p:nvPr/>
        </p:nvSpPr>
        <p:spPr bwMode="auto">
          <a:xfrm flipH="1" flipV="1">
            <a:off x="5943600" y="1905000"/>
            <a:ext cx="1161738" cy="225438"/>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02407" name="Group 1044">
            <a:extLst>
              <a:ext uri="{FF2B5EF4-FFF2-40B4-BE49-F238E27FC236}">
                <a16:creationId xmlns:a16="http://schemas.microsoft.com/office/drawing/2014/main" id="{6DBF80AE-3AD9-7A44-E6F1-13519720BEC5}"/>
              </a:ext>
            </a:extLst>
          </p:cNvPr>
          <p:cNvGrpSpPr>
            <a:grpSpLocks/>
          </p:cNvGrpSpPr>
          <p:nvPr/>
        </p:nvGrpSpPr>
        <p:grpSpPr bwMode="auto">
          <a:xfrm>
            <a:off x="3505200" y="2764305"/>
            <a:ext cx="3535363" cy="1603375"/>
            <a:chOff x="1200" y="2032"/>
            <a:chExt cx="2227" cy="1010"/>
          </a:xfrm>
        </p:grpSpPr>
        <p:sp>
          <p:nvSpPr>
            <p:cNvPr id="80913" name="Line 1041">
              <a:extLst>
                <a:ext uri="{FF2B5EF4-FFF2-40B4-BE49-F238E27FC236}">
                  <a16:creationId xmlns:a16="http://schemas.microsoft.com/office/drawing/2014/main" id="{2DCCCA70-193D-33FD-A61B-B9364DA4169A}"/>
                </a:ext>
              </a:extLst>
            </p:cNvPr>
            <p:cNvSpPr>
              <a:spLocks noChangeShapeType="1"/>
            </p:cNvSpPr>
            <p:nvPr/>
          </p:nvSpPr>
          <p:spPr bwMode="auto">
            <a:xfrm flipH="1" flipV="1">
              <a:off x="1200" y="2032"/>
              <a:ext cx="2227" cy="353"/>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5" name="Line 1043">
              <a:extLst>
                <a:ext uri="{FF2B5EF4-FFF2-40B4-BE49-F238E27FC236}">
                  <a16:creationId xmlns:a16="http://schemas.microsoft.com/office/drawing/2014/main" id="{0237E4FB-C20D-6EAF-4386-1507BA6E81A9}"/>
                </a:ext>
              </a:extLst>
            </p:cNvPr>
            <p:cNvSpPr>
              <a:spLocks noChangeShapeType="1"/>
            </p:cNvSpPr>
            <p:nvPr/>
          </p:nvSpPr>
          <p:spPr bwMode="auto">
            <a:xfrm flipH="1">
              <a:off x="1692" y="2385"/>
              <a:ext cx="1735" cy="657"/>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80899" name="Text Box 1027">
            <a:extLst>
              <a:ext uri="{FF2B5EF4-FFF2-40B4-BE49-F238E27FC236}">
                <a16:creationId xmlns:a16="http://schemas.microsoft.com/office/drawing/2014/main" id="{E01BBFDD-48DA-1A0A-2C02-C0839AC7313C}"/>
              </a:ext>
            </a:extLst>
          </p:cNvPr>
          <p:cNvSpPr txBox="1">
            <a:spLocks noChangeArrowheads="1"/>
          </p:cNvSpPr>
          <p:nvPr/>
        </p:nvSpPr>
        <p:spPr bwMode="auto">
          <a:xfrm>
            <a:off x="7914800" y="152400"/>
            <a:ext cx="10502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80 و89</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677511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50042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345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7033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570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6624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4047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7669595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7C0F1-9CAC-4460-9945-6C14B6F47C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قوة على المرض والموت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18-26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5: 21-43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8: 40-56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329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سلطانه المسياني من خلال شفاء امرأة نجسة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واقامة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ابنة يايرس عن طريق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لمس المرضى أو العكس.</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66733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44747-FCE4-4272-A329-B70FF9ABFE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قوة على العمى</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27-34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79514" y="3527582"/>
            <a:ext cx="8963851"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يثبت رجلان أعميان شف</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هما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أنه المسي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الذي يستطيع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إزالة عمى إسرائيل الروحي إذا آمنت الأمة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9864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يسوع يشفي رجلاً أخرس</a:t>
            </a:r>
            <a:endPar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86989" y="4521409"/>
            <a:ext cx="8928100" cy="58463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9: 32-34، لوقا 11: 14-23</a:t>
            </a:r>
            <a:endPar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cstate="print"/>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17" name="TextBox 16"/>
            <p:cNvSpPr txBox="1"/>
            <p:nvPr/>
          </p:nvSpPr>
          <p:spPr>
            <a:xfrm>
              <a:off x="6660232" y="692696"/>
              <a:ext cx="2160752" cy="876009"/>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48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885144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390A1-70F2-E5AF-7F9B-8EF925BDC233}"/>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4FA23381-454B-5337-E419-60EC70FAACEA}"/>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3" name="Diagram 2">
            <a:extLst>
              <a:ext uri="{FF2B5EF4-FFF2-40B4-BE49-F238E27FC236}">
                <a16:creationId xmlns:a16="http://schemas.microsoft.com/office/drawing/2014/main" id="{4FDFAF97-CEAF-3CA0-442B-AE27060DE780}"/>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684A7611-7593-8960-FD34-B8F592BCC113}"/>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D44F8C0F-2742-6A41-EDED-DA4DEAA9742B}"/>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FB9E48A-E997-FF15-82DC-49E378C5A67E}"/>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C0CF2849-1298-DF75-47FC-85B377951731}"/>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68E47AB-074A-5BF7-894C-7C9471FE4C9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grpSp>
        <p:nvGrpSpPr>
          <p:cNvPr id="9" name="Group 8">
            <a:extLst>
              <a:ext uri="{FF2B5EF4-FFF2-40B4-BE49-F238E27FC236}">
                <a16:creationId xmlns:a16="http://schemas.microsoft.com/office/drawing/2014/main" id="{4BDC6D0D-6E77-6220-F039-2F92934C4D59}"/>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335E6B4C-9858-00CF-6F65-FBD4CE071F89}"/>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19C78C-F909-971E-8735-FC468DC3771C}"/>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اضطهد المسيحيين (في أعمال 12)</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324909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45283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16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2364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6734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47661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87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60818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516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90277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9800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A8B36-33D7-3763-66B9-3C6CA1E55D5D}"/>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79ECCAE2-694F-969A-9191-BE44D7D53BEE}"/>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3" name="Diagram 2">
            <a:extLst>
              <a:ext uri="{FF2B5EF4-FFF2-40B4-BE49-F238E27FC236}">
                <a16:creationId xmlns:a16="http://schemas.microsoft.com/office/drawing/2014/main" id="{6F8A0D58-00E4-045B-FA63-ECD039698A59}"/>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6B56B45C-662C-9CA1-399D-02B12EDCB5FB}"/>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D16DEB2C-667B-D72D-05F0-826EE6614060}"/>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C7CBFF-3BC6-76C9-4661-6434F6DDFD2F}"/>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EEFCB958-EC3B-15CA-552F-479CF06DA589}"/>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17A95DF-A905-92A6-4AB9-4F948EEA8CD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grpSp>
        <p:nvGrpSpPr>
          <p:cNvPr id="19" name="Group 18">
            <a:extLst>
              <a:ext uri="{FF2B5EF4-FFF2-40B4-BE49-F238E27FC236}">
                <a16:creationId xmlns:a16="http://schemas.microsoft.com/office/drawing/2014/main" id="{3A95D0AE-1060-5C70-2CDC-7B060EE168D1}"/>
              </a:ext>
            </a:extLst>
          </p:cNvPr>
          <p:cNvGrpSpPr/>
          <p:nvPr/>
        </p:nvGrpSpPr>
        <p:grpSpPr>
          <a:xfrm>
            <a:off x="2167427" y="4897255"/>
            <a:ext cx="4969482" cy="1200329"/>
            <a:chOff x="1993255" y="5987337"/>
            <a:chExt cx="4969482" cy="449537"/>
          </a:xfrm>
        </p:grpSpPr>
        <p:cxnSp>
          <p:nvCxnSpPr>
            <p:cNvPr id="11" name="Connector: Elbow 10">
              <a:extLst>
                <a:ext uri="{FF2B5EF4-FFF2-40B4-BE49-F238E27FC236}">
                  <a16:creationId xmlns:a16="http://schemas.microsoft.com/office/drawing/2014/main" id="{30C99A01-BF57-879F-906E-DF97DB18A00A}"/>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E9A5E02-601D-555E-3A45-829D5CBCF4CA}"/>
                </a:ext>
              </a:extLst>
            </p:cNvPr>
            <p:cNvSpPr txBox="1"/>
            <p:nvPr/>
          </p:nvSpPr>
          <p:spPr>
            <a:xfrm>
              <a:off x="2489376" y="5987337"/>
              <a:ext cx="4473361" cy="44953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استمع إلى دفاع بولس (أعمال 25-26)</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الأختان برنيس ودروسيلا (متزوجتان من فيليكس)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8BE8945E-928A-B92F-9C18-CC13F6F0C9A4}"/>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0DCBD08A-ACD8-2CB4-B816-0A7AFDF1EB26}"/>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0B8563C-9F61-4469-050A-CB35E081F31A}"/>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C7CE8582-3108-66C6-FE71-7C8E7F5CFC92}"/>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4A4C3436-F619-07E3-E633-60ECE2417AEA}"/>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 الثاني</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163921976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5212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670380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86DE4-AACA-4A34-B4A3-680E32AE2C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ذ. الرفض في الناصرة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13: 54-58، مرقس 6: 1-6أ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5" y="3996268"/>
            <a:ext cx="869880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رفض المسيح في مدينته أي الناصرة لأنه لم يستقبل التعليم من قبل معلم معتمد يظهر مدى العمى وعدم القدرة على استقبال النور الروحي واضحاً لدى غير المؤمنين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38002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أليس هذا هو النجار ابن مريم وأخو يعقوب و</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يوسف</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ويهوذا وسمعان أو ليست </a:t>
            </a:r>
            <a:r>
              <a:rPr lang="ar-JO" b="1" dirty="0">
                <a:solidFill>
                  <a:srgbClr val="FFFF00"/>
                </a:solidFill>
                <a:latin typeface="Arial" panose="020B0604020202020204" pitchFamily="34" charset="0"/>
                <a:cs typeface="Arial" panose="020B0604020202020204" pitchFamily="34" charset="0"/>
              </a:rPr>
              <a:t>أخواته</a:t>
            </a:r>
            <a:r>
              <a:rPr lang="ar-LB" b="1" dirty="0">
                <a:solidFill>
                  <a:srgbClr val="FFFF00"/>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ههنا عندنا فكانوا يعثرون به (مرقس 6: 3)</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 باللون الأبيض</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النساء باللون الأصفر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يعقوب</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dirty="0">
                  <a:solidFill>
                    <a:srgbClr val="FFFF00"/>
                  </a:solidFill>
                  <a:latin typeface="Arial" panose="020B0604020202020204" pitchFamily="34" charset="0"/>
                  <a:ea typeface="ＭＳ Ｐゴシック" charset="0"/>
                  <a:cs typeface="Arial" panose="020B0604020202020204" pitchFamily="34" charset="0"/>
                </a:rPr>
                <a:t>أ</a:t>
              </a: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خت 1</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2</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سمعان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2800" b="1" dirty="0">
                <a:solidFill>
                  <a:srgbClr val="FFFF00"/>
                </a:solidFill>
                <a:latin typeface="Arial" panose="020B0604020202020204" pitchFamily="34" charset="0"/>
                <a:cs typeface="Arial" panose="020B0604020202020204" pitchFamily="34" charset="0"/>
              </a:rPr>
              <a:t>مريم</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000" b="1"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A312-69D1-442A-8690-FAA3394052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ر. موت الشاهد</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3424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1-12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14-29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7-9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6262" y="3456207"/>
            <a:ext cx="8984974"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الرفض النهائي للمسيح وملكوته قد تم الإشارة إليه بإعدام هيرودس ليوحنا من أجل البر</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55627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قابل المجوس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قتل الأطفال في بيت لحم</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1551077"/>
            <a:chOff x="575556" y="3933056"/>
            <a:chExt cx="3996444" cy="1551077"/>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جعل يوسف يرجع إلى الناصرة (عندما عاد من مصر)</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زوجته هيروديا تركته لأجل أخيه أنتيباس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تزوج زوجة أخيه هيروديا</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قتل يوحنا المعمدان</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أشرف على محاكمة يسوع</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995733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rod's Map">
            <a:extLst>
              <a:ext uri="{FF2B5EF4-FFF2-40B4-BE49-F238E27FC236}">
                <a16:creationId xmlns:a16="http://schemas.microsoft.com/office/drawing/2014/main" id="{E393F82A-9ED5-23A4-E7BF-9FCEBC4B68C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3890"/>
          <a:stretch/>
        </p:blipFill>
        <p:spPr bwMode="auto">
          <a:xfrm>
            <a:off x="0" y="0"/>
            <a:ext cx="7019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ext Box 1026"/>
          <p:cNvSpPr txBox="1">
            <a:spLocks noChangeArrowheads="1"/>
          </p:cNvSpPr>
          <p:nvPr/>
        </p:nvSpPr>
        <p:spPr bwMode="auto">
          <a:xfrm>
            <a:off x="5334000" y="6550223"/>
            <a:ext cx="3810000" cy="307777"/>
          </a:xfrm>
          <a:prstGeom prst="rect">
            <a:avLst/>
          </a:prstGeom>
          <a:solidFill>
            <a:srgbClr val="000514"/>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ar-JO"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بيتزل، أطلس مودي لأراضي الكتاب المقدس، الطبعة الأولى</a:t>
            </a:r>
            <a:endParaRPr kumimoji="0" lang="en-US" sz="11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endParaRPr>
          </a:p>
        </p:txBody>
      </p:sp>
      <p:sp>
        <p:nvSpPr>
          <p:cNvPr id="80901" name="Rectangle 1029"/>
          <p:cNvSpPr>
            <a:spLocks noGrp="1" noRot="1" noChangeArrowheads="1"/>
          </p:cNvSpPr>
          <p:nvPr>
            <p:ph type="title" idx="4294967295"/>
          </p:nvPr>
        </p:nvSpPr>
        <p:spPr>
          <a:xfrm>
            <a:off x="1908175" y="-26988"/>
            <a:ext cx="6192838" cy="792163"/>
          </a:xfrm>
          <a:solidFill>
            <a:schemeClr val="bg2"/>
          </a:solidFill>
        </p:spPr>
        <p:txBody>
          <a:bodyPr/>
          <a:lstStyle/>
          <a:p>
            <a:pPr eaLnBrk="1" hangingPunct="1">
              <a:defRPr/>
            </a:pPr>
            <a:r>
              <a:rPr lang="ar-JO"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أبناء هيرودس الثلاثة الحكام</a:t>
            </a:r>
            <a:endParaRPr lang="en-US" sz="3200" dirty="0">
              <a:solidFill>
                <a:schemeClr val="tx1"/>
              </a:solidFill>
              <a:effectLst>
                <a:outerShdw blurRad="50800" dist="38100" dir="2700000" algn="tl" rotWithShape="0">
                  <a:srgbClr val="000000">
                    <a:alpha val="43000"/>
                  </a:srgbClr>
                </a:outerShdw>
              </a:effectLst>
              <a:latin typeface="Arial"/>
              <a:ea typeface="+mj-ea"/>
              <a:cs typeface="Arial"/>
            </a:endParaRPr>
          </a:p>
        </p:txBody>
      </p:sp>
      <p:sp>
        <p:nvSpPr>
          <p:cNvPr id="80904" name="Rectangle 1032"/>
          <p:cNvSpPr>
            <a:spLocks noRot="1" noChangeArrowheads="1"/>
          </p:cNvSpPr>
          <p:nvPr/>
        </p:nvSpPr>
        <p:spPr bwMode="auto">
          <a:xfrm>
            <a:off x="7041161" y="1868480"/>
            <a:ext cx="2241187"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outerShdw blurRad="50800" dist="38100" dir="2700000" algn="tl" rotWithShape="0">
                    <a:srgbClr val="000000">
                      <a:alpha val="43000"/>
                    </a:srgbClr>
                  </a:outerShdw>
                </a:effectLst>
                <a:uLnTx/>
                <a:uFillTx/>
                <a:latin typeface="Arial"/>
                <a:ea typeface="ＭＳ Ｐゴシック" charset="0"/>
                <a:cs typeface="Arial"/>
              </a:rPr>
              <a:t>فيلبس</a:t>
            </a:r>
            <a: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b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br>
              <a:rPr kumimoji="0" lang="en-US" sz="4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sz="3200" b="1" i="0" u="none" strike="noStrike" kern="1200" cap="none" spc="0" normalizeH="0" baseline="0" noProof="0" dirty="0">
                <a:ln>
                  <a:noFill/>
                </a:ln>
                <a:solidFill>
                  <a:srgbClr val="66FFFF"/>
                </a:solidFill>
                <a:effectLst>
                  <a:outerShdw blurRad="50800" dist="38100" dir="2700000" algn="tl" rotWithShape="0">
                    <a:srgbClr val="000000">
                      <a:alpha val="43000"/>
                    </a:srgbClr>
                  </a:outerShdw>
                </a:effectLst>
                <a:uLnTx/>
                <a:uFillTx/>
                <a:latin typeface="Arial"/>
                <a:ea typeface="ＭＳ Ｐゴシック" charset="0"/>
                <a:cs typeface="Arial"/>
              </a:rPr>
              <a:t>أنتيباس</a:t>
            </a:r>
            <a:br>
              <a:rPr kumimoji="0" lang="en-US"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br>
            <a:br>
              <a:rPr kumimoji="0" lang="en-US" sz="48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أرخيلاوس</a:t>
            </a:r>
            <a:endPar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endParaRPr>
          </a:p>
        </p:txBody>
      </p:sp>
      <p:sp>
        <p:nvSpPr>
          <p:cNvPr id="80912" name="Line 1040"/>
          <p:cNvSpPr>
            <a:spLocks noChangeShapeType="1"/>
          </p:cNvSpPr>
          <p:nvPr/>
        </p:nvSpPr>
        <p:spPr bwMode="auto">
          <a:xfrm flipH="1">
            <a:off x="3219138" y="4495800"/>
            <a:ext cx="3886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4" name="Line 1042"/>
          <p:cNvSpPr>
            <a:spLocks noChangeShapeType="1"/>
          </p:cNvSpPr>
          <p:nvPr/>
        </p:nvSpPr>
        <p:spPr bwMode="auto">
          <a:xfrm flipH="1" flipV="1">
            <a:off x="5943600" y="1905000"/>
            <a:ext cx="1161738" cy="225438"/>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02407" name="Group 1044"/>
          <p:cNvGrpSpPr>
            <a:grpSpLocks/>
          </p:cNvGrpSpPr>
          <p:nvPr/>
        </p:nvGrpSpPr>
        <p:grpSpPr bwMode="auto">
          <a:xfrm>
            <a:off x="3505200" y="2764305"/>
            <a:ext cx="3535363" cy="1603375"/>
            <a:chOff x="1200" y="2032"/>
            <a:chExt cx="2227" cy="1010"/>
          </a:xfrm>
        </p:grpSpPr>
        <p:sp>
          <p:nvSpPr>
            <p:cNvPr id="80913" name="Line 1041"/>
            <p:cNvSpPr>
              <a:spLocks noChangeShapeType="1"/>
            </p:cNvSpPr>
            <p:nvPr/>
          </p:nvSpPr>
          <p:spPr bwMode="auto">
            <a:xfrm flipH="1" flipV="1">
              <a:off x="1200" y="2032"/>
              <a:ext cx="2227" cy="353"/>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5" name="Line 1043"/>
            <p:cNvSpPr>
              <a:spLocks noChangeShapeType="1"/>
            </p:cNvSpPr>
            <p:nvPr/>
          </p:nvSpPr>
          <p:spPr bwMode="auto">
            <a:xfrm flipH="1">
              <a:off x="1692" y="2385"/>
              <a:ext cx="1735" cy="657"/>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80899" name="Text Box 1027"/>
          <p:cNvSpPr txBox="1">
            <a:spLocks noChangeArrowheads="1"/>
          </p:cNvSpPr>
          <p:nvPr/>
        </p:nvSpPr>
        <p:spPr bwMode="auto">
          <a:xfrm>
            <a:off x="7914800" y="152400"/>
            <a:ext cx="10502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80 و89</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1B8DC-A73B-B55F-B12C-766731F7F9AE}"/>
            </a:ext>
          </a:extLst>
        </p:cNvPr>
        <p:cNvGrpSpPr/>
        <p:nvPr/>
      </p:nvGrpSpPr>
      <p:grpSpPr>
        <a:xfrm>
          <a:off x="0" y="0"/>
          <a:ext cx="0" cy="0"/>
          <a:chOff x="0" y="0"/>
          <a:chExt cx="0" cy="0"/>
        </a:xfrm>
      </p:grpSpPr>
      <p:pic>
        <p:nvPicPr>
          <p:cNvPr id="302081" name="Picture 1" descr="05_John_Baptist_Prison_JPEG_1024.jpg">
            <a:extLst>
              <a:ext uri="{FF2B5EF4-FFF2-40B4-BE49-F238E27FC236}">
                <a16:creationId xmlns:a16="http://schemas.microsoft.com/office/drawing/2014/main" id="{B7D10393-1CAE-7F69-AF18-0056753623E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5BAC97C4-9407-0AC8-9446-8BC9DC004302}"/>
              </a:ext>
            </a:extLst>
          </p:cNvPr>
          <p:cNvSpPr txBox="1"/>
          <p:nvPr/>
        </p:nvSpPr>
        <p:spPr>
          <a:xfrm>
            <a:off x="215900" y="188913"/>
            <a:ext cx="6948488" cy="1754290"/>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 المعمدان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في السجن</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mn-cs"/>
            </a:endParaRPr>
          </a:p>
        </p:txBody>
      </p:sp>
      <p:sp>
        <p:nvSpPr>
          <p:cNvPr id="4" name="TextBox 3">
            <a:extLst>
              <a:ext uri="{FF2B5EF4-FFF2-40B4-BE49-F238E27FC236}">
                <a16:creationId xmlns:a16="http://schemas.microsoft.com/office/drawing/2014/main" id="{C986C0B9-D37D-9415-18C9-E389C46F284A}"/>
              </a:ext>
            </a:extLst>
          </p:cNvPr>
          <p:cNvSpPr txBox="1"/>
          <p:nvPr/>
        </p:nvSpPr>
        <p:spPr>
          <a:xfrm>
            <a:off x="215900" y="1989139"/>
            <a:ext cx="3308844" cy="1323403"/>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14: 1-12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 6: 14-29</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mn-cs"/>
            </a:endParaRPr>
          </a:p>
        </p:txBody>
      </p:sp>
      <p:pic>
        <p:nvPicPr>
          <p:cNvPr id="302084" name="Picture 2" descr="FB_00_Prodigal Son_1024.jpg                                    008FF0F0Drive A                        7C268443:">
            <a:extLst>
              <a:ext uri="{FF2B5EF4-FFF2-40B4-BE49-F238E27FC236}">
                <a16:creationId xmlns:a16="http://schemas.microsoft.com/office/drawing/2014/main" id="{2A2390F9-9C5B-A80B-0B36-7652B91501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6E5D39E7-FE69-B764-C4CF-9DA445E546DA}"/>
              </a:ext>
            </a:extLst>
          </p:cNvPr>
          <p:cNvGrpSpPr/>
          <p:nvPr/>
        </p:nvGrpSpPr>
        <p:grpSpPr>
          <a:xfrm>
            <a:off x="251520" y="4393136"/>
            <a:ext cx="3163196" cy="1544718"/>
            <a:chOff x="5508104" y="576713"/>
            <a:chExt cx="3163196" cy="1544718"/>
          </a:xfrm>
        </p:grpSpPr>
        <p:grpSp>
          <p:nvGrpSpPr>
            <p:cNvPr id="8" name="Group 7">
              <a:extLst>
                <a:ext uri="{FF2B5EF4-FFF2-40B4-BE49-F238E27FC236}">
                  <a16:creationId xmlns:a16="http://schemas.microsoft.com/office/drawing/2014/main" id="{7B2D26F8-BC40-CCD2-56DA-1F1D9E815459}"/>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9C297E87-54AE-CB07-DD8B-2996A00AAF71}"/>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47A8D54F-8DFA-872D-3767-86F94924B956}"/>
                  </a:ext>
                </a:extLst>
              </p:cNvPr>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95AEC150-0730-F418-6348-AEC6D78E6043}"/>
                </a:ext>
              </a:extLst>
            </p:cNvPr>
            <p:cNvSpPr txBox="1"/>
            <p:nvPr/>
          </p:nvSpPr>
          <p:spPr>
            <a:xfrm>
              <a:off x="6889976" y="576713"/>
              <a:ext cx="1781324"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1820243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اضطهد المسيحيين (في أعمال 12)</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4110848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5"/>
            <a:ext cx="4969482" cy="1200329"/>
            <a:chOff x="1993255" y="5987337"/>
            <a:chExt cx="4969482" cy="44953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44953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استمع إلى دفاع بولس (أعمال 25-26)</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الأختان برنيس ودروسيلا (متزوجتان من فيليكس)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 الثاني</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8749715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05_John_Baptist_Prison_JPEG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0" y="188913"/>
            <a:ext cx="6948488" cy="1754290"/>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 المعمدان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في السجن</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15900" y="1989139"/>
            <a:ext cx="3308844" cy="1323403"/>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متى 14: 1-12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 6: 14-29</a:t>
            </a:r>
            <a:endPar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251520" y="4393136"/>
            <a:ext cx="3163196" cy="1544718"/>
            <a:chOff x="5508104" y="576713"/>
            <a:chExt cx="3163196" cy="1544718"/>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89976" y="576713"/>
              <a:ext cx="1781324"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414375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386667"/>
            <a:ext cx="399593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عارض هيرودسُ يسوعَ</a:t>
            </a:r>
            <a:r>
              <a:rPr kumimoji="0" lang="ar-LB"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a:t>
            </a:r>
            <a:r>
              <a:rPr kumimoji="0" lang="ar-JO"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لكنَّ يسوع </a:t>
            </a:r>
            <a:endParaRPr kumimoji="0" lang="ar-LB"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أكَّد شرعيَّته </a:t>
            </a:r>
            <a:endParaRPr kumimoji="0" lang="ar-LB"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بواسطة ثلاث معجزات</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6: 14-56).</a:t>
            </a:r>
            <a:endParaRPr kumimoji="0" lang="en-SG"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19922514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1" descr="0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21622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descr="0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697807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descr="0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76595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15864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0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19723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0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806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8E6E6-1552-CB7D-7DB1-F1BA4B9B6D3E}"/>
            </a:ext>
          </a:extLst>
        </p:cNvPr>
        <p:cNvGrpSpPr/>
        <p:nvPr/>
      </p:nvGrpSpPr>
      <p:grpSpPr>
        <a:xfrm>
          <a:off x="0" y="0"/>
          <a:ext cx="0" cy="0"/>
          <a:chOff x="0" y="0"/>
          <a:chExt cx="0" cy="0"/>
        </a:xfrm>
      </p:grpSpPr>
      <p:pic>
        <p:nvPicPr>
          <p:cNvPr id="303105" name="Picture 3" descr="01_John_Baptist_Prison_JPEG_1024.jpg">
            <a:extLst>
              <a:ext uri="{FF2B5EF4-FFF2-40B4-BE49-F238E27FC236}">
                <a16:creationId xmlns:a16="http://schemas.microsoft.com/office/drawing/2014/main" id="{4416715D-4EC7-5535-2837-A166A95B752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61A401DA-50D5-D5DC-9BB9-8F1C02EBAAA2}"/>
              </a:ext>
            </a:extLst>
          </p:cNvPr>
          <p:cNvSpPr txBox="1">
            <a:spLocks noChangeArrowheads="1"/>
          </p:cNvSpPr>
          <p:nvPr/>
        </p:nvSpPr>
        <p:spPr bwMode="auto">
          <a:xfrm>
            <a:off x="0" y="386667"/>
            <a:ext cx="399593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عارض هيرودسُ يسوعَ</a:t>
            </a:r>
            <a:r>
              <a:rPr kumimoji="0" lang="ar-LB"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a:t>
            </a: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لكنَّ يسوع </a:t>
            </a:r>
            <a:endParaRPr kumimoji="0" lang="ar-LB"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أكَّد شرعيَّته </a:t>
            </a:r>
            <a:endParaRPr kumimoji="0" lang="ar-LB"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بواسطة ثلاث معجزات</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6: 14-56).</a:t>
            </a:r>
            <a:endParaRPr kumimoji="0" lang="en-SG"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186990724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0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71527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descr="0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12056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1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488570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1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813816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descr="1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75132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1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692995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1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67380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1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4280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1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34621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0355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F7079-F2A2-1F0D-50B0-625F42A34A6A}"/>
            </a:ext>
          </a:extLst>
        </p:cNvPr>
        <p:cNvGrpSpPr/>
        <p:nvPr/>
      </p:nvGrpSpPr>
      <p:grpSpPr>
        <a:xfrm>
          <a:off x="0" y="0"/>
          <a:ext cx="0" cy="0"/>
          <a:chOff x="0" y="0"/>
          <a:chExt cx="0" cy="0"/>
        </a:xfrm>
      </p:grpSpPr>
      <p:pic>
        <p:nvPicPr>
          <p:cNvPr id="304129" name="Picture 1" descr="02_John_Baptist_Prison_JPEG_1024.jpg">
            <a:extLst>
              <a:ext uri="{FF2B5EF4-FFF2-40B4-BE49-F238E27FC236}">
                <a16:creationId xmlns:a16="http://schemas.microsoft.com/office/drawing/2014/main" id="{09E72091-DC61-0112-9270-E48E569E840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526293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1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72832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49FB3-73E1-5A9B-FCA0-A90F78CC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Up Arrow 4">
            <a:extLst>
              <a:ext uri="{FF2B5EF4-FFF2-40B4-BE49-F238E27FC236}">
                <a16:creationId xmlns:a16="http://schemas.microsoft.com/office/drawing/2014/main" id="{CD0E308B-51A9-A36A-31DF-9E9E07D49B6F}"/>
              </a:ext>
            </a:extLst>
          </p:cNvPr>
          <p:cNvSpPr/>
          <p:nvPr/>
        </p:nvSpPr>
        <p:spPr>
          <a:xfrm flipV="1">
            <a:off x="5897880" y="872748"/>
            <a:ext cx="1485900" cy="1253231"/>
          </a:xfrm>
          <a:prstGeom prst="upArrow">
            <a:avLst/>
          </a:prstGeom>
          <a:solidFill>
            <a:schemeClr val="tx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قلعة </a:t>
            </a:r>
            <a:r>
              <a:rPr lang="ar-SA" b="1" dirty="0" err="1">
                <a:solidFill>
                  <a:schemeClr val="bg1"/>
                </a:solidFill>
                <a:latin typeface="Arial" panose="020B0604020202020204" pitchFamily="34" charset="0"/>
                <a:cs typeface="Arial" panose="020B0604020202020204" pitchFamily="34" charset="0"/>
              </a:rPr>
              <a:t>مكاور</a:t>
            </a:r>
            <a:r>
              <a:rPr lang="ar-SA" b="1" dirty="0">
                <a:solidFill>
                  <a:schemeClr val="bg1"/>
                </a:solidFill>
                <a:latin typeface="Arial" panose="020B0604020202020204" pitchFamily="34" charset="0"/>
                <a:cs typeface="Arial" panose="020B0604020202020204" pitchFamily="34" charset="0"/>
              </a:rPr>
              <a:t> (الأردن)</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399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 y="0"/>
            <a:ext cx="9143998" cy="6857999"/>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قلعة </a:t>
            </a:r>
            <a:r>
              <a:rPr lang="ar-SA" b="1" dirty="0" err="1">
                <a:solidFill>
                  <a:schemeClr val="bg1"/>
                </a:solidFill>
                <a:latin typeface="Arial" panose="020B0604020202020204" pitchFamily="34" charset="0"/>
                <a:cs typeface="Arial" panose="020B0604020202020204" pitchFamily="34" charset="0"/>
              </a:rPr>
              <a:t>مكاور</a:t>
            </a:r>
            <a:r>
              <a:rPr lang="ar-SA" b="1" dirty="0">
                <a:solidFill>
                  <a:schemeClr val="bg1"/>
                </a:solidFill>
                <a:latin typeface="Arial" panose="020B0604020202020204" pitchFamily="34" charset="0"/>
                <a:cs typeface="Arial" panose="020B0604020202020204" pitchFamily="34" charset="0"/>
              </a:rPr>
              <a:t> (الأردن)</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48679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rotWithShape="1">
          <a:blip r:embed="rId2">
            <a:extLst>
              <a:ext uri="{28A0092B-C50C-407E-A947-70E740481C1C}">
                <a14:useLocalDpi xmlns:a14="http://schemas.microsoft.com/office/drawing/2010/main" val="0"/>
              </a:ext>
            </a:extLst>
          </a:blip>
          <a:srcRect l="28014" t="33722" r="35935" b="30226"/>
          <a:stretch/>
        </p:blipFill>
        <p:spPr>
          <a:xfrm>
            <a:off x="1" y="0"/>
            <a:ext cx="9144000" cy="6858000"/>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قلعة </a:t>
            </a:r>
            <a:r>
              <a:rPr lang="ar-SA" b="1" dirty="0" err="1">
                <a:solidFill>
                  <a:schemeClr val="bg1"/>
                </a:solidFill>
                <a:latin typeface="Arial" panose="020B0604020202020204" pitchFamily="34" charset="0"/>
                <a:cs typeface="Arial" panose="020B0604020202020204" pitchFamily="34" charset="0"/>
              </a:rPr>
              <a:t>مكاور</a:t>
            </a:r>
            <a:r>
              <a:rPr lang="ar-SA" b="1" dirty="0">
                <a:solidFill>
                  <a:schemeClr val="bg1"/>
                </a:solidFill>
                <a:latin typeface="Arial" panose="020B0604020202020204" pitchFamily="34" charset="0"/>
                <a:cs typeface="Arial" panose="020B0604020202020204" pitchFamily="34" charset="0"/>
              </a:rPr>
              <a:t> (الأردن)</a:t>
            </a:r>
            <a:endParaRPr lang="en-US" b="1" dirty="0">
              <a:solidFill>
                <a:schemeClr val="bg1"/>
              </a:solidFill>
              <a:latin typeface="Arial" panose="020B0604020202020204" pitchFamily="34" charset="0"/>
              <a:cs typeface="Arial" panose="020B0604020202020204" pitchFamily="34" charset="0"/>
            </a:endParaRPr>
          </a:p>
        </p:txBody>
      </p:sp>
      <p:sp>
        <p:nvSpPr>
          <p:cNvPr id="4" name="Up Arrow 3">
            <a:extLst>
              <a:ext uri="{FF2B5EF4-FFF2-40B4-BE49-F238E27FC236}">
                <a16:creationId xmlns:a16="http://schemas.microsoft.com/office/drawing/2014/main" id="{B51954F1-F695-41E5-6824-F3D4A020D2EF}"/>
              </a:ext>
            </a:extLst>
          </p:cNvPr>
          <p:cNvSpPr/>
          <p:nvPr/>
        </p:nvSpPr>
        <p:spPr>
          <a:xfrm>
            <a:off x="6206490" y="5372021"/>
            <a:ext cx="1485900" cy="674370"/>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FC4A2F1-4D13-D847-D673-799F9C2664C5}"/>
              </a:ext>
            </a:extLst>
          </p:cNvPr>
          <p:cNvSpPr txBox="1">
            <a:spLocks/>
          </p:cNvSpPr>
          <p:nvPr/>
        </p:nvSpPr>
        <p:spPr>
          <a:xfrm>
            <a:off x="5556430" y="5916556"/>
            <a:ext cx="2962140" cy="73409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مغارة يوحنا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8575852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مغارة يوحنا</a:t>
            </a:r>
            <a:endParaRPr lang="en-US"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A1BAEB4-3E7A-9AAF-60F8-4F8B55F56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 y="1024585"/>
            <a:ext cx="9134715" cy="5131515"/>
          </a:xfrm>
          <a:prstGeom prst="rect">
            <a:avLst/>
          </a:prstGeom>
        </p:spPr>
      </p:pic>
      <p:pic>
        <p:nvPicPr>
          <p:cNvPr id="8" name="Cave of John (Small)">
            <a:hlinkClick r:id="" action="ppaction://media"/>
            <a:extLst>
              <a:ext uri="{FF2B5EF4-FFF2-40B4-BE49-F238E27FC236}">
                <a16:creationId xmlns:a16="http://schemas.microsoft.com/office/drawing/2014/main" id="{126DF5AA-1715-280B-A522-A23CAFFB50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024584"/>
            <a:ext cx="9122693" cy="5131515"/>
          </a:xfrm>
          <a:prstGeom prst="rect">
            <a:avLst/>
          </a:prstGeom>
        </p:spPr>
      </p:pic>
    </p:spTree>
    <p:extLst>
      <p:ext uri="{BB962C8B-B14F-4D97-AF65-F5344CB8AC3E}">
        <p14:creationId xmlns:p14="http://schemas.microsoft.com/office/powerpoint/2010/main" val="16353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descr="1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67691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 descr="2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00082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678557-4DF0-A24B-90E6-FC6B45F42502}"/>
              </a:ext>
            </a:extLst>
          </p:cNvPr>
          <p:cNvGraphicFramePr>
            <a:graphicFrameLocks noGrp="1"/>
          </p:cNvGraphicFramePr>
          <p:nvPr/>
        </p:nvGraphicFramePr>
        <p:xfrm>
          <a:off x="3702870" y="98468"/>
          <a:ext cx="5405634" cy="6642900"/>
        </p:xfrm>
        <a:graphic>
          <a:graphicData uri="http://schemas.openxmlformats.org/drawingml/2006/table">
            <a:tbl>
              <a:tblPr firstRow="1" bandRow="1">
                <a:tableStyleId>{2D5ABB26-0587-4C30-8999-92F81FD0307C}</a:tableStyleId>
              </a:tblPr>
              <a:tblGrid>
                <a:gridCol w="1801878">
                  <a:extLst>
                    <a:ext uri="{9D8B030D-6E8A-4147-A177-3AD203B41FA5}">
                      <a16:colId xmlns:a16="http://schemas.microsoft.com/office/drawing/2014/main" val="2580539758"/>
                    </a:ext>
                  </a:extLst>
                </a:gridCol>
                <a:gridCol w="1801878">
                  <a:extLst>
                    <a:ext uri="{9D8B030D-6E8A-4147-A177-3AD203B41FA5}">
                      <a16:colId xmlns:a16="http://schemas.microsoft.com/office/drawing/2014/main" val="3652142513"/>
                    </a:ext>
                  </a:extLst>
                </a:gridCol>
                <a:gridCol w="1801878">
                  <a:extLst>
                    <a:ext uri="{9D8B030D-6E8A-4147-A177-3AD203B41FA5}">
                      <a16:colId xmlns:a16="http://schemas.microsoft.com/office/drawing/2014/main" val="1582157318"/>
                    </a:ext>
                  </a:extLst>
                </a:gridCol>
              </a:tblGrid>
              <a:tr h="623455">
                <a:tc gridSpan="3">
                  <a:txBody>
                    <a:bodyPr/>
                    <a:lstStyle/>
                    <a:p>
                      <a:pPr algn="ctr"/>
                      <a:r>
                        <a:rPr lang="ar-JO" sz="1800" b="1" dirty="0"/>
                        <a:t>هيرودس الكبير</a:t>
                      </a:r>
                      <a:br>
                        <a:rPr lang="en-US" sz="1600" b="1" dirty="0"/>
                      </a:br>
                      <a:r>
                        <a:rPr lang="ar-JO" sz="1400" b="1" dirty="0"/>
                        <a:t>ملك على كل إسرائيل</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9794755"/>
                  </a:ext>
                </a:extLst>
              </a:tr>
              <a:tr h="623455">
                <a:tc>
                  <a:txBody>
                    <a:bodyPr/>
                    <a:lstStyle/>
                    <a:p>
                      <a:pPr algn="ctr"/>
                      <a:r>
                        <a:rPr lang="ar-JO" b="1" dirty="0"/>
                        <a:t>أرخيلاوس</a:t>
                      </a:r>
                      <a:br>
                        <a:rPr lang="en-US" b="1" dirty="0"/>
                      </a:br>
                      <a:r>
                        <a:rPr lang="ar-JO" sz="1400" b="1" dirty="0"/>
                        <a:t>والي على</a:t>
                      </a:r>
                      <a:endParaRPr lang="en-US" sz="1400" b="1" dirty="0"/>
                    </a:p>
                    <a:p>
                      <a:pPr algn="ctr"/>
                      <a:r>
                        <a:rPr lang="ar-JO" sz="1400" b="1" dirty="0"/>
                        <a:t>اليهودية، السامرة وأدومية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ar-JO" b="1" dirty="0"/>
                        <a:t>فيلبس</a:t>
                      </a:r>
                      <a:br>
                        <a:rPr lang="en-US" b="1" dirty="0"/>
                      </a:br>
                      <a:r>
                        <a:rPr lang="ar-JO" sz="1400" b="1" dirty="0"/>
                        <a:t>رئيس ربع</a:t>
                      </a:r>
                    </a:p>
                    <a:p>
                      <a:pPr algn="ctr"/>
                      <a:r>
                        <a:rPr lang="ar-JO" sz="1400" b="1" dirty="0"/>
                        <a:t>إيطورية،</a:t>
                      </a:r>
                      <a:r>
                        <a:rPr lang="ar-JO" sz="1400" b="1" baseline="0" dirty="0"/>
                        <a:t> غوالانيتس، تراخونيتس، بيثينية، أورانيتس</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r>
                        <a:rPr lang="ar-JO" b="1" dirty="0"/>
                        <a:t>أنتيباس</a:t>
                      </a:r>
                      <a:br>
                        <a:rPr lang="en-US" b="1" dirty="0"/>
                      </a:br>
                      <a:r>
                        <a:rPr lang="ar-JO" sz="1400" b="1" dirty="0"/>
                        <a:t>رئيس ربع</a:t>
                      </a:r>
                      <a:br>
                        <a:rPr lang="en-US" sz="1400" b="1" dirty="0"/>
                      </a:br>
                      <a:r>
                        <a:rPr lang="ar-JO" sz="1400" b="1" dirty="0"/>
                        <a:t>الجليل و بيرية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2320875"/>
                  </a:ext>
                </a:extLst>
              </a:tr>
              <a:tr h="623455">
                <a:tc rowSpan="4">
                  <a:txBody>
                    <a:bodyPr/>
                    <a:lstStyle/>
                    <a:p>
                      <a:pPr algn="ctr"/>
                      <a:r>
                        <a:rPr lang="ar-JO" b="1" dirty="0"/>
                        <a:t>الحكام الرومان    (ولاة أو وكلاء)</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58181"/>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5412180"/>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424341"/>
                  </a:ext>
                </a:extLst>
              </a:tr>
              <a:tr h="430732">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ar-JO" sz="1800" b="1" dirty="0"/>
                        <a:t>أغريباس</a:t>
                      </a:r>
                      <a:r>
                        <a:rPr lang="ar-JO" sz="1800" b="1" baseline="0" dirty="0"/>
                        <a:t> الأول</a:t>
                      </a:r>
                      <a:endParaRPr lang="en-US" b="1" dirty="0"/>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286437"/>
                  </a:ext>
                </a:extLst>
              </a:tr>
              <a:tr h="432048">
                <a:tc gridSpan="3">
                  <a:txBody>
                    <a:bodyPr/>
                    <a:lstStyle/>
                    <a:p>
                      <a:pPr algn="ctr"/>
                      <a:r>
                        <a:rPr lang="ar-JO" sz="1400" b="1" dirty="0"/>
                        <a:t>ملك في النهاية على كل إسرائيل</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b="1" dirty="0"/>
                        <a:t>Agrippa I</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323390"/>
                  </a:ext>
                </a:extLst>
              </a:tr>
              <a:tr h="623455">
                <a:tc gridSpan="3">
                  <a:txBody>
                    <a:bodyPr/>
                    <a:lstStyle/>
                    <a:p>
                      <a:pPr algn="ctr"/>
                      <a:r>
                        <a:rPr lang="ar-JO" b="1" dirty="0"/>
                        <a:t>الرومان</a:t>
                      </a:r>
                      <a:br>
                        <a:rPr lang="en-US" b="1" dirty="0"/>
                      </a:br>
                      <a:r>
                        <a:rPr lang="ar-JO" sz="1400" b="1" dirty="0"/>
                        <a:t>حكام (مراقبين أو وكلاء)</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711204"/>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rowSpan="2">
                  <a:txBody>
                    <a:bodyPr/>
                    <a:lstStyle/>
                    <a:p>
                      <a:pPr algn="ctr"/>
                      <a:r>
                        <a:rPr lang="ar-JO" b="1" dirty="0"/>
                        <a:t>أغريباس الثاني</a:t>
                      </a:r>
                      <a:br>
                        <a:rPr lang="en-US" b="1" dirty="0"/>
                      </a:br>
                      <a:r>
                        <a:rPr lang="ar-JO" sz="1400" b="1" dirty="0"/>
                        <a:t>ملك</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200931802"/>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sz="1400" b="1" dirty="0"/>
                        <a:t>جزئياً</a:t>
                      </a:r>
                      <a:r>
                        <a:rPr lang="ar-JO" sz="1400" b="1" baseline="0" dirty="0"/>
                        <a:t> تحت حكم هيرودس أغريباس الثاني</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8574287"/>
                  </a:ext>
                </a:extLst>
              </a:tr>
              <a:tr h="623455">
                <a:tc gridSpan="3">
                  <a:txBody>
                    <a:bodyPr/>
                    <a:lstStyle/>
                    <a:p>
                      <a:pPr algn="ctr"/>
                      <a:r>
                        <a:rPr lang="ar-JO" b="1" dirty="0"/>
                        <a:t>الثورة اليهودية ضد روما</a:t>
                      </a:r>
                      <a:endParaRPr lang="ar-JO" sz="1400" b="1" dirty="0"/>
                    </a:p>
                    <a:p>
                      <a:pPr algn="ctr"/>
                      <a:r>
                        <a:rPr lang="ar-JO" sz="1400" b="1" dirty="0"/>
                        <a:t>دمر</a:t>
                      </a:r>
                      <a:r>
                        <a:rPr lang="ar-JO" sz="1400" b="1" baseline="0" dirty="0"/>
                        <a:t> تيطس أورشليم والهيكل في 5 آب 70 م</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616914039"/>
                  </a:ext>
                </a:extLst>
              </a:tr>
            </a:tbl>
          </a:graphicData>
        </a:graphic>
      </p:graphicFrame>
      <p:sp>
        <p:nvSpPr>
          <p:cNvPr id="3" name="TextBox 2">
            <a:extLst>
              <a:ext uri="{FF2B5EF4-FFF2-40B4-BE49-F238E27FC236}">
                <a16:creationId xmlns:a16="http://schemas.microsoft.com/office/drawing/2014/main" id="{C9E28C7F-EC9F-E146-9EA1-1B703F85E205}"/>
              </a:ext>
            </a:extLst>
          </p:cNvPr>
          <p:cNvSpPr txBox="1"/>
          <p:nvPr/>
        </p:nvSpPr>
        <p:spPr>
          <a:xfrm>
            <a:off x="2910891" y="-15809"/>
            <a:ext cx="7970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F244A949-CAFE-CA47-951A-41BA0D8A8CB4}"/>
              </a:ext>
            </a:extLst>
          </p:cNvPr>
          <p:cNvSpPr txBox="1"/>
          <p:nvPr/>
        </p:nvSpPr>
        <p:spPr>
          <a:xfrm>
            <a:off x="3040734" y="539388"/>
            <a:ext cx="667170"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9A6B67-21CA-DA41-9A1D-7DC80F88B331}"/>
              </a:ext>
            </a:extLst>
          </p:cNvPr>
          <p:cNvSpPr txBox="1"/>
          <p:nvPr/>
        </p:nvSpPr>
        <p:spPr>
          <a:xfrm>
            <a:off x="3308436" y="1331476"/>
            <a:ext cx="39946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Box 16">
            <a:extLst>
              <a:ext uri="{FF2B5EF4-FFF2-40B4-BE49-F238E27FC236}">
                <a16:creationId xmlns:a16="http://schemas.microsoft.com/office/drawing/2014/main" id="{B1AE72A2-5E00-A44B-8D8A-11A15431B4C7}"/>
              </a:ext>
            </a:extLst>
          </p:cNvPr>
          <p:cNvSpPr txBox="1"/>
          <p:nvPr/>
        </p:nvSpPr>
        <p:spPr>
          <a:xfrm>
            <a:off x="3207446" y="190754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1A25A5D4-5D3B-CC44-99D9-633240F059D8}"/>
              </a:ext>
            </a:extLst>
          </p:cNvPr>
          <p:cNvSpPr txBox="1"/>
          <p:nvPr/>
        </p:nvSpPr>
        <p:spPr>
          <a:xfrm>
            <a:off x="3207446" y="262762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CC8C2395-3107-1343-B921-E6ACF234441B}"/>
              </a:ext>
            </a:extLst>
          </p:cNvPr>
          <p:cNvSpPr txBox="1"/>
          <p:nvPr/>
        </p:nvSpPr>
        <p:spPr>
          <a:xfrm>
            <a:off x="3207446" y="3185833"/>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a16="http://schemas.microsoft.com/office/drawing/2014/main" id="{9B851762-70DA-8240-B7BE-E1B8AC91E0FB}"/>
              </a:ext>
            </a:extLst>
          </p:cNvPr>
          <p:cNvSpPr txBox="1"/>
          <p:nvPr/>
        </p:nvSpPr>
        <p:spPr>
          <a:xfrm>
            <a:off x="3207446" y="363573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Box 20">
            <a:extLst>
              <a:ext uri="{FF2B5EF4-FFF2-40B4-BE49-F238E27FC236}">
                <a16:creationId xmlns:a16="http://schemas.microsoft.com/office/drawing/2014/main" id="{79ACC610-9ABA-4E49-A4AF-253807265EEE}"/>
              </a:ext>
            </a:extLst>
          </p:cNvPr>
          <p:cNvSpPr txBox="1"/>
          <p:nvPr/>
        </p:nvSpPr>
        <p:spPr>
          <a:xfrm>
            <a:off x="3207446" y="407707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a:extLst>
              <a:ext uri="{FF2B5EF4-FFF2-40B4-BE49-F238E27FC236}">
                <a16:creationId xmlns:a16="http://schemas.microsoft.com/office/drawing/2014/main" id="{E1A04783-F8A5-A148-9DB1-A311A76FC85B}"/>
              </a:ext>
            </a:extLst>
          </p:cNvPr>
          <p:cNvSpPr txBox="1"/>
          <p:nvPr/>
        </p:nvSpPr>
        <p:spPr>
          <a:xfrm>
            <a:off x="3207446" y="4725144"/>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BB824029-831B-574D-92F6-ACDDEE68A86F}"/>
              </a:ext>
            </a:extLst>
          </p:cNvPr>
          <p:cNvSpPr txBox="1"/>
          <p:nvPr/>
        </p:nvSpPr>
        <p:spPr>
          <a:xfrm>
            <a:off x="3207446" y="5301208"/>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a:extLst>
              <a:ext uri="{FF2B5EF4-FFF2-40B4-BE49-F238E27FC236}">
                <a16:creationId xmlns:a16="http://schemas.microsoft.com/office/drawing/2014/main" id="{D5040267-6598-C748-8B7E-E87B2733B688}"/>
              </a:ext>
            </a:extLst>
          </p:cNvPr>
          <p:cNvSpPr txBox="1"/>
          <p:nvPr/>
        </p:nvSpPr>
        <p:spPr>
          <a:xfrm>
            <a:off x="3207446" y="594928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Box 24">
            <a:extLst>
              <a:ext uri="{FF2B5EF4-FFF2-40B4-BE49-F238E27FC236}">
                <a16:creationId xmlns:a16="http://schemas.microsoft.com/office/drawing/2014/main" id="{E1D233D5-7B5E-FE4F-8BED-8A74A95558A2}"/>
              </a:ext>
            </a:extLst>
          </p:cNvPr>
          <p:cNvSpPr txBox="1"/>
          <p:nvPr/>
        </p:nvSpPr>
        <p:spPr>
          <a:xfrm>
            <a:off x="3207446" y="6498395"/>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5" name="Text Box 3"/>
          <p:cNvSpPr txBox="1">
            <a:spLocks noChangeArrowheads="1"/>
          </p:cNvSpPr>
          <p:nvPr/>
        </p:nvSpPr>
        <p:spPr bwMode="auto">
          <a:xfrm>
            <a:off x="8530837" y="87015"/>
            <a:ext cx="5309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6" name="Text Box 4"/>
          <p:cNvSpPr txBox="1">
            <a:spLocks noChangeArrowheads="1"/>
          </p:cNvSpPr>
          <p:nvPr/>
        </p:nvSpPr>
        <p:spPr bwMode="auto">
          <a:xfrm>
            <a:off x="0" y="5867400"/>
            <a:ext cx="2362200" cy="83099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مقتبس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يوحنا غراسميك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كلية دالاس اللاهوتية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7" name="Rectangle 5"/>
          <p:cNvSpPr>
            <a:spLocks noGrp="1" noRot="1" noChangeArrowheads="1"/>
          </p:cNvSpPr>
          <p:nvPr>
            <p:ph type="title"/>
          </p:nvPr>
        </p:nvSpPr>
        <p:spPr>
          <a:xfrm>
            <a:off x="0" y="0"/>
            <a:ext cx="2771800" cy="4221163"/>
          </a:xfrm>
        </p:spPr>
        <p:txBody>
          <a:bodyPr/>
          <a:lstStyle/>
          <a:p>
            <a:pPr eaLnBrk="1" hangingPunct="1">
              <a:defRPr/>
            </a:pPr>
            <a:r>
              <a:rPr lang="ar-JO" altLang="zh-CN" sz="3600" dirty="0">
                <a:solidFill>
                  <a:schemeClr val="tx1"/>
                </a:solidFill>
                <a:effectLst/>
                <a:latin typeface="Arial" panose="020B0604020202020204" pitchFamily="34" charset="0"/>
                <a:ea typeface="宋体" charset="0"/>
                <a:cs typeface="Arial" panose="020B0604020202020204" pitchFamily="34" charset="0"/>
              </a:rPr>
              <a:t>التسلسل  الزمني   لسلالة  هيرودس</a:t>
            </a:r>
            <a:br>
              <a:rPr lang="en-US" altLang="zh-CN" sz="3600" dirty="0">
                <a:solidFill>
                  <a:schemeClr val="tx1"/>
                </a:solidFill>
                <a:effectLst/>
                <a:latin typeface="Arial" panose="020B0604020202020204" pitchFamily="34" charset="0"/>
                <a:ea typeface="宋体" charset="0"/>
                <a:cs typeface="Arial" panose="020B0604020202020204" pitchFamily="34" charset="0"/>
              </a:rPr>
            </a:br>
            <a:r>
              <a:rPr lang="en-US" altLang="zh-CN" sz="2800" dirty="0">
                <a:solidFill>
                  <a:schemeClr val="tx1"/>
                </a:solidFill>
                <a:effectLst/>
                <a:latin typeface="Arial" panose="020B0604020202020204" pitchFamily="34" charset="0"/>
                <a:ea typeface="宋体" charset="0"/>
                <a:cs typeface="Arial" panose="020B0604020202020204" pitchFamily="34" charset="0"/>
              </a:rPr>
              <a:t>(</a:t>
            </a:r>
            <a:r>
              <a:rPr lang="ar-JO" altLang="zh-CN" sz="2800" dirty="0">
                <a:solidFill>
                  <a:schemeClr val="tx1"/>
                </a:solidFill>
                <a:effectLst/>
                <a:latin typeface="Arial" panose="020B0604020202020204" pitchFamily="34" charset="0"/>
                <a:ea typeface="宋体" charset="0"/>
                <a:cs typeface="Arial" pitchFamily="34" charset="0"/>
              </a:rPr>
              <a:t>37 ق.م – 70 م</a:t>
            </a:r>
            <a:r>
              <a:rPr lang="en-US" altLang="zh-CN" sz="2800" dirty="0">
                <a:solidFill>
                  <a:schemeClr val="tx1"/>
                </a:solidFill>
                <a:effectLst/>
                <a:latin typeface="Arial" panose="020B0604020202020204" pitchFamily="34" charset="0"/>
                <a:ea typeface="宋体" charset="0"/>
                <a:cs typeface="Arial" pitchFamily="34" charset="0"/>
              </a:rPr>
              <a:t>)</a:t>
            </a:r>
            <a:endParaRPr lang="en-US" sz="2800" dirty="0">
              <a:solidFill>
                <a:schemeClr val="tx1"/>
              </a:solidFill>
              <a:effectLst/>
              <a:latin typeface="Arial" panose="020B0604020202020204" pitchFamily="34" charset="0"/>
              <a:ea typeface="+mj-ea"/>
              <a:cs typeface="Arial" pitchFamily="34" charset="0"/>
            </a:endParaRPr>
          </a:p>
        </p:txBody>
      </p:sp>
      <p:pic>
        <p:nvPicPr>
          <p:cNvPr id="26" name="Picture 2">
            <a:extLst>
              <a:ext uri="{FF2B5EF4-FFF2-40B4-BE49-F238E27FC236}">
                <a16:creationId xmlns:a16="http://schemas.microsoft.com/office/drawing/2014/main" id="{3AF15B01-C958-9846-B946-02B69A8EB3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2520" y="-15809"/>
            <a:ext cx="4895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50481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print"/>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GB" sz="4000" b="1" spc="-120" dirty="0">
                <a:latin typeface="Arial" panose="020B0604020202020204" pitchFamily="34" charset="0"/>
                <a:ea typeface="ＭＳ Ｐゴシック"/>
                <a:cs typeface="Arial" panose="020B0604020202020204" pitchFamily="34" charset="0"/>
              </a:rPr>
              <a:t>Big Book Media </a:t>
            </a:r>
            <a:br>
              <a:rPr lang="en-GB" sz="4000" b="1" spc="-120" dirty="0">
                <a:latin typeface="Arial" panose="020B0604020202020204" pitchFamily="34" charset="0"/>
                <a:ea typeface="ＭＳ Ｐゴシック"/>
                <a:cs typeface="Arial" panose="020B0604020202020204" pitchFamily="34" charset="0"/>
              </a:rPr>
            </a:br>
            <a:r>
              <a:rPr lang="ar-LB" sz="4000" b="1" spc="-120" dirty="0">
                <a:latin typeface="Arial" panose="020B0604020202020204" pitchFamily="34" charset="0"/>
                <a:ea typeface="ＭＳ Ｐゴシック"/>
                <a:cs typeface="Arial" panose="020B0604020202020204" pitchFamily="34" charset="0"/>
              </a:rPr>
              <a:t>جميع الحقوق محفوظة</a:t>
            </a:r>
            <a:endParaRPr lang="en-US" sz="4000" b="1" spc="-120" dirty="0">
              <a:latin typeface="Arial" panose="020B0604020202020204" pitchFamily="34" charset="0"/>
              <a:ea typeface="ＭＳ Ｐゴシック"/>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JO" sz="3200" b="1" i="0" u="none" strike="noStrike" kern="0" cap="none" spc="0" normalizeH="0" baseline="0" noProof="0" dirty="0">
                <a:ln>
                  <a:noFill/>
                </a:ln>
                <a:solidFill>
                  <a:srgbClr val="000000"/>
                </a:solidFill>
                <a:effectLst/>
                <a:uLnTx/>
                <a:uFillTx/>
                <a:latin typeface="Calibri"/>
                <a:ea typeface="ＭＳ Ｐゴシック"/>
                <a:cs typeface="DejaVu Sans"/>
              </a:rPr>
              <a:t>استخدمت </a:t>
            </a:r>
            <a:r>
              <a:rPr kumimoji="0" lang="ar-LB" sz="3200" b="1" i="0" u="none" strike="noStrike" kern="0" cap="none" spc="0" normalizeH="0" baseline="0" noProof="0" dirty="0">
                <a:ln>
                  <a:noFill/>
                </a:ln>
                <a:solidFill>
                  <a:srgbClr val="000000"/>
                </a:solidFill>
                <a:effectLst/>
                <a:uLnTx/>
                <a:uFillTx/>
                <a:latin typeface="Calibri"/>
                <a:ea typeface="ＭＳ Ｐゴシック"/>
                <a:cs typeface="DejaVu Sans"/>
              </a:rPr>
              <a:t>الصور شاكراً</a:t>
            </a:r>
            <a:r>
              <a:rPr lang="ar-LB" sz="3200" b="1" kern="0" dirty="0">
                <a:solidFill>
                  <a:srgbClr val="000000"/>
                </a:solidFill>
                <a:latin typeface="Calibri"/>
                <a:ea typeface="ＭＳ Ｐゴシック"/>
                <a:cs typeface="DejaVu Sans"/>
              </a:rPr>
              <a:t> بإذن من</a:t>
            </a:r>
            <a:r>
              <a:rPr kumimoji="0" lang="ar-LB" sz="3200" b="1" i="0" u="none" strike="noStrike" kern="0" cap="none" spc="0" normalizeH="0" baseline="0" noProof="0" dirty="0">
                <a:ln>
                  <a:noFill/>
                </a:ln>
                <a:solidFill>
                  <a:srgbClr val="000000"/>
                </a:solidFill>
                <a:effectLst/>
                <a:uLnTx/>
                <a:uFillTx/>
                <a:latin typeface="Calibri"/>
                <a:ea typeface="ＭＳ Ｐゴシック"/>
                <a:cs typeface="DejaVu Sans"/>
              </a:rPr>
              <a:t> </a:t>
            </a:r>
            <a:endParaRPr kumimoji="0" lang="en-US" sz="32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40110458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541324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D9BF5-E114-58D7-0762-8ABBF5078C12}"/>
            </a:ext>
          </a:extLst>
        </p:cNvPr>
        <p:cNvGrpSpPr/>
        <p:nvPr/>
      </p:nvGrpSpPr>
      <p:grpSpPr>
        <a:xfrm>
          <a:off x="0" y="0"/>
          <a:ext cx="0" cy="0"/>
          <a:chOff x="0" y="0"/>
          <a:chExt cx="0" cy="0"/>
        </a:xfrm>
      </p:grpSpPr>
      <p:pic>
        <p:nvPicPr>
          <p:cNvPr id="305153" name="Picture 1" descr="03_John_Baptist_Prison_JPEG_1024.jpg">
            <a:extLst>
              <a:ext uri="{FF2B5EF4-FFF2-40B4-BE49-F238E27FC236}">
                <a16:creationId xmlns:a16="http://schemas.microsoft.com/office/drawing/2014/main" id="{5704ECFE-3490-DBBF-7E5A-C94EBB0BC42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488808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     حياة المسيح</a:t>
            </a:r>
            <a:r>
              <a:rPr lang="en-US" sz="2800" dirty="0">
                <a:solidFill>
                  <a:srgbClr val="FFFFFF"/>
                </a:solidFill>
                <a:ea typeface="ＭＳ Ｐゴシック" charset="0"/>
                <a:cs typeface="Arial" panose="020B0604020202020204" pitchFamily="34" charset="0"/>
              </a:rPr>
              <a:t>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هوية يسوع المسيح </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a:t>
            </a:r>
            <a:r>
              <a:rPr kumimoji="0" lang="ar-JO" sz="3200" b="1" i="0" u="none" strike="noStrike" kern="0" cap="none" spc="0" normalizeH="0" baseline="0" noProof="0" dirty="0" err="1">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لمسيانية</a:t>
            </a: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أُثبتت</a:t>
            </a: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في مجيئه، </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وفي </a:t>
            </a: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شهادة يوحنا</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من خلال المصادقة على</a:t>
            </a: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معموديته وتجربته</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تلخيص القسم معتمد على ج. دوايت بنتيكوست، تناغم أقوال وأعمال يسوع المسيح (جراند رابيدز : زوندرفان، 1981)</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42170"/>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92B2B-7370-2D96-3764-92A8B45F323F}"/>
            </a:ext>
          </a:extLst>
        </p:cNvPr>
        <p:cNvGrpSpPr/>
        <p:nvPr/>
      </p:nvGrpSpPr>
      <p:grpSpPr>
        <a:xfrm>
          <a:off x="0" y="0"/>
          <a:ext cx="0" cy="0"/>
          <a:chOff x="0" y="0"/>
          <a:chExt cx="0" cy="0"/>
        </a:xfrm>
      </p:grpSpPr>
      <p:pic>
        <p:nvPicPr>
          <p:cNvPr id="306177" name="Picture 1" descr="04_John_Baptist_Prison_JPEG_1024.jpg">
            <a:extLst>
              <a:ext uri="{FF2B5EF4-FFF2-40B4-BE49-F238E27FC236}">
                <a16:creationId xmlns:a16="http://schemas.microsoft.com/office/drawing/2014/main" id="{55465655-B8F1-30F5-D789-73CD4BB7D09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3535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20EAD-CEE7-73E9-0A2B-4B1E5BCFCF7D}"/>
            </a:ext>
          </a:extLst>
        </p:cNvPr>
        <p:cNvGrpSpPr/>
        <p:nvPr/>
      </p:nvGrpSpPr>
      <p:grpSpPr>
        <a:xfrm>
          <a:off x="0" y="0"/>
          <a:ext cx="0" cy="0"/>
          <a:chOff x="0" y="0"/>
          <a:chExt cx="0" cy="0"/>
        </a:xfrm>
      </p:grpSpPr>
      <p:pic>
        <p:nvPicPr>
          <p:cNvPr id="307201" name="Picture 1" descr="05_John_Baptist_Prison_JPEG_1024.jpg">
            <a:extLst>
              <a:ext uri="{FF2B5EF4-FFF2-40B4-BE49-F238E27FC236}">
                <a16:creationId xmlns:a16="http://schemas.microsoft.com/office/drawing/2014/main" id="{6D4906BD-AA60-BE98-BF3F-B2B5D809485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5189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FFD53-10FC-B0AE-5D12-75AB6B304FAE}"/>
            </a:ext>
          </a:extLst>
        </p:cNvPr>
        <p:cNvGrpSpPr/>
        <p:nvPr/>
      </p:nvGrpSpPr>
      <p:grpSpPr>
        <a:xfrm>
          <a:off x="0" y="0"/>
          <a:ext cx="0" cy="0"/>
          <a:chOff x="0" y="0"/>
          <a:chExt cx="0" cy="0"/>
        </a:xfrm>
      </p:grpSpPr>
      <p:pic>
        <p:nvPicPr>
          <p:cNvPr id="308225" name="Picture 1" descr="06_John_Baptist_Prison_JPEG_1024.jpg">
            <a:extLst>
              <a:ext uri="{FF2B5EF4-FFF2-40B4-BE49-F238E27FC236}">
                <a16:creationId xmlns:a16="http://schemas.microsoft.com/office/drawing/2014/main" id="{3ED6D2BD-775A-0450-D387-4F28AC7CBBC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7083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604BD-410C-48D4-75E9-1B13CA3A04B9}"/>
            </a:ext>
          </a:extLst>
        </p:cNvPr>
        <p:cNvGrpSpPr/>
        <p:nvPr/>
      </p:nvGrpSpPr>
      <p:grpSpPr>
        <a:xfrm>
          <a:off x="0" y="0"/>
          <a:ext cx="0" cy="0"/>
          <a:chOff x="0" y="0"/>
          <a:chExt cx="0" cy="0"/>
        </a:xfrm>
      </p:grpSpPr>
      <p:pic>
        <p:nvPicPr>
          <p:cNvPr id="309249" name="Picture 1" descr="07_John_Baptist_Prison_JPEG_1024.jpg">
            <a:extLst>
              <a:ext uri="{FF2B5EF4-FFF2-40B4-BE49-F238E27FC236}">
                <a16:creationId xmlns:a16="http://schemas.microsoft.com/office/drawing/2014/main" id="{FFBA17E1-BE98-DF5F-E174-9FB9E65DF60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22385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C64A6-3B1B-42BA-A5E9-AD0CDFF7A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ب. توبيخ مدن الجليل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20-30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0009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لعن يسوع مدن الجليل التي شهدت معجزاته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ولم تؤمن </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لي</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ظهر</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endPar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كيف أن </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الأمم قبلوه أكثر من </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الشعب اليهودي</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ar-JO" sz="4800" dirty="0">
                <a:solidFill>
                  <a:schemeClr val="tx1"/>
                </a:solidFill>
                <a:cs typeface="Arial" panose="020B0604020202020204" pitchFamily="34" charset="0"/>
              </a:rPr>
              <a:t>منطقة المدن الثلاث</a:t>
            </a:r>
            <a:endParaRPr lang="en-US" sz="4800" dirty="0">
              <a:solidFill>
                <a:schemeClr val="tx1"/>
              </a:solidFill>
              <a:cs typeface="Arial" panose="020B0604020202020204" pitchFamily="34" charset="0"/>
            </a:endParaRP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descr="j0149014"/>
          <p:cNvSpPr txBox="1">
            <a:spLocks noChangeArrowheads="1"/>
          </p:cNvSpPr>
          <p:nvPr/>
        </p:nvSpPr>
        <p:spPr bwMode="auto">
          <a:xfrm>
            <a:off x="76200" y="3124221"/>
            <a:ext cx="8915400" cy="2554447"/>
          </a:xfrm>
          <a:prstGeom prst="rect">
            <a:avLst/>
          </a:prstGeom>
          <a:blipFill dpi="0" rotWithShape="0">
            <a:blip r:embed="rId4" cstate="print"/>
            <a:srcRect/>
            <a:stretch>
              <a:fillRect/>
            </a:stretch>
          </a:blip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حينئذ ابتدأ يوبخ المدن التي صنعت فيها أكثر قواته لأنها لم تتب</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ويل لك يا كورزين ويل لك يا بيت صيدا لأنه لو صنعت في صور وصيداء القوات المصنوعة فيكما لتابتا قديماً في المسوح والرماد ولكن أقول لكم إن صور وصيداء تكون لهما حالة أكثر احتمالاً يوم الدين مما لكما</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أنت يا كفرناحوم المرتفعة إلى السماء ستهبطين إلى الهاوية لأنه لو صنعت في سدوم القوات المصنوعة فيك لبقيت إلى اليوم ولكن أقول لكم إن أرض سدوم تكون لها حالة أكثر احتمالاً يوم الدين مما لك</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متى 11: 20-24</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7239021" y="92076"/>
            <a:ext cx="1749425" cy="830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172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Point f</a:t>
            </a:r>
          </a:p>
        </p:txBody>
      </p:sp>
    </p:spTree>
    <p:extLst>
      <p:ext uri="{BB962C8B-B14F-4D97-AF65-F5344CB8AC3E}">
        <p14:creationId xmlns:p14="http://schemas.microsoft.com/office/powerpoint/2010/main" val="3747860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09D29-62C6-4D7E-B102-869A3FA39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دينونة غير المؤمنين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485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20-24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9534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يدين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يسوع 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منطقة اليهودية في الجليل لعدم إيمان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دينونة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أعظم من الأمم الذين لم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معجزات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481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75A1F-7209-47E8-9E7F-0893653D0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تفسير سبب عدم الإيمان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3426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25-27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59497" y="3537013"/>
            <a:ext cx="8674443"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ستمر مدن الجليل في عدم الإيمان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بسبب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عمى إسرائيل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الروحي الن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اجم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تاريخ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متعمد</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من الرفض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لإعلان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5367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دعوة للإيمان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568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28-30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798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وعلى الرغم من إدانتهم، يقدم المسيح الراحة من الخضوع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تعب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للأنظمة الفريسية من خلال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ثق</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شخصه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4019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90301-17D0-42AA-88ED-E6736D119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ت. الإستقبال من قبل خاطئ</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05673"/>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7: 36-50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4" y="3494149"/>
            <a:ext cx="8931965"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يكشف المسيح عن الفريسيين الأبرار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ذاتياً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يسمعون أنه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يغفر لامرأة تائبة في بيت سمعان الفريسي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a:cs typeface="Arial"/>
              </a:rPr>
              <a:t>هل كانت مريم المجدليَّة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هي المرأة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حاملة قارورة الطيب؟</a:t>
            </a:r>
            <a:endParaRPr lang="en-US" dirty="0">
              <a:effectLst>
                <a:outerShdw blurRad="50800" dist="63500" dir="2700000" algn="tl" rotWithShape="0">
                  <a:srgbClr val="000000">
                    <a:alpha val="85000"/>
                  </a:srgbClr>
                </a:outerShdw>
              </a:effectLst>
              <a:latin typeface="Arial"/>
              <a:cs typeface="Arial"/>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بكل وضوح</a:t>
            </a:r>
            <a:endParaRPr kumimoji="0" lang="en-US"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45"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0767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dissolve">
                                      <p:cBhvr>
                                        <p:cTn id="15" dur="500"/>
                                        <p:tgtEl>
                                          <p:spTgt spid="7">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dissolve">
                                      <p:cBhvr>
                                        <p:cTn id="18" dur="500"/>
                                        <p:tgtEl>
                                          <p:spTgt spid="7">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dissolve">
                                      <p:cBhvr>
                                        <p:cTn id="2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uiExpand="1"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824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 يسوع</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 مسح رأس و قدمي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3. تنشيف قدميه بشعرها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 في بيت</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٣٦ - ٥٠</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البكاء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٤٨)</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يوحنَّا ١٢: ١ – ١١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خلال أسبوع الآلام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يلاحظ بكاء</a:t>
            </a:r>
            <a:endPar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١٢: 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مسحتي يسوع</a:t>
            </a:r>
            <a:endParaRPr lang="en-US"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BB498D-F42C-40B3-A091-14B3BE0D21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شهادة للملك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8: 1-3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08437"/>
            <a:ext cx="8892209"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عدة نساء</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ثريات مؤمنات أعلن</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إيمانه</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بالمسيح من خلال </a:t>
            </a:r>
            <a:endPar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شهادته</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ودعمه</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المادي لخدمته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9568A-B908-4DCD-9933-F0CCBB540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kern="0" dirty="0">
                <a:solidFill>
                  <a:srgbClr val="FFFFFF"/>
                </a:solidFill>
                <a:effectLst>
                  <a:glow rad="228600">
                    <a:srgbClr val="000000"/>
                  </a:glow>
                </a:effectLst>
                <a:latin typeface="Arial" panose="020B0604020202020204" pitchFamily="34" charset="0"/>
                <a:cs typeface="Arial" panose="020B0604020202020204" pitchFamily="34" charset="0"/>
              </a:rPr>
              <a:t>ج. رفض المسيح وعرضه من قبل القادة</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22-37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20-30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5618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يدافع يسوع عن نفسه أمام الفريسيين الذين ينسبون طرد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الأرواح الشريرة إلى الشيطان لأن مصير إسرائيل يعتمد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على استجابتهم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323528" y="44624"/>
            <a:ext cx="8568952" cy="1368152"/>
          </a:xfrm>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هل يغفر المسيح كل خطايا المؤمن؟</a:t>
            </a:r>
            <a:endParaRPr lang="en-US" dirty="0">
              <a:effectLst>
                <a:glow rad="292100">
                  <a:schemeClr val="tx1">
                    <a:alpha val="92000"/>
                  </a:schemeClr>
                </a:glow>
              </a:effectLst>
              <a:ea typeface="ＭＳ Ｐゴシック" charset="0"/>
              <a:cs typeface="Arial" panose="020B0604020202020204" pitchFamily="34" charset="0"/>
            </a:endParaRPr>
          </a:p>
        </p:txBody>
      </p:sp>
      <p:pic>
        <p:nvPicPr>
          <p:cNvPr id="10547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1413272"/>
            <a:ext cx="729615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8271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Title 1"/>
          <p:cNvSpPr>
            <a:spLocks noGrp="1"/>
          </p:cNvSpPr>
          <p:nvPr>
            <p:ph type="ctrTitle"/>
          </p:nvPr>
        </p:nvSpPr>
        <p:spPr>
          <a:xfrm>
            <a:off x="0" y="557213"/>
            <a:ext cx="9144000" cy="1143000"/>
          </a:xfrm>
        </p:spPr>
        <p:txBody>
          <a:bodyPr/>
          <a:lstStyle/>
          <a:p>
            <a:r>
              <a:rPr lang="ar-JO" dirty="0">
                <a:ea typeface="ＭＳ Ｐゴシック" charset="0"/>
                <a:cs typeface="Arial" panose="020B0604020202020204" pitchFamily="34" charset="0"/>
              </a:rPr>
              <a:t>التجديف ضد الروح القدس</a:t>
            </a:r>
            <a:endParaRPr lang="en-US" dirty="0">
              <a:ea typeface="ＭＳ Ｐゴシック" charset="0"/>
              <a:cs typeface="Arial" panose="020B0604020202020204" pitchFamily="34" charset="0"/>
            </a:endParaRPr>
          </a:p>
        </p:txBody>
      </p:sp>
      <p:sp>
        <p:nvSpPr>
          <p:cNvPr id="106500" name="Text Box 2"/>
          <p:cNvSpPr txBox="1">
            <a:spLocks noChangeArrowheads="1"/>
          </p:cNvSpPr>
          <p:nvPr/>
        </p:nvSpPr>
        <p:spPr bwMode="auto">
          <a:xfrm>
            <a:off x="5148263" y="1844676"/>
            <a:ext cx="3924300" cy="2554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سبق لك أن عرفت أي شخص يعتقد أنه ارتكب هذه الخطيئة؟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ماذا حدث؟</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6501"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779588"/>
            <a:ext cx="508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2" name="Text Box 2"/>
          <p:cNvSpPr txBox="1">
            <a:spLocks noChangeArrowheads="1"/>
          </p:cNvSpPr>
          <p:nvPr/>
        </p:nvSpPr>
        <p:spPr bwMode="auto">
          <a:xfrm>
            <a:off x="3946525" y="15498"/>
            <a:ext cx="5197475" cy="58467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مجموعتك الصغيرة...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759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522" name="Title 1"/>
          <p:cNvSpPr>
            <a:spLocks noGrp="1"/>
          </p:cNvSpPr>
          <p:nvPr>
            <p:ph type="ctrTitle"/>
          </p:nvPr>
        </p:nvSpPr>
        <p:spPr>
          <a:xfrm>
            <a:off x="0" y="44450"/>
            <a:ext cx="9144000" cy="1143000"/>
          </a:xfrm>
          <a:solidFill>
            <a:srgbClr val="800000"/>
          </a:solidFill>
        </p:spPr>
        <p:txBody>
          <a:bodyPr/>
          <a:lstStyle/>
          <a:p>
            <a:r>
              <a:rPr lang="ar-JO" dirty="0">
                <a:ea typeface="ＭＳ Ｐゴシック" charset="0"/>
                <a:cs typeface="Arial" panose="020B0604020202020204" pitchFamily="34" charset="0"/>
              </a:rPr>
              <a:t>آيات التجديف</a:t>
            </a:r>
            <a:endParaRPr lang="en-US" dirty="0">
              <a:ea typeface="ＭＳ Ｐゴシック" charset="0"/>
              <a:cs typeface="Arial" panose="020B0604020202020204" pitchFamily="34" charset="0"/>
            </a:endParaRPr>
          </a:p>
        </p:txBody>
      </p:sp>
      <p:sp>
        <p:nvSpPr>
          <p:cNvPr id="107523"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xiv</a:t>
            </a:r>
          </a:p>
        </p:txBody>
      </p:sp>
      <p:sp>
        <p:nvSpPr>
          <p:cNvPr id="107524" name="Text Box 2"/>
          <p:cNvSpPr txBox="1">
            <a:spLocks noChangeArrowheads="1"/>
          </p:cNvSpPr>
          <p:nvPr/>
        </p:nvSpPr>
        <p:spPr bwMode="auto">
          <a:xfrm>
            <a:off x="214317" y="1476166"/>
            <a:ext cx="8706172" cy="4831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65138" marR="0" lvl="0" indent="-452438" algn="r" defTabSz="914400" rtl="1"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12: 31-32</a:t>
            </a:r>
            <a:r>
              <a:rPr kumimoji="0" lang="ar-LB" sz="2800" b="1"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أقول لكم ، كل خطيئة وتجديف يمكن أن يغفر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باستثناء التجديف على الروح القدس</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الذي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لن يغفر أبدا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32</a:t>
            </a:r>
            <a:r>
              <a:rPr kumimoji="0" lang="ar-L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من يتكلم ضد ابن الإنسان يمكن أن يغفر له، ولكن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كل من يتكلم ضد الروح القدس لن يغفر له أبد</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 لا في هذا العالم ولا في العالم الآتي.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65138" marR="0" lvl="0" indent="-452438" algn="r" defTabSz="914400" rtl="1"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 3: 28-29 </a:t>
            </a:r>
            <a:r>
              <a:rPr kumimoji="0" lang="ar-JO" sz="28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 </a:t>
            </a:r>
            <a:r>
              <a:rPr kumimoji="0" lang="ar-JO" sz="2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 أَقُولُ لَكُمْ: إِنَّ جَمِيعَ ٱلْخَطَايَا تُغْفَرُ لِبَنِي ٱلْبَشَرِ، وَٱلتَّجَادِيفَ ٱلَّتِي يُجَدِّفُونَهَا. </a:t>
            </a:r>
            <a:r>
              <a:rPr kumimoji="0" lang="ar-JO" sz="2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وَلَكِنْ مَنْ جَدَّفَ عَلَى ٱلرُّوحِ ٱلْقُدُسِ فَلَيْسَ لَهُ مَغْفِرَةٌ إِلَى ٱلْأَبَدِ، بَلْ هُوَ مُسْتَوْجِبٌ دَيْنُونَةً أَبَدِيَّةً». أَقُولُ لَكُمْ: إِنَّ جَمِيعَ ٱلْخَطَايَا تُغْفَرُ لِبَنِي ٱلْبَشَرِ، </a:t>
            </a:r>
            <a:r>
              <a:rPr kumimoji="0" lang="ar-JO"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وَٱلتَّجَادِيفَ</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ٱلَّتِي</a:t>
            </a:r>
            <a:r>
              <a:rPr kumimoji="0" lang="ar-L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يُجَدِّفُونَهَا. </a:t>
            </a:r>
            <a:r>
              <a:rPr kumimoji="0" lang="ar-JO" sz="2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٢٩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وَلَكِنْ مَنْ جَدَّفَ عَلَى ٱلرُّوحِ ٱلْقُدُسِ فَلَيْسَ لَهُ مَغْفِرَةٌ إِلَى ٱلْأَبَدِ</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بَلْ هُوَ مُسْتَوْجِبٌ دَيْنُونَةً أَبَدِي</a:t>
            </a:r>
            <a:r>
              <a:rPr lang="ar-JO" sz="2800" b="1" u="none" dirty="0">
                <a:solidFill>
                  <a:srgbClr val="FFFFFF"/>
                </a:solidFill>
                <a:latin typeface="Arial" panose="020B0604020202020204" pitchFamily="34" charset="0"/>
                <a:cs typeface="Arial" panose="020B0604020202020204" pitchFamily="34" charset="0"/>
              </a:rPr>
              <a:t>ة</a:t>
            </a:r>
            <a:r>
              <a:rPr kumimoji="0" lang="ar-JO" sz="2800" b="1"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2485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107504" y="319683"/>
            <a:ext cx="8928992" cy="1466247"/>
          </a:xfrm>
        </p:spPr>
        <p:txBody>
          <a:bodyPr/>
          <a:lstStyle/>
          <a:p>
            <a:pPr rtl="1">
              <a:defRPr/>
            </a:pPr>
            <a:r>
              <a:rPr lang="ar-JO" sz="5400" dirty="0">
                <a:solidFill>
                  <a:srgbClr val="FFFF00"/>
                </a:solidFill>
                <a:effectLst>
                  <a:glow rad="292100">
                    <a:schemeClr val="tx1">
                      <a:alpha val="92000"/>
                    </a:schemeClr>
                  </a:glow>
                </a:effectLst>
                <a:ea typeface="ＭＳ Ｐゴシック" charset="0"/>
                <a:cs typeface="Arial" panose="020B0604020202020204" pitchFamily="34" charset="0"/>
              </a:rPr>
              <a:t>وجهات نظر غير مقبولة </a:t>
            </a:r>
            <a:r>
              <a:rPr lang="ar-JO" sz="5400" dirty="0">
                <a:solidFill>
                  <a:schemeClr val="bg1"/>
                </a:solidFill>
                <a:effectLst>
                  <a:glow rad="292100">
                    <a:schemeClr val="tx1">
                      <a:alpha val="92000"/>
                    </a:schemeClr>
                  </a:glow>
                </a:effectLst>
                <a:ea typeface="ＭＳ Ｐゴシック" charset="0"/>
                <a:cs typeface="Arial" panose="020B0604020202020204" pitchFamily="34" charset="0"/>
              </a:rPr>
              <a:t>حول التجديف</a:t>
            </a:r>
            <a:endParaRPr lang="en-US" sz="5400"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611209" y="2338390"/>
            <a:ext cx="8137525" cy="2677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marL="628650" indent="-6286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r" defTabSz="914400" rtl="1" eaLnBrk="0" fontAlgn="base" latinLnBrk="0" hangingPunct="0">
              <a:lnSpc>
                <a:spcPct val="100000"/>
              </a:lnSpc>
              <a:spcBef>
                <a:spcPts val="2400"/>
              </a:spcBef>
              <a:spcAft>
                <a:spcPct val="0"/>
              </a:spcAft>
              <a:buClrTx/>
              <a:buSzTx/>
              <a:buFontTx/>
              <a:buAutoNum type="arabicPeriod"/>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استخدام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اسم المسيح عبثاً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8650" marR="0" lvl="0" indent="-628650" algn="r" defTabSz="914400" rtl="1" eaLnBrk="0" fontAlgn="base" latinLnBrk="0" hangingPunct="0">
              <a:lnSpc>
                <a:spcPct val="100000"/>
              </a:lnSpc>
              <a:spcBef>
                <a:spcPts val="2400"/>
              </a:spcBef>
              <a:spcAft>
                <a:spcPct val="0"/>
              </a:spcAft>
              <a:buClrTx/>
              <a:buSzTx/>
              <a:buFontTx/>
              <a:buAutoNum type="arabicPeriod"/>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نمط حياة خاطئ يجعل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يفقد خلاصه إلى الأبد (غير قابل للتوبة</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628650" marR="0" lvl="0" indent="-628650" algn="r" defTabSz="914400" rtl="1" eaLnBrk="0" fontAlgn="base" latinLnBrk="0" hangingPunct="0">
              <a:lnSpc>
                <a:spcPct val="100000"/>
              </a:lnSpc>
              <a:spcBef>
                <a:spcPts val="2400"/>
              </a:spcBef>
              <a:spcAft>
                <a:spcPct val="0"/>
              </a:spcAft>
              <a:buClrTx/>
              <a:buSzTx/>
              <a:buFontTx/>
              <a:buAutoNum type="arabicPeriod"/>
              <a:tabLst/>
              <a:defRPr/>
            </a:pP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المؤمنون بتوقف المواهب الروحية لن يدخلوا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lang="ar-LB" sz="3200" b="1" dirty="0">
                <a:solidFill>
                  <a:srgbClr val="FFFFFF"/>
                </a:solidFill>
                <a:latin typeface="Arial" panose="020B0604020202020204" pitchFamily="34" charset="0"/>
                <a:cs typeface="Arial" panose="020B0604020202020204" pitchFamily="34" charset="0"/>
              </a:rPr>
              <a:t>السماء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5371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
                                        <p:tgtEl>
                                          <p:spTgt spid="9">
                                            <p:txEl>
                                              <p:pRg st="2" end="2"/>
                                            </p:txEl>
                                          </p:spTgt>
                                        </p:tgtEl>
                                      </p:cBhvr>
                                    </p:animEffect>
                                    <p:anim calcmode="lin" valueType="num">
                                      <p:cBhvr>
                                        <p:cTn id="26"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554408" y="2137296"/>
            <a:ext cx="8208912" cy="341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يمكن أن تحدث هذه الخطيئة فقط أثناء خدم</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r>
              <a:rPr kumimoji="0" lang="ar-LB" sz="32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يسوع</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الأرضية، وبالتالي لا يمكن أن تحدث اليوم. يسوع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موجود هنا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جسدياً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ولا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يصنع المعجزات - يجب أن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تحصل</a:t>
            </a:r>
            <a:r>
              <a:rPr kumimoji="0" lang="ar-LB" sz="32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الخطية</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بوجهه</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أو أمامه</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عدم إيمان غير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مسيحي يستمر حتى الموت.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2A89B893-59A4-4EDA-E03F-3B482FBC70BF}"/>
              </a:ext>
            </a:extLst>
          </p:cNvPr>
          <p:cNvSpPr txBox="1">
            <a:spLocks/>
          </p:cNvSpPr>
          <p:nvPr/>
        </p:nvSpPr>
        <p:spPr bwMode="auto">
          <a:xfrm>
            <a:off x="107504" y="276819"/>
            <a:ext cx="8928992" cy="1466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defTabSz="914400" rtl="1">
              <a:defRPr/>
            </a:pPr>
            <a:r>
              <a:rPr lang="ar-JO" sz="5400" kern="0" dirty="0">
                <a:solidFill>
                  <a:srgbClr val="FFFF00"/>
                </a:solidFill>
                <a:effectLst>
                  <a:glow rad="292100">
                    <a:schemeClr val="tx1">
                      <a:alpha val="92000"/>
                    </a:schemeClr>
                  </a:glow>
                </a:effectLst>
                <a:ea typeface="ＭＳ Ｐゴシック" charset="0"/>
                <a:cs typeface="Arial" panose="020B0604020202020204" pitchFamily="34" charset="0"/>
              </a:rPr>
              <a:t>وجهات نظر غير مقبولة </a:t>
            </a:r>
            <a:r>
              <a:rPr lang="ar-JO" sz="5400" kern="0" dirty="0">
                <a:solidFill>
                  <a:schemeClr val="bg1"/>
                </a:solidFill>
                <a:effectLst>
                  <a:glow rad="292100">
                    <a:schemeClr val="tx1">
                      <a:alpha val="92000"/>
                    </a:schemeClr>
                  </a:glow>
                </a:effectLst>
                <a:ea typeface="ＭＳ Ｐゴシック" charset="0"/>
                <a:cs typeface="Arial" panose="020B0604020202020204" pitchFamily="34" charset="0"/>
              </a:rPr>
              <a:t>حول التجديف</a:t>
            </a:r>
            <a:endParaRPr lang="en-US" sz="5400" kern="0" dirty="0">
              <a:effectLst>
                <a:glow rad="292100">
                  <a:schemeClr val="tx1">
                    <a:alpha val="92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95397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482968" y="2608800"/>
            <a:ext cx="3024336"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627998" marR="0" lvl="0" indent="-627998" algn="r" defTabSz="914400" rtl="1" eaLnBrk="0" fontAlgn="base" latinLnBrk="0" hangingPunct="0">
              <a:lnSpc>
                <a:spcPct val="100000"/>
              </a:lnSpc>
              <a:spcBef>
                <a:spcPct val="0"/>
              </a:spcBef>
              <a:spcAft>
                <a:spcPct val="0"/>
              </a:spcAft>
              <a:buClrTx/>
              <a:buSzTx/>
              <a:buFontTx/>
              <a:buAutoNum type="arabicPeriod" startAt="7"/>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طلاق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0" fontAlgn="base" latinLnBrk="0" hangingPunct="0">
              <a:lnSpc>
                <a:spcPct val="100000"/>
              </a:lnSpc>
              <a:spcBef>
                <a:spcPct val="0"/>
              </a:spcBef>
              <a:spcAft>
                <a:spcPct val="0"/>
              </a:spcAft>
              <a:buClrTx/>
              <a:buSzTx/>
              <a:buFontTx/>
              <a:buAutoNum type="arabicPeriod" startAt="7"/>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0" fontAlgn="base" latinLnBrk="0" hangingPunct="0">
              <a:lnSpc>
                <a:spcPct val="100000"/>
              </a:lnSpc>
              <a:spcBef>
                <a:spcPct val="0"/>
              </a:spcBef>
              <a:spcAft>
                <a:spcPct val="0"/>
              </a:spcAft>
              <a:buClrTx/>
              <a:buSzTx/>
              <a:buFontTx/>
              <a:buAutoNum type="arabicPeriod" startAt="7"/>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انتحار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1" fontAlgn="base" latinLnBrk="0" hangingPunct="1">
              <a:lnSpc>
                <a:spcPct val="100000"/>
              </a:lnSpc>
              <a:spcBef>
                <a:spcPct val="0"/>
              </a:spcBef>
              <a:spcAft>
                <a:spcPct val="0"/>
              </a:spcAft>
              <a:buClrTx/>
              <a:buSzTx/>
              <a:buFont typeface="Arial"/>
              <a:buChar char="•"/>
              <a:tabLst/>
              <a:defRPr/>
            </a:pP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4336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75064" y="2230449"/>
            <a:ext cx="5029200"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6DCD366B-8053-1CD2-A2BD-966C6F8F12E9}"/>
              </a:ext>
            </a:extLst>
          </p:cNvPr>
          <p:cNvSpPr txBox="1">
            <a:spLocks/>
          </p:cNvSpPr>
          <p:nvPr/>
        </p:nvSpPr>
        <p:spPr bwMode="auto">
          <a:xfrm>
            <a:off x="107504" y="333971"/>
            <a:ext cx="8928992" cy="1466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defTabSz="914400" rtl="1">
              <a:defRPr/>
            </a:pPr>
            <a:r>
              <a:rPr lang="ar-JO" sz="5400" kern="0" dirty="0">
                <a:solidFill>
                  <a:srgbClr val="FFFF00"/>
                </a:solidFill>
                <a:effectLst>
                  <a:glow rad="292100">
                    <a:schemeClr val="tx1">
                      <a:alpha val="92000"/>
                    </a:schemeClr>
                  </a:glow>
                </a:effectLst>
                <a:ea typeface="ＭＳ Ｐゴシック" charset="0"/>
                <a:cs typeface="Arial" panose="020B0604020202020204" pitchFamily="34" charset="0"/>
              </a:rPr>
              <a:t>وجهات نظر غير مقبولة </a:t>
            </a:r>
            <a:r>
              <a:rPr lang="ar-JO" sz="5400" kern="0" dirty="0">
                <a:solidFill>
                  <a:schemeClr val="bg1"/>
                </a:solidFill>
                <a:effectLst>
                  <a:glow rad="292100">
                    <a:schemeClr val="tx1">
                      <a:alpha val="92000"/>
                    </a:schemeClr>
                  </a:glow>
                </a:effectLst>
                <a:ea typeface="ＭＳ Ｐゴシック" charset="0"/>
                <a:cs typeface="Arial" panose="020B0604020202020204" pitchFamily="34" charset="0"/>
              </a:rPr>
              <a:t>حول التجديف</a:t>
            </a:r>
            <a:endParaRPr lang="en-US" sz="5400" kern="0" dirty="0">
              <a:effectLst>
                <a:glow rad="292100">
                  <a:schemeClr val="tx1">
                    <a:alpha val="92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9496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rtl="1">
              <a:defRPr/>
            </a:pPr>
            <a:r>
              <a:rPr lang="ar-JO" dirty="0">
                <a:effectLst>
                  <a:glow rad="292100">
                    <a:schemeClr val="tx1">
                      <a:alpha val="92000"/>
                    </a:schemeClr>
                  </a:glow>
                </a:effectLst>
                <a:ea typeface="ＭＳ Ｐゴシック" charset="0"/>
                <a:cs typeface="Arial" panose="020B0604020202020204" pitchFamily="34" charset="0"/>
              </a:rPr>
              <a:t>المشكلة التي تم حلها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3851920" y="3357013"/>
            <a:ext cx="4283968" cy="769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r" defTabSz="914400" rtl="1" eaLnBrk="1" fontAlgn="base" latinLnBrk="0" hangingPunct="1">
              <a:lnSpc>
                <a:spcPct val="100000"/>
              </a:lnSpc>
              <a:spcBef>
                <a:spcPct val="0"/>
              </a:spcBef>
              <a:spcAft>
                <a:spcPct val="0"/>
              </a:spcAft>
              <a:buClrTx/>
              <a:buSzTx/>
              <a:buFont typeface="Arial"/>
              <a:buChar char="•"/>
              <a:tabLst/>
              <a:defRPr/>
            </a:pPr>
            <a:r>
              <a:rPr kumimoji="0" lang="ar-JO" sz="4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السياق</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61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rotWithShape="1">
          <a:blip r:embed="rId3">
            <a:extLst>
              <a:ext uri="{28A0092B-C50C-407E-A947-70E740481C1C}">
                <a14:useLocalDpi xmlns:a14="http://schemas.microsoft.com/office/drawing/2010/main"/>
              </a:ext>
            </a:extLst>
          </a:blip>
          <a:srcRect r="2881" b="6002"/>
          <a:stretch/>
        </p:blipFill>
        <p:spPr bwMode="auto">
          <a:xfrm>
            <a:off x="23813" y="20638"/>
            <a:ext cx="3324051" cy="2256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سياق النص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107504" y="2951073"/>
            <a:ext cx="8496944" cy="206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شفى المسيح أعمى/أبكم (متى 12: 22)</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زعمت الحشود</a:t>
            </a:r>
            <a:r>
              <a:rPr kumimoji="0" lang="ar-LB"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 "إنه المسيح!"</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قال الفريسيون</a:t>
            </a:r>
            <a:r>
              <a:rPr kumimoji="0" lang="ar-LB"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 "إنه شيطاني!"</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أعطى يسوع ردا ثلاثيا (12: 25-29)</a:t>
            </a: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34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rtl="1">
              <a:defRPr/>
            </a:pPr>
            <a:r>
              <a:rPr lang="ar-JO" dirty="0">
                <a:effectLst>
                  <a:glow rad="292100">
                    <a:schemeClr val="tx1">
                      <a:alpha val="92000"/>
                    </a:schemeClr>
                  </a:glow>
                </a:effectLst>
                <a:ea typeface="ＭＳ Ｐゴシック" charset="0"/>
                <a:cs typeface="Arial" panose="020B0604020202020204" pitchFamily="34" charset="0"/>
              </a:rPr>
              <a:t>المشكلة التي تم حلها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3851920" y="3357013"/>
            <a:ext cx="4464496" cy="144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r" defTabSz="914400" rtl="1" eaLnBrk="1" fontAlgn="base" latinLnBrk="0" hangingPunct="1">
              <a:lnSpc>
                <a:spcPct val="100000"/>
              </a:lnSpc>
              <a:spcBef>
                <a:spcPct val="0"/>
              </a:spcBef>
              <a:spcAft>
                <a:spcPct val="0"/>
              </a:spcAft>
              <a:buClrTx/>
              <a:buSzTx/>
              <a:buFont typeface="Arial"/>
              <a:buChar char="•"/>
              <a:tabLst/>
              <a:defRPr/>
            </a:pPr>
            <a:r>
              <a:rPr kumimoji="0" lang="ar-JO" sz="4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السياق
طبيعة الخطيئة</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3388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1551706" y="341313"/>
            <a:ext cx="6624736" cy="1143000"/>
          </a:xfrm>
          <a:gradFill flip="none" rotWithShape="1">
            <a:gsLst>
              <a:gs pos="0">
                <a:srgbClr val="FF0000"/>
              </a:gs>
              <a:gs pos="100000">
                <a:srgbClr val="000000"/>
              </a:gs>
            </a:gsLst>
            <a:path path="circle">
              <a:fillToRect l="100000" t="100000"/>
            </a:path>
            <a:tileRect r="-100000" b="-100000"/>
          </a:gradFill>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طبيعة الخطيئة</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xv</a:t>
            </a:r>
          </a:p>
        </p:txBody>
      </p:sp>
      <p:sp>
        <p:nvSpPr>
          <p:cNvPr id="9" name="Text Box 2"/>
          <p:cNvSpPr txBox="1">
            <a:spLocks noChangeArrowheads="1"/>
          </p:cNvSpPr>
          <p:nvPr/>
        </p:nvSpPr>
        <p:spPr bwMode="auto">
          <a:xfrm>
            <a:off x="0" y="2230600"/>
            <a:ext cx="9071992" cy="2862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lang="ar-LB"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تُنطق</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ضد الروح القدس</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نتائج</a:t>
            </a:r>
            <a:r>
              <a:rPr lang="ar-LB"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ها</a:t>
            </a: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 أبدية (أي التي يرتكبها فقط غير المؤمنين)</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إسناد خاطئ</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 "خطية </a:t>
            </a:r>
            <a:r>
              <a:rPr kumimoji="0" lang="ar-LB"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ليست ل</a:t>
            </a: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لموت" </a:t>
            </a: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a:t>
            </a:r>
            <a:r>
              <a:rPr kumimoji="0" lang="ar-LB"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1 </a:t>
            </a: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يو 5: 16-17؛ 1 كو 11: 30)</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46436" name="Picture 1" descr="b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15888"/>
            <a:ext cx="151130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82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p:cTn id="43" dur="500" decel="50000" fill="hold">
                                          <p:stCondLst>
                                            <p:cond delay="0"/>
                                          </p:stCondLst>
                                        </p:cTn>
                                        <p:tgtEl>
                                          <p:spTgt spid="9">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p:cTn id="55" dur="500" decel="50000" fill="hold">
                                          <p:stCondLst>
                                            <p:cond delay="0"/>
                                          </p:stCondLst>
                                        </p:cTn>
                                        <p:tgtEl>
                                          <p:spTgt spid="9">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9">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9">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9">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9">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9">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9">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701824"/>
            <a:ext cx="9144000" cy="1143000"/>
          </a:xfrm>
          <a:solidFill>
            <a:srgbClr val="000090"/>
          </a:solidFill>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اقتراحات للإرشاد</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xv</a:t>
            </a:r>
          </a:p>
        </p:txBody>
      </p:sp>
      <p:sp>
        <p:nvSpPr>
          <p:cNvPr id="9" name="Text Box 2"/>
          <p:cNvSpPr txBox="1">
            <a:spLocks noChangeArrowheads="1"/>
          </p:cNvSpPr>
          <p:nvPr/>
        </p:nvSpPr>
        <p:spPr bwMode="auto">
          <a:xfrm>
            <a:off x="351537" y="3534980"/>
            <a:ext cx="2763142" cy="156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أ. الكرازة</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ب. الضمان</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ت. التوبة</a:t>
            </a: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4746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29000" y="2387605"/>
            <a:ext cx="5715000"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59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48E6D-3E2E-492D-8F51-4E7A801F5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ح. طلب آية من قبل القادة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38-45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92766" y="3741901"/>
            <a:ext cx="895847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يدافع يسوع عن نفسه أمام الفريسيين الذين ينسبون طرد الأرواح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لشريرة إلى الشيطان لأن مصير إسرائيل يعتمد على استجابتهم</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35127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D7D36-94F6-D7B4-A3BF-A2A40316DF3E}"/>
            </a:ext>
          </a:extLst>
        </p:cNvPr>
        <p:cNvGrpSpPr/>
        <p:nvPr/>
      </p:nvGrpSpPr>
      <p:grpSpPr>
        <a:xfrm>
          <a:off x="0" y="0"/>
          <a:ext cx="0" cy="0"/>
          <a:chOff x="0" y="0"/>
          <a:chExt cx="0" cy="0"/>
        </a:xfrm>
      </p:grpSpPr>
      <p:pic>
        <p:nvPicPr>
          <p:cNvPr id="438274" name="Picture 2" descr="The Legendary Queen of Sheba and Her Iconic Visit with King Solomon «  History, Archaeology, Folklore and so on">
            <a:extLst>
              <a:ext uri="{FF2B5EF4-FFF2-40B4-BE49-F238E27FC236}">
                <a16:creationId xmlns:a16="http://schemas.microsoft.com/office/drawing/2014/main" id="{CB39EB4A-A4D5-056F-B2CE-966D3909E7A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916832"/>
            <a:ext cx="9144000" cy="4941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D00871-2395-981C-9AE2-BC74D307C878}"/>
              </a:ext>
            </a:extLst>
          </p:cNvPr>
          <p:cNvSpPr>
            <a:spLocks noGrp="1"/>
          </p:cNvSpPr>
          <p:nvPr>
            <p:ph type="ctrTitle"/>
          </p:nvPr>
        </p:nvSpPr>
        <p:spPr>
          <a:xfrm>
            <a:off x="2771800" y="5517232"/>
            <a:ext cx="6190456" cy="963538"/>
          </a:xfrm>
        </p:spPr>
        <p:txBody>
          <a:bodyPr/>
          <a:lstStyle/>
          <a:p>
            <a:pPr>
              <a:defRPr/>
            </a:pPr>
            <a:r>
              <a:rPr lang="ar-JO" dirty="0">
                <a:effectLst>
                  <a:glow rad="101600">
                    <a:srgbClr val="000000">
                      <a:alpha val="75000"/>
                    </a:srgbClr>
                  </a:glow>
                </a:effectLst>
                <a:cs typeface="Arial" panose="020B0604020202020204" pitchFamily="34" charset="0"/>
              </a:rPr>
              <a:t>ملكة سبا</a:t>
            </a:r>
            <a:endParaRPr lang="en-US" dirty="0">
              <a:effectLst>
                <a:glow rad="101600">
                  <a:srgbClr val="000000">
                    <a:alpha val="75000"/>
                  </a:srgbClr>
                </a:glow>
              </a:effectLst>
              <a:cs typeface="Arial" panose="020B0604020202020204" pitchFamily="34" charset="0"/>
            </a:endParaRPr>
          </a:p>
        </p:txBody>
      </p:sp>
      <p:sp>
        <p:nvSpPr>
          <p:cNvPr id="4" name="Subtitle 2">
            <a:extLst>
              <a:ext uri="{FF2B5EF4-FFF2-40B4-BE49-F238E27FC236}">
                <a16:creationId xmlns:a16="http://schemas.microsoft.com/office/drawing/2014/main" id="{4E478550-5D72-377B-52A0-E2125DC159F0}"/>
              </a:ext>
            </a:extLst>
          </p:cNvPr>
          <p:cNvSpPr txBox="1">
            <a:spLocks/>
          </p:cNvSpPr>
          <p:nvPr/>
        </p:nvSpPr>
        <p:spPr bwMode="auto">
          <a:xfrm>
            <a:off x="0" y="0"/>
            <a:ext cx="9144000" cy="1916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nchor="ct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وسمعت ملكة سبا بخبر سليمان لمجد الرب فأتت لتمتحنه بمسائل</a:t>
            </a:r>
            <a:b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b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a:t>
            </a:r>
            <a:r>
              <a:rPr kumimoji="0" lang="ar-JO"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 1 ملوك 10 : 1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a:t>
            </a:r>
          </a:p>
        </p:txBody>
      </p:sp>
    </p:spTree>
    <p:extLst>
      <p:ext uri="{BB962C8B-B14F-4D97-AF65-F5344CB8AC3E}">
        <p14:creationId xmlns:p14="http://schemas.microsoft.com/office/powerpoint/2010/main" val="2250517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926F-7E12-E74F-3E3D-37FE78C16D1E}"/>
            </a:ext>
          </a:extLst>
        </p:cNvPr>
        <p:cNvGrpSpPr/>
        <p:nvPr/>
      </p:nvGrpSpPr>
      <p:grpSpPr>
        <a:xfrm>
          <a:off x="0" y="0"/>
          <a:ext cx="0" cy="0"/>
          <a:chOff x="0" y="0"/>
          <a:chExt cx="0" cy="0"/>
        </a:xfrm>
      </p:grpSpPr>
      <p:pic>
        <p:nvPicPr>
          <p:cNvPr id="438276" name="Picture 4" descr="King Solomon and Queen of Sheba Story- Wisdom of King Solomon">
            <a:extLst>
              <a:ext uri="{FF2B5EF4-FFF2-40B4-BE49-F238E27FC236}">
                <a16:creationId xmlns:a16="http://schemas.microsoft.com/office/drawing/2014/main" id="{21678D0F-F689-FA45-DB64-ACD836C647C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420888"/>
            <a:ext cx="9144000" cy="44371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878A01-6DE2-8295-A5B0-10CA40EADC07}"/>
              </a:ext>
            </a:extLst>
          </p:cNvPr>
          <p:cNvSpPr>
            <a:spLocks noGrp="1"/>
          </p:cNvSpPr>
          <p:nvPr>
            <p:ph type="ctrTitle"/>
          </p:nvPr>
        </p:nvSpPr>
        <p:spPr>
          <a:xfrm>
            <a:off x="2771800" y="5517232"/>
            <a:ext cx="6190456" cy="963538"/>
          </a:xfrm>
        </p:spPr>
        <p:txBody>
          <a:bodyPr/>
          <a:lstStyle/>
          <a:p>
            <a:pPr>
              <a:defRPr/>
            </a:pPr>
            <a:r>
              <a:rPr lang="ar-JO" dirty="0">
                <a:effectLst>
                  <a:glow rad="101600">
                    <a:srgbClr val="000000">
                      <a:alpha val="75000"/>
                    </a:srgbClr>
                  </a:glow>
                </a:effectLst>
                <a:cs typeface="Arial" panose="020B0604020202020204" pitchFamily="34" charset="0"/>
              </a:rPr>
              <a:t>ملكة سبا</a:t>
            </a:r>
            <a:endParaRPr lang="en-US" dirty="0">
              <a:effectLst>
                <a:glow rad="101600">
                  <a:srgbClr val="000000">
                    <a:alpha val="75000"/>
                  </a:srgbClr>
                </a:glow>
              </a:effectLst>
              <a:cs typeface="Arial" panose="020B0604020202020204" pitchFamily="34" charset="0"/>
            </a:endParaRPr>
          </a:p>
        </p:txBody>
      </p:sp>
      <p:sp>
        <p:nvSpPr>
          <p:cNvPr id="4" name="Subtitle 2">
            <a:extLst>
              <a:ext uri="{FF2B5EF4-FFF2-40B4-BE49-F238E27FC236}">
                <a16:creationId xmlns:a16="http://schemas.microsoft.com/office/drawing/2014/main" id="{DDDED565-AC7A-B3CD-51D2-E11244F129C1}"/>
              </a:ext>
            </a:extLst>
          </p:cNvPr>
          <p:cNvSpPr txBox="1">
            <a:spLocks/>
          </p:cNvSpPr>
          <p:nvPr/>
        </p:nvSpPr>
        <p:spPr bwMode="auto">
          <a:xfrm>
            <a:off x="0" y="0"/>
            <a:ext cx="9144000" cy="256490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nchor="ct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ar-JO"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فأتت إلى أورشليم بموكب عظيم جداً بجمال حاملة أطياباً وذهباً كثيراً جداً وحجارة كريمة وأتت إلى سليمان وكلمته بكل ما كان بقلبها</a:t>
            </a:r>
            <a:b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b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a:t>
            </a:r>
            <a:r>
              <a:rPr kumimoji="0" lang="ar-JO"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 1 ملوك 10 : 2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a:t>
            </a:r>
          </a:p>
        </p:txBody>
      </p:sp>
    </p:spTree>
    <p:extLst>
      <p:ext uri="{BB962C8B-B14F-4D97-AF65-F5344CB8AC3E}">
        <p14:creationId xmlns:p14="http://schemas.microsoft.com/office/powerpoint/2010/main" val="206838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482882"/>
            <a:ext cx="8568952" cy="50750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F0440-1DC0-0D17-90A7-20AF21E10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AC3ED-89ED-2C24-CE05-86C5C6D83A09}"/>
              </a:ext>
            </a:extLst>
          </p:cNvPr>
          <p:cNvSpPr>
            <a:spLocks noGrp="1"/>
          </p:cNvSpPr>
          <p:nvPr>
            <p:ph type="ctrTitle"/>
          </p:nvPr>
        </p:nvSpPr>
        <p:spPr>
          <a:xfrm>
            <a:off x="0" y="2389116"/>
            <a:ext cx="4318889" cy="2696067"/>
          </a:xfrm>
        </p:spPr>
        <p:txBody>
          <a:bodyPr/>
          <a:lstStyle/>
          <a:p>
            <a:pPr>
              <a:defRPr/>
            </a:pPr>
            <a:r>
              <a:rPr lang="ar-JO" dirty="0">
                <a:effectLst>
                  <a:glow rad="101600">
                    <a:srgbClr val="000000">
                      <a:alpha val="75000"/>
                    </a:srgbClr>
                  </a:glow>
                </a:effectLst>
                <a:cs typeface="Arial" panose="020B0604020202020204" pitchFamily="34" charset="0"/>
              </a:rPr>
              <a:t>ملكة سبا</a:t>
            </a:r>
            <a:endParaRPr lang="en-US" dirty="0">
              <a:effectLst>
                <a:glow rad="101600">
                  <a:srgbClr val="000000">
                    <a:alpha val="75000"/>
                  </a:srgbClr>
                </a:glow>
              </a:effectLst>
              <a:cs typeface="Arial" panose="020B0604020202020204" pitchFamily="34" charset="0"/>
            </a:endParaRPr>
          </a:p>
        </p:txBody>
      </p:sp>
      <p:pic>
        <p:nvPicPr>
          <p:cNvPr id="438278" name="Picture 6" descr="The Queen of Sheba (Ebook Shorts) (The Loves of King Solomon Book #4) -  eBook: Jill Eileen Smith: 9781493400201 - Christianbook.com">
            <a:extLst>
              <a:ext uri="{FF2B5EF4-FFF2-40B4-BE49-F238E27FC236}">
                <a16:creationId xmlns:a16="http://schemas.microsoft.com/office/drawing/2014/main" id="{91C89050-137B-3637-FAE7-3342C97E2B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8889" y="9237"/>
            <a:ext cx="4861623" cy="6858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950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7A5ACD-786D-4B80-AF4E-F8219CFD39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خ. رفض الأمة من قبل المسيح</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1996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46-50، مرقس 3: 31-35، لوقا 8: 19-21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رداً على رفض قادة إسرائيل، وضع يسوع إسرائيل جانباً من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أجل شكل جديد من المملكة في عصر في زمن ما بين المجيئين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2075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43200" y="1793315"/>
            <a:ext cx="6400800" cy="315768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endPar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ct val="0"/>
              </a:spcAft>
              <a:buClr>
                <a:srgbClr val="000000"/>
              </a:buClr>
              <a:buSzPct val="115000"/>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هذا السفر:</a:t>
            </a:r>
          </a:p>
          <a:p>
            <a:pPr marL="461963" marR="0" lvl="0" indent="-461963" algn="r" defTabSz="914400" rtl="1" eaLnBrk="1" fontAlgn="base" latinLnBrk="0" hangingPunct="1">
              <a:lnSpc>
                <a:spcPct val="100000"/>
              </a:lnSpc>
              <a:spcBef>
                <a:spcPct val="20000"/>
              </a:spcBef>
              <a:spcAft>
                <a:spcPct val="0"/>
              </a:spcAft>
              <a:buClr>
                <a:srgbClr val="000000"/>
              </a:buClr>
              <a:buSzPct val="115000"/>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يثبت أن يسوع هو المسيا لليهود من غير المؤمنين لكي يؤمنوا به،</a:t>
            </a:r>
          </a:p>
          <a:p>
            <a:pPr marL="457200" marR="0" lvl="0" indent="-457200" algn="r" defTabSz="914400" rtl="1" eaLnBrk="1" fontAlgn="base" latinLnBrk="0" hangingPunct="1">
              <a:lnSpc>
                <a:spcPct val="100000"/>
              </a:lnSpc>
              <a:spcBef>
                <a:spcPct val="20000"/>
              </a:spcBef>
              <a:spcAft>
                <a:spcPct val="0"/>
              </a:spcAft>
              <a:buClr>
                <a:srgbClr val="000000"/>
              </a:buClr>
              <a:buSzPct val="115000"/>
              <a:buFontTx/>
              <a:buAutoNum type="arabicParenBoth"/>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p>
          <a:p>
            <a:pPr marL="457200" marR="0" lvl="0" indent="-457200" algn="r" defTabSz="914400" rtl="1" eaLnBrk="1" fontAlgn="base" latinLnBrk="0" hangingPunct="1">
              <a:lnSpc>
                <a:spcPct val="100000"/>
              </a:lnSpc>
              <a:spcBef>
                <a:spcPct val="20000"/>
              </a:spcBef>
              <a:spcAft>
                <a:spcPct val="0"/>
              </a:spcAft>
              <a:buClr>
                <a:srgbClr val="000000"/>
              </a:buClr>
              <a:buSzPct val="115000"/>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أن المملكة الموعودة لإسرائيل قد تأخرت لسبب رفض إسرائيل للمسيح كملك للمؤمنين من اليهود ليروا سلطان ملكوته الحالي مقامًا في الكنيسة.</a:t>
            </a:r>
          </a:p>
        </p:txBody>
      </p:sp>
      <p:sp>
        <p:nvSpPr>
          <p:cNvPr id="254978" name="Text Box 3"/>
          <p:cNvSpPr txBox="1">
            <a:spLocks noChangeArrowheads="1"/>
          </p:cNvSpPr>
          <p:nvPr/>
        </p:nvSpPr>
        <p:spPr bwMode="auto">
          <a:xfrm>
            <a:off x="8512019" y="44461"/>
            <a:ext cx="527509" cy="830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940" name="Picture 4" descr="so0185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981200"/>
            <a:ext cx="303688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Rectangle 5"/>
          <p:cNvSpPr>
            <a:spLocks noGrp="1" noChangeArrowheads="1"/>
          </p:cNvSpPr>
          <p:nvPr>
            <p:ph type="title"/>
          </p:nvPr>
        </p:nvSpPr>
        <p:spPr>
          <a:xfrm>
            <a:off x="533400" y="260648"/>
            <a:ext cx="7162800" cy="1143000"/>
          </a:xfrm>
          <a:solidFill>
            <a:srgbClr val="9900CC"/>
          </a:solidFill>
        </p:spPr>
        <p:txBody>
          <a:bodyPr/>
          <a:lstStyle/>
          <a:p>
            <a:pPr eaLnBrk="1" hangingPunct="1">
              <a:defRPr/>
            </a:pPr>
            <a:r>
              <a:rPr lang="ar-JO" sz="4000" dirty="0">
                <a:solidFill>
                  <a:srgbClr val="FFFFFF"/>
                </a:solidFill>
                <a:cs typeface="Arial" panose="020B0604020202020204" pitchFamily="34" charset="0"/>
              </a:rPr>
              <a:t>البيان الموجز</a:t>
            </a:r>
            <a:endParaRPr lang="en-US" sz="4000" dirty="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B1126A8-07C0-9E42-AB7E-F3F68B344C63}"/>
              </a:ext>
            </a:extLst>
          </p:cNvPr>
          <p:cNvSpPr txBox="1">
            <a:spLocks noChangeArrowheads="1"/>
          </p:cNvSpPr>
          <p:nvPr/>
        </p:nvSpPr>
        <p:spPr bwMode="auto">
          <a:xfrm>
            <a:off x="1527507" y="593436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B1E99E3E-08C6-5B48-B5A7-8B87C3A22BAD}"/>
              </a:ext>
            </a:extLst>
          </p:cNvPr>
          <p:cNvSpPr txBox="1"/>
          <p:nvPr/>
        </p:nvSpPr>
        <p:spPr>
          <a:xfrm>
            <a:off x="3803904" y="-153619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421534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93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9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ar-SA" sz="4800" dirty="0">
                <a:solidFill>
                  <a:schemeClr val="bg1"/>
                </a:solidFill>
                <a:ea typeface="ＭＳ Ｐゴシック" charset="0"/>
              </a:rPr>
              <a:t>متى</a:t>
            </a:r>
            <a:endParaRPr lang="en-US" sz="4800" dirty="0">
              <a:solidFill>
                <a:schemeClr val="bg1"/>
              </a:solidFill>
              <a:ea typeface="ＭＳ Ｐゴシック" charset="0"/>
            </a:endParaRP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690" name="Group 3"/>
          <p:cNvGrpSpPr>
            <a:grpSpLocks/>
          </p:cNvGrpSpPr>
          <p:nvPr/>
        </p:nvGrpSpPr>
        <p:grpSpPr bwMode="auto">
          <a:xfrm>
            <a:off x="72428" y="838200"/>
            <a:ext cx="9755109" cy="1060441"/>
            <a:chOff x="32" y="0"/>
            <a:chExt cx="4310" cy="696"/>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المسيا والسلطان على الكنيسة</a:t>
              </a:r>
              <a:endParaRPr kumimoji="0" lang="en-US" altLang="zh-CN" sz="3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724" name="Rectangle 5"/>
            <p:cNvSpPr>
              <a:spLocks noChangeArrowheads="1"/>
            </p:cNvSpPr>
            <p:nvPr/>
          </p:nvSpPr>
          <p:spPr bwMode="auto">
            <a:xfrm>
              <a:off x="302" y="25"/>
              <a:ext cx="4040" cy="671"/>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42721" name="Rectangle 7"/>
          <p:cNvSpPr>
            <a:spLocks noChangeArrowheads="1"/>
          </p:cNvSpPr>
          <p:nvPr/>
        </p:nvSpPr>
        <p:spPr bwMode="auto">
          <a:xfrm>
            <a:off x="72428" y="1857127"/>
            <a:ext cx="2933308"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دليل أولي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المسيا</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2" name="Rectangle 9"/>
          <p:cNvSpPr>
            <a:spLocks noChangeArrowheads="1"/>
          </p:cNvSpPr>
          <p:nvPr/>
        </p:nvSpPr>
        <p:spPr bwMode="auto">
          <a:xfrm>
            <a:off x="3151188" y="1857127"/>
            <a:ext cx="2932112"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الرفض والفترة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بين المجيئين</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3" name="Rectangle 11"/>
          <p:cNvSpPr>
            <a:spLocks noChangeArrowheads="1"/>
          </p:cNvSpPr>
          <p:nvPr/>
        </p:nvSpPr>
        <p:spPr bwMode="auto">
          <a:xfrm>
            <a:off x="6229371" y="1857127"/>
            <a:ext cx="2841625"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الدليل النهائي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المسيا</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الاصحاحات 1-10</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الاصحاحات 11-27</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الاصحاح 28</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697" name="Rectangle 20"/>
          <p:cNvSpPr>
            <a:spLocks noChangeArrowheads="1"/>
          </p:cNvSpPr>
          <p:nvPr/>
        </p:nvSpPr>
        <p:spPr bwMode="auto">
          <a:xfrm>
            <a:off x="73046" y="4047976"/>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تقديم الملك</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8" name="Rectangle 22"/>
          <p:cNvSpPr>
            <a:spLocks noChangeArrowheads="1"/>
          </p:cNvSpPr>
          <p:nvPr/>
        </p:nvSpPr>
        <p:spPr bwMode="auto">
          <a:xfrm>
            <a:off x="3151188" y="4047976"/>
            <a:ext cx="2932112"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الملك</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9" name="Rectangle 24"/>
          <p:cNvSpPr>
            <a:spLocks noChangeArrowheads="1"/>
          </p:cNvSpPr>
          <p:nvPr/>
        </p:nvSpPr>
        <p:spPr bwMode="auto">
          <a:xfrm>
            <a:off x="6019821" y="4047976"/>
            <a:ext cx="3051175"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تقديم الملك</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719" name="Rectangle 27"/>
          <p:cNvSpPr>
            <a:spLocks noChangeArrowheads="1"/>
          </p:cNvSpPr>
          <p:nvPr/>
        </p:nvSpPr>
        <p:spPr bwMode="auto">
          <a:xfrm>
            <a:off x="72429" y="5057676"/>
            <a:ext cx="2933308" cy="963612"/>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يعلم الجماهير</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701" name="Group 29"/>
          <p:cNvGrpSpPr>
            <a:grpSpLocks/>
          </p:cNvGrpSpPr>
          <p:nvPr/>
        </p:nvGrpSpPr>
        <p:grpSpPr bwMode="auto">
          <a:xfrm>
            <a:off x="3150612" y="5057676"/>
            <a:ext cx="6174479" cy="963611"/>
            <a:chOff x="1392" y="2685"/>
            <a:chExt cx="2728"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يعلم التلاميذ</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718" name="Rectangle 31"/>
            <p:cNvSpPr>
              <a:spLocks noChangeArrowheads="1"/>
            </p:cNvSpPr>
            <p:nvPr/>
          </p:nvSpPr>
          <p:spPr bwMode="auto">
            <a:xfrm flipH="1">
              <a:off x="4040" y="2685"/>
              <a:ext cx="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42715" name="Rectangle 33"/>
          <p:cNvSpPr>
            <a:spLocks noChangeArrowheads="1"/>
          </p:cNvSpPr>
          <p:nvPr/>
        </p:nvSpPr>
        <p:spPr bwMode="auto">
          <a:xfrm>
            <a:off x="72429" y="5992192"/>
            <a:ext cx="2933308"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موضوعي</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713" name="Rectangle 36"/>
          <p:cNvSpPr>
            <a:spLocks noChangeArrowheads="1"/>
          </p:cNvSpPr>
          <p:nvPr/>
        </p:nvSpPr>
        <p:spPr bwMode="auto">
          <a:xfrm>
            <a:off x="3151477" y="5992191"/>
            <a:ext cx="5991660"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زمني</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704" name="Text Box 38"/>
          <p:cNvSpPr txBox="1">
            <a:spLocks noChangeArrowheads="1"/>
          </p:cNvSpPr>
          <p:nvPr/>
        </p:nvSpPr>
        <p:spPr bwMode="auto">
          <a:xfrm>
            <a:off x="8578855" y="44634"/>
            <a:ext cx="53071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5905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56356" name="Text Box 2"/>
          <p:cNvSpPr txBox="1">
            <a:spLocks noChangeArrowheads="1"/>
          </p:cNvSpPr>
          <p:nvPr/>
        </p:nvSpPr>
        <p:spPr bwMode="auto">
          <a:xfrm>
            <a:off x="3933825" y="11588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الموجز</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6357" name="Text Box 3"/>
          <p:cNvSpPr txBox="1">
            <a:spLocks noChangeArrowheads="1"/>
          </p:cNvSpPr>
          <p:nvPr/>
        </p:nvSpPr>
        <p:spPr bwMode="auto">
          <a:xfrm>
            <a:off x="8502655" y="152409"/>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6" name="Text Box 4"/>
          <p:cNvSpPr txBox="1">
            <a:spLocks noChangeArrowheads="1"/>
          </p:cNvSpPr>
          <p:nvPr/>
        </p:nvSpPr>
        <p:spPr bwMode="auto">
          <a:xfrm>
            <a:off x="-36512" y="1212850"/>
            <a:ext cx="9288463"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المسيح مرفوض كمسيا تحسبا لرفض الصلب النهائي، لذلك يقدم عصر المجيء قبل استقباله المستقبلي وخدامه للأمم لتعليم تأجيل الملكوت (11: 1-16: 12)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490559"/>
            <a:ext cx="8229600" cy="561975"/>
          </a:xfrm>
        </p:spPr>
        <p:txBody>
          <a:bodyPr/>
          <a:lstStyle/>
          <a:p>
            <a:pPr>
              <a:defRPr/>
            </a:pPr>
            <a:r>
              <a:rPr lang="ar-JO" sz="2400" dirty="0">
                <a:cs typeface="Arial" panose="020B0604020202020204" pitchFamily="34" charset="0"/>
              </a:rPr>
              <a:t>11: 1-16: 12</a:t>
            </a:r>
            <a:endParaRPr lang="en-US" sz="2400"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5956"/>
                                        </p:tgtEl>
                                        <p:attrNameLst>
                                          <p:attrName>style.visibility</p:attrName>
                                        </p:attrNameLst>
                                      </p:cBhvr>
                                      <p:to>
                                        <p:strVal val="visible"/>
                                      </p:to>
                                    </p:set>
                                    <p:anim calcmode="lin" valueType="num">
                                      <p:cBhvr>
                                        <p:cTn id="7" dur="500" fill="hold"/>
                                        <p:tgtEl>
                                          <p:spTgt spid="125956"/>
                                        </p:tgtEl>
                                        <p:attrNameLst>
                                          <p:attrName>ppt_w</p:attrName>
                                        </p:attrNameLst>
                                      </p:cBhvr>
                                      <p:tavLst>
                                        <p:tav tm="0">
                                          <p:val>
                                            <p:fltVal val="0"/>
                                          </p:val>
                                        </p:tav>
                                        <p:tav tm="100000">
                                          <p:val>
                                            <p:strVal val="#ppt_w"/>
                                          </p:val>
                                        </p:tav>
                                      </p:tavLst>
                                    </p:anim>
                                    <p:anim calcmode="lin" valueType="num">
                                      <p:cBhvr>
                                        <p:cTn id="8" dur="500" fill="hold"/>
                                        <p:tgtEl>
                                          <p:spTgt spid="1259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7CD1C2-E60E-439A-A2ED-79E1BC1D2F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الإعلان في ضوء الرفض</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7712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67-71</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798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وبسبب رفض إسرائيل، يكشف المسيح طبيعة الملكوت في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العصر الحاضر بالتزامن مع إظهار قوته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6805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9CAE25-6907-4BCD-94F4-EFB076A8E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نظام الملكوت في العصر الحالي</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13: 1-53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4: 1-34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8: 4-18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06" y="3596153"/>
            <a:ext cx="8937347" cy="214938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يتعايش الخير والشر في عصر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ما بين المجيئين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حيث تبدأ كلمة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الله صغيرة ولكنها تصل إلى العالم قبل الدينونة والعصر الألفي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4FAE9AF3-ED10-6BA8-E6ED-57A2F29454A8}"/>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 rIns="0" bIns="-11109"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a:ln>
                  <a:noFill/>
                </a:ln>
                <a:solidFill>
                  <a:srgbClr val="1F1F1F"/>
                </a:solidFill>
                <a:effectLst/>
                <a:latin typeface="inherit"/>
                <a:cs typeface="Arial" panose="020B0604020202020204" pitchFamily="34" charset="0"/>
              </a:rPr>
              <a:t>يتعايش الخير والشر في عصر</a:t>
            </a:r>
            <a:r>
              <a:rPr kumimoji="0" lang="en-US" altLang="en-US" sz="2100" b="0" i="0" u="none" strike="noStrike" cap="none" normalizeH="0" baseline="0">
                <a:ln>
                  <a:noFill/>
                </a:ln>
                <a:solidFill>
                  <a:srgbClr val="1F1F1F"/>
                </a:solidFill>
                <a:effectLst/>
                <a:latin typeface="inherit"/>
                <a:cs typeface="Arial" panose="020B0604020202020204" pitchFamily="34" charset="0"/>
              </a:rPr>
              <a:t> Interadvent </a:t>
            </a:r>
            <a:r>
              <a:rPr kumimoji="0" lang="ar-SA" altLang="en-US" sz="2100" b="0" i="0" u="none" strike="noStrike" cap="none" normalizeH="0" baseline="0">
                <a:ln>
                  <a:noFill/>
                </a:ln>
                <a:solidFill>
                  <a:srgbClr val="1F1F1F"/>
                </a:solidFill>
                <a:effectLst/>
                <a:latin typeface="inherit"/>
                <a:cs typeface="Arial" panose="020B0604020202020204" pitchFamily="34" charset="0"/>
              </a:rPr>
              <a:t>حيث تبدأ كلمة الله صغيرة ولكنها تصل إلى العالم قبل الدينونة والعصر الألفي</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2012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1200278"/>
          </a:xfrm>
          <a:prstGeom prst="rect">
            <a:avLst/>
          </a:prstGeom>
          <a:noFill/>
        </p:spPr>
        <p:txBody>
          <a:bodyPr wrap="square" lIns="91389" tIns="45695" rIns="91389" bIns="4569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مَثَل الزارع</a:t>
            </a:r>
            <a:endParaRPr kumimoji="0" lang="en-US" sz="72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13: 1-23؛ مرقس 4: 1-20؛ لوقا 8: 1-15</a:t>
            </a:r>
            <a:endParaRPr kumimoji="0" lang="en-US"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502F000D-7D9E-2B4D-8105-72B747488B1C}"/>
              </a:ext>
            </a:extLst>
          </p:cNvPr>
          <p:cNvGrpSpPr/>
          <p:nvPr/>
        </p:nvGrpSpPr>
        <p:grpSpPr>
          <a:xfrm>
            <a:off x="6422964" y="209661"/>
            <a:ext cx="2376264" cy="1393937"/>
            <a:chOff x="238313" y="1477932"/>
            <a:chExt cx="2376264" cy="1393937"/>
          </a:xfrm>
        </p:grpSpPr>
        <p:grpSp>
          <p:nvGrpSpPr>
            <p:cNvPr id="19" name="Group 18">
              <a:extLst>
                <a:ext uri="{FF2B5EF4-FFF2-40B4-BE49-F238E27FC236}">
                  <a16:creationId xmlns:a16="http://schemas.microsoft.com/office/drawing/2014/main" id="{6EC7C2D1-A3AB-1440-9E8A-BEB55D509805}"/>
                </a:ext>
              </a:extLst>
            </p:cNvPr>
            <p:cNvGrpSpPr/>
            <p:nvPr/>
          </p:nvGrpSpPr>
          <p:grpSpPr>
            <a:xfrm>
              <a:off x="238313" y="1506508"/>
              <a:ext cx="2376264" cy="1252451"/>
              <a:chOff x="6444208" y="182050"/>
              <a:chExt cx="2376264" cy="1252451"/>
            </a:xfrm>
          </p:grpSpPr>
          <p:pic>
            <p:nvPicPr>
              <p:cNvPr id="21" name="Picture 1" descr="22_John_Baptist_Prison_JPEG_1024.jpg">
                <a:extLst>
                  <a:ext uri="{FF2B5EF4-FFF2-40B4-BE49-F238E27FC236}">
                    <a16:creationId xmlns:a16="http://schemas.microsoft.com/office/drawing/2014/main" id="{65DF1661-00B7-8A43-B898-87BD6C4286F9}"/>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22" name="Rectangle 21">
                <a:extLst>
                  <a:ext uri="{FF2B5EF4-FFF2-40B4-BE49-F238E27FC236}">
                    <a16:creationId xmlns:a16="http://schemas.microsoft.com/office/drawing/2014/main" id="{174970A9-C842-CF4C-8F21-F129BED27C1A}"/>
                  </a:ext>
                </a:extLst>
              </p:cNvPr>
              <p:cNvSpPr/>
              <p:nvPr/>
            </p:nvSpPr>
            <p:spPr bwMode="auto">
              <a:xfrm>
                <a:off x="7632340" y="264950"/>
                <a:ext cx="1080120" cy="1169551"/>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endParaRPr kumimoji="0" lang="ar-LB"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0" name="TextBox 19">
              <a:extLst>
                <a:ext uri="{FF2B5EF4-FFF2-40B4-BE49-F238E27FC236}">
                  <a16:creationId xmlns:a16="http://schemas.microsoft.com/office/drawing/2014/main" id="{C76F3745-391A-A043-865B-95335825561D}"/>
                </a:ext>
              </a:extLst>
            </p:cNvPr>
            <p:cNvSpPr txBox="1"/>
            <p:nvPr/>
          </p:nvSpPr>
          <p:spPr>
            <a:xfrm>
              <a:off x="1416698" y="1477932"/>
              <a:ext cx="1197879" cy="1393937"/>
            </a:xfrm>
            <a:prstGeom prst="rect">
              <a:avLst/>
            </a:prstGeom>
            <a:noFill/>
            <a:effectLst/>
          </p:spPr>
          <p:txBody>
            <a:bodyPr wrap="square" lIns="91341" tIns="45671" rIns="91341" bIns="45671"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6321953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75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251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0288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10266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رفض</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0792" y="2188213"/>
            <a:ext cx="3799268" cy="4413166"/>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هيرودس </a:t>
            </a:r>
            <a:r>
              <a:rPr kumimoji="0" lang="ar-SA"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أنتيباس</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مدن الجليل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الفريسيين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أمة إسرائيل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الناصرة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5275993"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SA"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قبول</a:t>
            </a:r>
            <a:endParaRPr kumimoji="0" lang="en-US" sz="3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060060" y="2188213"/>
            <a:ext cx="4687910" cy="3841112"/>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امرأة في بيت سمعان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نساء ثريات يدعمن يسوع</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إسرائيل بعد فترة ما بين </a:t>
            </a:r>
            <a:r>
              <a:rPr lang="ar-LB" sz="3200" b="1" kern="0" dirty="0">
                <a:solidFill>
                  <a:srgbClr val="FFFFFF"/>
                </a:solidFill>
                <a:effectLst>
                  <a:glow rad="228600">
                    <a:srgbClr val="220011"/>
                  </a:glow>
                </a:effectLst>
                <a:latin typeface="Arial"/>
                <a:ea typeface="ＭＳ Ｐゴシック" charset="0"/>
                <a:cs typeface="Arial"/>
              </a:rPr>
              <a:t>المجيئين</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العالم، البحر، المرض، الموت، والعمى</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5608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293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8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096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392544"/>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028296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687841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E844C10-2F33-C24F-9BE4-4FB0674D8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5" y="4581128"/>
            <a:ext cx="8928100" cy="1200177"/>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مثل القمح والزوان
</a:t>
            </a:r>
            <a:endParaRPr kumimoji="0" lang="en-US" sz="36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0" y="5173834"/>
            <a:ext cx="9144000" cy="584739"/>
          </a:xfrm>
          <a:prstGeom prst="rect">
            <a:avLst/>
          </a:prstGeom>
          <a:noFill/>
        </p:spPr>
        <p:txBody>
          <a:bodyPr wrap="square" lIns="91289" tIns="45645" rIns="91289" bIns="4564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13: 24-30</a:t>
            </a:r>
            <a:endParaRPr kumimoji="0" lang="en-US"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5820014"/>
            <a:ext cx="9182101" cy="1111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53C7752-C668-38A4-4409-28BE87208A74}"/>
              </a:ext>
            </a:extLst>
          </p:cNvPr>
          <p:cNvGrpSpPr/>
          <p:nvPr/>
        </p:nvGrpSpPr>
        <p:grpSpPr>
          <a:xfrm>
            <a:off x="6372200" y="302270"/>
            <a:ext cx="2376264" cy="1293014"/>
            <a:chOff x="5508104" y="620690"/>
            <a:chExt cx="2376264" cy="1293014"/>
          </a:xfrm>
        </p:grpSpPr>
        <p:grpSp>
          <p:nvGrpSpPr>
            <p:cNvPr id="5" name="Group 4">
              <a:extLst>
                <a:ext uri="{FF2B5EF4-FFF2-40B4-BE49-F238E27FC236}">
                  <a16:creationId xmlns:a16="http://schemas.microsoft.com/office/drawing/2014/main" id="{03C855B2-09F8-12F8-52C5-5E2BF6B5DA37}"/>
                </a:ext>
              </a:extLst>
            </p:cNvPr>
            <p:cNvGrpSpPr/>
            <p:nvPr/>
          </p:nvGrpSpPr>
          <p:grpSpPr>
            <a:xfrm>
              <a:off x="5508104" y="620690"/>
              <a:ext cx="2376264" cy="1245862"/>
              <a:chOff x="5508104" y="620690"/>
              <a:chExt cx="2376264" cy="1245862"/>
            </a:xfrm>
          </p:grpSpPr>
          <p:pic>
            <p:nvPicPr>
              <p:cNvPr id="8" name="Picture 1" descr="22_John_Baptist_Prison_JPEG_1024.jpg">
                <a:extLst>
                  <a:ext uri="{FF2B5EF4-FFF2-40B4-BE49-F238E27FC236}">
                    <a16:creationId xmlns:a16="http://schemas.microsoft.com/office/drawing/2014/main" id="{7A344EAC-8E47-8C09-E4F9-E0C504C7E4AC}"/>
                  </a:ext>
                </a:extLst>
              </p:cNvPr>
              <p:cNvPicPr>
                <a:picLocks noChangeAspect="1"/>
              </p:cNvPicPr>
              <p:nvPr/>
            </p:nvPicPr>
            <p:blipFill rotWithShape="1">
              <a:blip r:embed="rId5" cstate="print"/>
              <a:srcRect l="14936" t="9783" r="12087" b="39201"/>
              <a:stretch/>
            </p:blipFill>
            <p:spPr bwMode="auto">
              <a:xfrm>
                <a:off x="5508104" y="620690"/>
                <a:ext cx="2376264" cy="1245862"/>
              </a:xfrm>
              <a:prstGeom prst="rect">
                <a:avLst/>
              </a:prstGeom>
              <a:noFill/>
              <a:ln w="9525">
                <a:noFill/>
                <a:miter lim="800000"/>
                <a:headEnd/>
                <a:tailEnd/>
              </a:ln>
            </p:spPr>
          </p:pic>
          <p:sp>
            <p:nvSpPr>
              <p:cNvPr id="9" name="Rectangle 8">
                <a:extLst>
                  <a:ext uri="{FF2B5EF4-FFF2-40B4-BE49-F238E27FC236}">
                    <a16:creationId xmlns:a16="http://schemas.microsoft.com/office/drawing/2014/main" id="{6523E3F7-9326-B92B-44C0-35616A8F606F}"/>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6" name="TextBox 5">
              <a:extLst>
                <a:ext uri="{FF2B5EF4-FFF2-40B4-BE49-F238E27FC236}">
                  <a16:creationId xmlns:a16="http://schemas.microsoft.com/office/drawing/2014/main" id="{71109614-6D71-AD9E-4B91-4B18E3F75C89}"/>
                </a:ext>
              </a:extLst>
            </p:cNvPr>
            <p:cNvSpPr txBox="1"/>
            <p:nvPr/>
          </p:nvSpPr>
          <p:spPr>
            <a:xfrm>
              <a:off x="6660232" y="649832"/>
              <a:ext cx="1152128" cy="1263872"/>
            </a:xfrm>
            <a:prstGeom prst="rect">
              <a:avLst/>
            </a:prstGeom>
            <a:noFill/>
          </p:spPr>
          <p:txBody>
            <a:bodyPr wrap="square" rtlCol="0">
              <a:spAutoFit/>
            </a:bodyPr>
            <a:lstStyle/>
            <a:p>
              <a:pPr marL="0" marR="0" lvl="0" indent="0" algn="ctr" defTabSz="914400" rtl="1" eaLnBrk="0" fontAlgn="base" latinLnBrk="0" hangingPunct="0">
                <a:lnSpc>
                  <a:spcPct val="70000"/>
                </a:lnSpc>
                <a:spcBef>
                  <a:spcPct val="0"/>
                </a:spcBef>
                <a:spcAft>
                  <a:spcPct val="0"/>
                </a:spcAft>
                <a:buClrTx/>
                <a:buSzTx/>
                <a:buFontTx/>
                <a:buNone/>
                <a:tabLst/>
                <a:defRPr/>
              </a:pPr>
              <a:r>
                <a:rPr kumimoji="0" lang="ar-JO" altLang="zh-CN" sz="36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a:t>
              </a:r>
              <a:endParaRPr kumimoji="0" lang="ar-LB" altLang="zh-CN" sz="36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70000"/>
                </a:lnSpc>
                <a:spcBef>
                  <a:spcPct val="0"/>
                </a:spcBef>
                <a:spcAft>
                  <a:spcPct val="0"/>
                </a:spcAft>
                <a:buClrTx/>
                <a:buSzTx/>
                <a:buFontTx/>
                <a:buNone/>
                <a:tabLst/>
                <a:defRPr/>
              </a:pPr>
              <a:r>
                <a:rPr kumimoji="0" lang="ar-JO" altLang="zh-CN" sz="36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 كتابية       مجانية</a:t>
              </a:r>
              <a:endParaRPr kumimoji="0" lang="en-GB" sz="48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60745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B6D428B6-0EB6-D340-94F1-653CBAA24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6234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31E86315-8133-F94E-B9A7-62FC063E5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4577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CB6A7C9-8367-A44D-A88E-A79A73A75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7132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A73500-F82C-4FD5-94DB-B21C27D996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34"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 رفض البشارة</a:t>
            </a:r>
            <a:endParaRPr kumimoji="0" lang="en-US"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60</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2-19، لوقا 7: 18-35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37167" y="358184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يتواز</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رفض قادة إسرائيل ليوحنا مع المقاومة المتزايدة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للمسيح وتقديمه للملكوت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F4723F73-63FF-224A-B61C-FE29F251F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5428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6912961-35C0-A942-9D73-FB95AEB56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1316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12E3C9B-B300-F049-BDCE-3F33A48D8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54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D0653D4-A1BA-7642-BCCA-CB6CCDAF1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7350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218F7D69-2C1F-0F4B-AFCC-8B7A758DB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24550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1407F25-E09C-1845-A5E5-3503F4C8E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6201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9468E82-A850-AC40-9B79-6B025D0D9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4470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22E3FB77-AD5E-5F40-8E4D-A6A73BFD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98777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841A8F5-9EDF-2146-92CC-A562C6F30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9691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B6E5AE92-9E52-A648-8E9A-B95A3190D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8765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7EB12-A8BE-AFE2-8C83-9A116CF073F9}"/>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300E8B52-557C-49C6-9C38-2FC55F027376}"/>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AA4F07CC-5397-5028-AA13-EF69832E34B0}"/>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42B1C108-3519-07BB-F459-99630ABE91A2}"/>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CE0CCB4A-D5E4-F57B-D9B9-8A1506BBBC17}"/>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قابل المجوس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قتل الأطفال في بيت لحم</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BE1A24CE-A7DE-5E92-8FE2-C6AD723894B0}"/>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4714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58076DF-369E-CF42-85B8-88EC2D11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5535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C3F0D687-72BC-6E4C-B432-7E8391E04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6540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558E2550-4BED-3346-AE57-255B1C6E2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95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BBF8C232-C3F3-D74A-A767-28BC05743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79704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70191-8A0B-A447-A410-F65DE325C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7628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39BF20D-C9B6-2F45-B56A-422B1D851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49720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55A124B4-F624-A94A-A10E-79483854D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791887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9234686-345D-694E-95EA-41788BC1B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8273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51520" y="98617"/>
            <a:ext cx="598041"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79أ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03" name="Text Box 4"/>
          <p:cNvSpPr txBox="1">
            <a:spLocks noChangeArrowheads="1"/>
          </p:cNvSpPr>
          <p:nvPr/>
        </p:nvSpPr>
        <p:spPr bwMode="auto">
          <a:xfrm>
            <a:off x="76200" y="333375"/>
            <a:ext cx="9067800" cy="6247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95275" marR="0" lvl="0" indent="-295275" algn="r" defTabSz="914400" rtl="1" eaLnBrk="1" fontAlgn="base" latinLnBrk="0" hangingPunct="1">
              <a:lnSpc>
                <a:spcPct val="100000"/>
              </a:lnSpc>
              <a:spcBef>
                <a:spcPct val="50000"/>
              </a:spcBef>
              <a:spcAft>
                <a:spcPct val="0"/>
              </a:spcAft>
              <a:buClrTx/>
              <a:buSzTx/>
              <a:buFontTx/>
              <a:buNone/>
              <a:tabLst/>
              <a:defRPr/>
            </a:pPr>
            <a:r>
              <a:rPr kumimoji="0" lang="ar-JO" sz="2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أمثال </a:t>
            </a:r>
            <a:r>
              <a:rPr kumimoji="0" lang="ar-LB" sz="2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بجانب </a:t>
            </a:r>
            <a:r>
              <a:rPr kumimoji="0" lang="ar-JO" sz="2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(خارج البيت للجموع)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Tx/>
              <a:buAutoNum type="arabicPeriod"/>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التربة (13: 3-9 </a:t>
            </a:r>
            <a:r>
              <a:rPr lang="ar-LB" sz="2000" b="1" dirty="0">
                <a:solidFill>
                  <a:srgbClr val="FFFF00"/>
                </a:solidFill>
                <a:latin typeface="Arial" panose="020B0604020202020204" pitchFamily="34" charset="0"/>
                <a:cs typeface="Arial" panose="020B0604020202020204" pitchFamily="34" charset="0"/>
              </a:rPr>
              <a:t>و</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18-23)</a:t>
            </a: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الزراعة</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مسألة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لماذا رفضت إسرائيل والقادة المسيح؟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التقبل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يحدد الإنتاجية، وهي مشكلة قلبية.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2"/>
              <a:tabLst/>
              <a:defRPr/>
            </a:pP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الزوان</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(13: 24-30 ، 36-43)</a:t>
            </a: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الزراعة</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لمسألة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ما </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 سبب</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التدين الزائف في العالم؟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زرع الشيطان مملكة مزيفة في العالم</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لن يتم الكشف عنها بالكامل حتى الدينونة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3"/>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بذور الخردل (13: 31-32)</a:t>
            </a: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النمّو</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لمسألة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هل سيبقى </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زمن ما بين</a:t>
            </a:r>
            <a:r>
              <a:rPr lang="ar-LB" sz="2000" b="1" dirty="0">
                <a:solidFill>
                  <a:srgbClr val="FFFFFF"/>
                </a:solidFill>
                <a:latin typeface="Arial" panose="020B0604020202020204" pitchFamily="34" charset="0"/>
                <a:cs typeface="Arial" panose="020B0604020202020204" pitchFamily="34" charset="0"/>
              </a:rPr>
              <a:t> المجيئين قائماً</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سيبدأ صغيرا</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لكن البرنامج الجديد سينمو في جميع أنحاء العالم</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4"/>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عملية التخمير (13:33) </a:t>
            </a: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النمو</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مسألة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كيف ستنمو هذه المملكة الجديدة؟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فكرة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الرئيسية: سوف ينمو الملكوت من ديناميكية داخلية (الروح القدس)، وليس من تنظيم خارجي (اليهودية).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06" name="Text Box 3"/>
          <p:cNvSpPr txBox="1">
            <a:spLocks noChangeArrowheads="1"/>
          </p:cNvSpPr>
          <p:nvPr/>
        </p:nvSpPr>
        <p:spPr bwMode="auto">
          <a:xfrm>
            <a:off x="78574" y="6440488"/>
            <a:ext cx="234371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مارك بيلي، كلية دالاس اللاهوتية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08" name="Rectangle 5"/>
          <p:cNvSpPr>
            <a:spLocks noGrp="1" noChangeArrowheads="1"/>
          </p:cNvSpPr>
          <p:nvPr>
            <p:ph type="title" idx="4294967295"/>
          </p:nvPr>
        </p:nvSpPr>
        <p:spPr>
          <a:xfrm>
            <a:off x="251520" y="2164243"/>
            <a:ext cx="3563937" cy="584677"/>
          </a:xfrm>
          <a:solidFill>
            <a:srgbClr val="CCFFCC"/>
          </a:solidFill>
        </p:spPr>
        <p:txBody>
          <a:bodyPr>
            <a:spAutoFit/>
          </a:bodyPr>
          <a:lstStyle/>
          <a:p>
            <a:pPr eaLnBrk="1" hangingPunct="1"/>
            <a:r>
              <a:rPr lang="ar-JO" sz="3200" dirty="0">
                <a:solidFill>
                  <a:schemeClr val="tx1"/>
                </a:solidFill>
                <a:ea typeface="Osaka" charset="0"/>
                <a:cs typeface="Arial" panose="020B0604020202020204" pitchFamily="34" charset="0"/>
              </a:rPr>
              <a:t>أمثال متى 13</a:t>
            </a:r>
            <a:endParaRPr lang="en-US" sz="3200" dirty="0">
              <a:solidFill>
                <a:schemeClr val="tx1"/>
              </a:solidFill>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Effect transition="in" filter="blinds(horizontal)">
                                      <p:cBhvr>
                                        <p:cTn id="7" dur="500"/>
                                        <p:tgtEl>
                                          <p:spTgt spid="358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8403">
                                            <p:txEl>
                                              <p:pRg st="1" end="1"/>
                                            </p:txEl>
                                          </p:spTgt>
                                        </p:tgtEl>
                                        <p:attrNameLst>
                                          <p:attrName>style.visibility</p:attrName>
                                        </p:attrNameLst>
                                      </p:cBhvr>
                                      <p:to>
                                        <p:strVal val="visible"/>
                                      </p:to>
                                    </p:set>
                                    <p:animEffect transition="in" filter="blinds(horizontal)">
                                      <p:cBhvr>
                                        <p:cTn id="12" dur="500"/>
                                        <p:tgtEl>
                                          <p:spTgt spid="358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8403">
                                            <p:txEl>
                                              <p:pRg st="2" end="2"/>
                                            </p:txEl>
                                          </p:spTgt>
                                        </p:tgtEl>
                                        <p:attrNameLst>
                                          <p:attrName>style.visibility</p:attrName>
                                        </p:attrNameLst>
                                      </p:cBhvr>
                                      <p:to>
                                        <p:strVal val="visible"/>
                                      </p:to>
                                    </p:set>
                                    <p:animEffect transition="in" filter="blinds(horizontal)">
                                      <p:cBhvr>
                                        <p:cTn id="17" dur="500"/>
                                        <p:tgtEl>
                                          <p:spTgt spid="358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8403">
                                            <p:txEl>
                                              <p:pRg st="3" end="3"/>
                                            </p:txEl>
                                          </p:spTgt>
                                        </p:tgtEl>
                                        <p:attrNameLst>
                                          <p:attrName>style.visibility</p:attrName>
                                        </p:attrNameLst>
                                      </p:cBhvr>
                                      <p:to>
                                        <p:strVal val="visible"/>
                                      </p:to>
                                    </p:set>
                                    <p:animEffect transition="in" filter="blinds(horizontal)">
                                      <p:cBhvr>
                                        <p:cTn id="22" dur="500"/>
                                        <p:tgtEl>
                                          <p:spTgt spid="358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8403">
                                            <p:txEl>
                                              <p:pRg st="4" end="4"/>
                                            </p:txEl>
                                          </p:spTgt>
                                        </p:tgtEl>
                                        <p:attrNameLst>
                                          <p:attrName>style.visibility</p:attrName>
                                        </p:attrNameLst>
                                      </p:cBhvr>
                                      <p:to>
                                        <p:strVal val="visible"/>
                                      </p:to>
                                    </p:set>
                                    <p:animEffect transition="in" filter="blinds(horizontal)">
                                      <p:cBhvr>
                                        <p:cTn id="27" dur="500"/>
                                        <p:tgtEl>
                                          <p:spTgt spid="358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58403">
                                            <p:txEl>
                                              <p:pRg st="5" end="5"/>
                                            </p:txEl>
                                          </p:spTgt>
                                        </p:tgtEl>
                                        <p:attrNameLst>
                                          <p:attrName>style.visibility</p:attrName>
                                        </p:attrNameLst>
                                      </p:cBhvr>
                                      <p:to>
                                        <p:strVal val="visible"/>
                                      </p:to>
                                    </p:set>
                                    <p:animEffect transition="in" filter="blinds(horizontal)">
                                      <p:cBhvr>
                                        <p:cTn id="32" dur="500"/>
                                        <p:tgtEl>
                                          <p:spTgt spid="358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58403">
                                            <p:txEl>
                                              <p:pRg st="6" end="6"/>
                                            </p:txEl>
                                          </p:spTgt>
                                        </p:tgtEl>
                                        <p:attrNameLst>
                                          <p:attrName>style.visibility</p:attrName>
                                        </p:attrNameLst>
                                      </p:cBhvr>
                                      <p:to>
                                        <p:strVal val="visible"/>
                                      </p:to>
                                    </p:set>
                                    <p:animEffect transition="in" filter="blinds(horizontal)">
                                      <p:cBhvr>
                                        <p:cTn id="37" dur="500"/>
                                        <p:tgtEl>
                                          <p:spTgt spid="358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58403">
                                            <p:txEl>
                                              <p:pRg st="7" end="7"/>
                                            </p:txEl>
                                          </p:spTgt>
                                        </p:tgtEl>
                                        <p:attrNameLst>
                                          <p:attrName>style.visibility</p:attrName>
                                        </p:attrNameLst>
                                      </p:cBhvr>
                                      <p:to>
                                        <p:strVal val="visible"/>
                                      </p:to>
                                    </p:set>
                                    <p:animEffect transition="in" filter="blinds(horizontal)">
                                      <p:cBhvr>
                                        <p:cTn id="42" dur="500"/>
                                        <p:tgtEl>
                                          <p:spTgt spid="358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58403">
                                            <p:txEl>
                                              <p:pRg st="8" end="8"/>
                                            </p:txEl>
                                          </p:spTgt>
                                        </p:tgtEl>
                                        <p:attrNameLst>
                                          <p:attrName>style.visibility</p:attrName>
                                        </p:attrNameLst>
                                      </p:cBhvr>
                                      <p:to>
                                        <p:strVal val="visible"/>
                                      </p:to>
                                    </p:set>
                                    <p:animEffect transition="in" filter="blinds(horizontal)">
                                      <p:cBhvr>
                                        <p:cTn id="47" dur="500"/>
                                        <p:tgtEl>
                                          <p:spTgt spid="3584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58403">
                                            <p:txEl>
                                              <p:pRg st="9" end="9"/>
                                            </p:txEl>
                                          </p:spTgt>
                                        </p:tgtEl>
                                        <p:attrNameLst>
                                          <p:attrName>style.visibility</p:attrName>
                                        </p:attrNameLst>
                                      </p:cBhvr>
                                      <p:to>
                                        <p:strVal val="visible"/>
                                      </p:to>
                                    </p:set>
                                    <p:animEffect transition="in" filter="blinds(horizontal)">
                                      <p:cBhvr>
                                        <p:cTn id="52" dur="500"/>
                                        <p:tgtEl>
                                          <p:spTgt spid="3584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58403">
                                            <p:txEl>
                                              <p:pRg st="10" end="10"/>
                                            </p:txEl>
                                          </p:spTgt>
                                        </p:tgtEl>
                                        <p:attrNameLst>
                                          <p:attrName>style.visibility</p:attrName>
                                        </p:attrNameLst>
                                      </p:cBhvr>
                                      <p:to>
                                        <p:strVal val="visible"/>
                                      </p:to>
                                    </p:set>
                                    <p:animEffect transition="in" filter="blinds(horizontal)">
                                      <p:cBhvr>
                                        <p:cTn id="57" dur="500"/>
                                        <p:tgtEl>
                                          <p:spTgt spid="35840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58403">
                                            <p:txEl>
                                              <p:pRg st="11" end="11"/>
                                            </p:txEl>
                                          </p:spTgt>
                                        </p:tgtEl>
                                        <p:attrNameLst>
                                          <p:attrName>style.visibility</p:attrName>
                                        </p:attrNameLst>
                                      </p:cBhvr>
                                      <p:to>
                                        <p:strVal val="visible"/>
                                      </p:to>
                                    </p:set>
                                    <p:animEffect transition="in" filter="blinds(horizontal)">
                                      <p:cBhvr>
                                        <p:cTn id="62" dur="500"/>
                                        <p:tgtEl>
                                          <p:spTgt spid="35840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58403">
                                            <p:txEl>
                                              <p:pRg st="12" end="12"/>
                                            </p:txEl>
                                          </p:spTgt>
                                        </p:tgtEl>
                                        <p:attrNameLst>
                                          <p:attrName>style.visibility</p:attrName>
                                        </p:attrNameLst>
                                      </p:cBhvr>
                                      <p:to>
                                        <p:strVal val="visible"/>
                                      </p:to>
                                    </p:set>
                                    <p:animEffect transition="in" filter="blinds(horizontal)">
                                      <p:cBhvr>
                                        <p:cTn id="67" dur="500"/>
                                        <p:tgtEl>
                                          <p:spTgt spid="35840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0450" name="Text Box 1033"/>
          <p:cNvSpPr txBox="1">
            <a:spLocks noChangeArrowheads="1"/>
          </p:cNvSpPr>
          <p:nvPr/>
        </p:nvSpPr>
        <p:spPr bwMode="auto">
          <a:xfrm>
            <a:off x="0" y="245060"/>
            <a:ext cx="8886255" cy="590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None/>
              <a:tabLst/>
              <a:defRPr/>
            </a:pPr>
            <a:r>
              <a:rPr lang="ar-LB" sz="1800" b="1" u="sng" dirty="0">
                <a:solidFill>
                  <a:srgbClr val="FFFFFF"/>
                </a:solidFill>
                <a:latin typeface="Arial" panose="020B0604020202020204" pitchFamily="34" charset="0"/>
                <a:cs typeface="Arial" panose="020B0604020202020204" pitchFamily="34" charset="0"/>
              </a:rPr>
              <a:t>أ</a:t>
            </a:r>
            <a:r>
              <a:rPr kumimoji="0" lang="ar-JO"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مثال في البيت (داخل البيت للتلاميذ)</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الكنز المخفي (13:44)</a:t>
            </a:r>
            <a:r>
              <a:rPr kumimoji="0" lang="ar-LB"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القيمة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مدى قيمة ملكوت الله الجديد العميق هذا بالنسبة لنا؟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ملكوت الله </a:t>
            </a:r>
            <a:r>
              <a:rPr kumimoji="0" lang="ar-L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له</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قيمة كبيرة لدرجة أن الإنسان يجب أن يتخلى عن كل شيء ليكون جزءا منه.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2"/>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تاجر اللؤلؤ (13:45-46)</a:t>
            </a:r>
            <a:r>
              <a:rPr kumimoji="0" lang="ar-LB"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القيمة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مدى قيمة هذا الملكوت بالنسبة للمسيح؟</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تم تأسيس الملكوت من خلال تضحية المسيح الكاملة بنفسه.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3"/>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شبكة السحب (13:47-50)</a:t>
            </a:r>
            <a:r>
              <a:rPr kumimoji="0" lang="ar-LB"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المسؤولية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مدى اتساع الدعوة إلى الملك</a:t>
            </a:r>
            <a:r>
              <a:rPr kumimoji="0" lang="ar-LB"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وت</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يجب أن يتم التبشير دون تمييز.</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4"/>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رب الأسرة (13:52) </a:t>
            </a:r>
            <a:r>
              <a:rPr kumimoji="0" lang="ar-LB"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المسؤولية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465138" marR="0" lvl="1" indent="-7938"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هي مسؤوليات التلاميذ في الملكوت؟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65138" marR="0" lvl="1" indent="-7938"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يجب أن نُعلّم الحقائق القديمة والجديدة حول برنامج ملكوت الله.  إحدى الحقائق الجديدة الرئيسية التي لم</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يتم تدريسها في العهد القديم هي عصر الكنيسة لليهود والأمم دون تمييز (أف 3: 3-6، 9 مقابل زك 8: 23).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0453" name="Text Box 1026"/>
          <p:cNvSpPr txBox="1">
            <a:spLocks noChangeArrowheads="1"/>
          </p:cNvSpPr>
          <p:nvPr/>
        </p:nvSpPr>
        <p:spPr bwMode="auto">
          <a:xfrm>
            <a:off x="257745" y="76201"/>
            <a:ext cx="598041"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79أ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0455" name="Rectangle 1032"/>
          <p:cNvSpPr>
            <a:spLocks noGrp="1" noChangeArrowheads="1"/>
          </p:cNvSpPr>
          <p:nvPr>
            <p:ph type="title" idx="4294967295"/>
          </p:nvPr>
        </p:nvSpPr>
        <p:spPr>
          <a:xfrm>
            <a:off x="251520" y="2013683"/>
            <a:ext cx="3492500" cy="584677"/>
          </a:xfrm>
          <a:solidFill>
            <a:srgbClr val="CCFFCC"/>
          </a:solidFill>
        </p:spPr>
        <p:txBody>
          <a:bodyPr>
            <a:spAutoFit/>
          </a:bodyPr>
          <a:lstStyle/>
          <a:p>
            <a:pPr eaLnBrk="1" hangingPunct="1"/>
            <a:r>
              <a:rPr lang="ar-JO" sz="3200" dirty="0">
                <a:solidFill>
                  <a:schemeClr val="tx1"/>
                </a:solidFill>
                <a:ea typeface="Osaka" charset="0"/>
                <a:cs typeface="Arial" panose="020B0604020202020204" pitchFamily="34" charset="0"/>
              </a:rPr>
              <a:t>أمثال متى 13</a:t>
            </a:r>
            <a:endParaRPr lang="en-US" sz="3200" dirty="0">
              <a:solidFill>
                <a:schemeClr val="tx1"/>
              </a:solidFill>
              <a:ea typeface="Osaka" charset="0"/>
              <a:cs typeface="Arial" panose="020B0604020202020204" pitchFamily="34" charset="0"/>
            </a:endParaRPr>
          </a:p>
        </p:txBody>
      </p:sp>
      <p:sp>
        <p:nvSpPr>
          <p:cNvPr id="2" name="Text Box 3">
            <a:extLst>
              <a:ext uri="{FF2B5EF4-FFF2-40B4-BE49-F238E27FC236}">
                <a16:creationId xmlns:a16="http://schemas.microsoft.com/office/drawing/2014/main" id="{81ED62F8-28FF-DC13-1871-57B13466BB12}"/>
              </a:ext>
            </a:extLst>
          </p:cNvPr>
          <p:cNvSpPr txBox="1">
            <a:spLocks noChangeArrowheads="1"/>
          </p:cNvSpPr>
          <p:nvPr/>
        </p:nvSpPr>
        <p:spPr bwMode="auto">
          <a:xfrm>
            <a:off x="-35730" y="6411912"/>
            <a:ext cx="234371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مارك بيلي، كلية دالاس اللاهوتية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0450">
                                            <p:txEl>
                                              <p:pRg st="0" end="0"/>
                                            </p:txEl>
                                          </p:spTgt>
                                        </p:tgtEl>
                                        <p:attrNameLst>
                                          <p:attrName>style.visibility</p:attrName>
                                        </p:attrNameLst>
                                      </p:cBhvr>
                                      <p:to>
                                        <p:strVal val="visible"/>
                                      </p:to>
                                    </p:set>
                                    <p:animEffect transition="in" filter="blinds(horizontal)">
                                      <p:cBhvr>
                                        <p:cTn id="7" dur="500"/>
                                        <p:tgtEl>
                                          <p:spTgt spid="360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0450">
                                            <p:txEl>
                                              <p:pRg st="1" end="1"/>
                                            </p:txEl>
                                          </p:spTgt>
                                        </p:tgtEl>
                                        <p:attrNameLst>
                                          <p:attrName>style.visibility</p:attrName>
                                        </p:attrNameLst>
                                      </p:cBhvr>
                                      <p:to>
                                        <p:strVal val="visible"/>
                                      </p:to>
                                    </p:set>
                                    <p:animEffect transition="in" filter="blinds(horizontal)">
                                      <p:cBhvr>
                                        <p:cTn id="12" dur="500"/>
                                        <p:tgtEl>
                                          <p:spTgt spid="3604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0450">
                                            <p:txEl>
                                              <p:pRg st="2" end="2"/>
                                            </p:txEl>
                                          </p:spTgt>
                                        </p:tgtEl>
                                        <p:attrNameLst>
                                          <p:attrName>style.visibility</p:attrName>
                                        </p:attrNameLst>
                                      </p:cBhvr>
                                      <p:to>
                                        <p:strVal val="visible"/>
                                      </p:to>
                                    </p:set>
                                    <p:animEffect transition="in" filter="blinds(horizontal)">
                                      <p:cBhvr>
                                        <p:cTn id="17" dur="500"/>
                                        <p:tgtEl>
                                          <p:spTgt spid="3604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60450">
                                            <p:txEl>
                                              <p:pRg st="3" end="3"/>
                                            </p:txEl>
                                          </p:spTgt>
                                        </p:tgtEl>
                                        <p:attrNameLst>
                                          <p:attrName>style.visibility</p:attrName>
                                        </p:attrNameLst>
                                      </p:cBhvr>
                                      <p:to>
                                        <p:strVal val="visible"/>
                                      </p:to>
                                    </p:set>
                                    <p:animEffect transition="in" filter="blinds(horizontal)">
                                      <p:cBhvr>
                                        <p:cTn id="22" dur="500"/>
                                        <p:tgtEl>
                                          <p:spTgt spid="3604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60450">
                                            <p:txEl>
                                              <p:pRg st="4" end="4"/>
                                            </p:txEl>
                                          </p:spTgt>
                                        </p:tgtEl>
                                        <p:attrNameLst>
                                          <p:attrName>style.visibility</p:attrName>
                                        </p:attrNameLst>
                                      </p:cBhvr>
                                      <p:to>
                                        <p:strVal val="visible"/>
                                      </p:to>
                                    </p:set>
                                    <p:animEffect transition="in" filter="blinds(horizontal)">
                                      <p:cBhvr>
                                        <p:cTn id="27" dur="500"/>
                                        <p:tgtEl>
                                          <p:spTgt spid="3604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60450">
                                            <p:txEl>
                                              <p:pRg st="5" end="5"/>
                                            </p:txEl>
                                          </p:spTgt>
                                        </p:tgtEl>
                                        <p:attrNameLst>
                                          <p:attrName>style.visibility</p:attrName>
                                        </p:attrNameLst>
                                      </p:cBhvr>
                                      <p:to>
                                        <p:strVal val="visible"/>
                                      </p:to>
                                    </p:set>
                                    <p:animEffect transition="in" filter="blinds(horizontal)">
                                      <p:cBhvr>
                                        <p:cTn id="32" dur="500"/>
                                        <p:tgtEl>
                                          <p:spTgt spid="3604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60450">
                                            <p:txEl>
                                              <p:pRg st="6" end="6"/>
                                            </p:txEl>
                                          </p:spTgt>
                                        </p:tgtEl>
                                        <p:attrNameLst>
                                          <p:attrName>style.visibility</p:attrName>
                                        </p:attrNameLst>
                                      </p:cBhvr>
                                      <p:to>
                                        <p:strVal val="visible"/>
                                      </p:to>
                                    </p:set>
                                    <p:animEffect transition="in" filter="blinds(horizontal)">
                                      <p:cBhvr>
                                        <p:cTn id="37" dur="500"/>
                                        <p:tgtEl>
                                          <p:spTgt spid="36045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60450">
                                            <p:txEl>
                                              <p:pRg st="7" end="7"/>
                                            </p:txEl>
                                          </p:spTgt>
                                        </p:tgtEl>
                                        <p:attrNameLst>
                                          <p:attrName>style.visibility</p:attrName>
                                        </p:attrNameLst>
                                      </p:cBhvr>
                                      <p:to>
                                        <p:strVal val="visible"/>
                                      </p:to>
                                    </p:set>
                                    <p:animEffect transition="in" filter="blinds(horizontal)">
                                      <p:cBhvr>
                                        <p:cTn id="42" dur="500"/>
                                        <p:tgtEl>
                                          <p:spTgt spid="36045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60450">
                                            <p:txEl>
                                              <p:pRg st="8" end="8"/>
                                            </p:txEl>
                                          </p:spTgt>
                                        </p:tgtEl>
                                        <p:attrNameLst>
                                          <p:attrName>style.visibility</p:attrName>
                                        </p:attrNameLst>
                                      </p:cBhvr>
                                      <p:to>
                                        <p:strVal val="visible"/>
                                      </p:to>
                                    </p:set>
                                    <p:animEffect transition="in" filter="blinds(horizontal)">
                                      <p:cBhvr>
                                        <p:cTn id="47" dur="500"/>
                                        <p:tgtEl>
                                          <p:spTgt spid="36045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60450">
                                            <p:txEl>
                                              <p:pRg st="9" end="9"/>
                                            </p:txEl>
                                          </p:spTgt>
                                        </p:tgtEl>
                                        <p:attrNameLst>
                                          <p:attrName>style.visibility</p:attrName>
                                        </p:attrNameLst>
                                      </p:cBhvr>
                                      <p:to>
                                        <p:strVal val="visible"/>
                                      </p:to>
                                    </p:set>
                                    <p:animEffect transition="in" filter="blinds(horizontal)">
                                      <p:cBhvr>
                                        <p:cTn id="52" dur="500"/>
                                        <p:tgtEl>
                                          <p:spTgt spid="36045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60450">
                                            <p:txEl>
                                              <p:pRg st="10" end="10"/>
                                            </p:txEl>
                                          </p:spTgt>
                                        </p:tgtEl>
                                        <p:attrNameLst>
                                          <p:attrName>style.visibility</p:attrName>
                                        </p:attrNameLst>
                                      </p:cBhvr>
                                      <p:to>
                                        <p:strVal val="visible"/>
                                      </p:to>
                                    </p:set>
                                    <p:animEffect transition="in" filter="blinds(horizontal)">
                                      <p:cBhvr>
                                        <p:cTn id="57" dur="500"/>
                                        <p:tgtEl>
                                          <p:spTgt spid="36045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60450">
                                            <p:txEl>
                                              <p:pRg st="11" end="11"/>
                                            </p:txEl>
                                          </p:spTgt>
                                        </p:tgtEl>
                                        <p:attrNameLst>
                                          <p:attrName>style.visibility</p:attrName>
                                        </p:attrNameLst>
                                      </p:cBhvr>
                                      <p:to>
                                        <p:strVal val="visible"/>
                                      </p:to>
                                    </p:set>
                                    <p:animEffect transition="in" filter="blinds(horizontal)">
                                      <p:cBhvr>
                                        <p:cTn id="62" dur="500"/>
                                        <p:tgtEl>
                                          <p:spTgt spid="36045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60450">
                                            <p:txEl>
                                              <p:pRg st="12" end="12"/>
                                            </p:txEl>
                                          </p:spTgt>
                                        </p:tgtEl>
                                        <p:attrNameLst>
                                          <p:attrName>style.visibility</p:attrName>
                                        </p:attrNameLst>
                                      </p:cBhvr>
                                      <p:to>
                                        <p:strVal val="visible"/>
                                      </p:to>
                                    </p:set>
                                    <p:animEffect transition="in" filter="blinds(horizontal)">
                                      <p:cBhvr>
                                        <p:cTn id="67" dur="500"/>
                                        <p:tgtEl>
                                          <p:spTgt spid="36045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8326</TotalTime>
  <Words>8307</Words>
  <Application>Microsoft Macintosh PowerPoint</Application>
  <PresentationFormat>On-screen Show (4:3)</PresentationFormat>
  <Paragraphs>931</Paragraphs>
  <Slides>191</Slides>
  <Notes>148</Notes>
  <HiddenSlides>0</HiddenSlides>
  <MMClips>1</MMClips>
  <ScaleCrop>false</ScaleCrop>
  <HeadingPairs>
    <vt:vector size="6" baseType="variant">
      <vt:variant>
        <vt:lpstr>Fonts Used</vt:lpstr>
      </vt:variant>
      <vt:variant>
        <vt:i4>17</vt:i4>
      </vt:variant>
      <vt:variant>
        <vt:lpstr>Theme</vt:lpstr>
      </vt:variant>
      <vt:variant>
        <vt:i4>30</vt:i4>
      </vt:variant>
      <vt:variant>
        <vt:lpstr>Slide Titles</vt:lpstr>
      </vt:variant>
      <vt:variant>
        <vt:i4>191</vt:i4>
      </vt:variant>
    </vt:vector>
  </HeadingPairs>
  <TitlesOfParts>
    <vt:vector size="238" baseType="lpstr">
      <vt:lpstr>BONES</vt:lpstr>
      <vt:lpstr>inherit</vt:lpstr>
      <vt:lpstr>ＭＳ Ｐゴシック</vt:lpstr>
      <vt:lpstr>Osaka</vt:lpstr>
      <vt:lpstr>Times</vt:lpstr>
      <vt:lpstr>Arial</vt:lpstr>
      <vt:lpstr>Avenir Black</vt:lpstr>
      <vt:lpstr>Calibri</vt:lpstr>
      <vt:lpstr>Calibri Light</vt:lpstr>
      <vt:lpstr>Garamond</vt:lpstr>
      <vt:lpstr>Helvetica Neue</vt:lpstr>
      <vt:lpstr>Lucida Grande</vt:lpstr>
      <vt:lpstr>Monotype Sorts</vt:lpstr>
      <vt:lpstr>Tahoma</vt:lpstr>
      <vt:lpstr>Times New Roman</vt:lpstr>
      <vt:lpstr>Traditional Arabic</vt:lpstr>
      <vt:lpstr>Wingdings</vt:lpstr>
      <vt:lpstr>Office Theme</vt:lpstr>
      <vt:lpstr>1_Office Theme</vt:lpstr>
      <vt:lpstr>Balance</vt:lpstr>
      <vt:lpstr>12_Blank Presentation</vt:lpstr>
      <vt:lpstr>8_Office Theme</vt:lpstr>
      <vt:lpstr>Shimmer</vt:lpstr>
      <vt:lpstr>5_Office Theme</vt:lpstr>
      <vt:lpstr>3_Orbit</vt:lpstr>
      <vt:lpstr>1_Ribbons</vt:lpstr>
      <vt:lpstr>11_Blank Presentation</vt:lpstr>
      <vt:lpstr>19_Blank Presentation</vt:lpstr>
      <vt:lpstr>14_Blank Presentation</vt:lpstr>
      <vt:lpstr>18_Default Design</vt:lpstr>
      <vt:lpstr>10_Office Theme</vt:lpstr>
      <vt:lpstr>12_Office Theme</vt:lpstr>
      <vt:lpstr>Blank Presentation</vt:lpstr>
      <vt:lpstr>9_Office Theme</vt:lpstr>
      <vt:lpstr>54_Blank Presentation</vt:lpstr>
      <vt:lpstr>Ribbons</vt:lpstr>
      <vt:lpstr>Stream</vt:lpstr>
      <vt:lpstr>2_Mountain</vt:lpstr>
      <vt:lpstr>32_Default Design</vt:lpstr>
      <vt:lpstr>49_Default Design</vt:lpstr>
      <vt:lpstr>Default Design</vt:lpstr>
      <vt:lpstr>3_Default Design</vt:lpstr>
      <vt:lpstr>13_Blank Presentation</vt:lpstr>
      <vt:lpstr>15_Blank Presentation</vt:lpstr>
      <vt:lpstr>21_Office Theme</vt:lpstr>
      <vt:lpstr>11_Office Theme</vt:lpstr>
      <vt:lpstr>2_Blank Presentation</vt:lpstr>
      <vt:lpstr>PowerPoint Presentation</vt:lpstr>
      <vt:lpstr>تقديم  الملك</vt:lpstr>
      <vt:lpstr>تقديم  الملك</vt:lpstr>
      <vt:lpstr>PowerPoint Presentation</vt:lpstr>
      <vt:lpstr>ملخص كتاب بنتيكوست</vt:lpstr>
      <vt:lpstr>زيادة الاستقطاب</vt:lpstr>
      <vt:lpstr>PowerPoint Presentation</vt:lpstr>
      <vt:lpstr>PowerPoint Presentation</vt:lpstr>
      <vt:lpstr>PowerPoint Presentation</vt:lpstr>
      <vt:lpstr>PowerPoint Presentation</vt:lpstr>
      <vt:lpstr>PowerPoint Presentation</vt:lpstr>
      <vt:lpstr>PowerPoint Presentation</vt:lpstr>
      <vt:lpstr>أبناء هيرودس الثلاثة الحكام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منطقة المدن الثلاث</vt:lpstr>
      <vt:lpstr>PowerPoint Presentation</vt:lpstr>
      <vt:lpstr>PowerPoint Presentation</vt:lpstr>
      <vt:lpstr>PowerPoint Presentation</vt:lpstr>
      <vt:lpstr>PowerPoint Presentation</vt:lpstr>
      <vt:lpstr>هل كانت مريم المجدليَّة  هي المرأة  حاملة قارورة الطيب؟</vt:lpstr>
      <vt:lpstr>لم يكن هذا مثل لوقا ٧: ٣٦-٥٠ مع يسوع والمرأة الخاطئة</vt:lpstr>
      <vt:lpstr>مسح يسوع</vt:lpstr>
      <vt:lpstr>مسحتي يسوع</vt:lpstr>
      <vt:lpstr>PowerPoint Presentation</vt:lpstr>
      <vt:lpstr>PowerPoint Presentation</vt:lpstr>
      <vt:lpstr>هل يغفر المسيح كل خطايا المؤمن؟</vt:lpstr>
      <vt:lpstr>التجديف ضد الروح القدس</vt:lpstr>
      <vt:lpstr>آيات التجديف</vt:lpstr>
      <vt:lpstr>وجهات نظر غير مقبولة حول التجديف</vt:lpstr>
      <vt:lpstr>PowerPoint Presentation</vt:lpstr>
      <vt:lpstr>PowerPoint Presentation</vt:lpstr>
      <vt:lpstr>المشكلة التي تم حلها
</vt:lpstr>
      <vt:lpstr>سياق النص
</vt:lpstr>
      <vt:lpstr>المشكلة التي تم حلها
</vt:lpstr>
      <vt:lpstr>طبيعة الخطيئة</vt:lpstr>
      <vt:lpstr>اقتراحات للإرشاد</vt:lpstr>
      <vt:lpstr>PowerPoint Presentation</vt:lpstr>
      <vt:lpstr>ملكة سبا</vt:lpstr>
      <vt:lpstr>ملكة سبا</vt:lpstr>
      <vt:lpstr>ملكة سبا</vt:lpstr>
      <vt:lpstr>PowerPoint Presentation</vt:lpstr>
      <vt:lpstr>البيان الموجز</vt:lpstr>
      <vt:lpstr>متى</vt:lpstr>
      <vt:lpstr>11: 1-16: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أمثال متى 13</vt:lpstr>
      <vt:lpstr>أمثال متى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اضطهاد مدينة المسيح له</vt:lpstr>
      <vt:lpstr>PowerPoint Presentation</vt:lpstr>
      <vt:lpstr>PowerPoint Presentation</vt:lpstr>
      <vt:lpstr>PowerPoint Presentation</vt:lpstr>
      <vt:lpstr>PowerPoint Presentation</vt:lpstr>
      <vt:lpstr>PowerPoint Presentation</vt:lpstr>
      <vt:lpstr>أبناء هيرودس الثلاثة الحكام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قلعة مكاور (الأردن)</vt:lpstr>
      <vt:lpstr>قلعة مكاور (الأردن)</vt:lpstr>
      <vt:lpstr>قلعة مكاور (الأردن)</vt:lpstr>
      <vt:lpstr>مغارة يوحنا</vt:lpstr>
      <vt:lpstr>PowerPoint Presentation</vt:lpstr>
      <vt:lpstr>PowerPoint Presentation</vt:lpstr>
      <vt:lpstr>التسلسل  الزمني   لسلالة  هيرودس (37 ق.م – 70 م)</vt:lpstr>
      <vt:lpstr>Big Book Media  جميع الحقوق محفوظة</vt:lpstr>
      <vt:lpstr>الكلمة في صور</vt:lpstr>
      <vt:lpstr>Black</vt:lpstr>
      <vt:lpstr>     حياة المسيحat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75</cp:revision>
  <dcterms:created xsi:type="dcterms:W3CDTF">2018-02-05T03:13:19Z</dcterms:created>
  <dcterms:modified xsi:type="dcterms:W3CDTF">2025-10-04T12:52:23Z</dcterms:modified>
</cp:coreProperties>
</file>