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68" r:id="rId9"/>
    <p:sldMasterId id="2147483780" r:id="rId10"/>
    <p:sldMasterId id="2147483792" r:id="rId11"/>
    <p:sldMasterId id="2147483805" r:id="rId12"/>
    <p:sldMasterId id="2147483817" r:id="rId13"/>
    <p:sldMasterId id="2147483829" r:id="rId14"/>
    <p:sldMasterId id="2147483841" r:id="rId15"/>
    <p:sldMasterId id="2147483854" r:id="rId16"/>
    <p:sldMasterId id="2147483866" r:id="rId17"/>
    <p:sldMasterId id="2147483878" r:id="rId18"/>
    <p:sldMasterId id="2147483890" r:id="rId19"/>
    <p:sldMasterId id="2147483902" r:id="rId20"/>
    <p:sldMasterId id="2147483915" r:id="rId21"/>
    <p:sldMasterId id="2147483928" r:id="rId22"/>
  </p:sldMasterIdLst>
  <p:notesMasterIdLst>
    <p:notesMasterId r:id="rId180"/>
  </p:notesMasterIdLst>
  <p:sldIdLst>
    <p:sldId id="256" r:id="rId23"/>
    <p:sldId id="5344" r:id="rId24"/>
    <p:sldId id="5345" r:id="rId25"/>
    <p:sldId id="5339" r:id="rId26"/>
    <p:sldId id="5338" r:id="rId27"/>
    <p:sldId id="5347" r:id="rId28"/>
    <p:sldId id="5419" r:id="rId29"/>
    <p:sldId id="257" r:id="rId30"/>
    <p:sldId id="258" r:id="rId31"/>
    <p:sldId id="276" r:id="rId32"/>
    <p:sldId id="268" r:id="rId33"/>
    <p:sldId id="269" r:id="rId34"/>
    <p:sldId id="270" r:id="rId35"/>
    <p:sldId id="259" r:id="rId36"/>
    <p:sldId id="5285" r:id="rId37"/>
    <p:sldId id="490" r:id="rId38"/>
    <p:sldId id="5202" r:id="rId39"/>
    <p:sldId id="492" r:id="rId40"/>
    <p:sldId id="260" r:id="rId41"/>
    <p:sldId id="261" r:id="rId42"/>
    <p:sldId id="262" r:id="rId43"/>
    <p:sldId id="654" r:id="rId44"/>
    <p:sldId id="655" r:id="rId45"/>
    <p:sldId id="656" r:id="rId46"/>
    <p:sldId id="5379" r:id="rId47"/>
    <p:sldId id="5386" r:id="rId48"/>
    <p:sldId id="659" r:id="rId49"/>
    <p:sldId id="660" r:id="rId50"/>
    <p:sldId id="661" r:id="rId51"/>
    <p:sldId id="662" r:id="rId52"/>
    <p:sldId id="663" r:id="rId53"/>
    <p:sldId id="664" r:id="rId54"/>
    <p:sldId id="263" r:id="rId55"/>
    <p:sldId id="264" r:id="rId56"/>
    <p:sldId id="271" r:id="rId57"/>
    <p:sldId id="634" r:id="rId58"/>
    <p:sldId id="836" r:id="rId59"/>
    <p:sldId id="837" r:id="rId60"/>
    <p:sldId id="838" r:id="rId61"/>
    <p:sldId id="839" r:id="rId62"/>
    <p:sldId id="840" r:id="rId63"/>
    <p:sldId id="841" r:id="rId64"/>
    <p:sldId id="842" r:id="rId65"/>
    <p:sldId id="843" r:id="rId66"/>
    <p:sldId id="844" r:id="rId67"/>
    <p:sldId id="845" r:id="rId68"/>
    <p:sldId id="846" r:id="rId69"/>
    <p:sldId id="847" r:id="rId70"/>
    <p:sldId id="848" r:id="rId71"/>
    <p:sldId id="849" r:id="rId72"/>
    <p:sldId id="850" r:id="rId73"/>
    <p:sldId id="851" r:id="rId74"/>
    <p:sldId id="4418" r:id="rId75"/>
    <p:sldId id="4419" r:id="rId76"/>
    <p:sldId id="1286" r:id="rId77"/>
    <p:sldId id="1267" r:id="rId78"/>
    <p:sldId id="1268" r:id="rId79"/>
    <p:sldId id="1269" r:id="rId80"/>
    <p:sldId id="1270" r:id="rId81"/>
    <p:sldId id="1271" r:id="rId82"/>
    <p:sldId id="1272" r:id="rId83"/>
    <p:sldId id="1273" r:id="rId84"/>
    <p:sldId id="1274" r:id="rId85"/>
    <p:sldId id="1275" r:id="rId86"/>
    <p:sldId id="1276" r:id="rId87"/>
    <p:sldId id="1277" r:id="rId88"/>
    <p:sldId id="1278" r:id="rId89"/>
    <p:sldId id="1279" r:id="rId90"/>
    <p:sldId id="5387" r:id="rId91"/>
    <p:sldId id="1280" r:id="rId92"/>
    <p:sldId id="1281" r:id="rId93"/>
    <p:sldId id="1282" r:id="rId94"/>
    <p:sldId id="1283" r:id="rId95"/>
    <p:sldId id="5388" r:id="rId96"/>
    <p:sldId id="1284" r:id="rId97"/>
    <p:sldId id="1285" r:id="rId98"/>
    <p:sldId id="5389" r:id="rId99"/>
    <p:sldId id="333" r:id="rId100"/>
    <p:sldId id="272" r:id="rId101"/>
    <p:sldId id="277" r:id="rId102"/>
    <p:sldId id="278" r:id="rId103"/>
    <p:sldId id="279" r:id="rId104"/>
    <p:sldId id="280" r:id="rId105"/>
    <p:sldId id="281" r:id="rId106"/>
    <p:sldId id="282" r:id="rId107"/>
    <p:sldId id="283" r:id="rId108"/>
    <p:sldId id="284" r:id="rId109"/>
    <p:sldId id="285" r:id="rId110"/>
    <p:sldId id="286" r:id="rId111"/>
    <p:sldId id="287" r:id="rId112"/>
    <p:sldId id="288" r:id="rId113"/>
    <p:sldId id="289" r:id="rId114"/>
    <p:sldId id="5178" r:id="rId115"/>
    <p:sldId id="273" r:id="rId116"/>
    <p:sldId id="1359" r:id="rId117"/>
    <p:sldId id="5390" r:id="rId118"/>
    <p:sldId id="5391" r:id="rId119"/>
    <p:sldId id="5392" r:id="rId120"/>
    <p:sldId id="5393" r:id="rId121"/>
    <p:sldId id="3369" r:id="rId122"/>
    <p:sldId id="3370" r:id="rId123"/>
    <p:sldId id="3371" r:id="rId124"/>
    <p:sldId id="5394" r:id="rId125"/>
    <p:sldId id="1353" r:id="rId126"/>
    <p:sldId id="1354" r:id="rId127"/>
    <p:sldId id="1355" r:id="rId128"/>
    <p:sldId id="1356" r:id="rId129"/>
    <p:sldId id="3372" r:id="rId130"/>
    <p:sldId id="3373" r:id="rId131"/>
    <p:sldId id="1357" r:id="rId132"/>
    <p:sldId id="3374" r:id="rId133"/>
    <p:sldId id="3375" r:id="rId134"/>
    <p:sldId id="3376" r:id="rId135"/>
    <p:sldId id="5395" r:id="rId136"/>
    <p:sldId id="5173" r:id="rId137"/>
    <p:sldId id="274" r:id="rId138"/>
    <p:sldId id="275" r:id="rId139"/>
    <p:sldId id="265" r:id="rId140"/>
    <p:sldId id="291" r:id="rId141"/>
    <p:sldId id="266" r:id="rId142"/>
    <p:sldId id="5209" r:id="rId143"/>
    <p:sldId id="5210" r:id="rId144"/>
    <p:sldId id="5211" r:id="rId145"/>
    <p:sldId id="5212" r:id="rId146"/>
    <p:sldId id="4677" r:id="rId147"/>
    <p:sldId id="5215" r:id="rId148"/>
    <p:sldId id="5216" r:id="rId149"/>
    <p:sldId id="292" r:id="rId150"/>
    <p:sldId id="5418" r:id="rId151"/>
    <p:sldId id="684" r:id="rId152"/>
    <p:sldId id="685" r:id="rId153"/>
    <p:sldId id="686" r:id="rId154"/>
    <p:sldId id="687" r:id="rId155"/>
    <p:sldId id="688" r:id="rId156"/>
    <p:sldId id="689" r:id="rId157"/>
    <p:sldId id="690" r:id="rId158"/>
    <p:sldId id="691" r:id="rId159"/>
    <p:sldId id="692" r:id="rId160"/>
    <p:sldId id="693" r:id="rId161"/>
    <p:sldId id="694" r:id="rId162"/>
    <p:sldId id="695" r:id="rId163"/>
    <p:sldId id="696" r:id="rId164"/>
    <p:sldId id="697" r:id="rId165"/>
    <p:sldId id="698" r:id="rId166"/>
    <p:sldId id="699" r:id="rId167"/>
    <p:sldId id="700" r:id="rId168"/>
    <p:sldId id="5401" r:id="rId169"/>
    <p:sldId id="5403" r:id="rId170"/>
    <p:sldId id="5404" r:id="rId171"/>
    <p:sldId id="5402" r:id="rId172"/>
    <p:sldId id="701" r:id="rId173"/>
    <p:sldId id="702" r:id="rId174"/>
    <p:sldId id="5408" r:id="rId175"/>
    <p:sldId id="313" r:id="rId176"/>
    <p:sldId id="314" r:id="rId177"/>
    <p:sldId id="315" r:id="rId178"/>
    <p:sldId id="316" r:id="rId1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7FCF25D-C9CB-4C72-B517-F71F6255AB6E}">
          <p14:sldIdLst>
            <p14:sldId id="256"/>
            <p14:sldId id="5344"/>
            <p14:sldId id="5345"/>
            <p14:sldId id="5339"/>
            <p14:sldId id="5338"/>
            <p14:sldId id="5347"/>
            <p14:sldId id="5419"/>
          </p14:sldIdLst>
        </p14:section>
        <p14:section name="A. Rejection of the Herald" id="{F1AA6A16-E880-4638-BA09-2E0380D173CA}">
          <p14:sldIdLst>
            <p14:sldId id="257"/>
          </p14:sldIdLst>
        </p14:section>
        <p14:section name="B. Curse of the Cities of Galilee" id="{9DCEF328-E399-417A-8F7C-51EF7A899762}">
          <p14:sldIdLst>
            <p14:sldId id="258"/>
            <p14:sldId id="276"/>
            <p14:sldId id="268"/>
            <p14:sldId id="269"/>
            <p14:sldId id="270"/>
          </p14:sldIdLst>
        </p14:section>
        <p14:section name="C. Reception by a Sinner" id="{EFBD9E1E-2F65-4EF2-895C-441F8CCB7240}">
          <p14:sldIdLst>
            <p14:sldId id="259"/>
            <p14:sldId id="5285"/>
            <p14:sldId id="490"/>
            <p14:sldId id="5202"/>
            <p14:sldId id="492"/>
          </p14:sldIdLst>
        </p14:section>
        <p14:section name="D. Witness to the King" id="{9ACD1E15-B623-470B-A733-CD46FD77700F}">
          <p14:sldIdLst>
            <p14:sldId id="260"/>
          </p14:sldIdLst>
        </p14:section>
        <p14:section name="E. Rejection of Christ by the Leaders" id="{A40E9D65-C7E4-47BB-9C31-7A7E97662C07}">
          <p14:sldIdLst>
            <p14:sldId id="261"/>
          </p14:sldIdLst>
        </p14:section>
        <p14:section name="F. Request for a Sign by the Leaders" id="{F150A6A6-5C9D-4A5C-A7F7-0FA38D053C2E}">
          <p14:sldIdLst>
            <p14:sldId id="262"/>
            <p14:sldId id="654"/>
            <p14:sldId id="655"/>
            <p14:sldId id="656"/>
            <p14:sldId id="5379"/>
            <p14:sldId id="5386"/>
            <p14:sldId id="659"/>
            <p14:sldId id="660"/>
            <p14:sldId id="661"/>
            <p14:sldId id="662"/>
            <p14:sldId id="663"/>
            <p14:sldId id="664"/>
          </p14:sldIdLst>
        </p14:section>
        <p14:section name="G. Rejection of the Nation by Christ" id="{C9F480EB-5F6D-4905-9BE6-1C7212394DCB}">
          <p14:sldIdLst>
            <p14:sldId id="263"/>
          </p14:sldIdLst>
        </p14:section>
        <p14:section name="H. Revelation in View of Rejection" id="{F2B99191-5AC4-4E3E-B4AA-F327E23E1C1A}">
          <p14:sldIdLst>
            <p14:sldId id="264"/>
            <p14:sldId id="271"/>
            <p14:sldId id="634"/>
            <p14:sldId id="836"/>
            <p14:sldId id="837"/>
            <p14:sldId id="838"/>
            <p14:sldId id="839"/>
            <p14:sldId id="840"/>
            <p14:sldId id="841"/>
            <p14:sldId id="842"/>
            <p14:sldId id="843"/>
            <p14:sldId id="844"/>
            <p14:sldId id="845"/>
            <p14:sldId id="846"/>
            <p14:sldId id="847"/>
            <p14:sldId id="848"/>
            <p14:sldId id="849"/>
            <p14:sldId id="850"/>
            <p14:sldId id="851"/>
            <p14:sldId id="4418"/>
            <p14:sldId id="4419"/>
            <p14:sldId id="1286"/>
            <p14:sldId id="1267"/>
            <p14:sldId id="1268"/>
            <p14:sldId id="1269"/>
            <p14:sldId id="1270"/>
            <p14:sldId id="1271"/>
            <p14:sldId id="1272"/>
            <p14:sldId id="1273"/>
            <p14:sldId id="1274"/>
            <p14:sldId id="1275"/>
            <p14:sldId id="1276"/>
            <p14:sldId id="1277"/>
            <p14:sldId id="1278"/>
            <p14:sldId id="1279"/>
            <p14:sldId id="5387"/>
            <p14:sldId id="1280"/>
            <p14:sldId id="1281"/>
            <p14:sldId id="1282"/>
            <p14:sldId id="1283"/>
            <p14:sldId id="5388"/>
            <p14:sldId id="1284"/>
            <p14:sldId id="1285"/>
            <p14:sldId id="5389"/>
            <p14:sldId id="333"/>
            <p14:sldId id="272"/>
            <p14:sldId id="277"/>
            <p14:sldId id="278"/>
            <p14:sldId id="279"/>
            <p14:sldId id="280"/>
            <p14:sldId id="281"/>
            <p14:sldId id="282"/>
            <p14:sldId id="283"/>
            <p14:sldId id="284"/>
            <p14:sldId id="285"/>
            <p14:sldId id="286"/>
            <p14:sldId id="287"/>
            <p14:sldId id="288"/>
            <p14:sldId id="289"/>
            <p14:sldId id="5178"/>
            <p14:sldId id="273"/>
            <p14:sldId id="1359"/>
            <p14:sldId id="5390"/>
            <p14:sldId id="5391"/>
            <p14:sldId id="5392"/>
            <p14:sldId id="5393"/>
            <p14:sldId id="3369"/>
            <p14:sldId id="3370"/>
            <p14:sldId id="3371"/>
            <p14:sldId id="5394"/>
            <p14:sldId id="1353"/>
            <p14:sldId id="1354"/>
            <p14:sldId id="1355"/>
            <p14:sldId id="1356"/>
            <p14:sldId id="3372"/>
            <p14:sldId id="3373"/>
            <p14:sldId id="1357"/>
            <p14:sldId id="3374"/>
            <p14:sldId id="3375"/>
            <p14:sldId id="3376"/>
            <p14:sldId id="5395"/>
            <p14:sldId id="5173"/>
            <p14:sldId id="274"/>
            <p14:sldId id="275"/>
          </p14:sldIdLst>
        </p14:section>
        <p14:section name="I. Rejection in Nazareth" id="{F91E8D1C-1633-4CC5-9D8D-5BE32CDC8340}">
          <p14:sldIdLst>
            <p14:sldId id="265"/>
            <p14:sldId id="291"/>
          </p14:sldIdLst>
        </p14:section>
        <p14:section name="J. Death of the Herald" id="{37ADE75D-3FDA-4AF2-AFC4-8ADFA7BDC80E}">
          <p14:sldIdLst>
            <p14:sldId id="266"/>
            <p14:sldId id="5209"/>
            <p14:sldId id="5210"/>
            <p14:sldId id="5211"/>
            <p14:sldId id="5212"/>
            <p14:sldId id="4677"/>
            <p14:sldId id="5215"/>
            <p14:sldId id="5216"/>
            <p14:sldId id="292"/>
            <p14:sldId id="5418"/>
            <p14:sldId id="684"/>
            <p14:sldId id="685"/>
            <p14:sldId id="686"/>
            <p14:sldId id="687"/>
            <p14:sldId id="688"/>
            <p14:sldId id="689"/>
            <p14:sldId id="690"/>
            <p14:sldId id="691"/>
            <p14:sldId id="692"/>
            <p14:sldId id="693"/>
            <p14:sldId id="694"/>
            <p14:sldId id="695"/>
            <p14:sldId id="696"/>
            <p14:sldId id="697"/>
            <p14:sldId id="698"/>
            <p14:sldId id="699"/>
            <p14:sldId id="700"/>
            <p14:sldId id="5401"/>
            <p14:sldId id="5403"/>
            <p14:sldId id="5404"/>
            <p14:sldId id="5402"/>
            <p14:sldId id="701"/>
            <p14:sldId id="702"/>
            <p14:sldId id="5408"/>
            <p14:sldId id="313"/>
            <p14:sldId id="314"/>
            <p14:sldId id="315"/>
            <p14:sldId id="3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78" autoAdjust="0"/>
    <p:restoredTop sz="61050"/>
  </p:normalViewPr>
  <p:slideViewPr>
    <p:cSldViewPr snapToGrid="0">
      <p:cViewPr varScale="1">
        <p:scale>
          <a:sx n="45" d="100"/>
          <a:sy n="45" d="100"/>
        </p:scale>
        <p:origin x="1564" y="40"/>
      </p:cViewPr>
      <p:guideLst>
        <p:guide orient="horz" pos="2160"/>
        <p:guide pos="2880"/>
      </p:guideLst>
    </p:cSldViewPr>
  </p:slideViewPr>
  <p:notesTextViewPr>
    <p:cViewPr>
      <p:scale>
        <a:sx n="3" d="2"/>
        <a:sy n="3" d="2"/>
      </p:scale>
      <p:origin x="0" y="0"/>
    </p:cViewPr>
  </p:notesTextViewPr>
  <p:sorterViewPr>
    <p:cViewPr varScale="1">
      <p:scale>
        <a:sx n="50" d="100"/>
        <a:sy n="50" d="100"/>
      </p:scale>
      <p:origin x="0" y="-77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slide" Target="slides/slide148.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181"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slide" Target="slides/slide149.xml"/><Relationship Id="rId12" Type="http://schemas.openxmlformats.org/officeDocument/2006/relationships/slideMaster" Target="slideMasters/slideMaster12.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5" Type="http://schemas.openxmlformats.org/officeDocument/2006/relationships/slide" Target="slides/slide53.xml"/><Relationship Id="rId96" Type="http://schemas.openxmlformats.org/officeDocument/2006/relationships/slide" Target="slides/slide74.xml"/><Relationship Id="rId140" Type="http://schemas.openxmlformats.org/officeDocument/2006/relationships/slide" Target="slides/slide118.xml"/><Relationship Id="rId161" Type="http://schemas.openxmlformats.org/officeDocument/2006/relationships/slide" Target="slides/slide139.xml"/><Relationship Id="rId182"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 Target="slides/slide1.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77" Type="http://schemas.openxmlformats.org/officeDocument/2006/relationships/slide" Target="slides/slide155.xml"/><Relationship Id="rId172" Type="http://schemas.openxmlformats.org/officeDocument/2006/relationships/slide" Target="slides/slide15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slide" Target="slides/slide145.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slide" Target="slides/slide156.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73" Type="http://schemas.openxmlformats.org/officeDocument/2006/relationships/slide" Target="slides/slide1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79" Type="http://schemas.openxmlformats.org/officeDocument/2006/relationships/slide" Target="slides/slide157.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notesMaster" Target="notesMasters/notesMaster1.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slide" Target="slides/slide154.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 Type="http://schemas.openxmlformats.org/officeDocument/2006/relationships/slideMaster" Target="slideMasters/slideMaster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 </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ar-JO" sz="2800" dirty="0"/>
            <a:t>هيرودس أرخيلاوس</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 </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ar-JO" sz="3200" dirty="0"/>
            <a:t>هيرودس (الكبير)</a:t>
          </a:r>
          <a:endParaRPr lang="en-US" sz="3200" dirty="0"/>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ar-JO" sz="2800" dirty="0"/>
            <a:t>هيرودس</a:t>
          </a:r>
        </a:p>
        <a:p>
          <a:r>
            <a:rPr lang="ar-JO" sz="2800" dirty="0"/>
            <a:t>أنتيباس</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ar-JO" sz="2800" dirty="0"/>
            <a:t>أرسطوبولوس الرابع</a:t>
          </a:r>
          <a:endParaRPr lang="en-US" sz="2800" dirty="0"/>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ar-JO" sz="2800" dirty="0"/>
            <a:t>هيرودس</a:t>
          </a:r>
        </a:p>
        <a:p>
          <a:r>
            <a:rPr lang="ar-JO" sz="2800" dirty="0"/>
            <a:t>فيلبس</a:t>
          </a:r>
          <a:endParaRPr lang="en-US" sz="2800" dirty="0"/>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ar-JO" sz="2800" dirty="0"/>
            <a:t>هيرودس أرخيلاوس</a:t>
          </a:r>
          <a:endParaRPr lang="en-US" sz="2800" dirty="0"/>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1726" y="3"/>
        <a:ext cx="4426765" cy="9267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أنتيباس</a:t>
          </a:r>
          <a:endParaRPr lang="en-US" sz="2400" kern="1200" dirty="0"/>
        </a:p>
      </dsp:txBody>
      <dsp:txXfrm>
        <a:off x="4893234" y="1568359"/>
        <a:ext cx="2021805" cy="1010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ar-JO" sz="3200" kern="1200" dirty="0"/>
            <a:t>هيرودس (الكبير)</a:t>
          </a:r>
          <a:endParaRPr lang="en-US" sz="3200" kern="1200" dirty="0"/>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أرسطوبولوس الرابع</a:t>
          </a:r>
          <a:endParaRPr lang="en-US" sz="2800" kern="1200" dirty="0"/>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 أرخيلاوس</a:t>
          </a:r>
          <a:endParaRPr lang="en-US" sz="2800" kern="1200" dirty="0"/>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فيلبس</a:t>
          </a:r>
          <a:endParaRPr lang="en-US" sz="2800" kern="1200" dirty="0"/>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ar-JO" sz="2800" kern="1200" dirty="0"/>
            <a:t>هيرودس</a:t>
          </a:r>
        </a:p>
        <a:p>
          <a:pPr marL="0" lvl="0" indent="0" algn="ctr" defTabSz="1244600">
            <a:lnSpc>
              <a:spcPct val="90000"/>
            </a:lnSpc>
            <a:spcBef>
              <a:spcPct val="0"/>
            </a:spcBef>
            <a:spcAft>
              <a:spcPct val="35000"/>
            </a:spcAft>
            <a:buNone/>
          </a:pPr>
          <a:r>
            <a:rPr lang="ar-JO" sz="2800" kern="1200" dirty="0"/>
            <a:t>أنتيباس</a:t>
          </a:r>
          <a:endParaRPr lang="en-US" sz="2400" kern="1200" dirty="0"/>
        </a:p>
      </dsp:txBody>
      <dsp:txXfrm>
        <a:off x="6660738" y="1571461"/>
        <a:ext cx="1879903" cy="93995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0AB35-3067-4305-890D-C5F71E812FC4}" type="datetimeFigureOut">
              <a:rPr lang="en-GB" smtClean="0"/>
              <a:pPr/>
              <a:t>10/01/2025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BA1A6-141C-43C4-AA7E-A02F3768BD78}" type="slidenum">
              <a:rPr lang="en-GB" smtClean="0"/>
              <a:pPr/>
              <a:t>‹#›</a:t>
            </a:fld>
            <a:endParaRPr lang="en-GB"/>
          </a:p>
        </p:txBody>
      </p:sp>
    </p:spTree>
    <p:extLst>
      <p:ext uri="{BB962C8B-B14F-4D97-AF65-F5344CB8AC3E}">
        <p14:creationId xmlns:p14="http://schemas.microsoft.com/office/powerpoint/2010/main" val="3718890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63067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6:17</a:t>
            </a:r>
            <a:r>
              <a:rPr lang="en-US" dirty="0">
                <a:effectLst/>
                <a:latin typeface="Arial" panose="020B0604020202020204" pitchFamily="34" charset="0"/>
              </a:rPr>
              <a:t>    "For Herod had sent soldiers to arrest and imprison John as a favor to Herodias. She had been his brother Philip’s wife, but Herod had married her. </a:t>
            </a:r>
            <a:r>
              <a:rPr lang="en-US" dirty="0">
                <a:solidFill>
                  <a:srgbClr val="006699"/>
                </a:solidFill>
                <a:effectLst/>
                <a:latin typeface="Arial" panose="020B0604020202020204" pitchFamily="34" charset="0"/>
              </a:rPr>
              <a:t>18</a:t>
            </a:r>
            <a:r>
              <a:rPr lang="en-US" dirty="0">
                <a:effectLst/>
                <a:latin typeface="Arial" panose="020B0604020202020204" pitchFamily="34" charset="0"/>
              </a:rPr>
              <a:t> John had been telling Herod, 'It is against God’s law for you to marry your brother’s wife.'”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321389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was imprisoned in the Palace/Fortress of Machaerus on the east side of the Dead Sea in modern-day Jordan.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749017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Herod respected John; and knowing that he was a good and holy man, he protected him. Herod was greatly disturbed whenever he talked with John, but even so, he liked to listen to him" (Mark 6:20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366330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had a very blunt and courageous style that easily offended people. Though the son of a priest, he avoided the temple due to its corruption. He also rejected priestly garb, wearing clothes like Elijah instead. No wonder! He was the NT Elijah and even lived in the Jordan thicket exactly where Elijah had lived 800 years earlier!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602113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Herod was perplexed what to do to John.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849200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Herodias constantly looked for an opportunity for revenge.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843309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6:21</a:t>
            </a:r>
            <a:r>
              <a:rPr lang="en-US" dirty="0">
                <a:effectLst/>
                <a:latin typeface="Arial" panose="020B0604020202020204" pitchFamily="34" charset="0"/>
              </a:rPr>
              <a:t>    Herodias’s chance finally came on Herod’s birthday. He gave a party for his high government officials, army officers, and the leading citizens of Galilee.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215365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Then his daughter, also named Herodias, came in…" (Mark 6:22)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2408504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"She </a:t>
            </a:r>
            <a:r>
              <a:rPr lang="en-US" dirty="0">
                <a:effectLst/>
                <a:latin typeface="Arial" panose="020B0604020202020204" pitchFamily="34" charset="0"/>
              </a:rPr>
              <a:t>performed a dance that greatly pleased Herod and his guests. 'Ask me for anything you like,' the king said to the girl, 'and I will give it to you'" (Mark 6:22-23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06279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 even vowed, 'I will give you whatever you ask, up to half my kingdom!'” (Mark 6:23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9610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ABA1A6-141C-43C4-AA7E-A02F3768BD78}" type="slidenum">
              <a:rPr lang="en-GB" smtClean="0"/>
              <a:pPr/>
              <a:t>20</a:t>
            </a:fld>
            <a:endParaRPr lang="en-GB"/>
          </a:p>
        </p:txBody>
      </p:sp>
    </p:spTree>
    <p:extLst>
      <p:ext uri="{BB962C8B-B14F-4D97-AF65-F5344CB8AC3E}">
        <p14:creationId xmlns:p14="http://schemas.microsoft.com/office/powerpoint/2010/main" val="9996090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"She went out and asked her mother, 'What should I ask for?'” (Mark 6:24a).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484713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"Her mother told her, 'Ask for the head of John the Baptist!'” (Mark 6:24a).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934248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the girl hurried back to the king and told him, 'I want the head of John the Baptist, right now, on a tray!'” (Mark 6:25 NLT).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"Then the king deeply regretted what he had said; but because of the vows he had made in front of his guests, he couldn’t refuse her" (6:26).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4120479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he immediately sent an executioner to the prison to cut off John’s head and bring it to him" (Mark 6:27a).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117642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 soldier beheaded John in the prison" (Mark 6:27b).</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352927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"brought his head on a tray, and gave it to the girl, who took it to her mother" (Mark 6:28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693914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When John’s disciples heard what had happened, they came to get his body and buried it in a tomb" (Mark 6:29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2477545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7B555F-52E5-7147-B012-D7BAB44CA1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p:txBody>
          <a:bodyPr/>
          <a:lstStyle/>
          <a:p>
            <a:pPr eaLnBrk="1" hangingPunct="1">
              <a:defRPr/>
            </a:pPr>
            <a:r>
              <a:rPr lang="en-US" dirty="0">
                <a:cs typeface="+mn-cs"/>
              </a:rPr>
              <a:t>Leadership over the land of Israel changed repeatedly during the first century.</a:t>
            </a:r>
          </a:p>
          <a:p>
            <a:pPr eaLnBrk="1" hangingPunct="1">
              <a:defRPr/>
            </a:pPr>
            <a:r>
              <a:rPr lang="en-US" dirty="0">
                <a:cs typeface="+mn-cs"/>
              </a:rPr>
              <a:t>_____________</a:t>
            </a:r>
          </a:p>
          <a:p>
            <a:pPr eaLnBrk="1" hangingPunct="1">
              <a:defRPr/>
            </a:pPr>
            <a:r>
              <a:rPr lang="en-US" dirty="0">
                <a:cs typeface="+mn-cs"/>
              </a:rPr>
              <a:t>BG-04-Intertestamental Geography-21</a:t>
            </a:r>
          </a:p>
          <a:p>
            <a:pPr eaLnBrk="1" hangingPunct="1">
              <a:defRPr/>
            </a:pPr>
            <a:r>
              <a:rPr lang="en-US" dirty="0">
                <a:cs typeface="+mn-cs"/>
              </a:rPr>
              <a:t>LC-03-Controversy-151</a:t>
            </a:r>
          </a:p>
          <a:p>
            <a:pPr eaLnBrk="1" hangingPunct="1">
              <a:defRPr/>
            </a:pPr>
            <a:r>
              <a:rPr lang="en-US" dirty="0">
                <a:cs typeface="+mn-cs"/>
              </a:rPr>
              <a:t>NB-07-Politics 4-Herodians &amp; Rome-21</a:t>
            </a:r>
          </a:p>
          <a:p>
            <a:pPr eaLnBrk="1" hangingPunct="1">
              <a:defRPr/>
            </a:pPr>
            <a:r>
              <a:rPr lang="en-US" dirty="0">
                <a:cs typeface="+mn-cs"/>
              </a:rPr>
              <a:t>NS-03-Luke1-12—slide 168</a:t>
            </a:r>
          </a:p>
          <a:p>
            <a:pPr eaLnBrk="1" hangingPunct="1">
              <a:defRPr/>
            </a:pPr>
            <a:endParaRPr lang="en-US" dirty="0">
              <a:cs typeface="+mn-cs"/>
            </a:endParaRPr>
          </a:p>
        </p:txBody>
      </p:sp>
    </p:spTree>
    <p:extLst>
      <p:ext uri="{BB962C8B-B14F-4D97-AF65-F5344CB8AC3E}">
        <p14:creationId xmlns:p14="http://schemas.microsoft.com/office/powerpoint/2010/main" val="13469349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39814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93473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752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3A5C27-955B-D246-96EE-68232BBE5F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32934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3921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1608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ABA1A6-141C-43C4-AA7E-A02F3768BD78}" type="slidenum">
              <a:rPr lang="en-GB" smtClean="0"/>
              <a:pPr/>
              <a:t>35</a:t>
            </a:fld>
            <a:endParaRPr lang="en-GB"/>
          </a:p>
        </p:txBody>
      </p:sp>
    </p:spTree>
    <p:extLst>
      <p:ext uri="{BB962C8B-B14F-4D97-AF65-F5344CB8AC3E}">
        <p14:creationId xmlns:p14="http://schemas.microsoft.com/office/powerpoint/2010/main" val="2179652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92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537146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2AAA194-E47F-9C4B-99D0-90C7C9FE952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4563EB28-A152-A841-BA82-6C706FF1E87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41065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80792DB-2101-2C4B-BE8E-99BFB341BCF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0356175B-75D0-B74F-9245-25CEE110F25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750560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E1DFF9AC-F9F0-4842-B960-BABA727F93A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B7C9C95A-23C5-5D49-B987-9B951BC7A2B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36041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D299649-5FF3-254B-8E5F-4AD51286D8D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E1F2085-0824-BE4A-A704-2395666A409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464767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4FBD2074-2485-F243-AF83-3550708339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E2FBF9C4-2C2E-2846-B91E-A62CA0FC31C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39026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12BD833D-4739-CB44-B05E-ECA12238BCC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53C66E07-DF47-FF41-BEF5-D6949E5745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63575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7956CDFA-13D1-8244-83F7-60E12F106BC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EE628A67-0981-D643-BD4E-8CDDB6E274C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422812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3D6BA569-ACB4-124D-85D5-7705C5581B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7360F386-799E-BB42-AD3E-298033EB9A6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4517594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82940C26-47ED-6649-8E59-ED1344CA9DE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D9075FBC-34D4-1540-961E-7BE0F62E916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76436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8F6C0DAC-D122-284B-B5F8-91991716A66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3A25D759-6300-5648-8C77-2669360D3D7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30935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970FF76B-05B2-D04E-A053-481A8C2F27A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13F1ACB0-D88B-7640-B956-A799F1B8F63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116201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D639B66-C70E-7A45-80C9-EB7DE7FD7D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62826CC1-948D-EE42-8383-92B73C9366C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382277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CACBEEDA-030E-AD4C-B934-20711E66BB3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31CEE7B2-F7E7-C14A-BCF2-0A0D49990F8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35936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D6556FB-562C-7344-88D3-7AC00EF2C17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A83AEBE2-9D66-4C45-8625-993D22E90BE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956067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0A9BA66C-4B31-714F-B963-32FBE3F73C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C03774C9-B2AA-D14D-83C0-C11B4AB2838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2127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79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649C7DB6-3D61-A249-A04B-57F77CBA19E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2CE2FDF6-6CE5-774D-B3BA-62F6589ED9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753635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75DBCC98-A686-B44F-9BB1-1064454A622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1A6CFB12-31E4-E24D-BFF6-4F7189953B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951092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31590DC4-28EF-1C4F-A6CE-CF5596C943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6759C156-328D-334A-83FD-C9C4EF87E5D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772988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4C0542BB-3E31-6D4E-83B6-95613B64F27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DFC8BFFD-2CC2-A240-89C9-5EB4E87577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3063240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B8D85AA4-8B5F-684B-B63D-90EC258F8D4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1683B304-35DB-AD4F-9B83-4BD916FAD29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318686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D2E8EEC0-3C17-A24A-8FB9-3263F40F651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E294551C-72BB-7D42-9086-7383D5934F1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897857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8D9D64-EFE0-B84A-8AAC-62EBA227D6A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55404-6808-9147-87FB-13EC530031B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54684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5286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0E4AE5-5388-424E-8F0A-78D9D95AF95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35230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865369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07311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83005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165531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870091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008216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009979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042703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84899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9891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ABA1A6-141C-43C4-AA7E-A02F3768BD78}" type="slidenum">
              <a:rPr lang="en-GB" smtClean="0"/>
              <a:pPr/>
              <a:t>15</a:t>
            </a:fld>
            <a:endParaRPr lang="en-GB"/>
          </a:p>
        </p:txBody>
      </p:sp>
    </p:spTree>
    <p:extLst>
      <p:ext uri="{BB962C8B-B14F-4D97-AF65-F5344CB8AC3E}">
        <p14:creationId xmlns:p14="http://schemas.microsoft.com/office/powerpoint/2010/main" val="32296657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963230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573432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7443507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363906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322957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1678400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692618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4687915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073519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173623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4078199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1941186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659386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1028468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937160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4882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9047434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669161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5826853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LC-03-Controversy-114</a:t>
            </a:r>
          </a:p>
          <a:p>
            <a:r>
              <a:rPr lang="en-US" dirty="0">
                <a:latin typeface="Times New Roman" charset="0"/>
                <a:ea typeface="ＭＳ Ｐゴシック" charset="0"/>
                <a:cs typeface="ＭＳ Ｐゴシック" charset="0"/>
              </a:rPr>
              <a:t>LC-04-Instruction-152</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27175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a:t>NS-05-Acts20-28—slide 153</a:t>
            </a:r>
            <a:endParaRPr lang="en-US" dirty="0"/>
          </a:p>
        </p:txBody>
      </p:sp>
    </p:spTree>
    <p:extLst>
      <p:ext uri="{BB962C8B-B14F-4D97-AF65-F5344CB8AC3E}">
        <p14:creationId xmlns:p14="http://schemas.microsoft.com/office/powerpoint/2010/main" val="24002170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832534-54F0-2A4C-A746-E554725D48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________</a:t>
            </a:r>
          </a:p>
          <a:p>
            <a:pPr eaLnBrk="1" hangingPunct="1">
              <a:defRPr/>
            </a:pPr>
            <a:r>
              <a:rPr lang="en-US" dirty="0">
                <a:cs typeface="+mn-cs"/>
              </a:rPr>
              <a:t>LC-03-Controversy-123</a:t>
            </a:r>
          </a:p>
          <a:p>
            <a:pPr eaLnBrk="1" hangingPunct="1">
              <a:defRPr/>
            </a:pPr>
            <a:r>
              <a:rPr lang="en-US" dirty="0">
                <a:cs typeface="+mn-cs"/>
              </a:rPr>
              <a:t>NB-07-Politics4Herodians-25</a:t>
            </a:r>
          </a:p>
          <a:p>
            <a:pPr eaLnBrk="1" hangingPunct="1">
              <a:defRPr/>
            </a:pPr>
            <a:endParaRPr lang="en-US" dirty="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t>
            </a:r>
            <a:r>
              <a:rPr lang="ar-SA" dirty="0"/>
              <a:t>اعمال</a:t>
            </a:r>
            <a:r>
              <a:rPr lang="en-US" dirty="0"/>
              <a:t>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a:p>
            <a:endParaRPr lang="en-US" dirty="0"/>
          </a:p>
          <a:p>
            <a:endParaRPr lang="en-US" dirty="0"/>
          </a:p>
        </p:txBody>
      </p:sp>
    </p:spTree>
    <p:extLst>
      <p:ext uri="{BB962C8B-B14F-4D97-AF65-F5344CB8AC3E}">
        <p14:creationId xmlns:p14="http://schemas.microsoft.com/office/powerpoint/2010/main" val="1916896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6:14</a:t>
            </a:r>
            <a:r>
              <a:rPr lang="en-US" dirty="0">
                <a:effectLst/>
                <a:latin typeface="Arial" panose="020B0604020202020204" pitchFamily="34" charset="0"/>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Others said, “He’s the prophet Elijah.” Still others said, “He’s a prophet like the other great prophets of the past.”</a:t>
            </a:r>
          </a:p>
          <a:p>
            <a:r>
              <a:rPr lang="en-US" dirty="0">
                <a:solidFill>
                  <a:srgbClr val="006699"/>
                </a:solidFill>
                <a:effectLst/>
                <a:latin typeface="Arial" panose="020B0604020202020204" pitchFamily="34" charset="0"/>
              </a:rPr>
              <a:t>Mark 6:16</a:t>
            </a:r>
            <a:r>
              <a:rPr lang="en-US" dirty="0">
                <a:effectLst/>
                <a:latin typeface="Arial" panose="020B0604020202020204" pitchFamily="34" charset="0"/>
              </a:rPr>
              <a:t>    When Herod heard about Jesus, he said, “John, the man I beheaded, has come back from the dead.”</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0671D5D7-22FA-DB49-A832-8B67EDBC9BC2}" type="slidenum">
              <a:rPr kumimoji="0" lang="en-US" sz="2400" b="0" i="0" u="none" strike="noStrike" kern="0" cap="none" spc="0" normalizeH="0" baseline="0" noProof="0" smtClean="0">
                <a:ln>
                  <a:noFill/>
                </a:ln>
                <a:solidFill>
                  <a:srgbClr val="8383AD"/>
                </a:solidFill>
                <a:effectLst/>
                <a:uLnTx/>
                <a:uFillTx/>
                <a:latin typeface="Arial"/>
                <a:cs typeface="Arial"/>
                <a:sym typeface="Arial"/>
              </a:rPr>
              <a:pPr marL="0" marR="0" lvl="0" indent="0" algn="l" defTabSz="914400" rtl="0" eaLnBrk="1" fontAlgn="auto" latinLnBrk="0" hangingPunct="0">
                <a:lnSpc>
                  <a:spcPct val="100000"/>
                </a:lnSpc>
                <a:spcBef>
                  <a:spcPts val="0"/>
                </a:spcBef>
                <a:spcAft>
                  <a:spcPts val="0"/>
                </a:spcAft>
                <a:buClrTx/>
                <a:buSzTx/>
                <a:buFontTx/>
                <a:buNone/>
                <a:tabLst/>
                <a:defRPr/>
              </a:pPr>
              <a:t>129</a:t>
            </a:fld>
            <a:endParaRPr kumimoji="0" lang="en-US" sz="2400" b="0" i="0" u="none" strike="noStrike" kern="0" cap="none" spc="0" normalizeH="0" baseline="0" noProof="0">
              <a:ln>
                <a:noFill/>
              </a:ln>
              <a:solidFill>
                <a:srgbClr val="8383AD"/>
              </a:solidFill>
              <a:effectLst/>
              <a:uLnTx/>
              <a:uFillTx/>
              <a:latin typeface="Arial"/>
              <a:cs typeface="Arial"/>
              <a:sym typeface="Arial"/>
            </a:endParaRPr>
          </a:p>
        </p:txBody>
      </p:sp>
    </p:spTree>
    <p:extLst>
      <p:ext uri="{BB962C8B-B14F-4D97-AF65-F5344CB8AC3E}">
        <p14:creationId xmlns:p14="http://schemas.microsoft.com/office/powerpoint/2010/main" val="30190335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Herodias used to be Herod Philip's wife, but his brother Herod Antipas took her from him, evidently with her consent. She was not pleased with John the Baptist.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1522064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John continued to speak out against Antipas for this immorality.  "</a:t>
            </a:r>
            <a:r>
              <a:rPr lang="en-US" dirty="0">
                <a:effectLst/>
                <a:latin typeface="Arial" panose="020B0604020202020204" pitchFamily="34" charset="0"/>
              </a:rPr>
              <a:t>So Herodias bore a grudge against John and wanted to kill him. But without Herod’s approval she was powerless" (Mark 6:19 NLT).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6400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604560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585258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942089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47"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6508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19104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443375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744563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416122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227503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95371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837712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96658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796937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631853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391855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1140394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0507219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369104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038885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12776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5925137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213193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280820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675984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341" tIns="45671" rIns="91341" bIns="45671"/>
          <a:lstStyle>
            <a:lvl1pPr marL="0" indent="0" algn="ctr">
              <a:buNone/>
              <a:defRPr b="1" i="0">
                <a:latin typeface="Arial" panose="020B0604020202020204" pitchFamily="34" charset="0"/>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4EC6B50F-68C0-3049-AF93-76CAC0B0C129}" type="slidenum">
              <a:rPr lang="en-US" smtClean="0"/>
              <a:pPr>
                <a:defRPr/>
              </a:pPr>
              <a:t>‹#›</a:t>
            </a:fld>
            <a:endParaRPr lang="en-US" dirty="0"/>
          </a:p>
        </p:txBody>
      </p:sp>
    </p:spTree>
    <p:extLst>
      <p:ext uri="{BB962C8B-B14F-4D97-AF65-F5344CB8AC3E}">
        <p14:creationId xmlns:p14="http://schemas.microsoft.com/office/powerpoint/2010/main" val="40620543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A6589CFE-729B-1543-9345-B142A0A1E47C}" type="slidenum">
              <a:rPr lang="en-US" smtClean="0"/>
              <a:pPr>
                <a:defRPr/>
              </a:pPr>
              <a:t>‹#›</a:t>
            </a:fld>
            <a:endParaRPr lang="en-US" dirty="0"/>
          </a:p>
        </p:txBody>
      </p:sp>
    </p:spTree>
    <p:extLst>
      <p:ext uri="{BB962C8B-B14F-4D97-AF65-F5344CB8AC3E}">
        <p14:creationId xmlns:p14="http://schemas.microsoft.com/office/powerpoint/2010/main" val="29333951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341" tIns="45671" rIns="91341" bIns="45671"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75424E33-440A-964E-8323-3D6F23069A07}" type="slidenum">
              <a:rPr lang="en-US" smtClean="0"/>
              <a:pPr>
                <a:defRPr/>
              </a:pPr>
              <a:t>‹#›</a:t>
            </a:fld>
            <a:endParaRPr lang="en-US" dirty="0"/>
          </a:p>
        </p:txBody>
      </p:sp>
    </p:spTree>
    <p:extLst>
      <p:ext uri="{BB962C8B-B14F-4D97-AF65-F5344CB8AC3E}">
        <p14:creationId xmlns:p14="http://schemas.microsoft.com/office/powerpoint/2010/main" val="15679901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lIns="91341" tIns="45671" rIns="91341" bIns="45671"/>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a:prstGeom prst="rect">
            <a:avLst/>
          </a:prstGeom>
        </p:spPr>
        <p:txBody>
          <a:bodyPr lIns="91341" tIns="45671" rIns="91341" bIns="45671"/>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9EF4B7B2-8BDF-6E4B-8C33-31930004AE85}" type="slidenum">
              <a:rPr lang="en-US" smtClean="0"/>
              <a:pPr>
                <a:defRPr/>
              </a:pPr>
              <a:t>‹#›</a:t>
            </a:fld>
            <a:endParaRPr lang="en-US" dirty="0"/>
          </a:p>
        </p:txBody>
      </p:sp>
    </p:spTree>
    <p:extLst>
      <p:ext uri="{BB962C8B-B14F-4D97-AF65-F5344CB8AC3E}">
        <p14:creationId xmlns:p14="http://schemas.microsoft.com/office/powerpoint/2010/main" val="17627406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341" tIns="45671" rIns="91341" bIns="45671"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41" tIns="45671" rIns="91341" bIns="45671"/>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lIns="91341" tIns="45671" rIns="91341" bIns="45671"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lIns="91341" tIns="45671" rIns="91341" bIns="45671"/>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D84C44D7-D719-2641-A810-8A2C62940C06}" type="slidenum">
              <a:rPr lang="en-US" smtClean="0"/>
              <a:pPr>
                <a:defRPr/>
              </a:pPr>
              <a:t>‹#›</a:t>
            </a:fld>
            <a:endParaRPr lang="en-US" dirty="0"/>
          </a:p>
        </p:txBody>
      </p:sp>
    </p:spTree>
    <p:extLst>
      <p:ext uri="{BB962C8B-B14F-4D97-AF65-F5344CB8AC3E}">
        <p14:creationId xmlns:p14="http://schemas.microsoft.com/office/powerpoint/2010/main" val="2303782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2B609030-5E2A-3A4D-90BA-BF6F22E0D01C}" type="slidenum">
              <a:rPr lang="en-US" smtClean="0"/>
              <a:pPr>
                <a:defRPr/>
              </a:pPr>
              <a:t>‹#›</a:t>
            </a:fld>
            <a:endParaRPr lang="en-US" dirty="0"/>
          </a:p>
        </p:txBody>
      </p:sp>
    </p:spTree>
    <p:extLst>
      <p:ext uri="{BB962C8B-B14F-4D97-AF65-F5344CB8AC3E}">
        <p14:creationId xmlns:p14="http://schemas.microsoft.com/office/powerpoint/2010/main" val="27806272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40C20298-9B0D-1D43-9E59-BFAEC039579E}" type="slidenum">
              <a:rPr lang="en-US" smtClean="0"/>
              <a:pPr>
                <a:defRPr/>
              </a:pPr>
              <a:t>‹#›</a:t>
            </a:fld>
            <a:endParaRPr lang="en-US" dirty="0"/>
          </a:p>
        </p:txBody>
      </p:sp>
    </p:spTree>
    <p:extLst>
      <p:ext uri="{BB962C8B-B14F-4D97-AF65-F5344CB8AC3E}">
        <p14:creationId xmlns:p14="http://schemas.microsoft.com/office/powerpoint/2010/main" val="1651366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4439939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lIns="91341" tIns="45671" rIns="91341" bIns="45671"/>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lIns="91341" tIns="45671" rIns="91341" bIns="45671"/>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650C5273-96FD-EC48-86BE-63D8199A0FC9}" type="slidenum">
              <a:rPr lang="en-US" smtClean="0"/>
              <a:pPr>
                <a:defRPr/>
              </a:pPr>
              <a:t>‹#›</a:t>
            </a:fld>
            <a:endParaRPr lang="en-US" dirty="0"/>
          </a:p>
        </p:txBody>
      </p:sp>
    </p:spTree>
    <p:extLst>
      <p:ext uri="{BB962C8B-B14F-4D97-AF65-F5344CB8AC3E}">
        <p14:creationId xmlns:p14="http://schemas.microsoft.com/office/powerpoint/2010/main" val="33220538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41" tIns="45671" rIns="91341" bIns="45671"/>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341" tIns="45671" rIns="91341" bIns="45671"/>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3FCDA253-8D3A-FB42-A305-937DF04BB02E}" type="slidenum">
              <a:rPr lang="en-US" smtClean="0"/>
              <a:pPr>
                <a:defRPr/>
              </a:pPr>
              <a:t>‹#›</a:t>
            </a:fld>
            <a:endParaRPr lang="en-US" dirty="0"/>
          </a:p>
        </p:txBody>
      </p:sp>
    </p:spTree>
    <p:extLst>
      <p:ext uri="{BB962C8B-B14F-4D97-AF65-F5344CB8AC3E}">
        <p14:creationId xmlns:p14="http://schemas.microsoft.com/office/powerpoint/2010/main" val="16979494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192992" y="44624"/>
            <a:ext cx="915513" cy="504056"/>
          </a:xfrm>
          <a:prstGeom prst="rect">
            <a:avLst/>
          </a:prstGeom>
        </p:spPr>
        <p:txBody>
          <a:bodyPr vert="eaVert" lIns="91341" tIns="45671" rIns="91341" bIns="45671"/>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B295FC43-C1F3-FD42-9AB5-B893A462F62B}" type="slidenum">
              <a:rPr lang="en-US" smtClean="0"/>
              <a:pPr>
                <a:defRPr/>
              </a:pPr>
              <a:t>‹#›</a:t>
            </a:fld>
            <a:endParaRPr lang="en-US" dirty="0"/>
          </a:p>
        </p:txBody>
      </p:sp>
    </p:spTree>
    <p:extLst>
      <p:ext uri="{BB962C8B-B14F-4D97-AF65-F5344CB8AC3E}">
        <p14:creationId xmlns:p14="http://schemas.microsoft.com/office/powerpoint/2010/main" val="24739882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lIns="91341" tIns="45671" rIns="91341" bIns="45671"/>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latin typeface="Arial" panose="020B0604020202020204" pitchFamily="34" charset="0"/>
              </a:defRPr>
            </a:lvl1pPr>
          </a:lstStyle>
          <a:p>
            <a:pPr>
              <a:defRPr/>
            </a:pPr>
            <a:fld id="{523F3CA3-8F88-1E46-B267-554708132073}" type="slidenum">
              <a:rPr lang="en-US" smtClean="0"/>
              <a:pPr>
                <a:defRPr/>
              </a:pPr>
              <a:t>‹#›</a:t>
            </a:fld>
            <a:endParaRPr lang="en-US" dirty="0"/>
          </a:p>
        </p:txBody>
      </p:sp>
    </p:spTree>
    <p:extLst>
      <p:ext uri="{BB962C8B-B14F-4D97-AF65-F5344CB8AC3E}">
        <p14:creationId xmlns:p14="http://schemas.microsoft.com/office/powerpoint/2010/main" val="27906636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78630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333079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32255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74530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07083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43585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905462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92696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75884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34196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508575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0553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54762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44837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330667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834881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i="0">
                <a:latin typeface="Arial" panose="020B0604020202020204" pitchFamily="34" charset="0"/>
              </a:defRPr>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1212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438604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901659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203688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27562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538040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14296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895203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86539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0712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91527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8430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391814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45804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42219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47265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14998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773852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92489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75751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99161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8291842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4256843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740692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12327420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13012784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36852399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20566049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5733114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28993640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18716976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6793320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13710904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00A-33BF-4B43-BC28-40D2F49D6A32}"/>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DE8985D-51AD-D849-B907-377245C17170}"/>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F68BFE5B-53C4-6C42-9B27-14D85A36A5D1}"/>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213D6AB1-DD63-3044-81BE-B114A4EE36A9}"/>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EFFF9608-D9D8-7143-B24D-CF695FC87CBC}"/>
              </a:ext>
            </a:extLst>
          </p:cNvPr>
          <p:cNvSpPr>
            <a:spLocks noGrp="1"/>
          </p:cNvSpPr>
          <p:nvPr>
            <p:ph type="sldNum" idx="12"/>
          </p:nvPr>
        </p:nvSpPr>
        <p:spPr/>
        <p:txBody>
          <a:bodyPr/>
          <a:lstStyle>
            <a:lvl1pPr>
              <a:defRPr b="1" i="0">
                <a:latin typeface="Arial" panose="020B0604020202020204" pitchFamily="34" charset="0"/>
              </a:defRPr>
            </a:lvl1pPr>
          </a:lstStyle>
          <a:p>
            <a:fld id="{5011BC77-B21E-314D-9681-9856749C3849}" type="slidenum">
              <a:rPr lang="en-US" altLang="en-US" smtClean="0"/>
              <a:pPr/>
              <a:t>‹#›</a:t>
            </a:fld>
            <a:endParaRPr lang="en-US" altLang="en-US" dirty="0"/>
          </a:p>
        </p:txBody>
      </p:sp>
    </p:spTree>
    <p:extLst>
      <p:ext uri="{BB962C8B-B14F-4D97-AF65-F5344CB8AC3E}">
        <p14:creationId xmlns:p14="http://schemas.microsoft.com/office/powerpoint/2010/main" val="2367184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300550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041D-B3BC-EC4E-9DF7-AC90113F1EE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CD8CE6A-EF23-CF43-95A8-0AF1C20AF3C4}"/>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670864F-037A-7448-B457-93D85B4470A7}"/>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E59D9405-A4D9-A04A-93B3-F038CEE9D50C}"/>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6B5C94B-FB63-C04C-A9E2-D3F87E2AA1EA}"/>
              </a:ext>
            </a:extLst>
          </p:cNvPr>
          <p:cNvSpPr>
            <a:spLocks noGrp="1"/>
          </p:cNvSpPr>
          <p:nvPr>
            <p:ph type="sldNum" idx="12"/>
          </p:nvPr>
        </p:nvSpPr>
        <p:spPr/>
        <p:txBody>
          <a:bodyPr/>
          <a:lstStyle>
            <a:lvl1pPr>
              <a:defRPr b="1" i="0">
                <a:latin typeface="Arial" panose="020B0604020202020204" pitchFamily="34" charset="0"/>
              </a:defRPr>
            </a:lvl1pPr>
          </a:lstStyle>
          <a:p>
            <a:fld id="{FDA9CDC1-1B44-C049-ACEB-10F0C6DA694E}" type="slidenum">
              <a:rPr lang="en-US" altLang="en-US" smtClean="0"/>
              <a:pPr/>
              <a:t>‹#›</a:t>
            </a:fld>
            <a:endParaRPr lang="en-US" altLang="en-US" dirty="0"/>
          </a:p>
        </p:txBody>
      </p:sp>
    </p:spTree>
    <p:extLst>
      <p:ext uri="{BB962C8B-B14F-4D97-AF65-F5344CB8AC3E}">
        <p14:creationId xmlns:p14="http://schemas.microsoft.com/office/powerpoint/2010/main" val="13685744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0D0E-A4DF-E84E-AD99-8F917A1C087B}"/>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54A764D-7E72-7A47-A5C3-4D3642DAE0D5}"/>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Click to edit Master text styles</a:t>
            </a:r>
          </a:p>
        </p:txBody>
      </p:sp>
      <p:sp>
        <p:nvSpPr>
          <p:cNvPr id="4" name="Date Placeholder 3">
            <a:extLst>
              <a:ext uri="{FF2B5EF4-FFF2-40B4-BE49-F238E27FC236}">
                <a16:creationId xmlns:a16="http://schemas.microsoft.com/office/drawing/2014/main" id="{29531B30-5186-6A45-A054-CE93AC564453}"/>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6E16775F-337B-6841-9137-A2EFC39B08A0}"/>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472B7C3A-9645-8645-A83C-423C2E3E6724}"/>
              </a:ext>
            </a:extLst>
          </p:cNvPr>
          <p:cNvSpPr>
            <a:spLocks noGrp="1"/>
          </p:cNvSpPr>
          <p:nvPr>
            <p:ph type="sldNum" idx="12"/>
          </p:nvPr>
        </p:nvSpPr>
        <p:spPr/>
        <p:txBody>
          <a:bodyPr/>
          <a:lstStyle>
            <a:lvl1pPr>
              <a:defRPr b="1" i="0">
                <a:latin typeface="Arial" panose="020B0604020202020204" pitchFamily="34" charset="0"/>
              </a:defRPr>
            </a:lvl1pPr>
          </a:lstStyle>
          <a:p>
            <a:fld id="{E86435D9-7452-244E-BCA6-E22DA2CE6A8B}" type="slidenum">
              <a:rPr lang="en-US" altLang="en-US" smtClean="0"/>
              <a:pPr/>
              <a:t>‹#›</a:t>
            </a:fld>
            <a:endParaRPr lang="en-US" altLang="en-US" dirty="0"/>
          </a:p>
        </p:txBody>
      </p:sp>
    </p:spTree>
    <p:extLst>
      <p:ext uri="{BB962C8B-B14F-4D97-AF65-F5344CB8AC3E}">
        <p14:creationId xmlns:p14="http://schemas.microsoft.com/office/powerpoint/2010/main" val="35611922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799E-DE16-494C-9A5C-F96C894C60F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E48E9E7-AC70-E14D-9152-DB7F2FBDEC1B}"/>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9171140-C0A1-9544-BF73-F4B1A6C73D02}"/>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B57B2E4-7999-B149-A85D-37027E3BA800}"/>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38F5AFC8-9767-9C40-A86B-C90B0289CB5F}"/>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4076B86D-B1AF-FE43-924D-C98C82F76B5B}"/>
              </a:ext>
            </a:extLst>
          </p:cNvPr>
          <p:cNvSpPr>
            <a:spLocks noGrp="1"/>
          </p:cNvSpPr>
          <p:nvPr>
            <p:ph type="sldNum" idx="12"/>
          </p:nvPr>
        </p:nvSpPr>
        <p:spPr/>
        <p:txBody>
          <a:bodyPr/>
          <a:lstStyle>
            <a:lvl1pPr>
              <a:defRPr b="1" i="0">
                <a:latin typeface="Arial" panose="020B0604020202020204" pitchFamily="34" charset="0"/>
              </a:defRPr>
            </a:lvl1pPr>
          </a:lstStyle>
          <a:p>
            <a:fld id="{F70425DC-4C2A-984C-9EFA-88CF18CA01C0}" type="slidenum">
              <a:rPr lang="en-US" altLang="en-US" smtClean="0"/>
              <a:pPr/>
              <a:t>‹#›</a:t>
            </a:fld>
            <a:endParaRPr lang="en-US" altLang="en-US" dirty="0"/>
          </a:p>
        </p:txBody>
      </p:sp>
    </p:spTree>
    <p:extLst>
      <p:ext uri="{BB962C8B-B14F-4D97-AF65-F5344CB8AC3E}">
        <p14:creationId xmlns:p14="http://schemas.microsoft.com/office/powerpoint/2010/main" val="42808856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415-2654-D34C-AC5E-0A95A81A4C40}"/>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62EA7D2-6869-9944-85F9-FEECB1DC48C5}"/>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DD250A7-3CC2-734F-9BF7-B5C54DCD6710}"/>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BFF49E7-0A43-1D4C-AF00-6794B909A709}"/>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B27E598-0BE6-1948-A59C-D7C8DE8F00C3}"/>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3CDB18B-AFF5-1441-B794-4A041DBB73CF}"/>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F76920F0-AE30-174D-AC94-DDE48273085D}"/>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409FA0C8-3438-374C-A5B4-15E2C9202CE9}"/>
              </a:ext>
            </a:extLst>
          </p:cNvPr>
          <p:cNvSpPr>
            <a:spLocks noGrp="1"/>
          </p:cNvSpPr>
          <p:nvPr>
            <p:ph type="sldNum" idx="12"/>
          </p:nvPr>
        </p:nvSpPr>
        <p:spPr/>
        <p:txBody>
          <a:bodyPr/>
          <a:lstStyle>
            <a:lvl1pPr>
              <a:defRPr b="1" i="0">
                <a:latin typeface="Arial" panose="020B0604020202020204" pitchFamily="34" charset="0"/>
              </a:defRPr>
            </a:lvl1pPr>
          </a:lstStyle>
          <a:p>
            <a:fld id="{20A3BEB7-B9E3-A14D-96A2-5B6B2778457E}" type="slidenum">
              <a:rPr lang="en-US" altLang="en-US" smtClean="0"/>
              <a:pPr/>
              <a:t>‹#›</a:t>
            </a:fld>
            <a:endParaRPr lang="en-US" altLang="en-US" dirty="0"/>
          </a:p>
        </p:txBody>
      </p:sp>
    </p:spTree>
    <p:extLst>
      <p:ext uri="{BB962C8B-B14F-4D97-AF65-F5344CB8AC3E}">
        <p14:creationId xmlns:p14="http://schemas.microsoft.com/office/powerpoint/2010/main" val="33271598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2B3A-E69E-F64F-AC59-F298451B440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7BAB5B8-00FA-0543-99D3-F5B1D521F304}"/>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FE73346C-8BB6-104A-8F0E-4A32C6E1B246}"/>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B46E3F9B-80B3-DD40-A691-53A0CC60C425}"/>
              </a:ext>
            </a:extLst>
          </p:cNvPr>
          <p:cNvSpPr>
            <a:spLocks noGrp="1"/>
          </p:cNvSpPr>
          <p:nvPr>
            <p:ph type="sldNum" idx="12"/>
          </p:nvPr>
        </p:nvSpPr>
        <p:spPr/>
        <p:txBody>
          <a:bodyPr/>
          <a:lstStyle>
            <a:lvl1pPr>
              <a:defRPr b="1" i="0">
                <a:latin typeface="Arial" panose="020B0604020202020204" pitchFamily="34" charset="0"/>
              </a:defRPr>
            </a:lvl1pPr>
          </a:lstStyle>
          <a:p>
            <a:fld id="{97D3C548-A39E-6F4A-8556-68C462AD1B3B}" type="slidenum">
              <a:rPr lang="en-US" altLang="en-US" smtClean="0"/>
              <a:pPr/>
              <a:t>‹#›</a:t>
            </a:fld>
            <a:endParaRPr lang="en-US" altLang="en-US" dirty="0"/>
          </a:p>
        </p:txBody>
      </p:sp>
    </p:spTree>
    <p:extLst>
      <p:ext uri="{BB962C8B-B14F-4D97-AF65-F5344CB8AC3E}">
        <p14:creationId xmlns:p14="http://schemas.microsoft.com/office/powerpoint/2010/main" val="71509140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57B61-D1E2-4046-95AE-48F9073B2838}"/>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28EAF249-DF5D-124A-AD51-1452146E5831}"/>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CBA24036-C6EC-B848-AA44-CB8E4A685380}"/>
              </a:ext>
            </a:extLst>
          </p:cNvPr>
          <p:cNvSpPr>
            <a:spLocks noGrp="1"/>
          </p:cNvSpPr>
          <p:nvPr>
            <p:ph type="sldNum" idx="12"/>
          </p:nvPr>
        </p:nvSpPr>
        <p:spPr/>
        <p:txBody>
          <a:bodyPr/>
          <a:lstStyle>
            <a:lvl1pPr>
              <a:defRPr b="1" i="0">
                <a:latin typeface="Arial" panose="020B0604020202020204" pitchFamily="34" charset="0"/>
              </a:defRPr>
            </a:lvl1pPr>
          </a:lstStyle>
          <a:p>
            <a:fld id="{7B77E892-6212-284E-BDD2-0E750AB7A7BD}" type="slidenum">
              <a:rPr lang="en-US" altLang="en-US" smtClean="0"/>
              <a:pPr/>
              <a:t>‹#›</a:t>
            </a:fld>
            <a:endParaRPr lang="en-US" altLang="en-US" dirty="0"/>
          </a:p>
        </p:txBody>
      </p:sp>
    </p:spTree>
    <p:extLst>
      <p:ext uri="{BB962C8B-B14F-4D97-AF65-F5344CB8AC3E}">
        <p14:creationId xmlns:p14="http://schemas.microsoft.com/office/powerpoint/2010/main" val="4360231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2AA8-94B0-1447-8FBF-7F20A341E2D2}"/>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E1419A4-22EE-0C4B-A34D-0ACF932E1E99}"/>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51B3C90-918D-954C-B873-2B17A1507AA1}"/>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3EF8D251-642C-094A-886C-172B3548AA00}"/>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B4CD91D3-A40C-824C-9F95-982643F534B1}"/>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E91864C3-ECEC-4041-AE08-2CFAD5211F85}"/>
              </a:ext>
            </a:extLst>
          </p:cNvPr>
          <p:cNvSpPr>
            <a:spLocks noGrp="1"/>
          </p:cNvSpPr>
          <p:nvPr>
            <p:ph type="sldNum" idx="12"/>
          </p:nvPr>
        </p:nvSpPr>
        <p:spPr/>
        <p:txBody>
          <a:bodyPr/>
          <a:lstStyle>
            <a:lvl1pPr>
              <a:defRPr b="1" i="0">
                <a:latin typeface="Arial" panose="020B0604020202020204" pitchFamily="34" charset="0"/>
              </a:defRPr>
            </a:lvl1pPr>
          </a:lstStyle>
          <a:p>
            <a:fld id="{EDD3D3F2-5566-C345-BA94-F3B8F9EB3465}" type="slidenum">
              <a:rPr lang="en-US" altLang="en-US" smtClean="0"/>
              <a:pPr/>
              <a:t>‹#›</a:t>
            </a:fld>
            <a:endParaRPr lang="en-US" altLang="en-US" dirty="0"/>
          </a:p>
        </p:txBody>
      </p:sp>
    </p:spTree>
    <p:extLst>
      <p:ext uri="{BB962C8B-B14F-4D97-AF65-F5344CB8AC3E}">
        <p14:creationId xmlns:p14="http://schemas.microsoft.com/office/powerpoint/2010/main" val="11800042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721D-19B3-2845-8BC9-3B3B904646D9}"/>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8E7530FC-CB99-E647-A2CC-A306DD08D06F}"/>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4CE7FDFA-B849-2A44-9492-A4CD74094AFD}"/>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460F2E80-DE05-3146-8266-89F69CF7E7D4}"/>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BAC45F23-00C6-E64F-AC9A-1CD0E4A64B06}"/>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7F23AB86-37FD-DC48-A95C-C3675CD52598}"/>
              </a:ext>
            </a:extLst>
          </p:cNvPr>
          <p:cNvSpPr>
            <a:spLocks noGrp="1"/>
          </p:cNvSpPr>
          <p:nvPr>
            <p:ph type="sldNum" idx="12"/>
          </p:nvPr>
        </p:nvSpPr>
        <p:spPr/>
        <p:txBody>
          <a:bodyPr/>
          <a:lstStyle>
            <a:lvl1pPr>
              <a:defRPr b="1" i="0">
                <a:latin typeface="Arial" panose="020B0604020202020204" pitchFamily="34" charset="0"/>
              </a:defRPr>
            </a:lvl1pPr>
          </a:lstStyle>
          <a:p>
            <a:fld id="{B8CDED3C-5DEC-BC4B-96F2-22074399FDF9}" type="slidenum">
              <a:rPr lang="en-US" altLang="en-US" smtClean="0"/>
              <a:pPr/>
              <a:t>‹#›</a:t>
            </a:fld>
            <a:endParaRPr lang="en-US" altLang="en-US" dirty="0"/>
          </a:p>
        </p:txBody>
      </p:sp>
    </p:spTree>
    <p:extLst>
      <p:ext uri="{BB962C8B-B14F-4D97-AF65-F5344CB8AC3E}">
        <p14:creationId xmlns:p14="http://schemas.microsoft.com/office/powerpoint/2010/main" val="24420432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B608-4364-4C4E-A1E9-666C4938D350}"/>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6E8C34-95ED-D348-9D1E-AFCBDBFA8CA6}"/>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5EF57C-E56E-0C4B-8CBD-912CC0294C05}"/>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9FCE7380-89D0-834F-A907-10A570725AB8}"/>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D28724BC-A861-FC40-960D-FED1DE16FD9D}"/>
              </a:ext>
            </a:extLst>
          </p:cNvPr>
          <p:cNvSpPr>
            <a:spLocks noGrp="1"/>
          </p:cNvSpPr>
          <p:nvPr>
            <p:ph type="sldNum" idx="12"/>
          </p:nvPr>
        </p:nvSpPr>
        <p:spPr/>
        <p:txBody>
          <a:bodyPr/>
          <a:lstStyle>
            <a:lvl1pPr>
              <a:defRPr b="1" i="0">
                <a:latin typeface="Arial" panose="020B0604020202020204" pitchFamily="34" charset="0"/>
              </a:defRPr>
            </a:lvl1pPr>
          </a:lstStyle>
          <a:p>
            <a:fld id="{83348957-B61E-FC47-B0F5-2EC9B036ABD2}" type="slidenum">
              <a:rPr lang="en-US" altLang="en-US" smtClean="0"/>
              <a:pPr/>
              <a:t>‹#›</a:t>
            </a:fld>
            <a:endParaRPr lang="en-US" altLang="en-US" dirty="0"/>
          </a:p>
        </p:txBody>
      </p:sp>
    </p:spTree>
    <p:extLst>
      <p:ext uri="{BB962C8B-B14F-4D97-AF65-F5344CB8AC3E}">
        <p14:creationId xmlns:p14="http://schemas.microsoft.com/office/powerpoint/2010/main" val="17758154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911B9-3655-4443-90C9-8365E0B8381E}"/>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3FA6323-E6E6-8C48-8C31-0EDB84BC6795}"/>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56A09E-29CB-2144-9D6A-71483D936B4D}"/>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BD00140-DD61-724D-843E-C051D6575051}"/>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89FAF622-B61F-E24F-84EC-DAF1E53BDD6B}"/>
              </a:ext>
            </a:extLst>
          </p:cNvPr>
          <p:cNvSpPr>
            <a:spLocks noGrp="1"/>
          </p:cNvSpPr>
          <p:nvPr>
            <p:ph type="sldNum" idx="12"/>
          </p:nvPr>
        </p:nvSpPr>
        <p:spPr/>
        <p:txBody>
          <a:bodyPr/>
          <a:lstStyle>
            <a:lvl1pPr>
              <a:defRPr b="1" i="0">
                <a:latin typeface="Arial" panose="020B0604020202020204" pitchFamily="34" charset="0"/>
              </a:defRPr>
            </a:lvl1pPr>
          </a:lstStyle>
          <a:p>
            <a:fld id="{1281B9C6-C936-7A4D-9BF7-45E58CB97F8D}" type="slidenum">
              <a:rPr lang="en-US" altLang="en-US" smtClean="0"/>
              <a:pPr/>
              <a:t>‹#›</a:t>
            </a:fld>
            <a:endParaRPr lang="en-US" altLang="en-US" dirty="0"/>
          </a:p>
        </p:txBody>
      </p:sp>
    </p:spTree>
    <p:extLst>
      <p:ext uri="{BB962C8B-B14F-4D97-AF65-F5344CB8AC3E}">
        <p14:creationId xmlns:p14="http://schemas.microsoft.com/office/powerpoint/2010/main" val="2266309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39518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205827"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006645-742E-F847-8213-5135F0DB6AA2}" type="slidenum">
              <a:rPr lang="en-US" smtClean="0"/>
              <a:pPr>
                <a:defRPr/>
              </a:pPr>
              <a:t>‹#›</a:t>
            </a:fld>
            <a:endParaRPr lang="en-US" dirty="0"/>
          </a:p>
        </p:txBody>
      </p:sp>
    </p:spTree>
    <p:extLst>
      <p:ext uri="{BB962C8B-B14F-4D97-AF65-F5344CB8AC3E}">
        <p14:creationId xmlns:p14="http://schemas.microsoft.com/office/powerpoint/2010/main" val="2788703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5312D9-3E6B-D14D-B2CF-29792DE5A26C}" type="slidenum">
              <a:rPr lang="en-US" smtClean="0"/>
              <a:pPr>
                <a:defRPr/>
              </a:pPr>
              <a:t>‹#›</a:t>
            </a:fld>
            <a:endParaRPr lang="en-US" dirty="0"/>
          </a:p>
        </p:txBody>
      </p:sp>
    </p:spTree>
    <p:extLst>
      <p:ext uri="{BB962C8B-B14F-4D97-AF65-F5344CB8AC3E}">
        <p14:creationId xmlns:p14="http://schemas.microsoft.com/office/powerpoint/2010/main" val="34647839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FD939D-AE3C-9348-BB7C-12B616F7306E}" type="slidenum">
              <a:rPr lang="en-US" smtClean="0"/>
              <a:pPr>
                <a:defRPr/>
              </a:pPr>
              <a:t>‹#›</a:t>
            </a:fld>
            <a:endParaRPr lang="en-US" dirty="0"/>
          </a:p>
        </p:txBody>
      </p:sp>
    </p:spTree>
    <p:extLst>
      <p:ext uri="{BB962C8B-B14F-4D97-AF65-F5344CB8AC3E}">
        <p14:creationId xmlns:p14="http://schemas.microsoft.com/office/powerpoint/2010/main" val="21142081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C73C29-3EF2-8846-AA98-FBDBFC86DEC3}" type="slidenum">
              <a:rPr lang="en-US" smtClean="0"/>
              <a:pPr>
                <a:defRPr/>
              </a:pPr>
              <a:t>‹#›</a:t>
            </a:fld>
            <a:endParaRPr lang="en-US" dirty="0"/>
          </a:p>
        </p:txBody>
      </p:sp>
    </p:spTree>
    <p:extLst>
      <p:ext uri="{BB962C8B-B14F-4D97-AF65-F5344CB8AC3E}">
        <p14:creationId xmlns:p14="http://schemas.microsoft.com/office/powerpoint/2010/main" val="25606685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C3DDC24-0E51-7949-AD77-02B378B12F06}" type="slidenum">
              <a:rPr lang="en-US" smtClean="0"/>
              <a:pPr>
                <a:defRPr/>
              </a:pPr>
              <a:t>‹#›</a:t>
            </a:fld>
            <a:endParaRPr lang="en-US" dirty="0"/>
          </a:p>
        </p:txBody>
      </p:sp>
    </p:spTree>
    <p:extLst>
      <p:ext uri="{BB962C8B-B14F-4D97-AF65-F5344CB8AC3E}">
        <p14:creationId xmlns:p14="http://schemas.microsoft.com/office/powerpoint/2010/main" val="27813875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D929C6-48B7-724E-B2FD-0C9DD15F7DAF}" type="slidenum">
              <a:rPr lang="en-US" smtClean="0"/>
              <a:pPr>
                <a:defRPr/>
              </a:pPr>
              <a:t>‹#›</a:t>
            </a:fld>
            <a:endParaRPr lang="en-US" dirty="0"/>
          </a:p>
        </p:txBody>
      </p:sp>
    </p:spTree>
    <p:extLst>
      <p:ext uri="{BB962C8B-B14F-4D97-AF65-F5344CB8AC3E}">
        <p14:creationId xmlns:p14="http://schemas.microsoft.com/office/powerpoint/2010/main" val="10191499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FB5B3A-7FC2-E544-9F6B-A267166C9B94}" type="slidenum">
              <a:rPr lang="en-US" smtClean="0"/>
              <a:pPr>
                <a:defRPr/>
              </a:pPr>
              <a:t>‹#›</a:t>
            </a:fld>
            <a:endParaRPr lang="en-US" dirty="0"/>
          </a:p>
        </p:txBody>
      </p:sp>
    </p:spTree>
    <p:extLst>
      <p:ext uri="{BB962C8B-B14F-4D97-AF65-F5344CB8AC3E}">
        <p14:creationId xmlns:p14="http://schemas.microsoft.com/office/powerpoint/2010/main" val="41934053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60A95C-1A06-1640-8E92-4F726476B48B}" type="slidenum">
              <a:rPr lang="en-US" smtClean="0"/>
              <a:pPr>
                <a:defRPr/>
              </a:pPr>
              <a:t>‹#›</a:t>
            </a:fld>
            <a:endParaRPr lang="en-US" dirty="0"/>
          </a:p>
        </p:txBody>
      </p:sp>
    </p:spTree>
    <p:extLst>
      <p:ext uri="{BB962C8B-B14F-4D97-AF65-F5344CB8AC3E}">
        <p14:creationId xmlns:p14="http://schemas.microsoft.com/office/powerpoint/2010/main" val="11671511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F6CC97-12ED-DF4E-8736-0E5872899EBF}" type="slidenum">
              <a:rPr lang="en-US" smtClean="0"/>
              <a:pPr>
                <a:defRPr/>
              </a:pPr>
              <a:t>‹#›</a:t>
            </a:fld>
            <a:endParaRPr lang="en-US" dirty="0"/>
          </a:p>
        </p:txBody>
      </p:sp>
    </p:spTree>
    <p:extLst>
      <p:ext uri="{BB962C8B-B14F-4D97-AF65-F5344CB8AC3E}">
        <p14:creationId xmlns:p14="http://schemas.microsoft.com/office/powerpoint/2010/main" val="13827329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21AD0A-1CC5-F145-A882-251D2B8F01B5}" type="slidenum">
              <a:rPr lang="en-US" smtClean="0"/>
              <a:pPr>
                <a:defRPr/>
              </a:pPr>
              <a:t>‹#›</a:t>
            </a:fld>
            <a:endParaRPr lang="en-US" dirty="0"/>
          </a:p>
        </p:txBody>
      </p:sp>
    </p:spTree>
    <p:extLst>
      <p:ext uri="{BB962C8B-B14F-4D97-AF65-F5344CB8AC3E}">
        <p14:creationId xmlns:p14="http://schemas.microsoft.com/office/powerpoint/2010/main" val="645680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9812928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742794-3302-7540-86F8-68684EDE2D09}" type="slidenum">
              <a:rPr lang="en-US" smtClean="0"/>
              <a:pPr>
                <a:defRPr/>
              </a:pPr>
              <a:t>‹#›</a:t>
            </a:fld>
            <a:endParaRPr lang="en-US" dirty="0"/>
          </a:p>
        </p:txBody>
      </p:sp>
    </p:spTree>
    <p:extLst>
      <p:ext uri="{BB962C8B-B14F-4D97-AF65-F5344CB8AC3E}">
        <p14:creationId xmlns:p14="http://schemas.microsoft.com/office/powerpoint/2010/main" val="41066411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26470333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5176486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b="1" i="0">
                <a:latin typeface="Arial" panose="020B0604020202020204" pitchFamily="34" charset="0"/>
              </a:defRPr>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40025800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5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39402479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30474270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39423303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29869892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36266288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b="1" i="0">
                <a:latin typeface="Arial" panose="020B0604020202020204" pitchFamily="34" charset="0"/>
              </a:defRPr>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dirty="0"/>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2047180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549161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39179258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32792162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4258787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31826688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1491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41618072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40449755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32819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1928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2795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1359230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22451683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393372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37240837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5983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1860174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6417990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24811062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8738423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3186255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915920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34"/>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sp>
        <p:nvSpPr>
          <p:cNvPr id="268327" name="Rectangle 39"/>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68328" name="Rectangle 40"/>
          <p:cNvSpPr>
            <a:spLocks noGrp="1" noChangeArrowheads="1"/>
          </p:cNvSpPr>
          <p:nvPr>
            <p:ph type="ctrTitle"/>
          </p:nvPr>
        </p:nvSpPr>
        <p:spPr>
          <a:xfrm>
            <a:off x="685800" y="1768496"/>
            <a:ext cx="7772400" cy="1736725"/>
          </a:xfrm>
        </p:spPr>
        <p:txBody>
          <a:bodyPr anchor="b" anchorCtr="1"/>
          <a:lstStyle>
            <a:lvl1pPr>
              <a:defRPr sz="5400" b="1" i="0">
                <a:latin typeface="Arial" panose="020B0604020202020204" pitchFamily="34" charset="0"/>
              </a:defRPr>
            </a:lvl1pPr>
          </a:lstStyle>
          <a:p>
            <a:pPr lvl="0"/>
            <a:r>
              <a:rPr lang="en-US" noProof="0"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D156B394-9877-6444-BA75-86C71F42652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907806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33786747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16445563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27172922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814050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33804950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26355455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9640592-126E-FA4F-BA19-B89996D9F2CE}" type="slidenum">
              <a:rPr lang="en-US"/>
              <a:pPr>
                <a:defRPr/>
              </a:pPr>
              <a:t>‹#›</a:t>
            </a:fld>
            <a:endParaRPr lang="en-US"/>
          </a:p>
        </p:txBody>
      </p:sp>
    </p:spTree>
    <p:extLst>
      <p:ext uri="{BB962C8B-B14F-4D97-AF65-F5344CB8AC3E}">
        <p14:creationId xmlns:p14="http://schemas.microsoft.com/office/powerpoint/2010/main" val="28923776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96423C-560D-844B-B815-F0D1010897E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071442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58157C-FFD4-C341-A2FE-EBB65B53382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71913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B4E168C-BBCE-9141-A608-085C3CCEA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17388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C2F31D-490B-F244-A600-377328572C69}"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0214355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5E762AF-978C-6D49-84D8-2E4A6C7C224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447382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C146142-07AC-6F42-AB89-462340595CA0}"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00492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B31AC69-6219-254A-9423-8B0C5E1CACA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09341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0F0D3E4-7CDF-9B47-B889-6DB27110AA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765607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1978E8E-77D9-8E46-85BC-C5B89CAA0D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71199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21DDE76-9789-8140-A3AF-CF80A3E6DD1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998097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EBDAB55-3304-5142-95BA-9795773461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57218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6B5680D-D9DD-5B41-83A4-9D98E9B137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912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48F63CA-4F08-4D4B-896E-B0ED7A6FC04A}"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977216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3C39B2E-B848-6D4E-A23D-7CA4AD3A0B3F}"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154213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A81C6E9-7DAB-6C4D-A293-422A2C833D6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192316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FD564723-1BC3-DC47-8B2F-139F05676B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078226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123B0A78-5719-DC46-90BB-F9D11DFE934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67179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AA5A79C-02BE-5144-8266-A468CE4ABA0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64723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F9D6EF6-36D3-074C-A447-BD98A00525F6}"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24901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3F9AFCD-3A91-B74A-A7D9-2E4FECE693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44172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27F95FC-CEFD-754E-A88C-F6020468736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4235497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1525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0668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42538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1013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i="0">
                <a:latin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0743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50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50178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b="1" i="0">
                <a:latin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66453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86566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718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5521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1648218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513262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b="1" i="0">
                <a:latin typeface="Arial" panose="020B0604020202020204" pitchFamily="34" charset="0"/>
              </a:defRPr>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1579993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5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2258918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107391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1313042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4019934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655914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b="1" i="0">
                <a:latin typeface="Arial" panose="020B0604020202020204" pitchFamily="34" charset="0"/>
              </a:defRPr>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dirty="0"/>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b="1" i="0">
                <a:latin typeface="Arial" panose="020B0604020202020204" pitchFamily="34" charset="0"/>
              </a:defRPr>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4147365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4103521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1854970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2620317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1214430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35750829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49098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70774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62856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1527697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3096396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546781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603232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537145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1/10/2025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01510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1/10/2025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581725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1/10/2025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295895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1/10/2025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2638639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1/10/2025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366670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1/10/2025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839036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1/10/2025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642826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1/10/2025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866644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1/10/2025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568902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1/10/2025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824009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1/10/2025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138279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42459224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37802419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262788405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299600326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25276499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835458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427068649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58166838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8932029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128968698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6993280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6826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10/01/2025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59192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59185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87409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99438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37546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01756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0502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49366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445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3067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5.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0.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2.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10/01/2025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03196807"/>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b="1" i="0">
          <a:solidFill>
            <a:schemeClr val="tx1"/>
          </a:solidFill>
          <a:latin typeface="Arial" panose="020B0604020202020204" pitchFamily="34" charset="0"/>
          <a:ea typeface="ＭＳ Ｐゴシック" charset="0"/>
          <a:cs typeface="Arial" panose="020B0604020202020204" pitchFamily="34" charset="0"/>
        </a:defRPr>
      </a:lvl1pPr>
      <a:lvl2pPr marL="741694" indent="-285274" algn="l" rtl="0" eaLnBrk="0" fontAlgn="base" hangingPunct="0">
        <a:spcBef>
          <a:spcPct val="20000"/>
        </a:spcBef>
        <a:spcAft>
          <a:spcPct val="0"/>
        </a:spcAft>
        <a:buSzPct val="75000"/>
        <a:buFont typeface="Wingdings" charset="0"/>
        <a:buChar char="v"/>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1066" indent="-228217" algn="l" rtl="0" eaLnBrk="0" fontAlgn="base" hangingPunct="0">
        <a:spcBef>
          <a:spcPct val="20000"/>
        </a:spcBef>
        <a:spcAft>
          <a:spcPct val="0"/>
        </a:spcAft>
        <a:buSzPct val="75000"/>
        <a:buFont typeface="Wingdings" charset="0"/>
        <a:buChar char="v"/>
        <a:defRPr sz="2400" b="1" i="0">
          <a:solidFill>
            <a:schemeClr val="tx1"/>
          </a:solidFill>
          <a:latin typeface="Arial" panose="020B0604020202020204" pitchFamily="34" charset="0"/>
          <a:ea typeface="ＭＳ Ｐゴシック" charset="-128"/>
          <a:cs typeface="Arial" panose="020B0604020202020204" pitchFamily="34" charset="0"/>
        </a:defRPr>
      </a:lvl3pPr>
      <a:lvl4pPr marL="1597510"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3932"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7053614"/>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lIns="91341" tIns="45671" rIns="91341" bIns="45671"/>
          <a:lstStyle>
            <a:lvl1pPr algn="r">
              <a:defRPr b="1" i="0">
                <a:solidFill>
                  <a:srgbClr val="FFFFFF"/>
                </a:solidFill>
                <a:latin typeface="Arial" panose="020B0604020202020204" pitchFamily="34" charset="0"/>
              </a:defRPr>
            </a:lvl1pPr>
          </a:lstStyle>
          <a:p>
            <a:pPr>
              <a:defRPr/>
            </a:pPr>
            <a:fld id="{FE248DD3-303A-DE48-BEC6-3EC5B6AEE3D3}" type="slidenum">
              <a:rPr lang="en-US" smtClean="0"/>
              <a:pPr>
                <a:defRPr/>
              </a:pPr>
              <a:t>‹#›</a:t>
            </a:fld>
            <a:endParaRPr lang="en-US" dirty="0"/>
          </a:p>
        </p:txBody>
      </p:sp>
    </p:spTree>
    <p:extLst>
      <p:ext uri="{BB962C8B-B14F-4D97-AF65-F5344CB8AC3E}">
        <p14:creationId xmlns:p14="http://schemas.microsoft.com/office/powerpoint/2010/main" val="111544879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43" indent="-342543" algn="r" rtl="0" eaLnBrk="0" fontAlgn="base" hangingPunct="0">
        <a:spcBef>
          <a:spcPct val="20000"/>
        </a:spcBef>
        <a:spcAft>
          <a:spcPct val="0"/>
        </a:spcAft>
        <a:defRPr sz="2400" b="1">
          <a:solidFill>
            <a:srgbClr val="FFFFFF"/>
          </a:solidFill>
          <a:latin typeface="+mn-lt"/>
          <a:ea typeface="+mn-ea"/>
          <a:cs typeface="+mn-cs"/>
        </a:defRPr>
      </a:lvl1pPr>
      <a:lvl2pPr marL="742174" indent="-285456" algn="l" rtl="0" eaLnBrk="0" fontAlgn="base" hangingPunct="0">
        <a:spcBef>
          <a:spcPct val="20000"/>
        </a:spcBef>
        <a:spcAft>
          <a:spcPct val="0"/>
        </a:spcAft>
        <a:buChar char="–"/>
        <a:defRPr sz="2800" b="1">
          <a:solidFill>
            <a:srgbClr val="FFFFFF"/>
          </a:solidFill>
          <a:latin typeface="+mn-lt"/>
          <a:ea typeface="+mn-ea"/>
        </a:defRPr>
      </a:lvl2pPr>
      <a:lvl3pPr marL="1141806" indent="-228363" algn="l" rtl="0" eaLnBrk="0" fontAlgn="base" hangingPunct="0">
        <a:spcBef>
          <a:spcPct val="20000"/>
        </a:spcBef>
        <a:spcAft>
          <a:spcPct val="0"/>
        </a:spcAft>
        <a:buChar char="•"/>
        <a:defRPr sz="2400" b="1">
          <a:solidFill>
            <a:srgbClr val="FFFFFF"/>
          </a:solidFill>
          <a:latin typeface="+mn-lt"/>
          <a:ea typeface="+mn-ea"/>
        </a:defRPr>
      </a:lvl3pPr>
      <a:lvl4pPr marL="1598537" indent="-228363" algn="l" rtl="0" eaLnBrk="0" fontAlgn="base" hangingPunct="0">
        <a:spcBef>
          <a:spcPct val="20000"/>
        </a:spcBef>
        <a:spcAft>
          <a:spcPct val="0"/>
        </a:spcAft>
        <a:buChar char="–"/>
        <a:defRPr sz="2000" b="1">
          <a:solidFill>
            <a:srgbClr val="FFFFFF"/>
          </a:solidFill>
          <a:latin typeface="+mn-lt"/>
          <a:ea typeface="+mn-ea"/>
        </a:defRPr>
      </a:lvl4pPr>
      <a:lvl5pPr marL="2055258" indent="-228363" algn="l" rtl="0" eaLnBrk="0" fontAlgn="base" hangingPunct="0">
        <a:spcBef>
          <a:spcPct val="20000"/>
        </a:spcBef>
        <a:spcAft>
          <a:spcPct val="0"/>
        </a:spcAft>
        <a:buChar char="»"/>
        <a:defRPr sz="2000" b="1">
          <a:solidFill>
            <a:srgbClr val="FFFFFF"/>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4486750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261048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063" indent="-28541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635" indent="-22833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300"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4952" indent="-22833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793227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dirty="0"/>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a:buSzPct val="100000"/>
            </a:pPr>
            <a:fld id="{2EE7642A-7B80-D448-BF65-EEDFC4BA5E40}" type="slidenum">
              <a:rPr lang="en-US" smtClean="0"/>
              <a:pPr defTabSz="321311">
                <a:buSzPct val="100000"/>
              </a:pPr>
              <a:t>‹#›</a:t>
            </a:fld>
            <a:endParaRPr lang="en-US" dirty="0"/>
          </a:p>
        </p:txBody>
      </p:sp>
    </p:spTree>
    <p:extLst>
      <p:ext uri="{BB962C8B-B14F-4D97-AF65-F5344CB8AC3E}">
        <p14:creationId xmlns:p14="http://schemas.microsoft.com/office/powerpoint/2010/main" val="197565817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E96913D0-6087-934F-93C4-81429DFA36EB}"/>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20C3722C-AF5F-6045-9F39-A58AC0C50951}"/>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77CE162F-7532-B843-9033-877EC5DC0140}"/>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endParaRPr lang="en-US" altLang="en-US" dirty="0"/>
          </a:p>
        </p:txBody>
      </p:sp>
      <p:sp>
        <p:nvSpPr>
          <p:cNvPr id="1028" name="Rectangle 4">
            <a:extLst>
              <a:ext uri="{FF2B5EF4-FFF2-40B4-BE49-F238E27FC236}">
                <a16:creationId xmlns:a16="http://schemas.microsoft.com/office/drawing/2014/main" id="{B6252E61-9A67-6340-A1EF-649265A432D4}"/>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endParaRPr lang="en-US" altLang="en-US" dirty="0"/>
          </a:p>
        </p:txBody>
      </p:sp>
      <p:sp>
        <p:nvSpPr>
          <p:cNvPr id="1029" name="Rectangle 5">
            <a:extLst>
              <a:ext uri="{FF2B5EF4-FFF2-40B4-BE49-F238E27FC236}">
                <a16:creationId xmlns:a16="http://schemas.microsoft.com/office/drawing/2014/main" id="{CFF7D542-8E5F-4545-B1F0-3069E0D1CD28}"/>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fld id="{DD65FA2E-5F6B-614C-8AC2-942701094946}" type="slidenum">
              <a:rPr lang="en-US" altLang="en-US" smtClean="0"/>
              <a:pPr/>
              <a:t>‹#›</a:t>
            </a:fld>
            <a:endParaRPr lang="en-US" altLang="en-US" dirty="0"/>
          </a:p>
        </p:txBody>
      </p:sp>
    </p:spTree>
    <p:extLst>
      <p:ext uri="{BB962C8B-B14F-4D97-AF65-F5344CB8AC3E}">
        <p14:creationId xmlns:p14="http://schemas.microsoft.com/office/powerpoint/2010/main" val="395487931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b="1" i="0">
                <a:latin typeface="Arial" panose="020B0604020202020204" pitchFamily="34" charset="0"/>
                <a:ea typeface="Osaka" charset="-128"/>
                <a:cs typeface="Osaka" charset="-128"/>
              </a:defRPr>
            </a:lvl1pPr>
          </a:lstStyle>
          <a:p>
            <a:pPr>
              <a:defRPr/>
            </a:pPr>
            <a:endParaRPr lang="en-US" dirty="0"/>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b="1" i="0">
                <a:latin typeface="Arial" panose="020B0604020202020204" pitchFamily="34" charset="0"/>
                <a:ea typeface="Osaka" charset="-128"/>
                <a:cs typeface="Osaka" charset="-128"/>
              </a:defRPr>
            </a:lvl1pPr>
          </a:lstStyle>
          <a:p>
            <a:pPr>
              <a:defRPr/>
            </a:pPr>
            <a:endParaRPr lang="en-US" dirty="0"/>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b="1" i="0">
                <a:latin typeface="Arial" panose="020B0604020202020204" pitchFamily="34" charset="0"/>
                <a:ea typeface="Osaka" charset="0"/>
                <a:cs typeface="Osaka" charset="0"/>
              </a:defRPr>
            </a:lvl1pPr>
          </a:lstStyle>
          <a:p>
            <a:pPr>
              <a:defRPr/>
            </a:pPr>
            <a:fld id="{2AB0F4CB-4781-C341-8EA0-76A2C66E578A}" type="slidenum">
              <a:rPr lang="en-US" smtClean="0"/>
              <a:pPr>
                <a:defRPr/>
              </a:pPr>
              <a:t>‹#›</a:t>
            </a:fld>
            <a:endParaRPr lang="en-US" dirty="0"/>
          </a:p>
        </p:txBody>
      </p:sp>
    </p:spTree>
    <p:extLst>
      <p:ext uri="{BB962C8B-B14F-4D97-AF65-F5344CB8AC3E}">
        <p14:creationId xmlns:p14="http://schemas.microsoft.com/office/powerpoint/2010/main" val="358538215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6726"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3455"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0172"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6907"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a:buSzPct val="100000"/>
            </a:pPr>
            <a:endParaRPr lang="en-US" dirty="0"/>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a:buSzPct val="100000"/>
            </a:pPr>
            <a:fld id="{4370C4B8-28FD-CA45-96DB-445CE5F9BEB5}" type="slidenum">
              <a:rPr lang="en-US" smtClean="0"/>
              <a:pPr defTabSz="321023">
                <a:buSzPct val="100000"/>
              </a:pPr>
              <a:t>‹#›</a:t>
            </a:fld>
            <a:endParaRPr lang="en-US" dirty="0"/>
          </a:p>
        </p:txBody>
      </p:sp>
    </p:spTree>
    <p:extLst>
      <p:ext uri="{BB962C8B-B14F-4D97-AF65-F5344CB8AC3E}">
        <p14:creationId xmlns:p14="http://schemas.microsoft.com/office/powerpoint/2010/main" val="273600991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32102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10/01/2025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016888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57459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6991521"/>
      </p:ext>
    </p:extLst>
  </p:cSld>
  <p:clrMap bg1="dk2" tx1="lt1" bg2="dk1"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4401F34-B18C-0941-955E-AA565BCD92C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608319"/>
      </p:ext>
    </p:extLst>
  </p:cSld>
  <p:clrMap bg1="dk2" tx1="lt1" bg2="dk1" tx2="lt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00475" y="1789134"/>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7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8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730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267302" name="Rectangle 38"/>
          <p:cNvSpPr>
            <a:spLocks noGrp="1" noChangeArrowheads="1"/>
          </p:cNvSpPr>
          <p:nvPr>
            <p:ph type="body" idx="1"/>
          </p:nvPr>
        </p:nvSpPr>
        <p:spPr bwMode="auto">
          <a:xfrm>
            <a:off x="457200" y="1600221"/>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1"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b" anchorCtr="0" compatLnSpc="1">
            <a:prstTxWarp prst="textNoShape">
              <a:avLst/>
            </a:prstTxWarp>
          </a:bodyPr>
          <a:lstStyle>
            <a:lvl1pPr eaLnBrk="1" hangingPunct="1">
              <a:defRPr sz="1200">
                <a:latin typeface="+mn-lt"/>
              </a:defRPr>
            </a:lvl1pPr>
          </a:lstStyle>
          <a:p>
            <a:pPr>
              <a:defRPr/>
            </a:pPr>
            <a:endParaRPr lang="en-US">
              <a:solidFill>
                <a:srgbClr val="FFFFFF"/>
              </a:solidFill>
              <a:latin typeface="Tahoma"/>
            </a:endParaRPr>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b" anchorCtr="0" compatLnSpc="1">
            <a:prstTxWarp prst="textNoShape">
              <a:avLst/>
            </a:prstTxWarp>
          </a:bodyPr>
          <a:lstStyle>
            <a:lvl1pPr algn="ctr" eaLnBrk="1" hangingPunct="1">
              <a:defRPr sz="1200">
                <a:latin typeface="+mn-lt"/>
              </a:defRPr>
            </a:lvl1pPr>
          </a:lstStyle>
          <a:p>
            <a:pPr>
              <a:defRPr/>
            </a:pPr>
            <a:endParaRPr lang="en-US">
              <a:solidFill>
                <a:srgbClr val="FFFFFF"/>
              </a:solidFill>
              <a:latin typeface="Tahoma"/>
            </a:endParaRPr>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b" anchorCtr="0" compatLnSpc="1">
            <a:prstTxWarp prst="textNoShape">
              <a:avLst/>
            </a:prstTxWarp>
          </a:bodyPr>
          <a:lstStyle>
            <a:lvl1pPr algn="r" eaLnBrk="1" hangingPunct="1">
              <a:defRPr sz="1200">
                <a:latin typeface="+mn-lt"/>
              </a:defRPr>
            </a:lvl1pPr>
          </a:lstStyle>
          <a:p>
            <a:pPr>
              <a:defRPr/>
            </a:pPr>
            <a:fld id="{B482321E-110B-DD46-A6A2-16BF851F687E}"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05586070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45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17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907"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43" indent="-34254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174" indent="-285456"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1806" indent="-228363"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537" indent="-228363"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5258" indent="-22836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982"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711"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43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216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62129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54" indent="-28563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545" indent="-22851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566" indent="-22851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584" indent="-22851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eaLnBrk="0" hangingPunct="0">
              <a:buSzPct val="100000"/>
            </a:pPr>
            <a:endParaRPr lang="en-US" dirty="0"/>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b="1" i="0">
                <a:solidFill>
                  <a:srgbClr val="000000"/>
                </a:solidFill>
                <a:latin typeface="Arial" panose="020B0604020202020204" pitchFamily="34" charset="0"/>
              </a:defRPr>
            </a:lvl1pPr>
          </a:lstStyle>
          <a:p>
            <a:pPr defTabSz="321023" eaLnBrk="0" hangingPunct="0">
              <a:buSzPct val="100000"/>
            </a:pPr>
            <a:fld id="{4370C4B8-28FD-CA45-96DB-445CE5F9BEB5}" type="slidenum">
              <a:rPr lang="en-US" smtClean="0"/>
              <a:pPr defTabSz="321023" eaLnBrk="0" hangingPunct="0">
                <a:buSzPct val="100000"/>
              </a:pPr>
              <a:t>‹#›</a:t>
            </a:fld>
            <a:endParaRPr lang="en-US" dirty="0"/>
          </a:p>
        </p:txBody>
      </p:sp>
    </p:spTree>
    <p:extLst>
      <p:ext uri="{BB962C8B-B14F-4D97-AF65-F5344CB8AC3E}">
        <p14:creationId xmlns:p14="http://schemas.microsoft.com/office/powerpoint/2010/main" val="38275281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32102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1116504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0683087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351758099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0955624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1657" indent="-28526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1010" indent="-228206"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597431"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3830" indent="-228206"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4.xml"/><Relationship Id="rId1" Type="http://schemas.openxmlformats.org/officeDocument/2006/relationships/slideLayout" Target="../slideLayouts/slideLayout185.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185.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6.xml"/><Relationship Id="rId1" Type="http://schemas.openxmlformats.org/officeDocument/2006/relationships/slideLayout" Target="../slideLayouts/slideLayout185.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185.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185.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9.xml"/><Relationship Id="rId1" Type="http://schemas.openxmlformats.org/officeDocument/2006/relationships/slideLayout" Target="../slideLayouts/slideLayout185.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185.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1.xml"/><Relationship Id="rId1" Type="http://schemas.openxmlformats.org/officeDocument/2006/relationships/slideLayout" Target="../slideLayouts/slideLayout185.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185.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18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185.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18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6.xml"/><Relationship Id="rId1" Type="http://schemas.openxmlformats.org/officeDocument/2006/relationships/slideLayout" Target="../slideLayouts/slideLayout18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7.xml"/><Relationship Id="rId1" Type="http://schemas.openxmlformats.org/officeDocument/2006/relationships/slideLayout" Target="../slideLayouts/slideLayout18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185.xml"/></Relationships>
</file>

<file path=ppt/slides/_rels/slide11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9.jpeg"/><Relationship Id="rId1" Type="http://schemas.openxmlformats.org/officeDocument/2006/relationships/slideLayout" Target="../slideLayouts/slideLayout20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0.xml"/><Relationship Id="rId1" Type="http://schemas.openxmlformats.org/officeDocument/2006/relationships/slideLayout" Target="../slideLayouts/slideLayout2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1.xml"/><Relationship Id="rId1" Type="http://schemas.openxmlformats.org/officeDocument/2006/relationships/slideLayout" Target="../slideLayouts/slideLayout2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2.xml"/><Relationship Id="rId1" Type="http://schemas.openxmlformats.org/officeDocument/2006/relationships/slideLayout" Target="../slideLayouts/slideLayout2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3.xml"/><Relationship Id="rId1" Type="http://schemas.openxmlformats.org/officeDocument/2006/relationships/slideLayout" Target="../slideLayouts/slideLayout2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4.xml"/><Relationship Id="rId1" Type="http://schemas.openxmlformats.org/officeDocument/2006/relationships/slideLayout" Target="../slideLayouts/slideLayout242.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5.xml"/><Relationship Id="rId1" Type="http://schemas.openxmlformats.org/officeDocument/2006/relationships/slideLayout" Target="../slideLayouts/slideLayout2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6.xml"/><Relationship Id="rId1" Type="http://schemas.openxmlformats.org/officeDocument/2006/relationships/slideLayout" Target="../slideLayouts/slideLayout2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4.jpeg"/><Relationship Id="rId1" Type="http://schemas.openxmlformats.org/officeDocument/2006/relationships/slideLayout" Target="../slideLayouts/slideLayout67.xml"/><Relationship Id="rId4" Type="http://schemas.openxmlformats.org/officeDocument/2006/relationships/image" Target="../media/image3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7.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8.xml"/><Relationship Id="rId1" Type="http://schemas.openxmlformats.org/officeDocument/2006/relationships/slideLayout" Target="../slideLayouts/slideLayout6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9.xml"/><Relationship Id="rId1" Type="http://schemas.openxmlformats.org/officeDocument/2006/relationships/slideLayout" Target="../slideLayouts/slideLayout6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6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1.xml"/><Relationship Id="rId1" Type="http://schemas.openxmlformats.org/officeDocument/2006/relationships/slideLayout" Target="../slideLayouts/slideLayout6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2.xml"/><Relationship Id="rId1" Type="http://schemas.openxmlformats.org/officeDocument/2006/relationships/slideLayout" Target="../slideLayouts/slideLayout6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3.xml"/><Relationship Id="rId1" Type="http://schemas.openxmlformats.org/officeDocument/2006/relationships/slideLayout" Target="../slideLayouts/slideLayout6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4.xml"/><Relationship Id="rId1" Type="http://schemas.openxmlformats.org/officeDocument/2006/relationships/slideLayout" Target="../slideLayouts/slideLayout6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5.xml"/><Relationship Id="rId1" Type="http://schemas.openxmlformats.org/officeDocument/2006/relationships/slideLayout" Target="../slideLayouts/slideLayout6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6.xml"/><Relationship Id="rId1" Type="http://schemas.openxmlformats.org/officeDocument/2006/relationships/slideLayout" Target="../slideLayouts/slideLayout6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7.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8.xml"/><Relationship Id="rId1" Type="http://schemas.openxmlformats.org/officeDocument/2006/relationships/slideLayout" Target="../slideLayouts/slideLayout6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9.xml"/><Relationship Id="rId1" Type="http://schemas.openxmlformats.org/officeDocument/2006/relationships/slideLayout" Target="../slideLayouts/slideLayout6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0.xml"/><Relationship Id="rId1" Type="http://schemas.openxmlformats.org/officeDocument/2006/relationships/slideLayout" Target="../slideLayouts/slideLayout6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1.xml"/><Relationship Id="rId1" Type="http://schemas.openxmlformats.org/officeDocument/2006/relationships/slideLayout" Target="../slideLayouts/slideLayout6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2.xml"/><Relationship Id="rId1" Type="http://schemas.openxmlformats.org/officeDocument/2006/relationships/slideLayout" Target="../slideLayouts/slideLayout67.xml"/></Relationships>
</file>

<file path=ppt/slides/_rels/slide1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3.xml"/><Relationship Id="rId1" Type="http://schemas.openxmlformats.org/officeDocument/2006/relationships/slideLayout" Target="../slideLayouts/slideLayout6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4.xml"/><Relationship Id="rId1" Type="http://schemas.openxmlformats.org/officeDocument/2006/relationships/slideLayout" Target="../slideLayouts/slideLayout6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00.xml"/><Relationship Id="rId4" Type="http://schemas.openxmlformats.org/officeDocument/2006/relationships/image" Target="../media/image20.jpe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5.png"/><Relationship Id="rId4" Type="http://schemas.openxmlformats.org/officeDocument/2006/relationships/image" Target="../media/image124.jpeg"/></Relationships>
</file>

<file path=ppt/slides/_rels/slide1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5.xml"/><Relationship Id="rId1" Type="http://schemas.openxmlformats.org/officeDocument/2006/relationships/slideLayout" Target="../slideLayouts/slideLayout6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6.xml"/><Relationship Id="rId1" Type="http://schemas.openxmlformats.org/officeDocument/2006/relationships/slideLayout" Target="../slideLayouts/slideLayout6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7.xml"/><Relationship Id="rId1" Type="http://schemas.openxmlformats.org/officeDocument/2006/relationships/slideLayout" Target="../slideLayouts/slideLayout241.xml"/></Relationships>
</file>

<file path=ppt/slides/_rels/slide1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www.bigbookmedia.com/" TargetMode="External"/><Relationship Id="rId1" Type="http://schemas.openxmlformats.org/officeDocument/2006/relationships/slideLayout" Target="../slideLayouts/slideLayout67.xml"/></Relationships>
</file>

<file path=ppt/slides/_rels/slide1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8.xml"/><Relationship Id="rId1" Type="http://schemas.openxmlformats.org/officeDocument/2006/relationships/slideLayout" Target="../slideLayouts/slideLayout88.xml"/><Relationship Id="rId4" Type="http://schemas.openxmlformats.org/officeDocument/2006/relationships/image" Target="../media/image131.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29.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29.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4.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51.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51.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51.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5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51.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51.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51.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51.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51.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51.xml"/></Relationships>
</file>

<file path=ppt/slides/_rels/slide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0.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151.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51.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6.xml"/></Relationships>
</file>

<file path=ppt/slides/_rels/slide54.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9.jpeg"/><Relationship Id="rId1" Type="http://schemas.openxmlformats.org/officeDocument/2006/relationships/slideLayout" Target="../slideLayouts/slideLayout168.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45.xml"/><Relationship Id="rId5" Type="http://schemas.openxmlformats.org/officeDocument/2006/relationships/image" Target="../media/image51.jpeg"/><Relationship Id="rId4" Type="http://schemas.openxmlformats.org/officeDocument/2006/relationships/image" Target="../media/image32.jpe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185.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85.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185.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8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0.xml"/><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85.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185.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185.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85.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85.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185.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185.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185.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185.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18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185.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185.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185.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185.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185.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185.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18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9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6.xml"/></Relationships>
</file>

<file path=ppt/slides/_rels/slide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2.jpeg"/><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7.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8.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9.jpeg"/><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4.jpeg"/><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185.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185.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185.xml"/></Relationships>
</file>

<file path=ppt/slides/_rels/slide9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3.xml"/><Relationship Id="rId1" Type="http://schemas.openxmlformats.org/officeDocument/2006/relationships/slideLayout" Target="../slideLayouts/slideLayout1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B2D50-DA03-40FA-B044-5B2E9CAD2E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جدل حول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60-73</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92412" y="3434431"/>
            <a:ext cx="7959174"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مقاومة الهوية المسيانية ليسوع المسيح علانية تحضيراً لتضحيته عن الشعب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106C07BE-8B61-4ED4-9331-FC9CCAB90E25}"/>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CB96FBF-A271-BEF3-DDA9-4DFBFB39ECBA}"/>
              </a:ext>
            </a:extLst>
          </p:cNvPr>
          <p:cNvSpPr>
            <a:spLocks noChangeArrowheads="1"/>
          </p:cNvSpPr>
          <p:nvPr/>
        </p:nvSpPr>
        <p:spPr bwMode="auto">
          <a:xfrm>
            <a:off x="0" y="6356458"/>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Rectangle 3"/>
          <p:cNvSpPr>
            <a:spLocks noGrp="1" noChangeArrowheads="1"/>
          </p:cNvSpPr>
          <p:nvPr>
            <p:ph type="title"/>
          </p:nvPr>
        </p:nvSpPr>
        <p:spPr>
          <a:xfrm>
            <a:off x="0" y="0"/>
            <a:ext cx="7010400" cy="990600"/>
          </a:xfrm>
          <a:solidFill>
            <a:schemeClr val="bg1"/>
          </a:solidFill>
        </p:spPr>
        <p:txBody>
          <a:bodyPr/>
          <a:lstStyle/>
          <a:p>
            <a:pPr eaLnBrk="1" hangingPunct="1">
              <a:defRPr/>
            </a:pPr>
            <a:r>
              <a:rPr lang="ar-JO" sz="4800" dirty="0">
                <a:solidFill>
                  <a:schemeClr val="tx1"/>
                </a:solidFill>
                <a:cs typeface="Arial" panose="020B0604020202020204" pitchFamily="34" charset="0"/>
              </a:rPr>
              <a:t>منطقة المدن الثلاث</a:t>
            </a:r>
            <a:endParaRPr lang="en-US" sz="4800" dirty="0">
              <a:solidFill>
                <a:schemeClr val="tx1"/>
              </a:solidFill>
              <a:cs typeface="Arial" panose="020B0604020202020204" pitchFamily="34" charset="0"/>
            </a:endParaRPr>
          </a:p>
        </p:txBody>
      </p:sp>
      <p:sp>
        <p:nvSpPr>
          <p:cNvPr id="269316" name="Line 4"/>
          <p:cNvSpPr>
            <a:spLocks noChangeShapeType="1"/>
          </p:cNvSpPr>
          <p:nvPr/>
        </p:nvSpPr>
        <p:spPr bwMode="auto">
          <a:xfrm>
            <a:off x="4267200" y="990600"/>
            <a:ext cx="2438400" cy="533400"/>
          </a:xfrm>
          <a:prstGeom prst="line">
            <a:avLst/>
          </a:prstGeom>
          <a:noFill/>
          <a:ln w="76200">
            <a:solidFill>
              <a:srgbClr val="FF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descr="j0149014"/>
          <p:cNvSpPr txBox="1">
            <a:spLocks noChangeArrowheads="1"/>
          </p:cNvSpPr>
          <p:nvPr/>
        </p:nvSpPr>
        <p:spPr bwMode="auto">
          <a:xfrm>
            <a:off x="76200" y="3124221"/>
            <a:ext cx="8915400" cy="2554447"/>
          </a:xfrm>
          <a:prstGeom prst="rect">
            <a:avLst/>
          </a:prstGeom>
          <a:blipFill dpi="0" rotWithShape="0">
            <a:blip r:embed="rId4" cstate="print"/>
            <a:srcRect/>
            <a:stretch>
              <a:fillRect/>
            </a:stretch>
          </a:blip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حينئذ ابتدأ يوبخ المدن التي صنعت فيها أكثر قواته لأنها لم تتب</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ويل لك يا كورزين ويل لك يا بيت صيدا لأنه لو صنعت في صور وصيداء القوات المصنوعة فيكما لتابتا قديماً في المسوح والرماد ولكن أقول لكم إن صور وصيداء تكون لهما حالة أكثر احتمالاً يوم الدين مما لكما</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 أنت يا كفرناحوم المرتفعة إلى السماء ستهبطين إلى الهاوية لأنه لو صنعت في سدوم القوات المصنوعة فيك لبقيت إلى اليوم ولكن أقول لكم إن أرض سدوم تكون لها حالة أكثر احتمالاً يوم الدين مما لك</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متى 11: 20-24</a:t>
            </a:r>
            <a:endParaRPr kumimoji="0" lang="en-US" sz="2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7239021" y="92076"/>
            <a:ext cx="1749425" cy="8309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172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Point f</a:t>
            </a:r>
          </a:p>
        </p:txBody>
      </p:sp>
    </p:spTree>
    <p:extLst>
      <p:ext uri="{BB962C8B-B14F-4D97-AF65-F5344CB8AC3E}">
        <p14:creationId xmlns:p14="http://schemas.microsoft.com/office/powerpoint/2010/main" val="37478600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8048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19093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2783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1845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67713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78818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9819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7743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9549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1899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909D29-62C6-4D7E-B102-869A3FA39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دينونة غير المؤمنين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3485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20-24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95342"/>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يدين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يسوع ا</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منطقة اليهودية في الجليل لعدم إيمان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دينونة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أعظم من الأمم الذين لم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يروا</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معجزات</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84815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758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9576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0746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81358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6923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7669595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D7C0F1-9CAC-4460-9945-6C14B6F47C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قوة على المرض والموت</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18-26</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5: 21-43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8: 40-56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1329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سلطانه المسياني من خلال شفاء امرأة نجسة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واقامة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ابنة يايرس عن طريق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لمس المرضى أو العكس.</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66733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44747-FCE4-4272-A329-B70FF9ABFE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قوة على العمى</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9: 27-34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79514" y="3527582"/>
            <a:ext cx="8963851"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يثبت رجلان أعميان شف</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هما يسوع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أنه المسي</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الذي يستطيع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إزالة عمى إسرائيل الروحي إذا آمنت الأمة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9864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86DE4-AACA-4A34-B4A3-680E32AE2C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ذ. الرفض في الناصرة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13: 54-58، مرقس 6: 1-6أ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12035" y="3996268"/>
            <a:ext cx="869880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رفض المسيح في مدينته أي الناصرة لأنه لم يستقبل التعليم من قبل معلم معتمد يظهر مدى العمى وعدم القدرة على استقبال النور الروحي واضحاً لدى غير المؤمنين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38002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953928"/>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أليس هذا هو النجار ابن مريم وأخو يعقوب ويوسي ويهوذا وسمعان أو ليست </a:t>
            </a:r>
            <a:r>
              <a:rPr lang="ar-JO" sz="2800" b="1" dirty="0">
                <a:solidFill>
                  <a:srgbClr val="FFFF00"/>
                </a:solidFill>
                <a:latin typeface="Arial" panose="020B0604020202020204" pitchFamily="34" charset="0"/>
                <a:cs typeface="Arial" panose="020B0604020202020204" pitchFamily="34" charset="0"/>
              </a:rPr>
              <a:t>أخواته</a:t>
            </a:r>
            <a:r>
              <a:rPr lang="ar-LB" sz="2800" b="1" dirty="0">
                <a:solidFill>
                  <a:srgbClr val="FFFF00"/>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ههنا عندنا فكانوا يعثرون به (مرقس 6: 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الرجال باللون الأبيض</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النساء باللون الأصفر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يهوذا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يعقوب</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dirty="0">
                  <a:solidFill>
                    <a:srgbClr val="FFFF00"/>
                  </a:solidFill>
                  <a:latin typeface="Arial" panose="020B0604020202020204" pitchFamily="34" charset="0"/>
                  <a:ea typeface="ＭＳ Ｐゴシック" charset="0"/>
                  <a:cs typeface="Arial" panose="020B0604020202020204" pitchFamily="34" charset="0"/>
                </a:rPr>
                <a:t>أ</a:t>
              </a: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خت 1</a:t>
              </a:r>
              <a:endParaRPr kumimoji="0" lang="en-US"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2</a:t>
              </a:r>
              <a:endParaRPr kumimoji="0" lang="en-US" sz="280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سمعان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2800" b="1" dirty="0">
                <a:solidFill>
                  <a:srgbClr val="FFFF00"/>
                </a:solidFill>
                <a:latin typeface="Arial" panose="020B0604020202020204" pitchFamily="34" charset="0"/>
                <a:cs typeface="Arial" panose="020B0604020202020204" pitchFamily="34" charset="0"/>
              </a:rPr>
              <a:t>مريم</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2000" b="1"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F75A1F-7209-47E8-9E7F-0893653D0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تفسير سبب عدم الإيمان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3426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25-27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59497" y="3537013"/>
            <a:ext cx="8674443"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ستمر مدن الجليل في عدم الإيمان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بسبب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عمى إسرائيل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الروحي الن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اجم</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تاريخ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متعمد</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من الرفض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لإعلان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الله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53676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A312-69D1-442A-8690-FAA3394052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ر. موت الشاهد</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3424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1-12</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6: 14-29</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9: 7-9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6262" y="3456207"/>
            <a:ext cx="8984974"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الرفض النهائي للمسيح وملكوته قد تم الإشارة إليه بإعدام هيرودس ليوحنا من أجل البر</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55627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63EE5184-0C31-4522-8E67-811D6EA16ECD}"/>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قابل المجوس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قتل الأطفال في بيت لحم</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80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D9F43B72-1901-429E-9AC0-045B4637432F}"/>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1551077"/>
            <a:chOff x="575556" y="3933056"/>
            <a:chExt cx="3996444" cy="1551077"/>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83099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جعل يوسف يرجع إلى الناصرة (عندما عاد من مصر)</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4E2A7A7E-524A-4A70-A6B6-FDDEA1D8DF2A}"/>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زوجته هيروديا تركته لأجل أخيه أنتيباس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B1773C7D-D88D-4A6B-9BBE-4937DBE173F4}"/>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تزوج زوجة أخيه هيروديا</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قتل يوحنا المعمدان</a:t>
              </a: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أشرف على محاكمة يسوع</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0995733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erod's Map">
            <a:extLst>
              <a:ext uri="{FF2B5EF4-FFF2-40B4-BE49-F238E27FC236}">
                <a16:creationId xmlns:a16="http://schemas.microsoft.com/office/drawing/2014/main" id="{E393F82A-9ED5-23A4-E7BF-9FCEBC4B68C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3890"/>
          <a:stretch/>
        </p:blipFill>
        <p:spPr bwMode="auto">
          <a:xfrm>
            <a:off x="0" y="0"/>
            <a:ext cx="7019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8" name="Text Box 1026"/>
          <p:cNvSpPr txBox="1">
            <a:spLocks noChangeArrowheads="1"/>
          </p:cNvSpPr>
          <p:nvPr/>
        </p:nvSpPr>
        <p:spPr bwMode="auto">
          <a:xfrm>
            <a:off x="5334000" y="6550223"/>
            <a:ext cx="3810000" cy="307777"/>
          </a:xfrm>
          <a:prstGeom prst="rect">
            <a:avLst/>
          </a:prstGeom>
          <a:solidFill>
            <a:srgbClr val="000514"/>
          </a:soli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ar-JO"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بيتزل، أطلس مودي لأراضي الكتاب المقدس، الطبعة الأولى</a:t>
            </a:r>
            <a:endParaRPr kumimoji="0" lang="en-US" sz="11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endParaRPr>
          </a:p>
        </p:txBody>
      </p:sp>
      <p:sp>
        <p:nvSpPr>
          <p:cNvPr id="80901" name="Rectangle 1029"/>
          <p:cNvSpPr>
            <a:spLocks noGrp="1" noRot="1" noChangeArrowheads="1"/>
          </p:cNvSpPr>
          <p:nvPr>
            <p:ph type="title" idx="4294967295"/>
          </p:nvPr>
        </p:nvSpPr>
        <p:spPr>
          <a:xfrm>
            <a:off x="1908175" y="-26988"/>
            <a:ext cx="6192838" cy="792163"/>
          </a:xfrm>
          <a:solidFill>
            <a:schemeClr val="bg2"/>
          </a:solidFill>
        </p:spPr>
        <p:txBody>
          <a:bodyPr/>
          <a:lstStyle/>
          <a:p>
            <a:pPr eaLnBrk="1" hangingPunct="1">
              <a:defRPr/>
            </a:pPr>
            <a:r>
              <a:rPr lang="ar-JO"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أبناء هيرودس الثلاثة الحكام</a:t>
            </a:r>
            <a:endParaRPr lang="en-US" sz="3200" dirty="0">
              <a:solidFill>
                <a:schemeClr val="tx1"/>
              </a:solidFill>
              <a:effectLst>
                <a:outerShdw blurRad="50800" dist="38100" dir="2700000" algn="tl" rotWithShape="0">
                  <a:srgbClr val="000000">
                    <a:alpha val="43000"/>
                  </a:srgbClr>
                </a:outerShdw>
              </a:effectLst>
              <a:latin typeface="Arial"/>
              <a:ea typeface="+mj-ea"/>
              <a:cs typeface="Arial"/>
            </a:endParaRPr>
          </a:p>
        </p:txBody>
      </p:sp>
      <p:sp>
        <p:nvSpPr>
          <p:cNvPr id="80904" name="Rectangle 1032"/>
          <p:cNvSpPr>
            <a:spLocks noRot="1" noChangeArrowheads="1"/>
          </p:cNvSpPr>
          <p:nvPr/>
        </p:nvSpPr>
        <p:spPr bwMode="auto">
          <a:xfrm>
            <a:off x="7041161" y="1868480"/>
            <a:ext cx="2241187"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CC00"/>
                </a:solidFill>
                <a:effectLst>
                  <a:outerShdw blurRad="50800" dist="38100" dir="2700000" algn="tl" rotWithShape="0">
                    <a:srgbClr val="000000">
                      <a:alpha val="43000"/>
                    </a:srgbClr>
                  </a:outerShdw>
                </a:effectLst>
                <a:uLnTx/>
                <a:uFillTx/>
                <a:latin typeface="Arial"/>
                <a:ea typeface="ＭＳ Ｐゴシック" charset="0"/>
                <a:cs typeface="Arial"/>
              </a:rPr>
              <a:t>فيلبس</a:t>
            </a:r>
            <a:r>
              <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br>
              <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br>
              <a:rPr kumimoji="0" lang="en-US" sz="4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ar-JO" sz="3200" b="1" i="0" u="none" strike="noStrike" kern="1200" cap="none" spc="0" normalizeH="0" baseline="0" noProof="0" dirty="0">
                <a:ln>
                  <a:noFill/>
                </a:ln>
                <a:solidFill>
                  <a:srgbClr val="66FFFF"/>
                </a:solidFill>
                <a:effectLst>
                  <a:outerShdw blurRad="50800" dist="38100" dir="2700000" algn="tl" rotWithShape="0">
                    <a:srgbClr val="000000">
                      <a:alpha val="43000"/>
                    </a:srgbClr>
                  </a:outerShdw>
                </a:effectLst>
                <a:uLnTx/>
                <a:uFillTx/>
                <a:latin typeface="Arial"/>
                <a:ea typeface="ＭＳ Ｐゴシック" charset="0"/>
                <a:cs typeface="Arial"/>
              </a:rPr>
              <a:t>أنتيباس</a:t>
            </a:r>
            <a:br>
              <a:rPr kumimoji="0" lang="en-US" altLang="zh-CN"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br>
            <a:br>
              <a:rPr kumimoji="0" lang="en-US" sz="48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ar-JO" altLang="zh-CN"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أرخيلاوس</a:t>
            </a:r>
            <a:endParaRPr kumimoji="0" lang="en-US" sz="32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endParaRPr>
          </a:p>
        </p:txBody>
      </p:sp>
      <p:sp>
        <p:nvSpPr>
          <p:cNvPr id="80912" name="Line 1040"/>
          <p:cNvSpPr>
            <a:spLocks noChangeShapeType="1"/>
          </p:cNvSpPr>
          <p:nvPr/>
        </p:nvSpPr>
        <p:spPr bwMode="auto">
          <a:xfrm flipH="1">
            <a:off x="3219138" y="4495800"/>
            <a:ext cx="3886200" cy="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4" name="Line 1042"/>
          <p:cNvSpPr>
            <a:spLocks noChangeShapeType="1"/>
          </p:cNvSpPr>
          <p:nvPr/>
        </p:nvSpPr>
        <p:spPr bwMode="auto">
          <a:xfrm flipH="1" flipV="1">
            <a:off x="5943600" y="1905000"/>
            <a:ext cx="1161738" cy="225438"/>
          </a:xfrm>
          <a:prstGeom prst="line">
            <a:avLst/>
          </a:prstGeom>
          <a:noFill/>
          <a:ln w="76200">
            <a:solidFill>
              <a:srgbClr val="FFCC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02407" name="Group 1044"/>
          <p:cNvGrpSpPr>
            <a:grpSpLocks/>
          </p:cNvGrpSpPr>
          <p:nvPr/>
        </p:nvGrpSpPr>
        <p:grpSpPr bwMode="auto">
          <a:xfrm>
            <a:off x="3505200" y="2764305"/>
            <a:ext cx="3535363" cy="1603375"/>
            <a:chOff x="1200" y="2032"/>
            <a:chExt cx="2227" cy="1010"/>
          </a:xfrm>
        </p:grpSpPr>
        <p:sp>
          <p:nvSpPr>
            <p:cNvPr id="80913" name="Line 1041"/>
            <p:cNvSpPr>
              <a:spLocks noChangeShapeType="1"/>
            </p:cNvSpPr>
            <p:nvPr/>
          </p:nvSpPr>
          <p:spPr bwMode="auto">
            <a:xfrm flipH="1" flipV="1">
              <a:off x="1200" y="2032"/>
              <a:ext cx="2227" cy="353"/>
            </a:xfrm>
            <a:prstGeom prst="line">
              <a:avLst/>
            </a:prstGeom>
            <a:noFill/>
            <a:ln w="76200">
              <a:solidFill>
                <a:srgbClr val="66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5" name="Line 1043"/>
            <p:cNvSpPr>
              <a:spLocks noChangeShapeType="1"/>
            </p:cNvSpPr>
            <p:nvPr/>
          </p:nvSpPr>
          <p:spPr bwMode="auto">
            <a:xfrm flipH="1">
              <a:off x="1692" y="2385"/>
              <a:ext cx="1735" cy="657"/>
            </a:xfrm>
            <a:prstGeom prst="line">
              <a:avLst/>
            </a:prstGeom>
            <a:noFill/>
            <a:ln w="76200">
              <a:solidFill>
                <a:srgbClr val="66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80899" name="Text Box 1027"/>
          <p:cNvSpPr txBox="1">
            <a:spLocks noChangeArrowheads="1"/>
          </p:cNvSpPr>
          <p:nvPr/>
        </p:nvSpPr>
        <p:spPr bwMode="auto">
          <a:xfrm>
            <a:off x="7914800" y="152400"/>
            <a:ext cx="105028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80 و89</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اضطهد المسيحيين (في أعمال 12)</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4110848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0" y="152400"/>
            <a:ext cx="9144000"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ar-JO"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شخصيات هيرودس في الكتاب المقدس</a:t>
            </a:r>
            <a:endParaRPr kumimoji="0" lang="en-US" alt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5"/>
            <a:ext cx="4969482" cy="1200329"/>
            <a:chOff x="1993255" y="5987337"/>
            <a:chExt cx="4969482" cy="44953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449537"/>
            </a:xfrm>
            <a:prstGeom prst="rect">
              <a:avLst/>
            </a:prstGeom>
            <a:solidFill>
              <a:srgbClr val="FFFF00"/>
            </a:solidFill>
          </p:spPr>
          <p:txBody>
            <a:bodyPr wrap="square" rtlCol="0">
              <a:spAutoFit/>
            </a:bodyPr>
            <a:lstStyle/>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استمع إلى دفاع بولس (أعمال 25-26)</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الأختان برنيس ودروسيلا (متزوجتان من فيليكس)</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ar-JO"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هيرودس أغريباس الثاني</a:t>
                </a:r>
                <a:endParaRPr kumimoji="0" lang="en-US" sz="28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8749715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descr="05_John_Baptist_Prison_JPEG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0" y="188913"/>
            <a:ext cx="6948488" cy="1754290"/>
          </a:xfrm>
          <a:prstGeom prst="rect">
            <a:avLst/>
          </a:prstGeom>
          <a:noFill/>
        </p:spPr>
        <p:txBody>
          <a:bodyPr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يوحنا المعمدان</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في السجن</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15900" y="1989139"/>
            <a:ext cx="3308844" cy="1323403"/>
          </a:xfrm>
          <a:prstGeom prst="rect">
            <a:avLst/>
          </a:prstGeom>
          <a:noFill/>
        </p:spPr>
        <p:txBody>
          <a:bodyPr wrap="none" lIns="91403" tIns="45702" rIns="91403" bIns="45702">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متى 14: 1-12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 6: 14-29</a:t>
            </a:r>
            <a:endPar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251520" y="4393136"/>
            <a:ext cx="3163196" cy="1544718"/>
            <a:chOff x="5508104" y="576713"/>
            <a:chExt cx="3163196" cy="1544718"/>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89976" y="576713"/>
              <a:ext cx="1781324"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7414375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386667"/>
            <a:ext cx="399593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عارض هيرودسُ يسوعَ</a:t>
            </a:r>
            <a:r>
              <a:rPr kumimoji="0" lang="ar-LB"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 </a:t>
            </a:r>
            <a:r>
              <a:rPr kumimoji="0" lang="ar-JO"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لكنَّ يسوع </a:t>
            </a:r>
            <a:endParaRPr kumimoji="0" lang="ar-LB"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أكَّد شرعيَّته </a:t>
            </a:r>
            <a:endParaRPr kumimoji="0" lang="ar-LB"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بواسطة ثلاث معجزات</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6: 14-56).</a:t>
            </a:r>
            <a:endParaRPr kumimoji="0" lang="en-SG"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1992251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دعوة للإيمان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0568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28-30</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7986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وعلى الرغم من إدانتهم، يقدم المسيح الراحة من الخضوع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تعب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للأنظمة الفريسية من خلال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ثق</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شخصه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40195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1" descr="0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1622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descr="0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7807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1" descr="0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6595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5864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descr="0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9723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descr="0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0646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0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1527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1" descr="0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2056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1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8857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descr="1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138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390301-17D0-42AA-88ED-E6736D119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ت. الإستقبال من قبل خاطئ</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05673"/>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7: 36-50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12034" y="3494149"/>
            <a:ext cx="8931965"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يكشف المسيح عن الفريسيين الأبرار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ذاتياً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يسمعون أنه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يغفر لامرأة تائبة في بيت سمعان الفريسي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descr="1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5132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1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9299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1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7380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1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280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1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4621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3552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1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2832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49FB3-73E1-5A9B-FCA0-A90F78CCF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Up Arrow 4">
            <a:extLst>
              <a:ext uri="{FF2B5EF4-FFF2-40B4-BE49-F238E27FC236}">
                <a16:creationId xmlns:a16="http://schemas.microsoft.com/office/drawing/2014/main" id="{CD0E308B-51A9-A36A-31DF-9E9E07D49B6F}"/>
              </a:ext>
            </a:extLst>
          </p:cNvPr>
          <p:cNvSpPr/>
          <p:nvPr/>
        </p:nvSpPr>
        <p:spPr>
          <a:xfrm flipV="1">
            <a:off x="5897880" y="872748"/>
            <a:ext cx="1485900" cy="1253231"/>
          </a:xfrm>
          <a:prstGeom prst="upArrow">
            <a:avLst/>
          </a:prstGeom>
          <a:solidFill>
            <a:schemeClr val="tx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قلعة </a:t>
            </a:r>
            <a:r>
              <a:rPr lang="ar-SA" b="1" dirty="0" err="1">
                <a:solidFill>
                  <a:schemeClr val="bg1"/>
                </a:solidFill>
                <a:latin typeface="Arial" panose="020B0604020202020204" pitchFamily="34" charset="0"/>
                <a:cs typeface="Arial" panose="020B0604020202020204" pitchFamily="34" charset="0"/>
              </a:rPr>
              <a:t>مكاور</a:t>
            </a:r>
            <a:r>
              <a:rPr lang="ar-SA" b="1" dirty="0">
                <a:solidFill>
                  <a:schemeClr val="bg1"/>
                </a:solidFill>
                <a:latin typeface="Arial" panose="020B0604020202020204" pitchFamily="34" charset="0"/>
                <a:cs typeface="Arial" panose="020B0604020202020204" pitchFamily="34" charset="0"/>
              </a:rPr>
              <a:t> (الأردن)</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43992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 y="0"/>
            <a:ext cx="9143998" cy="6857999"/>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قلعة </a:t>
            </a:r>
            <a:r>
              <a:rPr lang="ar-SA" b="1" dirty="0" err="1">
                <a:solidFill>
                  <a:schemeClr val="bg1"/>
                </a:solidFill>
                <a:latin typeface="Arial" panose="020B0604020202020204" pitchFamily="34" charset="0"/>
                <a:cs typeface="Arial" panose="020B0604020202020204" pitchFamily="34" charset="0"/>
              </a:rPr>
              <a:t>مكاور</a:t>
            </a:r>
            <a:r>
              <a:rPr lang="ar-SA" b="1" dirty="0">
                <a:solidFill>
                  <a:schemeClr val="bg1"/>
                </a:solidFill>
                <a:latin typeface="Arial" panose="020B0604020202020204" pitchFamily="34" charset="0"/>
                <a:cs typeface="Arial" panose="020B0604020202020204" pitchFamily="34" charset="0"/>
              </a:rPr>
              <a:t> (الأردن)</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74867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rotWithShape="1">
          <a:blip r:embed="rId2">
            <a:extLst>
              <a:ext uri="{28A0092B-C50C-407E-A947-70E740481C1C}">
                <a14:useLocalDpi xmlns:a14="http://schemas.microsoft.com/office/drawing/2010/main" val="0"/>
              </a:ext>
            </a:extLst>
          </a:blip>
          <a:srcRect l="28014" t="33722" r="35935" b="30226"/>
          <a:stretch/>
        </p:blipFill>
        <p:spPr>
          <a:xfrm>
            <a:off x="1" y="0"/>
            <a:ext cx="9144000" cy="6858000"/>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قلعة </a:t>
            </a:r>
            <a:r>
              <a:rPr lang="ar-SA" b="1" dirty="0" err="1">
                <a:solidFill>
                  <a:schemeClr val="bg1"/>
                </a:solidFill>
                <a:latin typeface="Arial" panose="020B0604020202020204" pitchFamily="34" charset="0"/>
                <a:cs typeface="Arial" panose="020B0604020202020204" pitchFamily="34" charset="0"/>
              </a:rPr>
              <a:t>مكاور</a:t>
            </a:r>
            <a:r>
              <a:rPr lang="ar-SA" b="1" dirty="0">
                <a:solidFill>
                  <a:schemeClr val="bg1"/>
                </a:solidFill>
                <a:latin typeface="Arial" panose="020B0604020202020204" pitchFamily="34" charset="0"/>
                <a:cs typeface="Arial" panose="020B0604020202020204" pitchFamily="34" charset="0"/>
              </a:rPr>
              <a:t> (الأردن)</a:t>
            </a:r>
            <a:endParaRPr lang="en-US" b="1" dirty="0">
              <a:solidFill>
                <a:schemeClr val="bg1"/>
              </a:solidFill>
              <a:latin typeface="Arial" panose="020B0604020202020204" pitchFamily="34" charset="0"/>
              <a:cs typeface="Arial" panose="020B0604020202020204" pitchFamily="34" charset="0"/>
            </a:endParaRPr>
          </a:p>
        </p:txBody>
      </p:sp>
      <p:sp>
        <p:nvSpPr>
          <p:cNvPr id="4" name="Up Arrow 3">
            <a:extLst>
              <a:ext uri="{FF2B5EF4-FFF2-40B4-BE49-F238E27FC236}">
                <a16:creationId xmlns:a16="http://schemas.microsoft.com/office/drawing/2014/main" id="{B51954F1-F695-41E5-6824-F3D4A020D2EF}"/>
              </a:ext>
            </a:extLst>
          </p:cNvPr>
          <p:cNvSpPr/>
          <p:nvPr/>
        </p:nvSpPr>
        <p:spPr>
          <a:xfrm>
            <a:off x="6206490" y="5372021"/>
            <a:ext cx="1485900" cy="674370"/>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8FC4A2F1-4D13-D847-D673-799F9C2664C5}"/>
              </a:ext>
            </a:extLst>
          </p:cNvPr>
          <p:cNvSpPr txBox="1">
            <a:spLocks/>
          </p:cNvSpPr>
          <p:nvPr/>
        </p:nvSpPr>
        <p:spPr>
          <a:xfrm>
            <a:off x="5556430" y="5916556"/>
            <a:ext cx="2962140" cy="73409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مغارة يوحنا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857585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rPr>
              <a:t>هل كانت مريم المجدلية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هي المرأة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حاملة قارورة الطيب؟</a:t>
            </a:r>
            <a:endParaRPr lang="en-US" dirty="0">
              <a:effectLst>
                <a:outerShdw blurRad="50800" dist="63500" dir="2700000" algn="tl" rotWithShape="0">
                  <a:srgbClr val="000000">
                    <a:alpha val="85000"/>
                  </a:srgbClr>
                </a:outerShdw>
              </a:effectLst>
            </a:endParaRPr>
          </a:p>
        </p:txBody>
      </p:sp>
      <p:sp>
        <p:nvSpPr>
          <p:cNvPr id="7" name="Rectangle 3"/>
          <p:cNvSpPr txBox="1">
            <a:spLocks noChangeArrowheads="1"/>
          </p:cNvSpPr>
          <p:nvPr/>
        </p:nvSpPr>
        <p:spPr bwMode="auto">
          <a:xfrm>
            <a:off x="4114800" y="4033832"/>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لا. في لوقا غير مذكور اسمها</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 ولكن في الأناجيل الأخرى</a:t>
            </a:r>
            <a:r>
              <a:rPr kumimoji="0" lang="ar-LB"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هي مريم من بيت عنيا </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rPr>
              <a:t>بكل وضوح</a:t>
            </a:r>
            <a:endParaRPr kumimoji="0" lang="en-US"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Times"/>
                <a:ea typeface="ＭＳ Ｐゴシック" charset="0"/>
                <a:cs typeface="Times"/>
              </a:rPr>
              <a:t>المقدسة</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ar-SA" b="1" dirty="0">
                <a:solidFill>
                  <a:schemeClr val="bg1"/>
                </a:solidFill>
                <a:latin typeface="Arial" panose="020B0604020202020204" pitchFamily="34" charset="0"/>
                <a:cs typeface="Arial" panose="020B0604020202020204" pitchFamily="34" charset="0"/>
              </a:rPr>
              <a:t>مغارة يوحنا</a:t>
            </a:r>
            <a:endParaRPr lang="en-US" b="1"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A1BAEB4-3E7A-9AAF-60F8-4F8B55F56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 y="1024585"/>
            <a:ext cx="9134715" cy="5131515"/>
          </a:xfrm>
          <a:prstGeom prst="rect">
            <a:avLst/>
          </a:prstGeom>
        </p:spPr>
      </p:pic>
      <p:pic>
        <p:nvPicPr>
          <p:cNvPr id="8" name="Cave of John (Small)">
            <a:hlinkClick r:id="" action="ppaction://media"/>
            <a:extLst>
              <a:ext uri="{FF2B5EF4-FFF2-40B4-BE49-F238E27FC236}">
                <a16:creationId xmlns:a16="http://schemas.microsoft.com/office/drawing/2014/main" id="{126DF5AA-1715-280B-A522-A23CAFFB50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024584"/>
            <a:ext cx="9122693" cy="5131515"/>
          </a:xfrm>
          <a:prstGeom prst="rect">
            <a:avLst/>
          </a:prstGeom>
        </p:spPr>
      </p:pic>
    </p:spTree>
    <p:extLst>
      <p:ext uri="{BB962C8B-B14F-4D97-AF65-F5344CB8AC3E}">
        <p14:creationId xmlns:p14="http://schemas.microsoft.com/office/powerpoint/2010/main" val="163537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descr="1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7691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 descr="2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00822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678557-4DF0-A24B-90E6-FC6B45F42502}"/>
              </a:ext>
            </a:extLst>
          </p:cNvPr>
          <p:cNvGraphicFramePr>
            <a:graphicFrameLocks noGrp="1"/>
          </p:cNvGraphicFramePr>
          <p:nvPr/>
        </p:nvGraphicFramePr>
        <p:xfrm>
          <a:off x="3702870" y="98468"/>
          <a:ext cx="5405634" cy="6642900"/>
        </p:xfrm>
        <a:graphic>
          <a:graphicData uri="http://schemas.openxmlformats.org/drawingml/2006/table">
            <a:tbl>
              <a:tblPr firstRow="1" bandRow="1">
                <a:tableStyleId>{2D5ABB26-0587-4C30-8999-92F81FD0307C}</a:tableStyleId>
              </a:tblPr>
              <a:tblGrid>
                <a:gridCol w="1801878">
                  <a:extLst>
                    <a:ext uri="{9D8B030D-6E8A-4147-A177-3AD203B41FA5}">
                      <a16:colId xmlns:a16="http://schemas.microsoft.com/office/drawing/2014/main" val="2580539758"/>
                    </a:ext>
                  </a:extLst>
                </a:gridCol>
                <a:gridCol w="1801878">
                  <a:extLst>
                    <a:ext uri="{9D8B030D-6E8A-4147-A177-3AD203B41FA5}">
                      <a16:colId xmlns:a16="http://schemas.microsoft.com/office/drawing/2014/main" val="3652142513"/>
                    </a:ext>
                  </a:extLst>
                </a:gridCol>
                <a:gridCol w="1801878">
                  <a:extLst>
                    <a:ext uri="{9D8B030D-6E8A-4147-A177-3AD203B41FA5}">
                      <a16:colId xmlns:a16="http://schemas.microsoft.com/office/drawing/2014/main" val="1582157318"/>
                    </a:ext>
                  </a:extLst>
                </a:gridCol>
              </a:tblGrid>
              <a:tr h="623455">
                <a:tc gridSpan="3">
                  <a:txBody>
                    <a:bodyPr/>
                    <a:lstStyle/>
                    <a:p>
                      <a:pPr algn="ctr"/>
                      <a:r>
                        <a:rPr lang="ar-JO" sz="1800" b="1" dirty="0"/>
                        <a:t>هيرودس الكبير</a:t>
                      </a:r>
                      <a:br>
                        <a:rPr lang="en-US" sz="1600" b="1" dirty="0"/>
                      </a:br>
                      <a:r>
                        <a:rPr lang="ar-JO" sz="1400" b="1" dirty="0"/>
                        <a:t>ملك على كل إسرائيل</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9794755"/>
                  </a:ext>
                </a:extLst>
              </a:tr>
              <a:tr h="623455">
                <a:tc>
                  <a:txBody>
                    <a:bodyPr/>
                    <a:lstStyle/>
                    <a:p>
                      <a:pPr algn="ctr"/>
                      <a:r>
                        <a:rPr lang="ar-JO" b="1" dirty="0"/>
                        <a:t>أرخيلاوس</a:t>
                      </a:r>
                      <a:br>
                        <a:rPr lang="en-US" b="1" dirty="0"/>
                      </a:br>
                      <a:r>
                        <a:rPr lang="ar-JO" sz="1400" b="1" dirty="0"/>
                        <a:t>والي على</a:t>
                      </a:r>
                      <a:endParaRPr lang="en-US" sz="1400" b="1" dirty="0"/>
                    </a:p>
                    <a:p>
                      <a:pPr algn="ctr"/>
                      <a:r>
                        <a:rPr lang="ar-JO" sz="1400" b="1" dirty="0"/>
                        <a:t>اليهودية، السامرة وأدومية</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ar-JO" b="1" dirty="0"/>
                        <a:t>فيلبس</a:t>
                      </a:r>
                      <a:br>
                        <a:rPr lang="en-US" b="1" dirty="0"/>
                      </a:br>
                      <a:r>
                        <a:rPr lang="ar-JO" sz="1400" b="1" dirty="0"/>
                        <a:t>رئيس ربع</a:t>
                      </a:r>
                    </a:p>
                    <a:p>
                      <a:pPr algn="ctr"/>
                      <a:r>
                        <a:rPr lang="ar-JO" sz="1400" b="1" dirty="0"/>
                        <a:t>إيطورية،</a:t>
                      </a:r>
                      <a:r>
                        <a:rPr lang="ar-JO" sz="1400" b="1" baseline="0" dirty="0"/>
                        <a:t> غوالانيتس، تراخونيتس، بيثينية، أورانيتس</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a:r>
                        <a:rPr lang="ar-JO" b="1" dirty="0"/>
                        <a:t>أنتيباس</a:t>
                      </a:r>
                      <a:br>
                        <a:rPr lang="en-US" b="1" dirty="0"/>
                      </a:br>
                      <a:r>
                        <a:rPr lang="ar-JO" sz="1400" b="1" dirty="0"/>
                        <a:t>رئيس ربع</a:t>
                      </a:r>
                      <a:br>
                        <a:rPr lang="en-US" sz="1400" b="1" dirty="0"/>
                      </a:br>
                      <a:r>
                        <a:rPr lang="ar-JO" sz="1400" b="1" dirty="0"/>
                        <a:t>الجليل و بيرية</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2320875"/>
                  </a:ext>
                </a:extLst>
              </a:tr>
              <a:tr h="623455">
                <a:tc rowSpan="4">
                  <a:txBody>
                    <a:bodyPr/>
                    <a:lstStyle/>
                    <a:p>
                      <a:pPr algn="ctr"/>
                      <a:r>
                        <a:rPr lang="ar-JO" b="1" dirty="0"/>
                        <a:t>الحكام الرومان    (ولاة أو وكلاء)</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58181"/>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5412180"/>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424341"/>
                  </a:ext>
                </a:extLst>
              </a:tr>
              <a:tr h="430732">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ar-JO" sz="1800" b="1" dirty="0"/>
                        <a:t>أغريباس</a:t>
                      </a:r>
                      <a:r>
                        <a:rPr lang="ar-JO" sz="1800" b="1" baseline="0" dirty="0"/>
                        <a:t> الأول</a:t>
                      </a:r>
                      <a:endParaRPr lang="en-US" b="1" dirty="0"/>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286437"/>
                  </a:ext>
                </a:extLst>
              </a:tr>
              <a:tr h="432048">
                <a:tc gridSpan="3">
                  <a:txBody>
                    <a:bodyPr/>
                    <a:lstStyle/>
                    <a:p>
                      <a:pPr algn="ctr"/>
                      <a:r>
                        <a:rPr lang="ar-JO" sz="1400" b="1" dirty="0"/>
                        <a:t>ملك في النهاية على كل إسرائيل</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b="1" dirty="0"/>
                        <a:t>Agrippa I</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5323390"/>
                  </a:ext>
                </a:extLst>
              </a:tr>
              <a:tr h="623455">
                <a:tc gridSpan="3">
                  <a:txBody>
                    <a:bodyPr/>
                    <a:lstStyle/>
                    <a:p>
                      <a:pPr algn="ctr"/>
                      <a:r>
                        <a:rPr lang="ar-JO" b="1" dirty="0"/>
                        <a:t>الرومان</a:t>
                      </a:r>
                      <a:br>
                        <a:rPr lang="en-US" b="1" dirty="0"/>
                      </a:br>
                      <a:r>
                        <a:rPr lang="ar-JO" sz="1400" b="1" dirty="0"/>
                        <a:t>حكام (مراقبين أو وكلاء)</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8711204"/>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rowSpan="2">
                  <a:txBody>
                    <a:bodyPr/>
                    <a:lstStyle/>
                    <a:p>
                      <a:pPr algn="ctr"/>
                      <a:r>
                        <a:rPr lang="ar-JO" b="1" dirty="0"/>
                        <a:t>أغريباس الثاني</a:t>
                      </a:r>
                      <a:br>
                        <a:rPr lang="en-US" b="1" dirty="0"/>
                      </a:br>
                      <a:r>
                        <a:rPr lang="ar-JO" sz="1400" b="1" dirty="0"/>
                        <a:t>ملك</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200931802"/>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JO" sz="1400" b="1" dirty="0"/>
                        <a:t>جزئياً</a:t>
                      </a:r>
                      <a:r>
                        <a:rPr lang="ar-JO" sz="1400" b="1" baseline="0" dirty="0"/>
                        <a:t> تحت حكم هيرودس أغريباس الثاني</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8574287"/>
                  </a:ext>
                </a:extLst>
              </a:tr>
              <a:tr h="623455">
                <a:tc gridSpan="3">
                  <a:txBody>
                    <a:bodyPr/>
                    <a:lstStyle/>
                    <a:p>
                      <a:pPr algn="ctr"/>
                      <a:r>
                        <a:rPr lang="ar-JO" b="1" dirty="0"/>
                        <a:t>الثورة اليهودية ضد روما</a:t>
                      </a:r>
                      <a:endParaRPr lang="ar-JO" sz="1400" b="1" dirty="0"/>
                    </a:p>
                    <a:p>
                      <a:pPr algn="ctr"/>
                      <a:r>
                        <a:rPr lang="ar-JO" sz="1400" b="1" dirty="0"/>
                        <a:t>دمر</a:t>
                      </a:r>
                      <a:r>
                        <a:rPr lang="ar-JO" sz="1400" b="1" baseline="0" dirty="0"/>
                        <a:t> تيطس أورشليم والهيكل في 5 آب 70 م</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1616914039"/>
                  </a:ext>
                </a:extLst>
              </a:tr>
            </a:tbl>
          </a:graphicData>
        </a:graphic>
      </p:graphicFrame>
      <p:sp>
        <p:nvSpPr>
          <p:cNvPr id="3" name="TextBox 2">
            <a:extLst>
              <a:ext uri="{FF2B5EF4-FFF2-40B4-BE49-F238E27FC236}">
                <a16:creationId xmlns:a16="http://schemas.microsoft.com/office/drawing/2014/main" id="{C9E28C7F-EC9F-E146-9EA1-1B703F85E205}"/>
              </a:ext>
            </a:extLst>
          </p:cNvPr>
          <p:cNvSpPr txBox="1"/>
          <p:nvPr/>
        </p:nvSpPr>
        <p:spPr>
          <a:xfrm>
            <a:off x="2910891" y="-15809"/>
            <a:ext cx="79701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F244A949-CAFE-CA47-951A-41BA0D8A8CB4}"/>
              </a:ext>
            </a:extLst>
          </p:cNvPr>
          <p:cNvSpPr txBox="1"/>
          <p:nvPr/>
        </p:nvSpPr>
        <p:spPr>
          <a:xfrm>
            <a:off x="3040734" y="539388"/>
            <a:ext cx="667170"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ق.م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679A6B67-21CA-DA41-9A1D-7DC80F88B331}"/>
              </a:ext>
            </a:extLst>
          </p:cNvPr>
          <p:cNvSpPr txBox="1"/>
          <p:nvPr/>
        </p:nvSpPr>
        <p:spPr>
          <a:xfrm>
            <a:off x="3308436" y="1331476"/>
            <a:ext cx="39946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Box 16">
            <a:extLst>
              <a:ext uri="{FF2B5EF4-FFF2-40B4-BE49-F238E27FC236}">
                <a16:creationId xmlns:a16="http://schemas.microsoft.com/office/drawing/2014/main" id="{B1AE72A2-5E00-A44B-8D8A-11A15431B4C7}"/>
              </a:ext>
            </a:extLst>
          </p:cNvPr>
          <p:cNvSpPr txBox="1"/>
          <p:nvPr/>
        </p:nvSpPr>
        <p:spPr>
          <a:xfrm>
            <a:off x="3207446" y="190754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1A25A5D4-5D3B-CC44-99D9-633240F059D8}"/>
              </a:ext>
            </a:extLst>
          </p:cNvPr>
          <p:cNvSpPr txBox="1"/>
          <p:nvPr/>
        </p:nvSpPr>
        <p:spPr>
          <a:xfrm>
            <a:off x="3207446" y="262762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CC8C2395-3107-1343-B921-E6ACF234441B}"/>
              </a:ext>
            </a:extLst>
          </p:cNvPr>
          <p:cNvSpPr txBox="1"/>
          <p:nvPr/>
        </p:nvSpPr>
        <p:spPr>
          <a:xfrm>
            <a:off x="3207446" y="3185833"/>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a:extLst>
              <a:ext uri="{FF2B5EF4-FFF2-40B4-BE49-F238E27FC236}">
                <a16:creationId xmlns:a16="http://schemas.microsoft.com/office/drawing/2014/main" id="{9B851762-70DA-8240-B7BE-E1B8AC91E0FB}"/>
              </a:ext>
            </a:extLst>
          </p:cNvPr>
          <p:cNvSpPr txBox="1"/>
          <p:nvPr/>
        </p:nvSpPr>
        <p:spPr>
          <a:xfrm>
            <a:off x="3207446" y="3635732"/>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Box 20">
            <a:extLst>
              <a:ext uri="{FF2B5EF4-FFF2-40B4-BE49-F238E27FC236}">
                <a16:creationId xmlns:a16="http://schemas.microsoft.com/office/drawing/2014/main" id="{79ACC610-9ABA-4E49-A4AF-253807265EEE}"/>
              </a:ext>
            </a:extLst>
          </p:cNvPr>
          <p:cNvSpPr txBox="1"/>
          <p:nvPr/>
        </p:nvSpPr>
        <p:spPr>
          <a:xfrm>
            <a:off x="3207446" y="4077072"/>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a:extLst>
              <a:ext uri="{FF2B5EF4-FFF2-40B4-BE49-F238E27FC236}">
                <a16:creationId xmlns:a16="http://schemas.microsoft.com/office/drawing/2014/main" id="{E1A04783-F8A5-A148-9DB1-A311A76FC85B}"/>
              </a:ext>
            </a:extLst>
          </p:cNvPr>
          <p:cNvSpPr txBox="1"/>
          <p:nvPr/>
        </p:nvSpPr>
        <p:spPr>
          <a:xfrm>
            <a:off x="3207446" y="4725144"/>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a:extLst>
              <a:ext uri="{FF2B5EF4-FFF2-40B4-BE49-F238E27FC236}">
                <a16:creationId xmlns:a16="http://schemas.microsoft.com/office/drawing/2014/main" id="{BB824029-831B-574D-92F6-ACDDEE68A86F}"/>
              </a:ext>
            </a:extLst>
          </p:cNvPr>
          <p:cNvSpPr txBox="1"/>
          <p:nvPr/>
        </p:nvSpPr>
        <p:spPr>
          <a:xfrm>
            <a:off x="3207446" y="5301208"/>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Box 23">
            <a:extLst>
              <a:ext uri="{FF2B5EF4-FFF2-40B4-BE49-F238E27FC236}">
                <a16:creationId xmlns:a16="http://schemas.microsoft.com/office/drawing/2014/main" id="{D5040267-6598-C748-8B7E-E87B2733B688}"/>
              </a:ext>
            </a:extLst>
          </p:cNvPr>
          <p:cNvSpPr txBox="1"/>
          <p:nvPr/>
        </p:nvSpPr>
        <p:spPr>
          <a:xfrm>
            <a:off x="3207446" y="5949280"/>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66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Box 24">
            <a:extLst>
              <a:ext uri="{FF2B5EF4-FFF2-40B4-BE49-F238E27FC236}">
                <a16:creationId xmlns:a16="http://schemas.microsoft.com/office/drawing/2014/main" id="{E1D233D5-7B5E-FE4F-8BED-8A74A95558A2}"/>
              </a:ext>
            </a:extLst>
          </p:cNvPr>
          <p:cNvSpPr txBox="1"/>
          <p:nvPr/>
        </p:nvSpPr>
        <p:spPr>
          <a:xfrm>
            <a:off x="3207446" y="6498395"/>
            <a:ext cx="500458" cy="307777"/>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70 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5" name="Text Box 3"/>
          <p:cNvSpPr txBox="1">
            <a:spLocks noChangeArrowheads="1"/>
          </p:cNvSpPr>
          <p:nvPr/>
        </p:nvSpPr>
        <p:spPr bwMode="auto">
          <a:xfrm>
            <a:off x="8530837" y="87015"/>
            <a:ext cx="53091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6" name="Text Box 4"/>
          <p:cNvSpPr txBox="1">
            <a:spLocks noChangeArrowheads="1"/>
          </p:cNvSpPr>
          <p:nvPr/>
        </p:nvSpPr>
        <p:spPr bwMode="auto">
          <a:xfrm>
            <a:off x="0" y="5867400"/>
            <a:ext cx="2362200" cy="830997"/>
          </a:xfrm>
          <a:prstGeom prst="rect">
            <a:avLst/>
          </a:prstGeom>
          <a:solidFill>
            <a:schemeClr val="bg1">
              <a:alpha val="50000"/>
            </a:schemeClr>
          </a:soli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مقتبس 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يوحنا غراسميك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كلية دالاس اللاهوتية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7" name="Rectangle 5"/>
          <p:cNvSpPr>
            <a:spLocks noGrp="1" noRot="1" noChangeArrowheads="1"/>
          </p:cNvSpPr>
          <p:nvPr>
            <p:ph type="title"/>
          </p:nvPr>
        </p:nvSpPr>
        <p:spPr>
          <a:xfrm>
            <a:off x="0" y="0"/>
            <a:ext cx="2771800" cy="4221163"/>
          </a:xfrm>
        </p:spPr>
        <p:txBody>
          <a:bodyPr/>
          <a:lstStyle/>
          <a:p>
            <a:pPr eaLnBrk="1" hangingPunct="1">
              <a:defRPr/>
            </a:pPr>
            <a:r>
              <a:rPr lang="ar-JO" altLang="zh-CN" sz="3600" dirty="0">
                <a:solidFill>
                  <a:schemeClr val="tx1"/>
                </a:solidFill>
                <a:effectLst/>
                <a:latin typeface="Arial" panose="020B0604020202020204" pitchFamily="34" charset="0"/>
                <a:ea typeface="宋体" charset="0"/>
                <a:cs typeface="Arial" panose="020B0604020202020204" pitchFamily="34" charset="0"/>
              </a:rPr>
              <a:t>التسلسل  الزمني   لسلالة  هيرودس</a:t>
            </a:r>
            <a:br>
              <a:rPr lang="en-US" altLang="zh-CN" sz="3600" dirty="0">
                <a:solidFill>
                  <a:schemeClr val="tx1"/>
                </a:solidFill>
                <a:effectLst/>
                <a:latin typeface="Arial" panose="020B0604020202020204" pitchFamily="34" charset="0"/>
                <a:ea typeface="宋体" charset="0"/>
                <a:cs typeface="Arial" panose="020B0604020202020204" pitchFamily="34" charset="0"/>
              </a:rPr>
            </a:br>
            <a:r>
              <a:rPr lang="en-US" altLang="zh-CN" sz="2800" dirty="0">
                <a:solidFill>
                  <a:schemeClr val="tx1"/>
                </a:solidFill>
                <a:effectLst/>
                <a:latin typeface="Arial" panose="020B0604020202020204" pitchFamily="34" charset="0"/>
                <a:ea typeface="宋体" charset="0"/>
                <a:cs typeface="Arial" panose="020B0604020202020204" pitchFamily="34" charset="0"/>
              </a:rPr>
              <a:t>(</a:t>
            </a:r>
            <a:r>
              <a:rPr lang="ar-JO" altLang="zh-CN" sz="2800" dirty="0">
                <a:solidFill>
                  <a:schemeClr val="tx1"/>
                </a:solidFill>
                <a:effectLst/>
                <a:latin typeface="Arial" panose="020B0604020202020204" pitchFamily="34" charset="0"/>
                <a:ea typeface="宋体" charset="0"/>
                <a:cs typeface="Arial" pitchFamily="34" charset="0"/>
              </a:rPr>
              <a:t>37 ق.م – 70 م</a:t>
            </a:r>
            <a:r>
              <a:rPr lang="en-US" altLang="zh-CN" sz="2800" dirty="0">
                <a:solidFill>
                  <a:schemeClr val="tx1"/>
                </a:solidFill>
                <a:effectLst/>
                <a:latin typeface="Arial" panose="020B0604020202020204" pitchFamily="34" charset="0"/>
                <a:ea typeface="宋体" charset="0"/>
                <a:cs typeface="Arial" pitchFamily="34" charset="0"/>
              </a:rPr>
              <a:t>)</a:t>
            </a:r>
            <a:endParaRPr lang="en-US" sz="2800" dirty="0">
              <a:solidFill>
                <a:schemeClr val="tx1"/>
              </a:solidFill>
              <a:effectLst/>
              <a:latin typeface="Arial" panose="020B0604020202020204" pitchFamily="34" charset="0"/>
              <a:ea typeface="+mj-ea"/>
              <a:cs typeface="Arial" pitchFamily="34" charset="0"/>
            </a:endParaRPr>
          </a:p>
        </p:txBody>
      </p:sp>
      <p:pic>
        <p:nvPicPr>
          <p:cNvPr id="26" name="Picture 2">
            <a:extLst>
              <a:ext uri="{FF2B5EF4-FFF2-40B4-BE49-F238E27FC236}">
                <a16:creationId xmlns:a16="http://schemas.microsoft.com/office/drawing/2014/main" id="{3AF15B01-C958-9846-B946-02B69A8EB3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52520" y="-15809"/>
            <a:ext cx="4895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0481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print"/>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GB" sz="4000" b="1" spc="-120" dirty="0">
                <a:latin typeface="Arial" panose="020B0604020202020204" pitchFamily="34" charset="0"/>
                <a:ea typeface="ＭＳ Ｐゴシック"/>
                <a:cs typeface="Arial" panose="020B0604020202020204" pitchFamily="34" charset="0"/>
              </a:rPr>
              <a:t>Big Book Media </a:t>
            </a:r>
            <a:br>
              <a:rPr lang="en-GB" sz="4000" b="1" spc="-120" dirty="0">
                <a:latin typeface="Arial" panose="020B0604020202020204" pitchFamily="34" charset="0"/>
                <a:ea typeface="ＭＳ Ｐゴシック"/>
                <a:cs typeface="Arial" panose="020B0604020202020204" pitchFamily="34" charset="0"/>
              </a:rPr>
            </a:br>
            <a:r>
              <a:rPr lang="ar-LB" sz="4000" b="1" spc="-120" dirty="0">
                <a:latin typeface="Arial" panose="020B0604020202020204" pitchFamily="34" charset="0"/>
                <a:ea typeface="ＭＳ Ｐゴシック"/>
                <a:cs typeface="Arial" panose="020B0604020202020204" pitchFamily="34" charset="0"/>
              </a:rPr>
              <a:t>جميع الحقوق محفوظة</a:t>
            </a:r>
            <a:endParaRPr lang="en-US" sz="4000" b="1" spc="-120" dirty="0">
              <a:latin typeface="Arial" panose="020B0604020202020204" pitchFamily="34" charset="0"/>
              <a:ea typeface="ＭＳ Ｐゴシック"/>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JO" sz="3200" b="1" i="0" u="none" strike="noStrike" kern="0" cap="none" spc="0" normalizeH="0" baseline="0" noProof="0" dirty="0">
                <a:ln>
                  <a:noFill/>
                </a:ln>
                <a:solidFill>
                  <a:srgbClr val="000000"/>
                </a:solidFill>
                <a:effectLst/>
                <a:uLnTx/>
                <a:uFillTx/>
                <a:latin typeface="Calibri"/>
                <a:ea typeface="ＭＳ Ｐゴシック"/>
                <a:cs typeface="DejaVu Sans"/>
              </a:rPr>
              <a:t>استخدمت </a:t>
            </a:r>
            <a:r>
              <a:rPr kumimoji="0" lang="ar-LB" sz="3200" b="1" i="0" u="none" strike="noStrike" kern="0" cap="none" spc="0" normalizeH="0" baseline="0" noProof="0" dirty="0">
                <a:ln>
                  <a:noFill/>
                </a:ln>
                <a:solidFill>
                  <a:srgbClr val="000000"/>
                </a:solidFill>
                <a:effectLst/>
                <a:uLnTx/>
                <a:uFillTx/>
                <a:latin typeface="Calibri"/>
                <a:ea typeface="ＭＳ Ｐゴシック"/>
                <a:cs typeface="DejaVu Sans"/>
              </a:rPr>
              <a:t>الصور شاكراً</a:t>
            </a:r>
            <a:r>
              <a:rPr lang="ar-LB" sz="3200" b="1" kern="0" dirty="0">
                <a:solidFill>
                  <a:srgbClr val="000000"/>
                </a:solidFill>
                <a:latin typeface="Calibri"/>
                <a:ea typeface="ＭＳ Ｐゴシック"/>
                <a:cs typeface="DejaVu Sans"/>
              </a:rPr>
              <a:t> بإذن من</a:t>
            </a:r>
            <a:r>
              <a:rPr kumimoji="0" lang="ar-LB" sz="3200" b="1" i="0" u="none" strike="noStrike" kern="0" cap="none" spc="0" normalizeH="0" baseline="0" noProof="0" dirty="0">
                <a:ln>
                  <a:noFill/>
                </a:ln>
                <a:solidFill>
                  <a:srgbClr val="000000"/>
                </a:solidFill>
                <a:effectLst/>
                <a:uLnTx/>
                <a:uFillTx/>
                <a:latin typeface="Calibri"/>
                <a:ea typeface="ＭＳ Ｐゴシック"/>
                <a:cs typeface="DejaVu Sans"/>
              </a:rPr>
              <a:t> </a:t>
            </a:r>
            <a:endParaRPr kumimoji="0" lang="en-US" sz="32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40110458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54132453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     حياة المسيح</a:t>
            </a:r>
            <a:r>
              <a:rPr lang="en-US" sz="2800" dirty="0">
                <a:solidFill>
                  <a:srgbClr val="FFFFFF"/>
                </a:solidFill>
                <a:ea typeface="ＭＳ Ｐゴシック" charset="0"/>
                <a:cs typeface="Arial" panose="020B0604020202020204" pitchFamily="34" charset="0"/>
              </a:rPr>
              <a:t>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rtl="1"/>
            <a:r>
              <a:rPr lang="ar-JO" sz="2800" kern="1200" dirty="0">
                <a:solidFill>
                  <a:srgbClr val="FFFFCC"/>
                </a:solidFill>
                <a:cs typeface="Arial" panose="020B0604020202020204" pitchFamily="34" charset="0"/>
              </a:rPr>
              <a:t>لوقا ٧: ٣٦-٥٠ </a:t>
            </a:r>
            <a:br>
              <a:rPr lang="ar-LB" sz="2800" kern="1200" dirty="0">
                <a:solidFill>
                  <a:srgbClr val="FFFFCC"/>
                </a:solidFill>
                <a:cs typeface="Arial" panose="020B0604020202020204" pitchFamily="34" charset="0"/>
              </a:rPr>
            </a:br>
            <a:r>
              <a:rPr lang="ar-JO" sz="3600" kern="1200" dirty="0">
                <a:solidFill>
                  <a:srgbClr val="FFFFCC"/>
                </a:solidFill>
                <a:cs typeface="Arial" panose="020B0604020202020204" pitchFamily="34" charset="0"/>
              </a:rPr>
              <a:t>مع يسوع والمرأة الخاطئة</a:t>
            </a:r>
            <a:endParaRPr lang="en-US" sz="3600" kern="1200" dirty="0">
              <a:solidFill>
                <a:srgbClr val="FFFFCC"/>
              </a:solidFill>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7338"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مشترك بين جميع روايات الإنجيل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0"/>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cs typeface="Arial" panose="020B0604020202020204" pitchFamily="34" charset="0"/>
              </a:rPr>
              <a:t>دهن يسوع</a:t>
            </a:r>
            <a:endParaRPr lang="en-US" sz="3200" b="1" dirty="0">
              <a:solidFill>
                <a:schemeClr val="tx1"/>
              </a:solidFill>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08"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5" name="Text Box 5"/>
          <p:cNvSpPr txBox="1">
            <a:spLocks noChangeArrowheads="1"/>
          </p:cNvSpPr>
          <p:nvPr/>
        </p:nvSpPr>
        <p:spPr bwMode="auto">
          <a:xfrm>
            <a:off x="144462" y="1877658"/>
            <a:ext cx="8855075" cy="4031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زيارة غير معلنة من قبل امرأة</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lang="ar-LB" sz="3200" b="1" dirty="0">
                <a:solidFill>
                  <a:srgbClr val="000000"/>
                </a:solidFill>
                <a:latin typeface="Arial" panose="020B0604020202020204" pitchFamily="34" charset="0"/>
                <a:cs typeface="Arial" panose="020B0604020202020204" pitchFamily="34" charset="0"/>
              </a:rPr>
              <a:t>ت</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دهن رأس يسوع و/ أو قدميه</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lang="ar-LB" sz="3200" b="1" dirty="0">
                <a:solidFill>
                  <a:srgbClr val="000000"/>
                </a:solidFill>
                <a:latin typeface="Arial" panose="020B0604020202020204" pitchFamily="34" charset="0"/>
                <a:cs typeface="Arial" panose="020B0604020202020204" pitchFamily="34" charset="0"/>
              </a:rPr>
              <a:t>ت</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مسح قدميه بشعرها</a:t>
            </a:r>
            <a:r>
              <a:rPr kumimoji="0" lang="ar-LB"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شكوى التلاميذ من الهدر / يهوذا</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وبَّخ يسوع التلاميذ </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المنزل</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جرة ال</a:t>
            </a:r>
            <a:r>
              <a:rPr kumimoji="0" lang="ar-LB"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طيب</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(ماعدا في يوحنا)</a:t>
            </a:r>
          </a:p>
          <a:p>
            <a:pPr marL="598488" marR="0" lvl="0" indent="-598488"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منزل مملوك </a:t>
            </a:r>
            <a:r>
              <a:rPr kumimoji="0" lang="ar-LB"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a:t>
            </a:r>
            <a:r>
              <a:rPr kumimoji="0" lang="ar-LB" sz="3200" b="1"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رجل يدعى سيمون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8372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1253" name="Text Box 5"/>
          <p:cNvSpPr txBox="1">
            <a:spLocks noChangeArrowheads="1"/>
          </p:cNvSpPr>
          <p:nvPr/>
        </p:nvSpPr>
        <p:spPr bwMode="auto">
          <a:xfrm>
            <a:off x="4572000" y="990600"/>
            <a:ext cx="4572000" cy="4831926"/>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٣٦</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٥٠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L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lang="ar-LB" b="1" dirty="0">
              <a:solidFill>
                <a:srgbClr val="000000"/>
              </a:solidFill>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LB"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وقت مبكر </a:t>
            </a:r>
            <a:r>
              <a:rPr lang="ar-LB" b="1" dirty="0">
                <a:solidFill>
                  <a:srgbClr val="000000"/>
                </a:solidFill>
                <a:latin typeface="Arial" panose="020B0604020202020204" pitchFamily="34" charset="0"/>
                <a:cs typeface="Arial" panose="020B0604020202020204" pitchFamily="34" charset="0"/>
              </a:rPr>
              <a:t>من</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البكاء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للعبادة، مغفورة خطايا المرأة (لوقا ٧:</a:t>
            </a:r>
            <a:r>
              <a:rPr kumimoji="0" lang="ar-L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٤٨)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(لوقا ٧:</a:t>
            </a:r>
            <a:r>
              <a:rPr kumimoji="0" lang="ar-L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٤٠) في بلدة غير معروفة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1" y="1018066"/>
            <a:ext cx="4572000" cy="4770371"/>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٢٦</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٦</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١٤</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۳</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٩</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١٢</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خلال أسبوع الآلام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يلاحظ بكاء</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للدفن ، لا تحتاج المرأة إلى الصفح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 مريم أخت لعازر في منزل سمعان الأبرص</a:t>
            </a:r>
            <a:r>
              <a:rPr kumimoji="0" lang="ar-LB"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a:t>
            </a:r>
            <a:r>
              <a:rPr kumimoji="0" lang="ar-LB" sz="2400" b="1"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٢٦</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٦</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مرقس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١٤</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٣</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في بيت عنيا مسقط رأس لعازر (يوحنا</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١٢</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584610"/>
          </a:xfrm>
        </p:spPr>
        <p:txBody>
          <a:bodyPr anchor="t">
            <a:spAutoFit/>
          </a:bodyPr>
          <a:lstStyle/>
          <a:p>
            <a:pPr rtl="1" eaLnBrk="1" hangingPunct="1">
              <a:defRPr/>
            </a:pPr>
            <a:r>
              <a:rPr lang="ar-LB" sz="3200" b="1" dirty="0">
                <a:solidFill>
                  <a:schemeClr val="bg1"/>
                </a:solidFill>
                <a:effectLst>
                  <a:outerShdw blurRad="38100" dist="38100" dir="2700000" algn="tl">
                    <a:srgbClr val="000000"/>
                  </a:outerShdw>
                </a:effectLst>
                <a:cs typeface="Arial" panose="020B0604020202020204" pitchFamily="34" charset="0"/>
              </a:rPr>
              <a:t>مسحتا</a:t>
            </a:r>
            <a:r>
              <a:rPr lang="ar-SA" sz="3200" b="1" dirty="0">
                <a:solidFill>
                  <a:schemeClr val="bg1"/>
                </a:solidFill>
                <a:effectLst>
                  <a:outerShdw blurRad="38100" dist="38100" dir="2700000" algn="tl">
                    <a:srgbClr val="000000"/>
                  </a:outerShdw>
                </a:effectLst>
                <a:cs typeface="Arial" panose="020B0604020202020204" pitchFamily="34" charset="0"/>
              </a:rPr>
              <a:t> يسوع</a:t>
            </a:r>
            <a:endParaRPr lang="en-US" sz="3200" b="1" dirty="0">
              <a:solidFill>
                <a:schemeClr val="bg1"/>
              </a:solidFill>
              <a:effectLst>
                <a:outerShdw blurRad="38100" dist="38100" dir="2700000" algn="tl">
                  <a:srgbClr val="000000"/>
                </a:outerShdw>
              </a:effectLst>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079966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BB498D-F42C-40B3-A091-14B3BE0D21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شهادة للملك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8: 1-3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08437"/>
            <a:ext cx="8892209"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عدة نساء</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ثريات مؤمنات أعلن</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إيمانه</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بالمسيح من خلال </a:t>
            </a:r>
            <a:endPar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شهادته</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ودعمه</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المادي لخدمته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هوية يسوع المسيح </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a:t>
            </a:r>
            <a:r>
              <a:rPr kumimoji="0" lang="ar-JO" sz="3200" b="1" i="0" u="none" strike="noStrike" kern="0" cap="none" spc="0" normalizeH="0" baseline="0" noProof="0" dirty="0" err="1">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لمسيانية</a:t>
            </a: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أُثبتت</a:t>
            </a: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في مجيئه، </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وفي </a:t>
            </a: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شهادة يوحنا</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من خلال المصادقة على</a:t>
            </a:r>
            <a:r>
              <a:rPr kumimoji="0" lang="ar-JO"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معموديته وتجربته</a:t>
            </a:r>
            <a:r>
              <a:rPr kumimoji="0" lang="ar-LB"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تلخيص القسم معتمد على ج. دوايت بنتيكوست، تناغم أقوال وأعمال يسوع المسيح (جراند رابيدز : زوندرفان، 1981)</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42170"/>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 BibleStudyDownloads.org</a:t>
            </a: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36004" y="2332880"/>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79568A-B908-4DCD-9933-F0CCBB540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kern="0" dirty="0">
                <a:solidFill>
                  <a:srgbClr val="FFFFFF"/>
                </a:solidFill>
                <a:effectLst>
                  <a:glow rad="228600">
                    <a:srgbClr val="000000"/>
                  </a:glow>
                </a:effectLst>
                <a:latin typeface="Arial" panose="020B0604020202020204" pitchFamily="34" charset="0"/>
                <a:cs typeface="Arial" panose="020B0604020202020204" pitchFamily="34" charset="0"/>
              </a:rPr>
              <a:t>ج. رفض المسيح وعرضه من قبل القادة</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22-37</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3: 20-30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5618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يدافع يسوع عن نفسه أمام الفريسيين الذين ينسبون طرد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الأرواح الشريرة إلى الشيطان لأن مصير إسرائيل يعتمد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على استجابتهم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E48E6D-3E2E-492D-8F51-4E7A801F5E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ح. طلب آية من قبل القادة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38-45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92766" y="3741901"/>
            <a:ext cx="895847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يدافع يسوع عن نفسه أمام الفريسيين الذين ينسبون طرد الأرواح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لشريرة إلى الشيطان لأن مصير إسرائيل يعتمد على استجابتهم</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35127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323528" y="44624"/>
            <a:ext cx="8568952" cy="1368152"/>
          </a:xfrm>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هل يغفر المسيح كل خطايا المؤمن؟</a:t>
            </a:r>
            <a:endParaRPr lang="en-US" dirty="0">
              <a:effectLst>
                <a:glow rad="292100">
                  <a:schemeClr val="tx1">
                    <a:alpha val="92000"/>
                  </a:schemeClr>
                </a:glow>
              </a:effectLst>
              <a:ea typeface="ＭＳ Ｐゴシック" charset="0"/>
              <a:cs typeface="Arial" panose="020B0604020202020204" pitchFamily="34" charset="0"/>
            </a:endParaRPr>
          </a:p>
        </p:txBody>
      </p:sp>
      <p:pic>
        <p:nvPicPr>
          <p:cNvPr id="10547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1413272"/>
            <a:ext cx="7296150"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271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Title 1"/>
          <p:cNvSpPr>
            <a:spLocks noGrp="1"/>
          </p:cNvSpPr>
          <p:nvPr>
            <p:ph type="ctrTitle"/>
          </p:nvPr>
        </p:nvSpPr>
        <p:spPr>
          <a:xfrm>
            <a:off x="0" y="557213"/>
            <a:ext cx="9144000" cy="1143000"/>
          </a:xfrm>
        </p:spPr>
        <p:txBody>
          <a:bodyPr/>
          <a:lstStyle/>
          <a:p>
            <a:r>
              <a:rPr lang="ar-JO" dirty="0">
                <a:ea typeface="ＭＳ Ｐゴシック" charset="0"/>
                <a:cs typeface="Arial" panose="020B0604020202020204" pitchFamily="34" charset="0"/>
              </a:rPr>
              <a:t>التجديف ضد الروح القدس</a:t>
            </a:r>
            <a:endParaRPr lang="en-US" dirty="0">
              <a:ea typeface="ＭＳ Ｐゴシック" charset="0"/>
              <a:cs typeface="Arial" panose="020B0604020202020204" pitchFamily="34" charset="0"/>
            </a:endParaRPr>
          </a:p>
        </p:txBody>
      </p:sp>
      <p:sp>
        <p:nvSpPr>
          <p:cNvPr id="106500" name="Text Box 2"/>
          <p:cNvSpPr txBox="1">
            <a:spLocks noChangeArrowheads="1"/>
          </p:cNvSpPr>
          <p:nvPr/>
        </p:nvSpPr>
        <p:spPr bwMode="auto">
          <a:xfrm>
            <a:off x="5148263" y="1844676"/>
            <a:ext cx="3924300" cy="2062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سبق لك أن عرفت أي شخص يعتقد أنه ارتكب هذه الخطيئة؟  
ماذا حدث؟</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6501"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1779588"/>
            <a:ext cx="5080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2" name="Text Box 2"/>
          <p:cNvSpPr txBox="1">
            <a:spLocks noChangeArrowheads="1"/>
          </p:cNvSpPr>
          <p:nvPr/>
        </p:nvSpPr>
        <p:spPr bwMode="auto">
          <a:xfrm>
            <a:off x="22226" y="2"/>
            <a:ext cx="5197475" cy="58467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مجموعتك الصغيرة...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759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522" name="Title 1"/>
          <p:cNvSpPr>
            <a:spLocks noGrp="1"/>
          </p:cNvSpPr>
          <p:nvPr>
            <p:ph type="ctrTitle"/>
          </p:nvPr>
        </p:nvSpPr>
        <p:spPr>
          <a:xfrm>
            <a:off x="0" y="44450"/>
            <a:ext cx="9144000" cy="1143000"/>
          </a:xfrm>
          <a:solidFill>
            <a:srgbClr val="800000"/>
          </a:solidFill>
        </p:spPr>
        <p:txBody>
          <a:bodyPr/>
          <a:lstStyle/>
          <a:p>
            <a:r>
              <a:rPr lang="ar-JO" dirty="0">
                <a:ea typeface="ＭＳ Ｐゴシック" charset="0"/>
                <a:cs typeface="Arial" panose="020B0604020202020204" pitchFamily="34" charset="0"/>
              </a:rPr>
              <a:t>آيات التجديف</a:t>
            </a:r>
            <a:endParaRPr lang="en-US" dirty="0">
              <a:ea typeface="ＭＳ Ｐゴシック" charset="0"/>
              <a:cs typeface="Arial" panose="020B0604020202020204" pitchFamily="34" charset="0"/>
            </a:endParaRPr>
          </a:p>
        </p:txBody>
      </p:sp>
      <p:sp>
        <p:nvSpPr>
          <p:cNvPr id="107523" name="Text Box 2"/>
          <p:cNvSpPr txBox="1">
            <a:spLocks noChangeArrowheads="1"/>
          </p:cNvSpPr>
          <p:nvPr/>
        </p:nvSpPr>
        <p:spPr bwMode="auto">
          <a:xfrm>
            <a:off x="7451746" y="87320"/>
            <a:ext cx="1584325"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xiv</a:t>
            </a:r>
          </a:p>
        </p:txBody>
      </p:sp>
      <p:sp>
        <p:nvSpPr>
          <p:cNvPr id="107524" name="Text Box 2"/>
          <p:cNvSpPr txBox="1">
            <a:spLocks noChangeArrowheads="1"/>
          </p:cNvSpPr>
          <p:nvPr/>
        </p:nvSpPr>
        <p:spPr bwMode="auto">
          <a:xfrm>
            <a:off x="214317" y="1476166"/>
            <a:ext cx="8706172" cy="4831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65138" marR="0" lvl="0" indent="-452438" algn="r" defTabSz="914400" rtl="1" eaLnBrk="1" fontAlgn="base" latinLnBrk="0" hangingPunct="1">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12: 31-32</a:t>
            </a:r>
            <a:r>
              <a:rPr kumimoji="0" lang="ar-LB" sz="2800" b="1"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أقول لكم ، كل خطيئة وتجديف يمكن أن يغفر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باستثناء التجديف على الروح القدس</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الذي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لن يغفر أبدا</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32</a:t>
            </a:r>
            <a:r>
              <a:rPr kumimoji="0" lang="ar-L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من يتكلم ضد ابن الإنسان يمكن أن يغفر له، ولكن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كل من يتكلم ضد الروح القدس لن يغفر له أبد</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 لا في هذا العالم ولا في العالم الآتي.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65138" marR="0" lvl="0" indent="-452438" algn="r" defTabSz="914400" rtl="1"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 3: 28-29 "</a:t>
            </a:r>
            <a:r>
              <a:rPr kumimoji="0" lang="ar-JO" sz="20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 </a:t>
            </a:r>
            <a:r>
              <a:rPr kumimoji="0" lang="ar-JO" sz="28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 أَقُولُ لَكُمْ: إِنَّ جَمِيعَ ٱلْخَطَايَا تُغْفَرُ لِبَنِي ٱلْبَشَرِ، وَٱلتَّجَادِيفَ ٱلَّتِي يُجَدِّفُونَهَا. </a:t>
            </a:r>
            <a:r>
              <a:rPr kumimoji="0" lang="ar-JO" sz="28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وَلَكِنْ مَنْ جَدَّفَ عَلَى ٱلرُّوحِ ٱلْقُدُسِ فَلَيْسَ لَهُ مَغْفِرَةٌ إِلَى ٱلْأَبَدِ، بَلْ هُوَ مُسْتَوْجِبٌ دَيْنُونَةً أَبَدِيَّةً». أَقُولُ لَكُمْ: إِنَّ جَمِيعَ ٱلْخَطَايَا تُغْفَرُ لِبَنِي ٱلْبَشَرِ، </a:t>
            </a:r>
            <a:r>
              <a:rPr kumimoji="0" lang="ar-JO"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وَٱلتَّجَادِيفَ</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ٱلَّتِي</a:t>
            </a:r>
            <a:r>
              <a:rPr kumimoji="0" lang="ar-L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يُجَدِّفُونَهَا. </a:t>
            </a:r>
            <a:r>
              <a:rPr kumimoji="0" lang="ar-JO" sz="28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٢٩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وَلَكِنْ مَنْ جَدَّفَ عَلَى ٱلرُّوحِ ٱلْقُدُسِ فَلَيْسَ لَهُ مَغْفِرَةٌ إِلَى ٱلْأَبَدِ</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بَلْ هُوَ مُسْتَوْجِبٌ دَيْنُونَةً أَبَدِي</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2485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107504" y="319683"/>
            <a:ext cx="8928992" cy="1466247"/>
          </a:xfrm>
        </p:spPr>
        <p:txBody>
          <a:bodyPr/>
          <a:lstStyle/>
          <a:p>
            <a:pPr rtl="1">
              <a:defRPr/>
            </a:pPr>
            <a:r>
              <a:rPr lang="ar-JO" sz="5400" dirty="0">
                <a:solidFill>
                  <a:srgbClr val="FFFF00"/>
                </a:solidFill>
                <a:effectLst>
                  <a:glow rad="292100">
                    <a:schemeClr val="tx1">
                      <a:alpha val="92000"/>
                    </a:schemeClr>
                  </a:glow>
                </a:effectLst>
                <a:ea typeface="ＭＳ Ｐゴシック" charset="0"/>
                <a:cs typeface="Arial" panose="020B0604020202020204" pitchFamily="34" charset="0"/>
              </a:rPr>
              <a:t>وجهات نظر غير مقبولة </a:t>
            </a:r>
            <a:r>
              <a:rPr lang="ar-JO" sz="5400" dirty="0">
                <a:solidFill>
                  <a:schemeClr val="bg1"/>
                </a:solidFill>
                <a:effectLst>
                  <a:glow rad="292100">
                    <a:schemeClr val="tx1">
                      <a:alpha val="92000"/>
                    </a:schemeClr>
                  </a:glow>
                </a:effectLst>
                <a:ea typeface="ＭＳ Ｐゴシック" charset="0"/>
                <a:cs typeface="Arial" panose="020B0604020202020204" pitchFamily="34" charset="0"/>
              </a:rPr>
              <a:t>حول التجديف</a:t>
            </a:r>
            <a:endParaRPr lang="en-US" sz="5400"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611209" y="2338390"/>
            <a:ext cx="8137525" cy="2677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628650" indent="-6286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r" defTabSz="914400" rtl="1" eaLnBrk="0" fontAlgn="base" latinLnBrk="0" hangingPunct="0">
              <a:lnSpc>
                <a:spcPct val="100000"/>
              </a:lnSpc>
              <a:spcBef>
                <a:spcPts val="2400"/>
              </a:spcBef>
              <a:spcAft>
                <a:spcPct val="0"/>
              </a:spcAft>
              <a:buClrTx/>
              <a:buSzTx/>
              <a:buFontTx/>
              <a:buAutoNum type="arabicPeriod"/>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استخدام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اسم المسيح عبثاً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8650" marR="0" lvl="0" indent="-628650" algn="r" defTabSz="914400" rtl="1" eaLnBrk="0" fontAlgn="base" latinLnBrk="0" hangingPunct="0">
              <a:lnSpc>
                <a:spcPct val="100000"/>
              </a:lnSpc>
              <a:spcBef>
                <a:spcPts val="2400"/>
              </a:spcBef>
              <a:spcAft>
                <a:spcPct val="0"/>
              </a:spcAft>
              <a:buClrTx/>
              <a:buSzTx/>
              <a:buFontTx/>
              <a:buAutoNum type="arabicPeriod"/>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نمط حياة خاطئ يجعل </a:t>
            </a: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المؤمن</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يفقد خلاصه إلى الأبد (غير قابل للتوبة</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628650" marR="0" lvl="0" indent="-628650" algn="r" defTabSz="914400" rtl="1" eaLnBrk="0" fontAlgn="base" latinLnBrk="0" hangingPunct="0">
              <a:lnSpc>
                <a:spcPct val="100000"/>
              </a:lnSpc>
              <a:spcBef>
                <a:spcPts val="2400"/>
              </a:spcBef>
              <a:spcAft>
                <a:spcPct val="0"/>
              </a:spcAft>
              <a:buClrTx/>
              <a:buSzTx/>
              <a:buFontTx/>
              <a:buAutoNum type="arabicPeriod"/>
              <a:tabLst/>
              <a:defRPr/>
            </a:pP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المؤمنون بتوقف المواهب الروحية لن يدخلوا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lang="ar-LB" sz="3200" b="1" dirty="0">
                <a:solidFill>
                  <a:srgbClr val="FFFFFF"/>
                </a:solidFill>
                <a:latin typeface="Arial" panose="020B0604020202020204" pitchFamily="34" charset="0"/>
                <a:cs typeface="Arial" panose="020B0604020202020204" pitchFamily="34" charset="0"/>
              </a:rPr>
              <a:t>السماء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5371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
                                        <p:tgtEl>
                                          <p:spTgt spid="9">
                                            <p:txEl>
                                              <p:pRg st="1" end="1"/>
                                            </p:txEl>
                                          </p:spTgt>
                                        </p:tgtEl>
                                      </p:cBhvr>
                                    </p:animEffect>
                                    <p:anim calcmode="lin" valueType="num">
                                      <p:cBhvr>
                                        <p:cTn id="17" dur="4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
                                        <p:tgtEl>
                                          <p:spTgt spid="9">
                                            <p:txEl>
                                              <p:pRg st="2" end="2"/>
                                            </p:txEl>
                                          </p:spTgt>
                                        </p:tgtEl>
                                      </p:cBhvr>
                                    </p:animEffect>
                                    <p:anim calcmode="lin" valueType="num">
                                      <p:cBhvr>
                                        <p:cTn id="26"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554408" y="2137296"/>
            <a:ext cx="8208912" cy="341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يمكن أن تحدث هذه الخطيئة فقط أثناء خدم</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ة</a:t>
            </a:r>
            <a:r>
              <a:rPr kumimoji="0" lang="ar-LB" sz="32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يسوع</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الأرضية، وبالتالي لا يمكن أن تحدث اليوم. يسوع </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غير</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موجود هنا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جسدياً </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ولا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يصنع المعجزات - يجب أن </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تحصل</a:t>
            </a:r>
            <a:r>
              <a:rPr kumimoji="0" lang="ar-LB" sz="32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هذه الخطية</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بوجهه</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أو أمامه</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عدم إيمان غير </a:t>
            </a:r>
            <a:r>
              <a:rPr kumimoji="0" lang="ar-L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مسيحي يستمر حتى الموت.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2A89B893-59A4-4EDA-E03F-3B482FBC70BF}"/>
              </a:ext>
            </a:extLst>
          </p:cNvPr>
          <p:cNvSpPr txBox="1">
            <a:spLocks/>
          </p:cNvSpPr>
          <p:nvPr/>
        </p:nvSpPr>
        <p:spPr bwMode="auto">
          <a:xfrm>
            <a:off x="107504" y="276819"/>
            <a:ext cx="8928992" cy="1466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b="1" i="0">
                <a:solidFill>
                  <a:srgbClr val="FFFFFF"/>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defTabSz="914400" rtl="1">
              <a:defRPr/>
            </a:pPr>
            <a:r>
              <a:rPr lang="ar-JO" sz="5400" kern="0" dirty="0">
                <a:solidFill>
                  <a:srgbClr val="FFFF00"/>
                </a:solidFill>
                <a:effectLst>
                  <a:glow rad="292100">
                    <a:schemeClr val="tx1">
                      <a:alpha val="92000"/>
                    </a:schemeClr>
                  </a:glow>
                </a:effectLst>
                <a:ea typeface="ＭＳ Ｐゴシック" charset="0"/>
                <a:cs typeface="Arial" panose="020B0604020202020204" pitchFamily="34" charset="0"/>
              </a:rPr>
              <a:t>وجهات نظر غير مقبولة </a:t>
            </a:r>
            <a:r>
              <a:rPr lang="ar-JO" sz="5400" kern="0" dirty="0">
                <a:solidFill>
                  <a:schemeClr val="bg1"/>
                </a:solidFill>
                <a:effectLst>
                  <a:glow rad="292100">
                    <a:schemeClr val="tx1">
                      <a:alpha val="92000"/>
                    </a:schemeClr>
                  </a:glow>
                </a:effectLst>
                <a:ea typeface="ＭＳ Ｐゴシック" charset="0"/>
                <a:cs typeface="Arial" panose="020B0604020202020204" pitchFamily="34" charset="0"/>
              </a:rPr>
              <a:t>حول التجديف</a:t>
            </a:r>
            <a:endParaRPr lang="en-US" sz="5400" kern="0" dirty="0">
              <a:effectLst>
                <a:glow rad="292100">
                  <a:schemeClr val="tx1">
                    <a:alpha val="92000"/>
                  </a:scheme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95397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
                                        <p:tgtEl>
                                          <p:spTgt spid="9">
                                            <p:txEl>
                                              <p:pRg st="1" end="1"/>
                                            </p:txEl>
                                          </p:spTgt>
                                        </p:tgtEl>
                                      </p:cBhvr>
                                    </p:animEffect>
                                    <p:anim calcmode="lin" valueType="num">
                                      <p:cBhvr>
                                        <p:cTn id="17" dur="4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482968" y="2608800"/>
            <a:ext cx="3024336" cy="292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r" defTabSz="914400" rtl="1"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627998" marR="0" lvl="0" indent="-627998" algn="r" defTabSz="914400" rtl="1" eaLnBrk="0" fontAlgn="base" latinLnBrk="0" hangingPunct="0">
              <a:lnSpc>
                <a:spcPct val="100000"/>
              </a:lnSpc>
              <a:spcBef>
                <a:spcPct val="0"/>
              </a:spcBef>
              <a:spcAft>
                <a:spcPct val="0"/>
              </a:spcAft>
              <a:buClrTx/>
              <a:buSzTx/>
              <a:buFontTx/>
              <a:buAutoNum type="arabicPeriod" startAt="7"/>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طلاق</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r" defTabSz="914400" rtl="1" eaLnBrk="0" fontAlgn="base" latinLnBrk="0" hangingPunct="0">
              <a:lnSpc>
                <a:spcPct val="100000"/>
              </a:lnSpc>
              <a:spcBef>
                <a:spcPct val="0"/>
              </a:spcBef>
              <a:spcAft>
                <a:spcPct val="0"/>
              </a:spcAft>
              <a:buClrTx/>
              <a:buSzTx/>
              <a:buFontTx/>
              <a:buAutoNum type="arabicPeriod" startAt="7"/>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r" defTabSz="914400" rtl="1" eaLnBrk="0" fontAlgn="base" latinLnBrk="0" hangingPunct="0">
              <a:lnSpc>
                <a:spcPct val="100000"/>
              </a:lnSpc>
              <a:spcBef>
                <a:spcPct val="0"/>
              </a:spcBef>
              <a:spcAft>
                <a:spcPct val="0"/>
              </a:spcAft>
              <a:buClrTx/>
              <a:buSzTx/>
              <a:buFontTx/>
              <a:buAutoNum type="arabicPeriod" startAt="7"/>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انتحار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627998" marR="0" lvl="0" indent="-627998" algn="r" defTabSz="914400" rtl="1" eaLnBrk="1" fontAlgn="base" latinLnBrk="0" hangingPunct="1">
              <a:lnSpc>
                <a:spcPct val="100000"/>
              </a:lnSpc>
              <a:spcBef>
                <a:spcPct val="0"/>
              </a:spcBef>
              <a:spcAft>
                <a:spcPct val="0"/>
              </a:spcAft>
              <a:buClrTx/>
              <a:buSzTx/>
              <a:buFont typeface="Arial"/>
              <a:buChar char="•"/>
              <a:tabLst/>
              <a:defRPr/>
            </a:pP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4336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75064" y="2230449"/>
            <a:ext cx="5029200" cy="36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DCD366B-8053-1CD2-A2BD-966C6F8F12E9}"/>
              </a:ext>
            </a:extLst>
          </p:cNvPr>
          <p:cNvSpPr txBox="1">
            <a:spLocks/>
          </p:cNvSpPr>
          <p:nvPr/>
        </p:nvSpPr>
        <p:spPr bwMode="auto">
          <a:xfrm>
            <a:off x="107504" y="333971"/>
            <a:ext cx="8928992" cy="1466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b="1" i="0">
                <a:solidFill>
                  <a:srgbClr val="FFFFFF"/>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defTabSz="914400" rtl="1">
              <a:defRPr/>
            </a:pPr>
            <a:r>
              <a:rPr lang="ar-JO" sz="5400" kern="0" dirty="0">
                <a:solidFill>
                  <a:srgbClr val="FFFF00"/>
                </a:solidFill>
                <a:effectLst>
                  <a:glow rad="292100">
                    <a:schemeClr val="tx1">
                      <a:alpha val="92000"/>
                    </a:schemeClr>
                  </a:glow>
                </a:effectLst>
                <a:ea typeface="ＭＳ Ｐゴシック" charset="0"/>
                <a:cs typeface="Arial" panose="020B0604020202020204" pitchFamily="34" charset="0"/>
              </a:rPr>
              <a:t>وجهات نظر غير مقبولة </a:t>
            </a:r>
            <a:r>
              <a:rPr lang="ar-JO" sz="5400" kern="0" dirty="0">
                <a:solidFill>
                  <a:schemeClr val="bg1"/>
                </a:solidFill>
                <a:effectLst>
                  <a:glow rad="292100">
                    <a:schemeClr val="tx1">
                      <a:alpha val="92000"/>
                    </a:schemeClr>
                  </a:glow>
                </a:effectLst>
                <a:ea typeface="ＭＳ Ｐゴシック" charset="0"/>
                <a:cs typeface="Arial" panose="020B0604020202020204" pitchFamily="34" charset="0"/>
              </a:rPr>
              <a:t>حول التجديف</a:t>
            </a:r>
            <a:endParaRPr lang="en-US" sz="5400" kern="0" dirty="0">
              <a:effectLst>
                <a:glow rad="292100">
                  <a:schemeClr val="tx1">
                    <a:alpha val="92000"/>
                  </a:scheme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94960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100"/>
                                        <p:tgtEl>
                                          <p:spTgt spid="9">
                                            <p:txEl>
                                              <p:pRg st="2" end="2"/>
                                            </p:txEl>
                                          </p:spTgt>
                                        </p:tgtEl>
                                      </p:cBhvr>
                                    </p:animEffect>
                                    <p:anim calcmode="lin" valueType="num">
                                      <p:cBhvr>
                                        <p:cTn id="17"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
                                        <p:tgtEl>
                                          <p:spTgt spid="9">
                                            <p:txEl>
                                              <p:pRg st="4" end="4"/>
                                            </p:txEl>
                                          </p:spTgt>
                                        </p:tgtEl>
                                      </p:cBhvr>
                                    </p:animEffect>
                                    <p:anim calcmode="lin" valueType="num">
                                      <p:cBhvr>
                                        <p:cTn id="26" dur="4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rtl="1">
              <a:defRPr/>
            </a:pPr>
            <a:r>
              <a:rPr lang="ar-JO" dirty="0">
                <a:effectLst>
                  <a:glow rad="292100">
                    <a:schemeClr val="tx1">
                      <a:alpha val="92000"/>
                    </a:schemeClr>
                  </a:glow>
                </a:effectLst>
                <a:ea typeface="ＭＳ Ｐゴシック" charset="0"/>
                <a:cs typeface="Arial" panose="020B0604020202020204" pitchFamily="34" charset="0"/>
              </a:rPr>
              <a:t>المشكلة التي تم حلها
</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3851920" y="3357013"/>
            <a:ext cx="4283968" cy="769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r" defTabSz="914400" rtl="1" eaLnBrk="1" fontAlgn="base" latinLnBrk="0" hangingPunct="1">
              <a:lnSpc>
                <a:spcPct val="100000"/>
              </a:lnSpc>
              <a:spcBef>
                <a:spcPct val="0"/>
              </a:spcBef>
              <a:spcAft>
                <a:spcPct val="0"/>
              </a:spcAft>
              <a:buClrTx/>
              <a:buSzTx/>
              <a:buFont typeface="Arial"/>
              <a:buChar char="•"/>
              <a:tabLst/>
              <a:defRPr/>
            </a:pPr>
            <a:r>
              <a:rPr kumimoji="0" lang="ar-JO" sz="4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السياق</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611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Bible Word of God_thumb[1].jpg"/>
          <p:cNvPicPr>
            <a:picLocks noChangeAspect="1"/>
          </p:cNvPicPr>
          <p:nvPr/>
        </p:nvPicPr>
        <p:blipFill rotWithShape="1">
          <a:blip r:embed="rId3">
            <a:extLst>
              <a:ext uri="{28A0092B-C50C-407E-A947-70E740481C1C}">
                <a14:useLocalDpi xmlns:a14="http://schemas.microsoft.com/office/drawing/2010/main"/>
              </a:ext>
            </a:extLst>
          </a:blip>
          <a:srcRect r="2881" b="6002"/>
          <a:stretch/>
        </p:blipFill>
        <p:spPr bwMode="auto">
          <a:xfrm>
            <a:off x="23813" y="20638"/>
            <a:ext cx="3324051" cy="2256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1619672" y="404664"/>
            <a:ext cx="6624736" cy="1143000"/>
          </a:xfrm>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سياق النص
</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107504" y="2951073"/>
            <a:ext cx="8496944" cy="2062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شفى المسيح أعمى/أبكم (متى 12: 22)</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زعمت الحشود</a:t>
            </a:r>
            <a:r>
              <a:rPr kumimoji="0" lang="ar-LB"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 "إنه المسيح!"</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قال الفريسيون</a:t>
            </a:r>
            <a:r>
              <a:rPr kumimoji="0" lang="ar-LB"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 "إنه شيطاني!"</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أعطى يسوع ردا ثلاثيا (12: 25-29)</a:t>
            </a: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34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dirty="0">
                <a:solidFill>
                  <a:srgbClr val="FFFFFF"/>
                </a:solidFill>
                <a:effectLst>
                  <a:glow rad="228600">
                    <a:srgbClr val="000000"/>
                  </a:glow>
                </a:effectLst>
                <a:latin typeface="Arial" panose="020B0604020202020204" pitchFamily="34" charset="0"/>
                <a:cs typeface="Arial" panose="020B0604020202020204" pitchFamily="34" charset="0"/>
              </a:rPr>
              <a:t>تقديم</a:t>
            </a:r>
            <a:r>
              <a:rPr lang="en-US" sz="7200" b="1" dirty="0">
                <a:solidFill>
                  <a:srgbClr val="FFFFFF"/>
                </a:solidFill>
                <a:effectLst>
                  <a:glow rad="228600">
                    <a:srgbClr val="000000"/>
                  </a:glow>
                </a:effectLst>
                <a:latin typeface="Arial" panose="020B0604020202020204" pitchFamily="34" charset="0"/>
                <a:cs typeface="Arial" panose="020B0604020202020204" pitchFamily="34" charset="0"/>
              </a:rPr>
              <a:t> </a:t>
            </a:r>
            <a:br>
              <a:rPr lang="en-US" sz="6000" b="1" dirty="0">
                <a:solidFill>
                  <a:srgbClr val="FFFFFF"/>
                </a:solidFill>
                <a:effectLst>
                  <a:glow rad="228600">
                    <a:srgbClr val="000000"/>
                  </a:glow>
                </a:effectLst>
                <a:latin typeface="Arial" panose="020B0604020202020204" pitchFamily="34" charset="0"/>
                <a:cs typeface="Arial" panose="020B0604020202020204" pitchFamily="34" charset="0"/>
              </a:rPr>
            </a:br>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الملك</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rtl="1">
              <a:defRPr/>
            </a:pPr>
            <a:r>
              <a:rPr lang="ar-JO" dirty="0">
                <a:effectLst>
                  <a:glow rad="292100">
                    <a:schemeClr val="tx1">
                      <a:alpha val="92000"/>
                    </a:schemeClr>
                  </a:glow>
                </a:effectLst>
                <a:ea typeface="ＭＳ Ｐゴシック" charset="0"/>
                <a:cs typeface="Arial" panose="020B0604020202020204" pitchFamily="34" charset="0"/>
              </a:rPr>
              <a:t>المشكلة التي تم حلها
</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xiv</a:t>
            </a:r>
          </a:p>
        </p:txBody>
      </p:sp>
      <p:sp>
        <p:nvSpPr>
          <p:cNvPr id="9" name="Text Box 2"/>
          <p:cNvSpPr txBox="1">
            <a:spLocks noChangeArrowheads="1"/>
          </p:cNvSpPr>
          <p:nvPr/>
        </p:nvSpPr>
        <p:spPr bwMode="auto">
          <a:xfrm>
            <a:off x="3851920" y="3357013"/>
            <a:ext cx="4464496" cy="1446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r" defTabSz="914400" rtl="1" eaLnBrk="1" fontAlgn="base" latinLnBrk="0" hangingPunct="1">
              <a:lnSpc>
                <a:spcPct val="100000"/>
              </a:lnSpc>
              <a:spcBef>
                <a:spcPct val="0"/>
              </a:spcBef>
              <a:spcAft>
                <a:spcPct val="0"/>
              </a:spcAft>
              <a:buClrTx/>
              <a:buSzTx/>
              <a:buFont typeface="Arial"/>
              <a:buChar char="•"/>
              <a:tabLst/>
              <a:defRPr/>
            </a:pPr>
            <a:r>
              <a:rPr kumimoji="0" lang="ar-JO" sz="4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السياق
طبيعة الخطيئة</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3388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1551706" y="341313"/>
            <a:ext cx="6624736" cy="1143000"/>
          </a:xfrm>
          <a:gradFill flip="none" rotWithShape="1">
            <a:gsLst>
              <a:gs pos="0">
                <a:srgbClr val="FF0000"/>
              </a:gs>
              <a:gs pos="100000">
                <a:srgbClr val="000000"/>
              </a:gs>
            </a:gsLst>
            <a:path path="circle">
              <a:fillToRect l="100000" t="100000"/>
            </a:path>
            <a:tileRect r="-100000" b="-100000"/>
          </a:gradFill>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طبيعة الخطيئة</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xv</a:t>
            </a:r>
          </a:p>
        </p:txBody>
      </p:sp>
      <p:sp>
        <p:nvSpPr>
          <p:cNvPr id="9" name="Text Box 2"/>
          <p:cNvSpPr txBox="1">
            <a:spLocks noChangeArrowheads="1"/>
          </p:cNvSpPr>
          <p:nvPr/>
        </p:nvSpPr>
        <p:spPr bwMode="auto">
          <a:xfrm>
            <a:off x="0" y="2230600"/>
            <a:ext cx="9071992" cy="2862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lang="ar-LB" sz="3600"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تُنطق</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ضد الروح القدس</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نتائج</a:t>
            </a:r>
            <a:r>
              <a:rPr lang="ar-LB" sz="3600" b="1" dirty="0">
                <a:solidFill>
                  <a:srgbClr val="FFFFFF"/>
                </a:solidFill>
                <a:effectLst>
                  <a:glow rad="292100">
                    <a:srgbClr val="000000">
                      <a:alpha val="92000"/>
                    </a:srgbClr>
                  </a:glow>
                </a:effectLst>
                <a:latin typeface="Arial" panose="020B0604020202020204" pitchFamily="34" charset="0"/>
                <a:cs typeface="Arial" panose="020B0604020202020204" pitchFamily="34" charset="0"/>
              </a:rPr>
              <a:t>ها</a:t>
            </a: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 أبدية (أي التي يرتكبها فقط غير المؤمنين)</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إسناد خاطئ</a:t>
            </a:r>
            <a:endParaRPr kumimoji="0" lang="en-US"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513808" marR="0" lvl="0" indent="-513808" algn="r" defTabSz="914400" rtl="1" eaLnBrk="1" fontAlgn="base" latinLnBrk="0" hangingPunct="1">
              <a:lnSpc>
                <a:spcPct val="100000"/>
              </a:lnSpc>
              <a:spcBef>
                <a:spcPct val="0"/>
              </a:spcBef>
              <a:spcAft>
                <a:spcPct val="0"/>
              </a:spcAft>
              <a:buClrTx/>
              <a:buSzTx/>
              <a:buFont typeface="+mj-lt"/>
              <a:buAutoNum type="arabicPeriod"/>
              <a:tabLst/>
              <a:defRPr/>
            </a:pP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 "خطية </a:t>
            </a:r>
            <a:r>
              <a:rPr kumimoji="0" lang="ar-LB"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ليست ل</a:t>
            </a:r>
            <a:r>
              <a:rPr kumimoji="0" lang="ar-JO" sz="36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لموت" </a:t>
            </a: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a:t>
            </a:r>
            <a:r>
              <a:rPr kumimoji="0" lang="ar-LB"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1 </a:t>
            </a: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يو 5: 16-17؛ 1 كو 11: 30)</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46436" name="Picture 1" descr="b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115888"/>
            <a:ext cx="1511300" cy="159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2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p:cTn id="7"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p:cTn id="19"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 calcmode="lin" valueType="num">
                                      <p:cBhvr>
                                        <p:cTn id="43" dur="500" decel="50000" fill="hold">
                                          <p:stCondLst>
                                            <p:cond delay="0"/>
                                          </p:stCondLst>
                                        </p:cTn>
                                        <p:tgtEl>
                                          <p:spTgt spid="9">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9">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9">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9">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9">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9">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9">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9">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 calcmode="lin" valueType="num">
                                      <p:cBhvr>
                                        <p:cTn id="55" dur="500" decel="50000" fill="hold">
                                          <p:stCondLst>
                                            <p:cond delay="0"/>
                                          </p:stCondLst>
                                        </p:cTn>
                                        <p:tgtEl>
                                          <p:spTgt spid="9">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9">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9">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9">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9">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9">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9">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701824"/>
            <a:ext cx="9144000" cy="1143000"/>
          </a:xfrm>
          <a:solidFill>
            <a:srgbClr val="000090"/>
          </a:solidFill>
        </p:spPr>
        <p:txBody>
          <a:bodyPr/>
          <a:lstStyle/>
          <a:p>
            <a:pPr>
              <a:defRPr/>
            </a:pPr>
            <a:r>
              <a:rPr lang="ar-JO" dirty="0">
                <a:effectLst>
                  <a:glow rad="292100">
                    <a:schemeClr val="tx1">
                      <a:alpha val="92000"/>
                    </a:schemeClr>
                  </a:glow>
                </a:effectLst>
                <a:ea typeface="ＭＳ Ｐゴシック" charset="0"/>
                <a:cs typeface="Arial" panose="020B0604020202020204" pitchFamily="34" charset="0"/>
              </a:rPr>
              <a:t>اقتراحات للإرشاد</a:t>
            </a:r>
            <a:endParaRPr lang="en-US" dirty="0">
              <a:effectLst>
                <a:glow rad="292100">
                  <a:schemeClr val="tx1">
                    <a:alpha val="92000"/>
                  </a:schemeClr>
                </a:glow>
              </a:effectLst>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xv</a:t>
            </a:r>
          </a:p>
        </p:txBody>
      </p:sp>
      <p:sp>
        <p:nvSpPr>
          <p:cNvPr id="9" name="Text Box 2"/>
          <p:cNvSpPr txBox="1">
            <a:spLocks noChangeArrowheads="1"/>
          </p:cNvSpPr>
          <p:nvPr/>
        </p:nvSpPr>
        <p:spPr bwMode="auto">
          <a:xfrm>
            <a:off x="351537" y="3534980"/>
            <a:ext cx="2763142" cy="156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أ. الكرازة</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ب. الضمان</a:t>
            </a:r>
            <a:endParaRPr kumimoji="0" lang="en-US"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ت. التوبة</a:t>
            </a:r>
            <a:endParaRPr kumimoji="0" lang="en-US" sz="2400" b="1"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4746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29000" y="2387605"/>
            <a:ext cx="5715000" cy="382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91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7A5ACD-786D-4B80-AF4E-F8219CFD39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خ. رفض الأمة من قبل المسيح</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19961"/>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12: 46-50، مرقس 3: 31-35، لوقا 8: 19-21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رداً على رفض قادة إسرائيل، وضع يسوع إسرائيل جانباً من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أجل شكل جديد من المملكة في عصر في زمن ما بين المجيئين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2075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7CD1C2-E60E-439A-A2ED-79E1BC1D2F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الإعلان في ضوء الرفض</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27712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67-71</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7986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وبسبب رفض إسرائيل، يكشف المسيح طبيعة الملكوت في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العصر الحاضر بالتزامن مع إظهار قوته</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86805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9CAE25-6907-4BCD-94F4-EFB076A8EC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نظام الملكوت في العصر الحالي</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13: 1-53</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4: 1-34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8: 4-18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06" y="3596153"/>
            <a:ext cx="8937347" cy="214938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يتعايش الخير والشر في عصر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ما بين المجيئين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حيث تبدأ كلمة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الله صغيرة ولكنها تصل إلى العالم قبل الدينونة والعصر الألفي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4FAE9AF3-ED10-6BA8-E6ED-57A2F29454A8}"/>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109" rIns="0" bIns="-11109"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a:ln>
                  <a:noFill/>
                </a:ln>
                <a:solidFill>
                  <a:srgbClr val="1F1F1F"/>
                </a:solidFill>
                <a:effectLst/>
                <a:latin typeface="inherit"/>
                <a:cs typeface="Arial" panose="020B0604020202020204" pitchFamily="34" charset="0"/>
              </a:rPr>
              <a:t>يتعايش الخير والشر في عصر</a:t>
            </a:r>
            <a:r>
              <a:rPr kumimoji="0" lang="en-US" altLang="en-US" sz="2100" b="0" i="0" u="none" strike="noStrike" cap="none" normalizeH="0" baseline="0">
                <a:ln>
                  <a:noFill/>
                </a:ln>
                <a:solidFill>
                  <a:srgbClr val="1F1F1F"/>
                </a:solidFill>
                <a:effectLst/>
                <a:latin typeface="inherit"/>
                <a:cs typeface="Arial" panose="020B0604020202020204" pitchFamily="34" charset="0"/>
              </a:rPr>
              <a:t> Interadvent </a:t>
            </a:r>
            <a:r>
              <a:rPr kumimoji="0" lang="ar-SA" altLang="en-US" sz="2100" b="0" i="0" u="none" strike="noStrike" cap="none" normalizeH="0" baseline="0">
                <a:ln>
                  <a:noFill/>
                </a:ln>
                <a:solidFill>
                  <a:srgbClr val="1F1F1F"/>
                </a:solidFill>
                <a:effectLst/>
                <a:latin typeface="inherit"/>
                <a:cs typeface="Arial" panose="020B0604020202020204" pitchFamily="34" charset="0"/>
              </a:rPr>
              <a:t>حيث تبدأ كلمة الله صغيرة ولكنها تصل إلى العالم قبل الدينونة والعصر الألفي</a:t>
            </a:r>
            <a:r>
              <a:rPr kumimoji="0" lang="en-US" altLang="en-US" sz="6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72012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1200278"/>
          </a:xfrm>
          <a:prstGeom prst="rect">
            <a:avLst/>
          </a:prstGeom>
          <a:noFill/>
        </p:spPr>
        <p:txBody>
          <a:bodyPr wrap="square" lIns="91389" tIns="45695" rIns="91389" bIns="45695">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مَثَل الزارع</a:t>
            </a:r>
            <a:endParaRPr kumimoji="0" lang="en-US" sz="72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23365" y="4365107"/>
            <a:ext cx="9144000" cy="584739"/>
          </a:xfrm>
          <a:prstGeom prst="rect">
            <a:avLst/>
          </a:prstGeom>
          <a:noFill/>
        </p:spPr>
        <p:txBody>
          <a:bodyPr wrap="square" lIns="91389" tIns="45695" rIns="91389" bIns="45695">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 13: 1-23؛ مرقس 4: 1-20؛ لوقا 8: 1-15</a:t>
            </a:r>
            <a:endParaRPr kumimoji="0" lang="en-US"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502F000D-7D9E-2B4D-8105-72B747488B1C}"/>
              </a:ext>
            </a:extLst>
          </p:cNvPr>
          <p:cNvGrpSpPr/>
          <p:nvPr/>
        </p:nvGrpSpPr>
        <p:grpSpPr>
          <a:xfrm>
            <a:off x="6422964" y="209661"/>
            <a:ext cx="2376264" cy="1393937"/>
            <a:chOff x="238313" y="1477932"/>
            <a:chExt cx="2376264" cy="1393937"/>
          </a:xfrm>
        </p:grpSpPr>
        <p:grpSp>
          <p:nvGrpSpPr>
            <p:cNvPr id="19" name="Group 18">
              <a:extLst>
                <a:ext uri="{FF2B5EF4-FFF2-40B4-BE49-F238E27FC236}">
                  <a16:creationId xmlns:a16="http://schemas.microsoft.com/office/drawing/2014/main" id="{6EC7C2D1-A3AB-1440-9E8A-BEB55D509805}"/>
                </a:ext>
              </a:extLst>
            </p:cNvPr>
            <p:cNvGrpSpPr/>
            <p:nvPr/>
          </p:nvGrpSpPr>
          <p:grpSpPr>
            <a:xfrm>
              <a:off x="238313" y="1506508"/>
              <a:ext cx="2376264" cy="1252451"/>
              <a:chOff x="6444208" y="182050"/>
              <a:chExt cx="2376264" cy="1252451"/>
            </a:xfrm>
          </p:grpSpPr>
          <p:pic>
            <p:nvPicPr>
              <p:cNvPr id="21" name="Picture 1" descr="22_John_Baptist_Prison_JPEG_1024.jpg">
                <a:extLst>
                  <a:ext uri="{FF2B5EF4-FFF2-40B4-BE49-F238E27FC236}">
                    <a16:creationId xmlns:a16="http://schemas.microsoft.com/office/drawing/2014/main" id="{65DF1661-00B7-8A43-B898-87BD6C4286F9}"/>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22" name="Rectangle 21">
                <a:extLst>
                  <a:ext uri="{FF2B5EF4-FFF2-40B4-BE49-F238E27FC236}">
                    <a16:creationId xmlns:a16="http://schemas.microsoft.com/office/drawing/2014/main" id="{174970A9-C842-CF4C-8F21-F129BED27C1A}"/>
                  </a:ext>
                </a:extLst>
              </p:cNvPr>
              <p:cNvSpPr/>
              <p:nvPr/>
            </p:nvSpPr>
            <p:spPr bwMode="auto">
              <a:xfrm>
                <a:off x="7632340" y="264950"/>
                <a:ext cx="1080120" cy="1169551"/>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endParaRPr kumimoji="0" lang="ar-LB"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auto" latinLnBrk="0" hangingPunct="1">
                  <a:lnSpc>
                    <a:spcPct val="100000"/>
                  </a:lnSpc>
                  <a:spcBef>
                    <a:spcPct val="50000"/>
                  </a:spcBef>
                  <a:spcAft>
                    <a:spcPts val="0"/>
                  </a:spcAft>
                  <a:buClrTx/>
                  <a:buSzTx/>
                  <a:buFontTx/>
                  <a:buNone/>
                  <a:tabLst/>
                  <a:defRPr/>
                </a:pP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0" name="TextBox 19">
              <a:extLst>
                <a:ext uri="{FF2B5EF4-FFF2-40B4-BE49-F238E27FC236}">
                  <a16:creationId xmlns:a16="http://schemas.microsoft.com/office/drawing/2014/main" id="{C76F3745-391A-A043-865B-95335825561D}"/>
                </a:ext>
              </a:extLst>
            </p:cNvPr>
            <p:cNvSpPr txBox="1"/>
            <p:nvPr/>
          </p:nvSpPr>
          <p:spPr>
            <a:xfrm>
              <a:off x="1416698" y="1477932"/>
              <a:ext cx="1197879" cy="1393937"/>
            </a:xfrm>
            <a:prstGeom prst="rect">
              <a:avLst/>
            </a:prstGeom>
            <a:noFill/>
            <a:effectLst/>
          </p:spPr>
          <p:txBody>
            <a:bodyPr wrap="square" lIns="91341" tIns="45671" rIns="91341" bIns="45671" rtlCol="0">
              <a:spAutoFit/>
            </a:bodyPr>
            <a:lstStyle/>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صور </a:t>
              </a:r>
              <a:r>
                <a:rPr kumimoji="0" lang="ar-JO" altLang="zh-CN" sz="4000" b="1" u="none" strike="noStrike" kern="0" cap="none" spc="-250" normalizeH="0" baseline="0" noProof="0" dirty="0">
                  <a:ln>
                    <a:noFill/>
                  </a:ln>
                  <a:solidFill>
                    <a:srgbClr val="02B7DF"/>
                  </a:solidFill>
                  <a:effectLst/>
                  <a:uLnTx/>
                  <a:uFillTx/>
                  <a:latin typeface="Arial" panose="020B0604020202020204" pitchFamily="34" charset="0"/>
                  <a:ea typeface="ＭＳ Ｐゴシック" charset="0"/>
                  <a:cs typeface="Arial" panose="020B0604020202020204" pitchFamily="34" charset="0"/>
                </a:rPr>
                <a:t>كتابية</a:t>
              </a:r>
              <a:r>
                <a:rPr kumimoji="0" lang="ar-JO" altLang="zh-CN" sz="40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rPr>
                <a:t> مجانية</a:t>
              </a:r>
              <a:endParaRPr kumimoji="0" lang="en-GB" sz="7200" b="1" u="none" strike="noStrike" kern="0" cap="none" spc="-250" normalizeH="0" baseline="0" noProof="0" dirty="0">
                <a:ln>
                  <a:noFill/>
                </a:ln>
                <a:solidFill>
                  <a:srgbClr val="0A0E5B">
                    <a:lumMod val="90000"/>
                    <a:lumOff val="10000"/>
                  </a:srgbClr>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632195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535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800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5414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a:t>
            </a:r>
            <a:r>
              <a:rPr kumimoji="0" lang="ar-LB"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ان</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258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0427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112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781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47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58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75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251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0288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5608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482882"/>
            <a:ext cx="8568952" cy="50750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2931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58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096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392544"/>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02829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368784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E844C10-2F33-C24F-9BE4-4FB0674D8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5" y="4581128"/>
            <a:ext cx="8928100" cy="1200177"/>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مثل القمح والزوان
</a:t>
            </a:r>
            <a:endParaRPr kumimoji="0" lang="en-US" sz="3600" b="1"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0" y="5173834"/>
            <a:ext cx="9144000" cy="584739"/>
          </a:xfrm>
          <a:prstGeom prst="rect">
            <a:avLst/>
          </a:prstGeom>
          <a:noFill/>
        </p:spPr>
        <p:txBody>
          <a:bodyPr wrap="square" lIns="91289" tIns="45645" rIns="91289" bIns="45645">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متى 13: 24-30</a:t>
            </a:r>
            <a:endParaRPr kumimoji="0" lang="en-US" sz="3200" b="1"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5820014"/>
            <a:ext cx="9182101" cy="1111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253C7752-C668-38A4-4409-28BE87208A74}"/>
              </a:ext>
            </a:extLst>
          </p:cNvPr>
          <p:cNvGrpSpPr/>
          <p:nvPr/>
        </p:nvGrpSpPr>
        <p:grpSpPr>
          <a:xfrm>
            <a:off x="6372200" y="302270"/>
            <a:ext cx="2376264" cy="1293014"/>
            <a:chOff x="5508104" y="620690"/>
            <a:chExt cx="2376264" cy="1293014"/>
          </a:xfrm>
        </p:grpSpPr>
        <p:grpSp>
          <p:nvGrpSpPr>
            <p:cNvPr id="5" name="Group 4">
              <a:extLst>
                <a:ext uri="{FF2B5EF4-FFF2-40B4-BE49-F238E27FC236}">
                  <a16:creationId xmlns:a16="http://schemas.microsoft.com/office/drawing/2014/main" id="{03C855B2-09F8-12F8-52C5-5E2BF6B5DA37}"/>
                </a:ext>
              </a:extLst>
            </p:cNvPr>
            <p:cNvGrpSpPr/>
            <p:nvPr/>
          </p:nvGrpSpPr>
          <p:grpSpPr>
            <a:xfrm>
              <a:off x="5508104" y="620690"/>
              <a:ext cx="2376264" cy="1245862"/>
              <a:chOff x="5508104" y="620690"/>
              <a:chExt cx="2376264" cy="1245862"/>
            </a:xfrm>
          </p:grpSpPr>
          <p:pic>
            <p:nvPicPr>
              <p:cNvPr id="8" name="Picture 1" descr="22_John_Baptist_Prison_JPEG_1024.jpg">
                <a:extLst>
                  <a:ext uri="{FF2B5EF4-FFF2-40B4-BE49-F238E27FC236}">
                    <a16:creationId xmlns:a16="http://schemas.microsoft.com/office/drawing/2014/main" id="{7A344EAC-8E47-8C09-E4F9-E0C504C7E4AC}"/>
                  </a:ext>
                </a:extLst>
              </p:cNvPr>
              <p:cNvPicPr>
                <a:picLocks noChangeAspect="1"/>
              </p:cNvPicPr>
              <p:nvPr/>
            </p:nvPicPr>
            <p:blipFill rotWithShape="1">
              <a:blip r:embed="rId5" cstate="print"/>
              <a:srcRect l="14936" t="9783" r="12087" b="39201"/>
              <a:stretch/>
            </p:blipFill>
            <p:spPr bwMode="auto">
              <a:xfrm>
                <a:off x="5508104" y="620690"/>
                <a:ext cx="2376264" cy="1245862"/>
              </a:xfrm>
              <a:prstGeom prst="rect">
                <a:avLst/>
              </a:prstGeom>
              <a:noFill/>
              <a:ln w="9525">
                <a:noFill/>
                <a:miter lim="800000"/>
                <a:headEnd/>
                <a:tailEnd/>
              </a:ln>
            </p:spPr>
          </p:pic>
          <p:sp>
            <p:nvSpPr>
              <p:cNvPr id="9" name="Rectangle 8">
                <a:extLst>
                  <a:ext uri="{FF2B5EF4-FFF2-40B4-BE49-F238E27FC236}">
                    <a16:creationId xmlns:a16="http://schemas.microsoft.com/office/drawing/2014/main" id="{6523E3F7-9326-B92B-44C0-35616A8F606F}"/>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6" name="TextBox 5">
              <a:extLst>
                <a:ext uri="{FF2B5EF4-FFF2-40B4-BE49-F238E27FC236}">
                  <a16:creationId xmlns:a16="http://schemas.microsoft.com/office/drawing/2014/main" id="{71109614-6D71-AD9E-4B91-4B18E3F75C89}"/>
                </a:ext>
              </a:extLst>
            </p:cNvPr>
            <p:cNvSpPr txBox="1"/>
            <p:nvPr/>
          </p:nvSpPr>
          <p:spPr>
            <a:xfrm>
              <a:off x="6660232" y="649832"/>
              <a:ext cx="1152128" cy="1263872"/>
            </a:xfrm>
            <a:prstGeom prst="rect">
              <a:avLst/>
            </a:prstGeom>
            <a:noFill/>
          </p:spPr>
          <p:txBody>
            <a:bodyPr wrap="square" rtlCol="0">
              <a:spAutoFit/>
            </a:bodyPr>
            <a:lstStyle/>
            <a:p>
              <a:pPr marL="0" marR="0" lvl="0" indent="0" algn="ctr" defTabSz="914400" rtl="1" eaLnBrk="0" fontAlgn="base" latinLnBrk="0" hangingPunct="0">
                <a:lnSpc>
                  <a:spcPct val="70000"/>
                </a:lnSpc>
                <a:spcBef>
                  <a:spcPct val="0"/>
                </a:spcBef>
                <a:spcAft>
                  <a:spcPct val="0"/>
                </a:spcAft>
                <a:buClrTx/>
                <a:buSzTx/>
                <a:buFontTx/>
                <a:buNone/>
                <a:tabLst/>
                <a:defRPr/>
              </a:pPr>
              <a:r>
                <a:rPr kumimoji="0" lang="ar-JO" altLang="zh-CN" sz="36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a:t>
              </a:r>
              <a:endParaRPr kumimoji="0" lang="ar-LB" altLang="zh-CN" sz="36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70000"/>
                </a:lnSpc>
                <a:spcBef>
                  <a:spcPct val="0"/>
                </a:spcBef>
                <a:spcAft>
                  <a:spcPct val="0"/>
                </a:spcAft>
                <a:buClrTx/>
                <a:buSzTx/>
                <a:buFontTx/>
                <a:buNone/>
                <a:tabLst/>
                <a:defRPr/>
              </a:pPr>
              <a:r>
                <a:rPr kumimoji="0" lang="ar-JO" altLang="zh-CN" sz="36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 كتابية       مجانية</a:t>
              </a:r>
              <a:endParaRPr kumimoji="0" lang="en-GB" sz="48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260745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B6D428B6-0EB6-D340-94F1-653CBAA24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6234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31E86315-8133-F94E-B9A7-62FC063E5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45771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CB6A7C9-8367-A44D-A88E-A79A73A75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7132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F4723F73-63FF-224A-B61C-FE29F251F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5428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a:t>
            </a: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6912961-35C0-A942-9D73-FB95AEB56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1316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12E3C9B-B300-F049-BDCE-3F33A48D8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2549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D0653D4-A1BA-7642-BCCA-CB6CCDAF1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7350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218F7D69-2C1F-0F4B-AFCC-8B7A758DB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24550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1407F25-E09C-1845-A5E5-3503F4C8E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6201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E9468E82-A850-AC40-9B79-6B025D0D9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4470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22E3FB77-AD5E-5F40-8E4D-A6A73BFD5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98777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841A8F5-9EDF-2146-92CC-A562C6F30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9691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B6E5AE92-9E52-A648-8E9A-B95A3190D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8765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58076DF-369E-CF42-85B8-88EC2D110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55356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جدل حول الملك</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10266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رفض</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0792" y="2188213"/>
            <a:ext cx="3799268" cy="4413166"/>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هيرودس </a:t>
            </a:r>
            <a:r>
              <a:rPr kumimoji="0" lang="ar-SA" sz="3200" b="1" i="0" u="none" strike="noStrike" kern="0" cap="none" spc="0" normalizeH="0" baseline="0" noProof="0" dirty="0" err="1">
                <a:ln>
                  <a:noFill/>
                </a:ln>
                <a:solidFill>
                  <a:srgbClr val="FFFFFF"/>
                </a:solidFill>
                <a:effectLst>
                  <a:glow rad="228600">
                    <a:srgbClr val="220011"/>
                  </a:glow>
                </a:effectLst>
                <a:uLnTx/>
                <a:uFillTx/>
                <a:latin typeface="Arial"/>
                <a:ea typeface="ＭＳ Ｐゴシック" charset="0"/>
                <a:cs typeface="Arial"/>
              </a:rPr>
              <a:t>أنتيباس</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مدن الجليل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الفريسيين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أمة إسرائيل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الناصرة</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1D35ED2E-9861-59A0-D85A-C322CE8A69D0}"/>
              </a:ext>
            </a:extLst>
          </p:cNvPr>
          <p:cNvSpPr>
            <a:spLocks noChangeArrowheads="1"/>
          </p:cNvSpPr>
          <p:nvPr/>
        </p:nvSpPr>
        <p:spPr bwMode="auto">
          <a:xfrm>
            <a:off x="5275993" y="1368756"/>
            <a:ext cx="3271557" cy="703831"/>
          </a:xfrm>
          <a:prstGeom prst="rect">
            <a:avLst/>
          </a:prstGeom>
          <a:gradFill flip="none" rotWithShape="1">
            <a:gsLst>
              <a:gs pos="0">
                <a:schemeClr val="tx1"/>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SA"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قبول</a:t>
            </a:r>
            <a:endParaRPr kumimoji="0" lang="en-US" sz="3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060060" y="2188213"/>
            <a:ext cx="4687910" cy="3841112"/>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امرأة في بيت سمعان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نساء ثريات يدعمن يسوع</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إسرائيل بعد فترة ما بين </a:t>
            </a:r>
            <a:r>
              <a:rPr lang="ar-LB" sz="3200" b="1" kern="0" dirty="0">
                <a:solidFill>
                  <a:srgbClr val="FFFFFF"/>
                </a:solidFill>
                <a:effectLst>
                  <a:glow rad="228600">
                    <a:srgbClr val="220011"/>
                  </a:glow>
                </a:effectLst>
                <a:latin typeface="Arial"/>
                <a:ea typeface="ＭＳ Ｐゴシック" charset="0"/>
                <a:cs typeface="Arial"/>
              </a:rPr>
              <a:t>المجيئين</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العالم، البحر، المرض، الموت، والعمى</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21513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C3F0D687-72BC-6E4C-B432-7E8391E04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6540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558E2550-4BED-3346-AE57-255B1C6E2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95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BBF8C232-C3F3-D74A-A767-28BC05743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79704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70191-8A0B-A447-A410-F65DE325C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7628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39BF20D-C9B6-2F45-B56A-422B1D851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49720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55A124B4-F624-A94A-A10E-79483854D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791887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9234686-345D-694E-95EA-41788BC1B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8273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251520" y="98617"/>
            <a:ext cx="598041"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79أ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03" name="Text Box 4"/>
          <p:cNvSpPr txBox="1">
            <a:spLocks noChangeArrowheads="1"/>
          </p:cNvSpPr>
          <p:nvPr/>
        </p:nvSpPr>
        <p:spPr bwMode="auto">
          <a:xfrm>
            <a:off x="76200" y="333375"/>
            <a:ext cx="9067800" cy="6247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95275" marR="0" lvl="0" indent="-295275" algn="r" defTabSz="914400" rtl="1" eaLnBrk="1" fontAlgn="base" latinLnBrk="0" hangingPunct="1">
              <a:lnSpc>
                <a:spcPct val="100000"/>
              </a:lnSpc>
              <a:spcBef>
                <a:spcPct val="50000"/>
              </a:spcBef>
              <a:spcAft>
                <a:spcPct val="0"/>
              </a:spcAft>
              <a:buClrTx/>
              <a:buSzTx/>
              <a:buFontTx/>
              <a:buNone/>
              <a:tabLst/>
              <a:defRPr/>
            </a:pPr>
            <a:r>
              <a:rPr kumimoji="0" lang="ar-JO" sz="2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أمثال </a:t>
            </a:r>
            <a:r>
              <a:rPr kumimoji="0" lang="ar-LB" sz="2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بجانب </a:t>
            </a:r>
            <a:r>
              <a:rPr kumimoji="0" lang="ar-JO" sz="20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البحر (خارج البيت للجموع)</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Tx/>
              <a:buAutoNum type="arabicPeriod"/>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التربة (13: 3-9 </a:t>
            </a:r>
            <a:r>
              <a:rPr lang="ar-LB" sz="2000" b="1" dirty="0">
                <a:solidFill>
                  <a:srgbClr val="FFFF00"/>
                </a:solidFill>
                <a:latin typeface="Arial" panose="020B0604020202020204" pitchFamily="34" charset="0"/>
                <a:cs typeface="Arial" panose="020B0604020202020204" pitchFamily="34" charset="0"/>
              </a:rPr>
              <a:t>و</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18-23)</a:t>
            </a:r>
            <a:r>
              <a:rPr kumimoji="0" lang="ar-LB"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الزراعة</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مسألة</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لماذا رفضت إسرائيل والقادة المسيح؟</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التقبل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يحدد الإنتاجية، وهي مشكلة قلبية.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2"/>
              <a:tabLst/>
              <a:defRPr/>
            </a:pPr>
            <a:r>
              <a:rPr kumimoji="0" lang="ar-LB"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الزوان</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(13: 24-30 ، 36-43)</a:t>
            </a:r>
            <a:r>
              <a:rPr kumimoji="0" lang="ar-LB"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الزراعة</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لمسألة</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ما </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 سبب</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التدين الزائف في العالم؟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زرع الشيطان مملكة مزيفة في العالم</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لن يتم الكشف عنها بالكامل حتى الدينونة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3"/>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بذور الخردل (13: 31-32)</a:t>
            </a:r>
            <a:r>
              <a:rPr kumimoji="0" lang="ar-LB"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النمّو</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لمسألة</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هل سيبقى </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زمن ما بين</a:t>
            </a:r>
            <a:r>
              <a:rPr lang="ar-LB" sz="2000" b="1" dirty="0">
                <a:solidFill>
                  <a:srgbClr val="FFFFFF"/>
                </a:solidFill>
                <a:latin typeface="Arial" panose="020B0604020202020204" pitchFamily="34" charset="0"/>
                <a:cs typeface="Arial" panose="020B0604020202020204" pitchFamily="34" charset="0"/>
              </a:rPr>
              <a:t> المجيئين قائماً</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سيبدأ صغيرا</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لكن البرنامج الجديد سينمو في جميع أنحاء العال</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4"/>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عملية التخمير (13:33) </a:t>
            </a:r>
            <a:r>
              <a:rPr kumimoji="0" lang="ar-LB"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النمو</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مسألة</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كيف ستنمو هذه المملكة الجديدة؟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85750" marR="0" lvl="1" indent="0" algn="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LB"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فكرة</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الرئيسية: سوف ينمو الملكوت من ديناميكية داخلية (الروح القدس)، وليس من تنظيم خارجي (اليهودية).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06" name="Text Box 3"/>
          <p:cNvSpPr txBox="1">
            <a:spLocks noChangeArrowheads="1"/>
          </p:cNvSpPr>
          <p:nvPr/>
        </p:nvSpPr>
        <p:spPr bwMode="auto">
          <a:xfrm>
            <a:off x="78574" y="6440488"/>
            <a:ext cx="234371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مارك بيلي، كلية دالاس اللاهوتية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8408" name="Rectangle 5"/>
          <p:cNvSpPr>
            <a:spLocks noGrp="1" noChangeArrowheads="1"/>
          </p:cNvSpPr>
          <p:nvPr>
            <p:ph type="title" idx="4294967295"/>
          </p:nvPr>
        </p:nvSpPr>
        <p:spPr>
          <a:xfrm>
            <a:off x="251520" y="2164243"/>
            <a:ext cx="3563937" cy="584677"/>
          </a:xfrm>
          <a:solidFill>
            <a:srgbClr val="CCFFCC"/>
          </a:solidFill>
        </p:spPr>
        <p:txBody>
          <a:bodyPr>
            <a:spAutoFit/>
          </a:bodyPr>
          <a:lstStyle/>
          <a:p>
            <a:pPr eaLnBrk="1" hangingPunct="1"/>
            <a:r>
              <a:rPr lang="ar-JO" sz="3200" dirty="0">
                <a:solidFill>
                  <a:schemeClr val="tx1"/>
                </a:solidFill>
                <a:ea typeface="Osaka" charset="0"/>
                <a:cs typeface="Arial" panose="020B0604020202020204" pitchFamily="34" charset="0"/>
              </a:rPr>
              <a:t>أمثال متى 13</a:t>
            </a:r>
            <a:endParaRPr lang="en-US" sz="3200" dirty="0">
              <a:solidFill>
                <a:schemeClr val="tx1"/>
              </a:solidFill>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Effect transition="in" filter="blinds(horizontal)">
                                      <p:cBhvr>
                                        <p:cTn id="7" dur="500"/>
                                        <p:tgtEl>
                                          <p:spTgt spid="358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8403">
                                            <p:txEl>
                                              <p:pRg st="1" end="1"/>
                                            </p:txEl>
                                          </p:spTgt>
                                        </p:tgtEl>
                                        <p:attrNameLst>
                                          <p:attrName>style.visibility</p:attrName>
                                        </p:attrNameLst>
                                      </p:cBhvr>
                                      <p:to>
                                        <p:strVal val="visible"/>
                                      </p:to>
                                    </p:set>
                                    <p:animEffect transition="in" filter="blinds(horizontal)">
                                      <p:cBhvr>
                                        <p:cTn id="12" dur="500"/>
                                        <p:tgtEl>
                                          <p:spTgt spid="358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8403">
                                            <p:txEl>
                                              <p:pRg st="2" end="2"/>
                                            </p:txEl>
                                          </p:spTgt>
                                        </p:tgtEl>
                                        <p:attrNameLst>
                                          <p:attrName>style.visibility</p:attrName>
                                        </p:attrNameLst>
                                      </p:cBhvr>
                                      <p:to>
                                        <p:strVal val="visible"/>
                                      </p:to>
                                    </p:set>
                                    <p:animEffect transition="in" filter="blinds(horizontal)">
                                      <p:cBhvr>
                                        <p:cTn id="17" dur="500"/>
                                        <p:tgtEl>
                                          <p:spTgt spid="358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8403">
                                            <p:txEl>
                                              <p:pRg st="3" end="3"/>
                                            </p:txEl>
                                          </p:spTgt>
                                        </p:tgtEl>
                                        <p:attrNameLst>
                                          <p:attrName>style.visibility</p:attrName>
                                        </p:attrNameLst>
                                      </p:cBhvr>
                                      <p:to>
                                        <p:strVal val="visible"/>
                                      </p:to>
                                    </p:set>
                                    <p:animEffect transition="in" filter="blinds(horizontal)">
                                      <p:cBhvr>
                                        <p:cTn id="22" dur="500"/>
                                        <p:tgtEl>
                                          <p:spTgt spid="358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58403">
                                            <p:txEl>
                                              <p:pRg st="4" end="4"/>
                                            </p:txEl>
                                          </p:spTgt>
                                        </p:tgtEl>
                                        <p:attrNameLst>
                                          <p:attrName>style.visibility</p:attrName>
                                        </p:attrNameLst>
                                      </p:cBhvr>
                                      <p:to>
                                        <p:strVal val="visible"/>
                                      </p:to>
                                    </p:set>
                                    <p:animEffect transition="in" filter="blinds(horizontal)">
                                      <p:cBhvr>
                                        <p:cTn id="27" dur="500"/>
                                        <p:tgtEl>
                                          <p:spTgt spid="358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58403">
                                            <p:txEl>
                                              <p:pRg st="5" end="5"/>
                                            </p:txEl>
                                          </p:spTgt>
                                        </p:tgtEl>
                                        <p:attrNameLst>
                                          <p:attrName>style.visibility</p:attrName>
                                        </p:attrNameLst>
                                      </p:cBhvr>
                                      <p:to>
                                        <p:strVal val="visible"/>
                                      </p:to>
                                    </p:set>
                                    <p:animEffect transition="in" filter="blinds(horizontal)">
                                      <p:cBhvr>
                                        <p:cTn id="32" dur="500"/>
                                        <p:tgtEl>
                                          <p:spTgt spid="358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58403">
                                            <p:txEl>
                                              <p:pRg st="6" end="6"/>
                                            </p:txEl>
                                          </p:spTgt>
                                        </p:tgtEl>
                                        <p:attrNameLst>
                                          <p:attrName>style.visibility</p:attrName>
                                        </p:attrNameLst>
                                      </p:cBhvr>
                                      <p:to>
                                        <p:strVal val="visible"/>
                                      </p:to>
                                    </p:set>
                                    <p:animEffect transition="in" filter="blinds(horizontal)">
                                      <p:cBhvr>
                                        <p:cTn id="37" dur="500"/>
                                        <p:tgtEl>
                                          <p:spTgt spid="358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58403">
                                            <p:txEl>
                                              <p:pRg st="7" end="7"/>
                                            </p:txEl>
                                          </p:spTgt>
                                        </p:tgtEl>
                                        <p:attrNameLst>
                                          <p:attrName>style.visibility</p:attrName>
                                        </p:attrNameLst>
                                      </p:cBhvr>
                                      <p:to>
                                        <p:strVal val="visible"/>
                                      </p:to>
                                    </p:set>
                                    <p:animEffect transition="in" filter="blinds(horizontal)">
                                      <p:cBhvr>
                                        <p:cTn id="42" dur="500"/>
                                        <p:tgtEl>
                                          <p:spTgt spid="358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58403">
                                            <p:txEl>
                                              <p:pRg st="8" end="8"/>
                                            </p:txEl>
                                          </p:spTgt>
                                        </p:tgtEl>
                                        <p:attrNameLst>
                                          <p:attrName>style.visibility</p:attrName>
                                        </p:attrNameLst>
                                      </p:cBhvr>
                                      <p:to>
                                        <p:strVal val="visible"/>
                                      </p:to>
                                    </p:set>
                                    <p:animEffect transition="in" filter="blinds(horizontal)">
                                      <p:cBhvr>
                                        <p:cTn id="47" dur="500"/>
                                        <p:tgtEl>
                                          <p:spTgt spid="3584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58403">
                                            <p:txEl>
                                              <p:pRg st="9" end="9"/>
                                            </p:txEl>
                                          </p:spTgt>
                                        </p:tgtEl>
                                        <p:attrNameLst>
                                          <p:attrName>style.visibility</p:attrName>
                                        </p:attrNameLst>
                                      </p:cBhvr>
                                      <p:to>
                                        <p:strVal val="visible"/>
                                      </p:to>
                                    </p:set>
                                    <p:animEffect transition="in" filter="blinds(horizontal)">
                                      <p:cBhvr>
                                        <p:cTn id="52" dur="500"/>
                                        <p:tgtEl>
                                          <p:spTgt spid="35840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58403">
                                            <p:txEl>
                                              <p:pRg st="10" end="10"/>
                                            </p:txEl>
                                          </p:spTgt>
                                        </p:tgtEl>
                                        <p:attrNameLst>
                                          <p:attrName>style.visibility</p:attrName>
                                        </p:attrNameLst>
                                      </p:cBhvr>
                                      <p:to>
                                        <p:strVal val="visible"/>
                                      </p:to>
                                    </p:set>
                                    <p:animEffect transition="in" filter="blinds(horizontal)">
                                      <p:cBhvr>
                                        <p:cTn id="57" dur="500"/>
                                        <p:tgtEl>
                                          <p:spTgt spid="35840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58403">
                                            <p:txEl>
                                              <p:pRg st="11" end="11"/>
                                            </p:txEl>
                                          </p:spTgt>
                                        </p:tgtEl>
                                        <p:attrNameLst>
                                          <p:attrName>style.visibility</p:attrName>
                                        </p:attrNameLst>
                                      </p:cBhvr>
                                      <p:to>
                                        <p:strVal val="visible"/>
                                      </p:to>
                                    </p:set>
                                    <p:animEffect transition="in" filter="blinds(horizontal)">
                                      <p:cBhvr>
                                        <p:cTn id="62" dur="500"/>
                                        <p:tgtEl>
                                          <p:spTgt spid="35840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58403">
                                            <p:txEl>
                                              <p:pRg st="12" end="12"/>
                                            </p:txEl>
                                          </p:spTgt>
                                        </p:tgtEl>
                                        <p:attrNameLst>
                                          <p:attrName>style.visibility</p:attrName>
                                        </p:attrNameLst>
                                      </p:cBhvr>
                                      <p:to>
                                        <p:strVal val="visible"/>
                                      </p:to>
                                    </p:set>
                                    <p:animEffect transition="in" filter="blinds(horizontal)">
                                      <p:cBhvr>
                                        <p:cTn id="67" dur="500"/>
                                        <p:tgtEl>
                                          <p:spTgt spid="35840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0450" name="Text Box 1033"/>
          <p:cNvSpPr txBox="1">
            <a:spLocks noChangeArrowheads="1"/>
          </p:cNvSpPr>
          <p:nvPr/>
        </p:nvSpPr>
        <p:spPr bwMode="auto">
          <a:xfrm>
            <a:off x="0" y="245060"/>
            <a:ext cx="8886255" cy="590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Tx/>
              <a:buNone/>
              <a:tabLst/>
              <a:defRPr/>
            </a:pPr>
            <a:r>
              <a:rPr lang="ar-LB" sz="1800" b="1" u="sng" dirty="0">
                <a:solidFill>
                  <a:srgbClr val="FFFFFF"/>
                </a:solidFill>
                <a:latin typeface="Arial" panose="020B0604020202020204" pitchFamily="34" charset="0"/>
                <a:cs typeface="Arial" panose="020B0604020202020204" pitchFamily="34" charset="0"/>
              </a:rPr>
              <a:t>أ</a:t>
            </a:r>
            <a:r>
              <a:rPr kumimoji="0" lang="ar-JO" sz="1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مثال في البيت (داخل البيت للتلاميذ)</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الكنز المخفي (13:44)</a:t>
            </a:r>
            <a:r>
              <a:rPr kumimoji="0" lang="ar-LB"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القيمة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مدى قيمة ملكوت الله الجديد العميق هذا بالنسبة لنا؟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ملكوت الله </a:t>
            </a:r>
            <a:r>
              <a:rPr kumimoji="0" lang="ar-L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له</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قيمة كبيرة لدرجة أن الإنسان يجب أن يتخلى عن كل شيء ليكون جزءا منه.</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2"/>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تاجر اللؤلؤ (13:45-46)</a:t>
            </a:r>
            <a:r>
              <a:rPr kumimoji="0" lang="ar-LB"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القيمة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مدى قيمة هذا الملكوت بالنسبة للمسيح؟</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تم تأسيس الملكوت من خلال تضحية المسيح الكاملة بنفسه.</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3"/>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شبكة السحب (13:47-50)</a:t>
            </a:r>
            <a:r>
              <a:rPr kumimoji="0" lang="ar-LB"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المسؤولية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مدى اتساع الدعوة إلى الملك</a:t>
            </a:r>
            <a:r>
              <a:rPr kumimoji="0" lang="ar-LB" sz="1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وت</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يجب أن يتم التبشير دون تمييز.</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 typeface="+mj-lt"/>
              <a:buAutoNum type="arabicPeriod" startAt="4"/>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رب الأسرة (13:52) </a:t>
            </a:r>
            <a:r>
              <a:rPr kumimoji="0" lang="ar-LB"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المسؤولية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465138" marR="0" lvl="1" indent="-7938"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المسألة: ما هي مسؤوليات التلاميذ في الملكوت؟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465138" marR="0" lvl="1" indent="-7938" algn="r" defTabSz="914400" rtl="1"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الرئيسية: يجب أن ن</a:t>
            </a:r>
            <a:r>
              <a:rPr kumimoji="0" lang="ar-L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a:t>
            </a:r>
            <a:r>
              <a:rPr kumimoji="0" lang="ar-LB"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الحقائق القديمة والجديدة حول برنامج ملكوت الله.  إحدى الحقائق الجديدة الرئيسية التي لم</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يتم تدريسها في العهد القديم هي عصر الكنيسة لليهود والأمم دون تمييز (أف 3: 3-6، 9 مقابل زك 8: 23).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0453" name="Text Box 1026"/>
          <p:cNvSpPr txBox="1">
            <a:spLocks noChangeArrowheads="1"/>
          </p:cNvSpPr>
          <p:nvPr/>
        </p:nvSpPr>
        <p:spPr bwMode="auto">
          <a:xfrm>
            <a:off x="257745" y="76201"/>
            <a:ext cx="598041"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79أ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0455" name="Rectangle 1032"/>
          <p:cNvSpPr>
            <a:spLocks noGrp="1" noChangeArrowheads="1"/>
          </p:cNvSpPr>
          <p:nvPr>
            <p:ph type="title" idx="4294967295"/>
          </p:nvPr>
        </p:nvSpPr>
        <p:spPr>
          <a:xfrm>
            <a:off x="251520" y="2013683"/>
            <a:ext cx="3492500" cy="584677"/>
          </a:xfrm>
          <a:solidFill>
            <a:srgbClr val="CCFFCC"/>
          </a:solidFill>
        </p:spPr>
        <p:txBody>
          <a:bodyPr>
            <a:spAutoFit/>
          </a:bodyPr>
          <a:lstStyle/>
          <a:p>
            <a:pPr eaLnBrk="1" hangingPunct="1"/>
            <a:r>
              <a:rPr lang="ar-JO" sz="3200" dirty="0">
                <a:solidFill>
                  <a:schemeClr val="tx1"/>
                </a:solidFill>
                <a:ea typeface="Osaka" charset="0"/>
                <a:cs typeface="Arial" panose="020B0604020202020204" pitchFamily="34" charset="0"/>
              </a:rPr>
              <a:t>أمثال متى 13</a:t>
            </a:r>
            <a:endParaRPr lang="en-US" sz="3200" dirty="0">
              <a:solidFill>
                <a:schemeClr val="tx1"/>
              </a:solidFill>
              <a:ea typeface="Osaka" charset="0"/>
              <a:cs typeface="Arial" panose="020B0604020202020204" pitchFamily="34" charset="0"/>
            </a:endParaRPr>
          </a:p>
        </p:txBody>
      </p:sp>
      <p:sp>
        <p:nvSpPr>
          <p:cNvPr id="2" name="Text Box 3">
            <a:extLst>
              <a:ext uri="{FF2B5EF4-FFF2-40B4-BE49-F238E27FC236}">
                <a16:creationId xmlns:a16="http://schemas.microsoft.com/office/drawing/2014/main" id="{81ED62F8-28FF-DC13-1871-57B13466BB12}"/>
              </a:ext>
            </a:extLst>
          </p:cNvPr>
          <p:cNvSpPr txBox="1">
            <a:spLocks noChangeArrowheads="1"/>
          </p:cNvSpPr>
          <p:nvPr/>
        </p:nvSpPr>
        <p:spPr bwMode="auto">
          <a:xfrm>
            <a:off x="-35730" y="6411912"/>
            <a:ext cx="2343711" cy="338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مارك بيلي، كلية دالاس اللاهوتية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0450">
                                            <p:txEl>
                                              <p:pRg st="0" end="0"/>
                                            </p:txEl>
                                          </p:spTgt>
                                        </p:tgtEl>
                                        <p:attrNameLst>
                                          <p:attrName>style.visibility</p:attrName>
                                        </p:attrNameLst>
                                      </p:cBhvr>
                                      <p:to>
                                        <p:strVal val="visible"/>
                                      </p:to>
                                    </p:set>
                                    <p:animEffect transition="in" filter="blinds(horizontal)">
                                      <p:cBhvr>
                                        <p:cTn id="7" dur="500"/>
                                        <p:tgtEl>
                                          <p:spTgt spid="360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0450">
                                            <p:txEl>
                                              <p:pRg st="1" end="1"/>
                                            </p:txEl>
                                          </p:spTgt>
                                        </p:tgtEl>
                                        <p:attrNameLst>
                                          <p:attrName>style.visibility</p:attrName>
                                        </p:attrNameLst>
                                      </p:cBhvr>
                                      <p:to>
                                        <p:strVal val="visible"/>
                                      </p:to>
                                    </p:set>
                                    <p:animEffect transition="in" filter="blinds(horizontal)">
                                      <p:cBhvr>
                                        <p:cTn id="12" dur="500"/>
                                        <p:tgtEl>
                                          <p:spTgt spid="3604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0450">
                                            <p:txEl>
                                              <p:pRg st="2" end="2"/>
                                            </p:txEl>
                                          </p:spTgt>
                                        </p:tgtEl>
                                        <p:attrNameLst>
                                          <p:attrName>style.visibility</p:attrName>
                                        </p:attrNameLst>
                                      </p:cBhvr>
                                      <p:to>
                                        <p:strVal val="visible"/>
                                      </p:to>
                                    </p:set>
                                    <p:animEffect transition="in" filter="blinds(horizontal)">
                                      <p:cBhvr>
                                        <p:cTn id="17" dur="500"/>
                                        <p:tgtEl>
                                          <p:spTgt spid="3604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60450">
                                            <p:txEl>
                                              <p:pRg st="3" end="3"/>
                                            </p:txEl>
                                          </p:spTgt>
                                        </p:tgtEl>
                                        <p:attrNameLst>
                                          <p:attrName>style.visibility</p:attrName>
                                        </p:attrNameLst>
                                      </p:cBhvr>
                                      <p:to>
                                        <p:strVal val="visible"/>
                                      </p:to>
                                    </p:set>
                                    <p:animEffect transition="in" filter="blinds(horizontal)">
                                      <p:cBhvr>
                                        <p:cTn id="22" dur="500"/>
                                        <p:tgtEl>
                                          <p:spTgt spid="3604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60450">
                                            <p:txEl>
                                              <p:pRg st="4" end="4"/>
                                            </p:txEl>
                                          </p:spTgt>
                                        </p:tgtEl>
                                        <p:attrNameLst>
                                          <p:attrName>style.visibility</p:attrName>
                                        </p:attrNameLst>
                                      </p:cBhvr>
                                      <p:to>
                                        <p:strVal val="visible"/>
                                      </p:to>
                                    </p:set>
                                    <p:animEffect transition="in" filter="blinds(horizontal)">
                                      <p:cBhvr>
                                        <p:cTn id="27" dur="500"/>
                                        <p:tgtEl>
                                          <p:spTgt spid="3604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60450">
                                            <p:txEl>
                                              <p:pRg st="5" end="5"/>
                                            </p:txEl>
                                          </p:spTgt>
                                        </p:tgtEl>
                                        <p:attrNameLst>
                                          <p:attrName>style.visibility</p:attrName>
                                        </p:attrNameLst>
                                      </p:cBhvr>
                                      <p:to>
                                        <p:strVal val="visible"/>
                                      </p:to>
                                    </p:set>
                                    <p:animEffect transition="in" filter="blinds(horizontal)">
                                      <p:cBhvr>
                                        <p:cTn id="32" dur="500"/>
                                        <p:tgtEl>
                                          <p:spTgt spid="3604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60450">
                                            <p:txEl>
                                              <p:pRg st="6" end="6"/>
                                            </p:txEl>
                                          </p:spTgt>
                                        </p:tgtEl>
                                        <p:attrNameLst>
                                          <p:attrName>style.visibility</p:attrName>
                                        </p:attrNameLst>
                                      </p:cBhvr>
                                      <p:to>
                                        <p:strVal val="visible"/>
                                      </p:to>
                                    </p:set>
                                    <p:animEffect transition="in" filter="blinds(horizontal)">
                                      <p:cBhvr>
                                        <p:cTn id="37" dur="500"/>
                                        <p:tgtEl>
                                          <p:spTgt spid="36045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60450">
                                            <p:txEl>
                                              <p:pRg st="7" end="7"/>
                                            </p:txEl>
                                          </p:spTgt>
                                        </p:tgtEl>
                                        <p:attrNameLst>
                                          <p:attrName>style.visibility</p:attrName>
                                        </p:attrNameLst>
                                      </p:cBhvr>
                                      <p:to>
                                        <p:strVal val="visible"/>
                                      </p:to>
                                    </p:set>
                                    <p:animEffect transition="in" filter="blinds(horizontal)">
                                      <p:cBhvr>
                                        <p:cTn id="42" dur="500"/>
                                        <p:tgtEl>
                                          <p:spTgt spid="36045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60450">
                                            <p:txEl>
                                              <p:pRg st="8" end="8"/>
                                            </p:txEl>
                                          </p:spTgt>
                                        </p:tgtEl>
                                        <p:attrNameLst>
                                          <p:attrName>style.visibility</p:attrName>
                                        </p:attrNameLst>
                                      </p:cBhvr>
                                      <p:to>
                                        <p:strVal val="visible"/>
                                      </p:to>
                                    </p:set>
                                    <p:animEffect transition="in" filter="blinds(horizontal)">
                                      <p:cBhvr>
                                        <p:cTn id="47" dur="500"/>
                                        <p:tgtEl>
                                          <p:spTgt spid="36045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60450">
                                            <p:txEl>
                                              <p:pRg st="9" end="9"/>
                                            </p:txEl>
                                          </p:spTgt>
                                        </p:tgtEl>
                                        <p:attrNameLst>
                                          <p:attrName>style.visibility</p:attrName>
                                        </p:attrNameLst>
                                      </p:cBhvr>
                                      <p:to>
                                        <p:strVal val="visible"/>
                                      </p:to>
                                    </p:set>
                                    <p:animEffect transition="in" filter="blinds(horizontal)">
                                      <p:cBhvr>
                                        <p:cTn id="52" dur="500"/>
                                        <p:tgtEl>
                                          <p:spTgt spid="36045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60450">
                                            <p:txEl>
                                              <p:pRg st="10" end="10"/>
                                            </p:txEl>
                                          </p:spTgt>
                                        </p:tgtEl>
                                        <p:attrNameLst>
                                          <p:attrName>style.visibility</p:attrName>
                                        </p:attrNameLst>
                                      </p:cBhvr>
                                      <p:to>
                                        <p:strVal val="visible"/>
                                      </p:to>
                                    </p:set>
                                    <p:animEffect transition="in" filter="blinds(horizontal)">
                                      <p:cBhvr>
                                        <p:cTn id="57" dur="500"/>
                                        <p:tgtEl>
                                          <p:spTgt spid="36045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60450">
                                            <p:txEl>
                                              <p:pRg st="11" end="11"/>
                                            </p:txEl>
                                          </p:spTgt>
                                        </p:tgtEl>
                                        <p:attrNameLst>
                                          <p:attrName>style.visibility</p:attrName>
                                        </p:attrNameLst>
                                      </p:cBhvr>
                                      <p:to>
                                        <p:strVal val="visible"/>
                                      </p:to>
                                    </p:set>
                                    <p:animEffect transition="in" filter="blinds(horizontal)">
                                      <p:cBhvr>
                                        <p:cTn id="62" dur="500"/>
                                        <p:tgtEl>
                                          <p:spTgt spid="36045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60450">
                                            <p:txEl>
                                              <p:pRg st="12" end="12"/>
                                            </p:txEl>
                                          </p:spTgt>
                                        </p:tgtEl>
                                        <p:attrNameLst>
                                          <p:attrName>style.visibility</p:attrName>
                                        </p:attrNameLst>
                                      </p:cBhvr>
                                      <p:to>
                                        <p:strVal val="visible"/>
                                      </p:to>
                                    </p:set>
                                    <p:animEffect transition="in" filter="blinds(horizontal)">
                                      <p:cBhvr>
                                        <p:cTn id="67" dur="500"/>
                                        <p:tgtEl>
                                          <p:spTgt spid="36045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5F5577-04B0-4E39-8215-2789C13B1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قوة على الطبيعة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105673"/>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18، 23-27، مرقس 4: 35-41، لوقا 8: 22-25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6766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يهدئ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بحر الجليل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العاصف</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بصفته سيدًا على الطبيعة،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فيثق به تلاميذه في كل شيء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الى أن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تخضع له كل الخليقة</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541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A73500-F82C-4FD5-94DB-B21C27D996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34"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 رفض البشارة</a:t>
            </a:r>
            <a:endParaRPr kumimoji="0" lang="en-US"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60</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2-19، لوقا 7: 18-35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37167" y="358184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يتواز</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رفض قادة إسرائيل ليوحنا مع المقاومة المتزايدة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للمسيح وتقديمه للملكوت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يسوع يهدئ العاصفة</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101174" y="1989139"/>
            <a:ext cx="3658299" cy="1938956"/>
          </a:xfrm>
          <a:prstGeom prst="rect">
            <a:avLst/>
          </a:prstGeom>
          <a:noFill/>
        </p:spPr>
        <p:txBody>
          <a:bodyPr wrap="none" lIns="91403" tIns="45702" rIns="91403" bIns="45702">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chemeClr val="accent4">
                      <a:satMod val="175000"/>
                      <a:alpha val="84237"/>
                    </a:schemeClr>
                  </a:glow>
                  <a:outerShdw blurRad="50800" dist="88900" dir="2700000" algn="tl" rotWithShape="0">
                    <a:srgbClr val="000000"/>
                  </a:outerShdw>
                </a:effectLst>
                <a:latin typeface="Arial" panose="020B0604020202020204" pitchFamily="34" charset="0"/>
                <a:ea typeface="ＭＳ Ｐゴシック" charset="0"/>
              </a:rPr>
              <a:t>متى 8: 23-27</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chemeClr val="accent4">
                      <a:satMod val="175000"/>
                      <a:alpha val="84237"/>
                    </a:schemeClr>
                  </a:glow>
                  <a:outerShdw blurRad="50800" dist="88900" dir="2700000" algn="tl" rotWithShape="0">
                    <a:srgbClr val="000000"/>
                  </a:outerShdw>
                </a:effectLst>
                <a:uLnTx/>
                <a:uFillTx/>
                <a:latin typeface="Arial" panose="020B0604020202020204" pitchFamily="34" charset="0"/>
                <a:ea typeface="ＭＳ Ｐゴシック" charset="0"/>
              </a:rPr>
              <a:t>مرقس 4: 35-41</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228600">
                    <a:schemeClr val="accent4">
                      <a:satMod val="175000"/>
                      <a:alpha val="84237"/>
                    </a:schemeClr>
                  </a:glow>
                  <a:outerShdw blurRad="50800" dist="88900" dir="2700000" algn="tl" rotWithShape="0">
                    <a:srgbClr val="000000"/>
                  </a:outerShdw>
                </a:effectLst>
                <a:latin typeface="Arial" panose="020B0604020202020204" pitchFamily="34" charset="0"/>
                <a:ea typeface="ＭＳ Ｐゴシック" charset="0"/>
              </a:rPr>
              <a:t>لوقا 8: 22-25</a:t>
            </a:r>
            <a:endParaRPr kumimoji="0" lang="en-US" sz="4000" b="1" u="none" strike="noStrike" kern="1200" cap="none" spc="0" normalizeH="0" baseline="0" noProof="0" dirty="0">
              <a:ln>
                <a:noFill/>
              </a:ln>
              <a:solidFill>
                <a:srgbClr val="FFFFFF"/>
              </a:solidFill>
              <a:effectLst>
                <a:glow rad="228600">
                  <a:schemeClr val="accent4">
                    <a:satMod val="175000"/>
                    <a:alpha val="84237"/>
                  </a:schemeClr>
                </a:glow>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79512" y="130376"/>
            <a:ext cx="2745830" cy="1544718"/>
            <a:chOff x="5508104" y="562425"/>
            <a:chExt cx="2745830" cy="154471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Osaka"/>
                </a:endParaRPr>
              </a:p>
            </p:txBody>
          </p:sp>
        </p:grpSp>
        <p:sp>
          <p:nvSpPr>
            <p:cNvPr id="10" name="TextBox 9"/>
            <p:cNvSpPr txBox="1"/>
            <p:nvPr/>
          </p:nvSpPr>
          <p:spPr>
            <a:xfrm>
              <a:off x="6889976" y="562425"/>
              <a:ext cx="1363958"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52449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990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4613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29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65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9643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459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632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1659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DC64A6-3B1B-42BA-A5E9-AD0CDFF7A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ب. توبيخ مدن الجليل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11: 20-30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0009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لعن يسوع مدن الجليل التي شهدت معجزاته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ولم تؤمن </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لي</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ظهر</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endPar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كيف أن </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الأمم قبلوه أكثر من </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الشعب اليهودي</a:t>
            </a:r>
            <a:r>
              <a:rPr kumimoji="0" lang="ar-LB"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1758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8886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5772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7441149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55FDE5-D6D2-46BD-8854-E96A910642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قوة على الشياطين</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28-34</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مرقس 5: 1-20</a:t>
            </a:r>
            <a:r>
              <a:rPr lang="ar-L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8: 26-39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1441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وبينما كان قادة إسرائيل يعارضونه، يثبت يسوع سلطته على</a:t>
            </a: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الشيطان من خلال اظهار سلطانه على الشياطين الذين كانوا يسيطرون على الخنازير.</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5226426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228600">
                    <a:srgbClr val="000000">
                      <a:satMod val="175000"/>
                      <a:alpha val="73052"/>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يحرر يسوع رجل البراري</a:t>
            </a:r>
            <a:endParaRPr kumimoji="0" lang="en-US" sz="4400" b="1" u="none" strike="noStrike" kern="1200" cap="none" spc="0" normalizeH="0" baseline="0" noProof="0" dirty="0">
              <a:ln>
                <a:noFill/>
              </a:ln>
              <a:solidFill>
                <a:srgbClr val="6BCBF4"/>
              </a:solidFill>
              <a:effectLst>
                <a:glow rad="228600">
                  <a:srgbClr val="000000">
                    <a:satMod val="175000"/>
                    <a:alpha val="73052"/>
                  </a:srgbClr>
                </a:glow>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179512" y="4531803"/>
            <a:ext cx="6168602" cy="707850"/>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satMod val="175000"/>
                      <a:alpha val="73052"/>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مرقس 5: 1-20، لوقا 8: 26-29 </a:t>
            </a:r>
            <a:endParaRPr kumimoji="0" lang="en-US" sz="4000" b="1" u="none" strike="noStrike" kern="1200" cap="none" spc="0" normalizeH="0" baseline="0" noProof="0" dirty="0">
              <a:ln>
                <a:noFill/>
              </a:ln>
              <a:solidFill>
                <a:srgbClr val="FFFFFF"/>
              </a:solidFill>
              <a:effectLst>
                <a:glow rad="228600">
                  <a:srgbClr val="000000">
                    <a:satMod val="175000"/>
                    <a:alpha val="73052"/>
                  </a:srgbClr>
                </a:glow>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EA7675B1-33C4-2D44-8B2F-4CFEFE91185C}"/>
              </a:ext>
            </a:extLst>
          </p:cNvPr>
          <p:cNvGrpSpPr/>
          <p:nvPr/>
        </p:nvGrpSpPr>
        <p:grpSpPr>
          <a:xfrm>
            <a:off x="6436014" y="188640"/>
            <a:ext cx="2707986" cy="1423496"/>
            <a:chOff x="238313" y="1456911"/>
            <a:chExt cx="2707986" cy="1423496"/>
          </a:xfrm>
        </p:grpSpPr>
        <p:grpSp>
          <p:nvGrpSpPr>
            <p:cNvPr id="25" name="Group 24">
              <a:extLst>
                <a:ext uri="{FF2B5EF4-FFF2-40B4-BE49-F238E27FC236}">
                  <a16:creationId xmlns:a16="http://schemas.microsoft.com/office/drawing/2014/main" id="{723C21CA-F1F7-4144-8536-6441E8779D96}"/>
                </a:ext>
              </a:extLst>
            </p:cNvPr>
            <p:cNvGrpSpPr/>
            <p:nvPr/>
          </p:nvGrpSpPr>
          <p:grpSpPr>
            <a:xfrm>
              <a:off x="238313" y="1506508"/>
              <a:ext cx="2376264" cy="1252451"/>
              <a:chOff x="6444208" y="182050"/>
              <a:chExt cx="2376264" cy="1252451"/>
            </a:xfrm>
          </p:grpSpPr>
          <p:pic>
            <p:nvPicPr>
              <p:cNvPr id="27" name="Picture 1" descr="22_John_Baptist_Prison_JPEG_1024.jpg">
                <a:extLst>
                  <a:ext uri="{FF2B5EF4-FFF2-40B4-BE49-F238E27FC236}">
                    <a16:creationId xmlns:a16="http://schemas.microsoft.com/office/drawing/2014/main" id="{9EDA1B4B-76C2-A54A-9098-1570CEFA6697}"/>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28" name="Rectangle 27">
                <a:extLst>
                  <a:ext uri="{FF2B5EF4-FFF2-40B4-BE49-F238E27FC236}">
                    <a16:creationId xmlns:a16="http://schemas.microsoft.com/office/drawing/2014/main" id="{D7CE739E-CE57-2D4B-8073-77DAE848246B}"/>
                  </a:ext>
                </a:extLst>
              </p:cNvPr>
              <p:cNvSpPr/>
              <p:nvPr/>
            </p:nvSpPr>
            <p:spPr bwMode="auto">
              <a:xfrm>
                <a:off x="7668344" y="188639"/>
                <a:ext cx="1080120" cy="1220013"/>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26" name="TextBox 25">
              <a:extLst>
                <a:ext uri="{FF2B5EF4-FFF2-40B4-BE49-F238E27FC236}">
                  <a16:creationId xmlns:a16="http://schemas.microsoft.com/office/drawing/2014/main" id="{3024C1A2-6BCB-EA47-BD07-DE4C9644416F}"/>
                </a:ext>
              </a:extLst>
            </p:cNvPr>
            <p:cNvSpPr txBox="1"/>
            <p:nvPr/>
          </p:nvSpPr>
          <p:spPr>
            <a:xfrm>
              <a:off x="1403648" y="1456911"/>
              <a:ext cx="1542651" cy="1423496"/>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  </a:t>
              </a:r>
              <a:r>
                <a:rPr kumimoji="0" lang="ar-JO" altLang="zh-CN" sz="4000" b="0" i="0" u="none" strike="noStrike" kern="0" cap="none" spc="-250" normalizeH="0" baseline="0" noProof="0" dirty="0">
                  <a:ln>
                    <a:noFill/>
                  </a:ln>
                  <a:solidFill>
                    <a:srgbClr val="02B7DF"/>
                  </a:solidFill>
                  <a:effectLst/>
                  <a:uLnTx/>
                  <a:uFillTx/>
                  <a:latin typeface="Avenir Black"/>
                  <a:ea typeface="ＭＳ Ｐゴシック"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   </a:t>
              </a: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Avenir Black"/>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4810535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8967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6740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7035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4381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7776</TotalTime>
  <Words>4486</Words>
  <Application>Microsoft Office PowerPoint</Application>
  <PresentationFormat>On-screen Show (4:3)</PresentationFormat>
  <Paragraphs>624</Paragraphs>
  <Slides>157</Slides>
  <Notes>118</Notes>
  <HiddenSlides>0</HiddenSlides>
  <MMClips>1</MMClips>
  <ScaleCrop>false</ScaleCrop>
  <HeadingPairs>
    <vt:vector size="6" baseType="variant">
      <vt:variant>
        <vt:lpstr>Fonts Used</vt:lpstr>
      </vt:variant>
      <vt:variant>
        <vt:i4>15</vt:i4>
      </vt:variant>
      <vt:variant>
        <vt:lpstr>Theme</vt:lpstr>
      </vt:variant>
      <vt:variant>
        <vt:i4>22</vt:i4>
      </vt:variant>
      <vt:variant>
        <vt:lpstr>Slide Titles</vt:lpstr>
      </vt:variant>
      <vt:variant>
        <vt:i4>157</vt:i4>
      </vt:variant>
    </vt:vector>
  </HeadingPairs>
  <TitlesOfParts>
    <vt:vector size="194" baseType="lpstr">
      <vt:lpstr>MS PGothic</vt:lpstr>
      <vt:lpstr>Arial</vt:lpstr>
      <vt:lpstr>Avenir Black</vt:lpstr>
      <vt:lpstr>BONES</vt:lpstr>
      <vt:lpstr>Calibri</vt:lpstr>
      <vt:lpstr>Calibri Light</vt:lpstr>
      <vt:lpstr>Garamond</vt:lpstr>
      <vt:lpstr>Helvetica Neue</vt:lpstr>
      <vt:lpstr>inherit</vt:lpstr>
      <vt:lpstr>Lucida Grande</vt:lpstr>
      <vt:lpstr>Osaka</vt:lpstr>
      <vt:lpstr>Tahoma</vt:lpstr>
      <vt:lpstr>Times</vt:lpstr>
      <vt:lpstr>Times New Roman</vt:lpstr>
      <vt:lpstr>Wingdings</vt:lpstr>
      <vt:lpstr>Office Theme</vt:lpstr>
      <vt:lpstr>1_Office Theme</vt:lpstr>
      <vt:lpstr>Balance</vt:lpstr>
      <vt:lpstr>12_Blank Presentation</vt:lpstr>
      <vt:lpstr>8_Office Theme</vt:lpstr>
      <vt:lpstr>Shimmer</vt:lpstr>
      <vt:lpstr>5_Office Theme</vt:lpstr>
      <vt:lpstr>3_Orbit</vt:lpstr>
      <vt:lpstr>31_Default Design</vt:lpstr>
      <vt:lpstr>3_Mountain</vt:lpstr>
      <vt:lpstr>1_Ribbons</vt:lpstr>
      <vt:lpstr>11_Blank Presentation</vt:lpstr>
      <vt:lpstr>19_Blank Presentation</vt:lpstr>
      <vt:lpstr>14_Blank Presentation</vt:lpstr>
      <vt:lpstr>18_Default Design</vt:lpstr>
      <vt:lpstr>10_Office Theme</vt:lpstr>
      <vt:lpstr>12_Office Theme</vt:lpstr>
      <vt:lpstr>Blank Presentation</vt:lpstr>
      <vt:lpstr>9_Office Theme</vt:lpstr>
      <vt:lpstr>54_Blank Presentation</vt:lpstr>
      <vt:lpstr>Ribbons</vt:lpstr>
      <vt:lpstr>Stream</vt:lpstr>
      <vt:lpstr>PowerPoint Presentation</vt:lpstr>
      <vt:lpstr>تقديم  الملك</vt:lpstr>
      <vt:lpstr>تقديم  الملك</vt:lpstr>
      <vt:lpstr>PowerPoint Presentation</vt:lpstr>
      <vt:lpstr>ملخص كتاب بنتيكوست</vt:lpstr>
      <vt:lpstr>زيادة الاستقطاب</vt:lpstr>
      <vt:lpstr>PowerPoint Presentation</vt:lpstr>
      <vt:lpstr>PowerPoint Presentation</vt:lpstr>
      <vt:lpstr>PowerPoint Presentation</vt:lpstr>
      <vt:lpstr>منطقة المدن الثلاث</vt:lpstr>
      <vt:lpstr>PowerPoint Presentation</vt:lpstr>
      <vt:lpstr>PowerPoint Presentation</vt:lpstr>
      <vt:lpstr>PowerPoint Presentation</vt:lpstr>
      <vt:lpstr>PowerPoint Presentation</vt:lpstr>
      <vt:lpstr>هل كانت مريم المجدلية  هي المرأة  حاملة قارورة الطيب؟</vt:lpstr>
      <vt:lpstr>لوقا ٧: ٣٦-٥٠  مع يسوع والمرأة الخاطئة</vt:lpstr>
      <vt:lpstr>دهن يسوع</vt:lpstr>
      <vt:lpstr>مسحتا يسوع</vt:lpstr>
      <vt:lpstr>PowerPoint Presentation</vt:lpstr>
      <vt:lpstr>PowerPoint Presentation</vt:lpstr>
      <vt:lpstr>PowerPoint Presentation</vt:lpstr>
      <vt:lpstr>هل يغفر المسيح كل خطايا المؤمن؟</vt:lpstr>
      <vt:lpstr>التجديف ضد الروح القدس</vt:lpstr>
      <vt:lpstr>آيات التجديف</vt:lpstr>
      <vt:lpstr>وجهات نظر غير مقبولة حول التجديف</vt:lpstr>
      <vt:lpstr>PowerPoint Presentation</vt:lpstr>
      <vt:lpstr>PowerPoint Presentation</vt:lpstr>
      <vt:lpstr>المشكلة التي تم حلها
</vt:lpstr>
      <vt:lpstr>سياق النص
</vt:lpstr>
      <vt:lpstr>المشكلة التي تم حلها
</vt:lpstr>
      <vt:lpstr>طبيعة الخطيئة</vt:lpstr>
      <vt:lpstr>اقتراحات للإرشاد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أمثال متى 13</vt:lpstr>
      <vt:lpstr>أمثال متى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PowerPoint Presentation</vt:lpstr>
      <vt:lpstr>PowerPoint Presentation</vt:lpstr>
      <vt:lpstr>اضطهاد مدينة المسيح له</vt:lpstr>
      <vt:lpstr>PowerPoint Presentation</vt:lpstr>
      <vt:lpstr>PowerPoint Presentation</vt:lpstr>
      <vt:lpstr>PowerPoint Presentation</vt:lpstr>
      <vt:lpstr>PowerPoint Presentation</vt:lpstr>
      <vt:lpstr>PowerPoint Presentation</vt:lpstr>
      <vt:lpstr>أبناء هيرودس الثلاثة الحكام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قلعة مكاور (الأردن)</vt:lpstr>
      <vt:lpstr>قلعة مكاور (الأردن)</vt:lpstr>
      <vt:lpstr>قلعة مكاور (الأردن)</vt:lpstr>
      <vt:lpstr>مغارة يوحنا</vt:lpstr>
      <vt:lpstr>PowerPoint Presentation</vt:lpstr>
      <vt:lpstr>PowerPoint Presentation</vt:lpstr>
      <vt:lpstr>التسلسل  الزمني   لسلالة  هيرودس (37 ق.م – 70 م)</vt:lpstr>
      <vt:lpstr>Big Book Media  جميع الحقوق محفوظة</vt:lpstr>
      <vt:lpstr>الكلمة في صور</vt:lpstr>
      <vt:lpstr>Black</vt:lpstr>
      <vt:lpstr>     حياة المسيحat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Ibrahim Berdkan</cp:lastModifiedBy>
  <cp:revision>57</cp:revision>
  <dcterms:created xsi:type="dcterms:W3CDTF">2018-02-05T03:13:19Z</dcterms:created>
  <dcterms:modified xsi:type="dcterms:W3CDTF">2025-01-13T03:07:14Z</dcterms:modified>
</cp:coreProperties>
</file>