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0.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2.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3.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4.xml" ContentType="application/vnd.openxmlformats-officedocument.theme+xml"/>
  <Override PartName="/ppt/slideLayouts/slideLayout402.xml" ContentType="application/vnd.openxmlformats-officedocument.presentationml.slideLayout+xml"/>
  <Override PartName="/ppt/theme/theme3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41.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42.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43.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2.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40" r:id="rId30"/>
    <p:sldMasterId id="2147484055" r:id="rId31"/>
    <p:sldMasterId id="2147484070" r:id="rId32"/>
    <p:sldMasterId id="2147484083" r:id="rId33"/>
    <p:sldMasterId id="2147484095" r:id="rId34"/>
    <p:sldMasterId id="2147484108" r:id="rId35"/>
    <p:sldMasterId id="2147484110" r:id="rId36"/>
    <p:sldMasterId id="2147484122" r:id="rId37"/>
    <p:sldMasterId id="2147484134" r:id="rId38"/>
    <p:sldMasterId id="2147484146" r:id="rId39"/>
    <p:sldMasterId id="2147484158" r:id="rId40"/>
    <p:sldMasterId id="2147484170" r:id="rId41"/>
    <p:sldMasterId id="2147484524" r:id="rId42"/>
    <p:sldMasterId id="2147484536" r:id="rId43"/>
    <p:sldMasterId id="2147484548" r:id="rId44"/>
  </p:sldMasterIdLst>
  <p:notesMasterIdLst>
    <p:notesMasterId r:id="rId346"/>
  </p:notesMasterIdLst>
  <p:sldIdLst>
    <p:sldId id="256" r:id="rId45"/>
    <p:sldId id="5344" r:id="rId46"/>
    <p:sldId id="5345" r:id="rId47"/>
    <p:sldId id="5338" r:id="rId48"/>
    <p:sldId id="5347" r:id="rId49"/>
    <p:sldId id="5339" r:id="rId50"/>
    <p:sldId id="5340" r:id="rId51"/>
    <p:sldId id="257" r:id="rId52"/>
    <p:sldId id="264" r:id="rId53"/>
    <p:sldId id="265" r:id="rId54"/>
    <p:sldId id="5605" r:id="rId55"/>
    <p:sldId id="2401" r:id="rId56"/>
    <p:sldId id="240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5622" r:id="rId74"/>
    <p:sldId id="266" r:id="rId75"/>
    <p:sldId id="267" r:id="rId76"/>
    <p:sldId id="339" r:id="rId77"/>
    <p:sldId id="798" r:id="rId78"/>
    <p:sldId id="799" r:id="rId79"/>
    <p:sldId id="800" r:id="rId80"/>
    <p:sldId id="801" r:id="rId81"/>
    <p:sldId id="802" r:id="rId82"/>
    <p:sldId id="803" r:id="rId83"/>
    <p:sldId id="804" r:id="rId84"/>
    <p:sldId id="805" r:id="rId85"/>
    <p:sldId id="806" r:id="rId86"/>
    <p:sldId id="807" r:id="rId87"/>
    <p:sldId id="808" r:id="rId88"/>
    <p:sldId id="809" r:id="rId89"/>
    <p:sldId id="810" r:id="rId90"/>
    <p:sldId id="811" r:id="rId91"/>
    <p:sldId id="812" r:id="rId92"/>
    <p:sldId id="813" r:id="rId93"/>
    <p:sldId id="356" r:id="rId94"/>
    <p:sldId id="268" r:id="rId95"/>
    <p:sldId id="5606" r:id="rId96"/>
    <p:sldId id="3861" r:id="rId97"/>
    <p:sldId id="496" r:id="rId98"/>
    <p:sldId id="796" r:id="rId99"/>
    <p:sldId id="5607" r:id="rId100"/>
    <p:sldId id="4047" r:id="rId101"/>
    <p:sldId id="4048" r:id="rId102"/>
    <p:sldId id="4049" r:id="rId103"/>
    <p:sldId id="5336" r:id="rId104"/>
    <p:sldId id="269" r:id="rId105"/>
    <p:sldId id="270" r:id="rId106"/>
    <p:sldId id="271" r:id="rId107"/>
    <p:sldId id="357" r:id="rId108"/>
    <p:sldId id="4967" r:id="rId109"/>
    <p:sldId id="5608" r:id="rId110"/>
    <p:sldId id="5609" r:id="rId111"/>
    <p:sldId id="5610" r:id="rId112"/>
    <p:sldId id="5463" r:id="rId113"/>
    <p:sldId id="5452" r:id="rId114"/>
    <p:sldId id="5464" r:id="rId115"/>
    <p:sldId id="259" r:id="rId116"/>
    <p:sldId id="5453" r:id="rId117"/>
    <p:sldId id="261" r:id="rId118"/>
    <p:sldId id="262" r:id="rId119"/>
    <p:sldId id="263" r:id="rId120"/>
    <p:sldId id="5454" r:id="rId121"/>
    <p:sldId id="5455" r:id="rId122"/>
    <p:sldId id="5456" r:id="rId123"/>
    <p:sldId id="5465" r:id="rId124"/>
    <p:sldId id="5466" r:id="rId125"/>
    <p:sldId id="5457" r:id="rId126"/>
    <p:sldId id="5458" r:id="rId127"/>
    <p:sldId id="5459" r:id="rId128"/>
    <p:sldId id="5460" r:id="rId129"/>
    <p:sldId id="273" r:id="rId130"/>
    <p:sldId id="5467" r:id="rId131"/>
    <p:sldId id="5462" r:id="rId132"/>
    <p:sldId id="272" r:id="rId133"/>
    <p:sldId id="5343" r:id="rId134"/>
    <p:sldId id="5604" r:id="rId135"/>
    <p:sldId id="5341" r:id="rId136"/>
    <p:sldId id="258" r:id="rId137"/>
    <p:sldId id="274" r:id="rId138"/>
    <p:sldId id="275" r:id="rId139"/>
    <p:sldId id="276" r:id="rId140"/>
    <p:sldId id="277" r:id="rId141"/>
    <p:sldId id="278" r:id="rId142"/>
    <p:sldId id="1254" r:id="rId143"/>
    <p:sldId id="5623" r:id="rId144"/>
    <p:sldId id="5624" r:id="rId145"/>
    <p:sldId id="5625" r:id="rId146"/>
    <p:sldId id="260" r:id="rId147"/>
    <p:sldId id="1249" r:id="rId148"/>
    <p:sldId id="1250" r:id="rId149"/>
    <p:sldId id="1251" r:id="rId150"/>
    <p:sldId id="5626" r:id="rId151"/>
    <p:sldId id="1252" r:id="rId152"/>
    <p:sldId id="5627" r:id="rId153"/>
    <p:sldId id="279" r:id="rId154"/>
    <p:sldId id="358" r:id="rId155"/>
    <p:sldId id="359" r:id="rId156"/>
    <p:sldId id="360" r:id="rId157"/>
    <p:sldId id="361" r:id="rId158"/>
    <p:sldId id="362" r:id="rId159"/>
    <p:sldId id="363" r:id="rId160"/>
    <p:sldId id="364" r:id="rId161"/>
    <p:sldId id="365" r:id="rId162"/>
    <p:sldId id="366" r:id="rId163"/>
    <p:sldId id="367" r:id="rId164"/>
    <p:sldId id="368" r:id="rId165"/>
    <p:sldId id="369" r:id="rId166"/>
    <p:sldId id="370" r:id="rId167"/>
    <p:sldId id="371" r:id="rId168"/>
    <p:sldId id="372" r:id="rId169"/>
    <p:sldId id="373" r:id="rId170"/>
    <p:sldId id="374" r:id="rId171"/>
    <p:sldId id="280" r:id="rId172"/>
    <p:sldId id="375" r:id="rId173"/>
    <p:sldId id="281" r:id="rId174"/>
    <p:sldId id="282" r:id="rId175"/>
    <p:sldId id="5383" r:id="rId176"/>
    <p:sldId id="4442" r:id="rId177"/>
    <p:sldId id="4443" r:id="rId178"/>
    <p:sldId id="4444" r:id="rId179"/>
    <p:sldId id="4445" r:id="rId180"/>
    <p:sldId id="4446" r:id="rId181"/>
    <p:sldId id="4447" r:id="rId182"/>
    <p:sldId id="4448" r:id="rId183"/>
    <p:sldId id="4449" r:id="rId184"/>
    <p:sldId id="4450" r:id="rId185"/>
    <p:sldId id="4451" r:id="rId186"/>
    <p:sldId id="4452" r:id="rId187"/>
    <p:sldId id="4453" r:id="rId188"/>
    <p:sldId id="5371" r:id="rId189"/>
    <p:sldId id="283"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 id="391" r:id="rId206"/>
    <p:sldId id="392" r:id="rId207"/>
    <p:sldId id="393" r:id="rId208"/>
    <p:sldId id="394" r:id="rId209"/>
    <p:sldId id="395" r:id="rId210"/>
    <p:sldId id="396" r:id="rId211"/>
    <p:sldId id="397" r:id="rId212"/>
    <p:sldId id="398" r:id="rId213"/>
    <p:sldId id="284" r:id="rId214"/>
    <p:sldId id="285" r:id="rId215"/>
    <p:sldId id="286" r:id="rId216"/>
    <p:sldId id="287" r:id="rId217"/>
    <p:sldId id="399" r:id="rId218"/>
    <p:sldId id="400" r:id="rId219"/>
    <p:sldId id="401" r:id="rId220"/>
    <p:sldId id="402" r:id="rId221"/>
    <p:sldId id="403" r:id="rId222"/>
    <p:sldId id="404" r:id="rId223"/>
    <p:sldId id="405" r:id="rId224"/>
    <p:sldId id="406" r:id="rId225"/>
    <p:sldId id="407" r:id="rId226"/>
    <p:sldId id="408" r:id="rId227"/>
    <p:sldId id="409" r:id="rId228"/>
    <p:sldId id="410" r:id="rId229"/>
    <p:sldId id="411" r:id="rId230"/>
    <p:sldId id="412" r:id="rId231"/>
    <p:sldId id="413" r:id="rId232"/>
    <p:sldId id="414" r:id="rId233"/>
    <p:sldId id="415" r:id="rId234"/>
    <p:sldId id="416" r:id="rId235"/>
    <p:sldId id="417" r:id="rId236"/>
    <p:sldId id="418" r:id="rId237"/>
    <p:sldId id="288" r:id="rId238"/>
    <p:sldId id="289" r:id="rId239"/>
    <p:sldId id="1353" r:id="rId240"/>
    <p:sldId id="5415" r:id="rId241"/>
    <p:sldId id="5621" r:id="rId242"/>
    <p:sldId id="290" r:id="rId243"/>
    <p:sldId id="291" r:id="rId244"/>
    <p:sldId id="5468" r:id="rId245"/>
    <p:sldId id="292" r:id="rId246"/>
    <p:sldId id="419" r:id="rId247"/>
    <p:sldId id="420" r:id="rId248"/>
    <p:sldId id="421" r:id="rId249"/>
    <p:sldId id="422" r:id="rId250"/>
    <p:sldId id="423" r:id="rId251"/>
    <p:sldId id="424" r:id="rId252"/>
    <p:sldId id="425" r:id="rId253"/>
    <p:sldId id="426" r:id="rId254"/>
    <p:sldId id="293" r:id="rId255"/>
    <p:sldId id="427" r:id="rId256"/>
    <p:sldId id="294" r:id="rId257"/>
    <p:sldId id="295" r:id="rId258"/>
    <p:sldId id="296" r:id="rId259"/>
    <p:sldId id="428" r:id="rId260"/>
    <p:sldId id="429" r:id="rId261"/>
    <p:sldId id="430" r:id="rId262"/>
    <p:sldId id="431" r:id="rId263"/>
    <p:sldId id="432" r:id="rId264"/>
    <p:sldId id="433" r:id="rId265"/>
    <p:sldId id="434" r:id="rId266"/>
    <p:sldId id="435" r:id="rId267"/>
    <p:sldId id="436" r:id="rId268"/>
    <p:sldId id="437" r:id="rId269"/>
    <p:sldId id="438" r:id="rId270"/>
    <p:sldId id="439" r:id="rId271"/>
    <p:sldId id="440" r:id="rId272"/>
    <p:sldId id="441" r:id="rId273"/>
    <p:sldId id="297" r:id="rId274"/>
    <p:sldId id="442" r:id="rId275"/>
    <p:sldId id="443" r:id="rId276"/>
    <p:sldId id="444" r:id="rId277"/>
    <p:sldId id="445" r:id="rId278"/>
    <p:sldId id="446" r:id="rId279"/>
    <p:sldId id="447" r:id="rId280"/>
    <p:sldId id="298" r:id="rId281"/>
    <p:sldId id="299" r:id="rId282"/>
    <p:sldId id="300" r:id="rId283"/>
    <p:sldId id="301" r:id="rId284"/>
    <p:sldId id="448" r:id="rId285"/>
    <p:sldId id="449" r:id="rId286"/>
    <p:sldId id="450" r:id="rId287"/>
    <p:sldId id="451" r:id="rId288"/>
    <p:sldId id="302" r:id="rId289"/>
    <p:sldId id="303" r:id="rId290"/>
    <p:sldId id="452" r:id="rId291"/>
    <p:sldId id="453" r:id="rId292"/>
    <p:sldId id="454" r:id="rId293"/>
    <p:sldId id="304" r:id="rId294"/>
    <p:sldId id="305" r:id="rId295"/>
    <p:sldId id="306" r:id="rId296"/>
    <p:sldId id="455" r:id="rId297"/>
    <p:sldId id="456" r:id="rId298"/>
    <p:sldId id="457" r:id="rId299"/>
    <p:sldId id="307" r:id="rId300"/>
    <p:sldId id="458" r:id="rId301"/>
    <p:sldId id="459" r:id="rId302"/>
    <p:sldId id="308" r:id="rId303"/>
    <p:sldId id="309" r:id="rId304"/>
    <p:sldId id="310" r:id="rId305"/>
    <p:sldId id="311" r:id="rId306"/>
    <p:sldId id="312" r:id="rId307"/>
    <p:sldId id="313" r:id="rId308"/>
    <p:sldId id="314" r:id="rId309"/>
    <p:sldId id="315" r:id="rId310"/>
    <p:sldId id="316" r:id="rId311"/>
    <p:sldId id="317" r:id="rId312"/>
    <p:sldId id="318" r:id="rId313"/>
    <p:sldId id="319" r:id="rId314"/>
    <p:sldId id="320" r:id="rId315"/>
    <p:sldId id="4412" r:id="rId316"/>
    <p:sldId id="321" r:id="rId317"/>
    <p:sldId id="322" r:id="rId318"/>
    <p:sldId id="4413" r:id="rId319"/>
    <p:sldId id="464" r:id="rId320"/>
    <p:sldId id="465" r:id="rId321"/>
    <p:sldId id="466" r:id="rId322"/>
    <p:sldId id="467" r:id="rId323"/>
    <p:sldId id="468" r:id="rId324"/>
    <p:sldId id="469" r:id="rId325"/>
    <p:sldId id="470" r:id="rId326"/>
    <p:sldId id="471" r:id="rId327"/>
    <p:sldId id="4414" r:id="rId328"/>
    <p:sldId id="473" r:id="rId329"/>
    <p:sldId id="474" r:id="rId330"/>
    <p:sldId id="475" r:id="rId331"/>
    <p:sldId id="476" r:id="rId332"/>
    <p:sldId id="477" r:id="rId333"/>
    <p:sldId id="478" r:id="rId334"/>
    <p:sldId id="479" r:id="rId335"/>
    <p:sldId id="480" r:id="rId336"/>
    <p:sldId id="4411" r:id="rId337"/>
    <p:sldId id="481" r:id="rId338"/>
    <p:sldId id="482" r:id="rId339"/>
    <p:sldId id="483" r:id="rId340"/>
    <p:sldId id="484" r:id="rId341"/>
    <p:sldId id="485" r:id="rId342"/>
    <p:sldId id="486" r:id="rId343"/>
    <p:sldId id="462" r:id="rId344"/>
    <p:sldId id="463" r:id="rId3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47"/>
            <p14:sldId id="5339"/>
            <p14:sldId id="5340"/>
          </p14:sldIdLst>
        </p14:section>
        <p14:section name="A. Acceptance of His Person" id="{1BC3290B-BC64-4F3C-91B7-44F7CAD288E9}">
          <p14:sldIdLst>
            <p14:sldId id="257"/>
            <p14:sldId id="264"/>
            <p14:sldId id="265"/>
            <p14:sldId id="5605"/>
            <p14:sldId id="2401"/>
            <p14:sldId id="2402"/>
            <p14:sldId id="323"/>
            <p14:sldId id="324"/>
            <p14:sldId id="325"/>
            <p14:sldId id="326"/>
            <p14:sldId id="327"/>
            <p14:sldId id="328"/>
            <p14:sldId id="329"/>
            <p14:sldId id="330"/>
            <p14:sldId id="331"/>
            <p14:sldId id="332"/>
            <p14:sldId id="333"/>
            <p14:sldId id="334"/>
            <p14:sldId id="335"/>
            <p14:sldId id="336"/>
            <p14:sldId id="337"/>
            <p14:sldId id="338"/>
            <p14:sldId id="5622"/>
            <p14:sldId id="266"/>
            <p14:sldId id="267"/>
            <p14:sldId id="339"/>
            <p14:sldId id="798"/>
            <p14:sldId id="799"/>
            <p14:sldId id="800"/>
            <p14:sldId id="801"/>
            <p14:sldId id="802"/>
            <p14:sldId id="803"/>
            <p14:sldId id="804"/>
            <p14:sldId id="805"/>
            <p14:sldId id="806"/>
            <p14:sldId id="807"/>
            <p14:sldId id="808"/>
            <p14:sldId id="809"/>
            <p14:sldId id="810"/>
            <p14:sldId id="811"/>
            <p14:sldId id="812"/>
            <p14:sldId id="813"/>
            <p14:sldId id="356"/>
            <p14:sldId id="268"/>
            <p14:sldId id="5606"/>
            <p14:sldId id="3861"/>
            <p14:sldId id="496"/>
            <p14:sldId id="796"/>
            <p14:sldId id="5607"/>
            <p14:sldId id="4047"/>
            <p14:sldId id="4048"/>
            <p14:sldId id="4049"/>
            <p14:sldId id="5336"/>
            <p14:sldId id="269"/>
            <p14:sldId id="270"/>
            <p14:sldId id="271"/>
            <p14:sldId id="357"/>
            <p14:sldId id="4967"/>
            <p14:sldId id="5608"/>
            <p14:sldId id="5609"/>
            <p14:sldId id="5610"/>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604"/>
            <p14:sldId id="5341"/>
          </p14:sldIdLst>
        </p14:section>
        <p14:section name="B. Authority of the King" id="{6E3AD8E9-85DC-4183-91ED-DEF17400C641}">
          <p14:sldIdLst>
            <p14:sldId id="258"/>
            <p14:sldId id="274"/>
            <p14:sldId id="275"/>
            <p14:sldId id="276"/>
            <p14:sldId id="277"/>
            <p14:sldId id="278"/>
            <p14:sldId id="1254"/>
            <p14:sldId id="5623"/>
            <p14:sldId id="5624"/>
            <p14:sldId id="5625"/>
            <p14:sldId id="260"/>
            <p14:sldId id="1249"/>
            <p14:sldId id="1250"/>
            <p14:sldId id="1251"/>
            <p14:sldId id="5626"/>
            <p14:sldId id="1252"/>
            <p14:sldId id="5627"/>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5383"/>
            <p14:sldId id="4442"/>
            <p14:sldId id="4443"/>
            <p14:sldId id="4444"/>
            <p14:sldId id="4445"/>
            <p14:sldId id="4446"/>
            <p14:sldId id="4447"/>
            <p14:sldId id="4448"/>
            <p14:sldId id="4449"/>
            <p14:sldId id="4450"/>
            <p14:sldId id="4451"/>
            <p14:sldId id="4452"/>
            <p14:sldId id="4453"/>
            <p14:sldId id="5371"/>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1353"/>
            <p14:sldId id="5415"/>
            <p14:sldId id="5621"/>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FF505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92" autoAdjust="0"/>
    <p:restoredTop sz="64606" autoAdjust="0"/>
  </p:normalViewPr>
  <p:slideViewPr>
    <p:cSldViewPr snapToGrid="0">
      <p:cViewPr varScale="1">
        <p:scale>
          <a:sx n="82" d="100"/>
          <a:sy n="82" d="100"/>
        </p:scale>
        <p:origin x="168" y="592"/>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335" Type="http://schemas.openxmlformats.org/officeDocument/2006/relationships/slide" Target="slides/slide291.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346" Type="http://schemas.openxmlformats.org/officeDocument/2006/relationships/notesMaster" Target="notesMasters/notesMaster1.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37" Type="http://schemas.openxmlformats.org/officeDocument/2006/relationships/slide" Target="slides/slide293.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45" Type="http://schemas.openxmlformats.org/officeDocument/2006/relationships/slide" Target="slides/slide1.xml"/><Relationship Id="rId87" Type="http://schemas.openxmlformats.org/officeDocument/2006/relationships/slide" Target="slides/slide43.xml"/><Relationship Id="rId110" Type="http://schemas.openxmlformats.org/officeDocument/2006/relationships/slide" Target="slides/slide66.xml"/><Relationship Id="rId348" Type="http://schemas.openxmlformats.org/officeDocument/2006/relationships/viewProps" Target="viewProps.xml"/><Relationship Id="rId152" Type="http://schemas.openxmlformats.org/officeDocument/2006/relationships/slide" Target="slides/slide108.xml"/><Relationship Id="rId194" Type="http://schemas.openxmlformats.org/officeDocument/2006/relationships/slide" Target="slides/slide150.xml"/><Relationship Id="rId208" Type="http://schemas.openxmlformats.org/officeDocument/2006/relationships/slide" Target="slides/slide164.xml"/><Relationship Id="rId261" Type="http://schemas.openxmlformats.org/officeDocument/2006/relationships/slide" Target="slides/slide217.xml"/><Relationship Id="rId14" Type="http://schemas.openxmlformats.org/officeDocument/2006/relationships/slideMaster" Target="slideMasters/slideMaster14.xml"/><Relationship Id="rId56" Type="http://schemas.openxmlformats.org/officeDocument/2006/relationships/slide" Target="slides/slide12.xml"/><Relationship Id="rId317"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slide" Target="slides/slide228.xml"/><Relationship Id="rId293" Type="http://schemas.openxmlformats.org/officeDocument/2006/relationships/slide" Target="slides/slide249.xml"/><Relationship Id="rId307" Type="http://schemas.openxmlformats.org/officeDocument/2006/relationships/slide" Target="slides/slide263.xml"/><Relationship Id="rId328" Type="http://schemas.openxmlformats.org/officeDocument/2006/relationships/slide" Target="slides/slide284.xml"/><Relationship Id="rId349" Type="http://schemas.openxmlformats.org/officeDocument/2006/relationships/theme" Target="theme/theme1.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339" Type="http://schemas.openxmlformats.org/officeDocument/2006/relationships/slide" Target="slides/slide295.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350"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340" Type="http://schemas.openxmlformats.org/officeDocument/2006/relationships/slide" Target="slides/slide296.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slide" Target="slides/slide286.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341" Type="http://schemas.openxmlformats.org/officeDocument/2006/relationships/slide" Target="slides/slide297.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slide" Target="slides/slide287.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342" Type="http://schemas.openxmlformats.org/officeDocument/2006/relationships/slide" Target="slides/slide298.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slide" Target="slides/slide288.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343" Type="http://schemas.openxmlformats.org/officeDocument/2006/relationships/slide" Target="slides/slide299.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slide" Target="slides/slide289.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344" Type="http://schemas.openxmlformats.org/officeDocument/2006/relationships/slide" Target="slides/slide3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slide" Target="slides/slide290.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345" Type="http://schemas.openxmlformats.org/officeDocument/2006/relationships/slide" Target="slides/slide301.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336" Type="http://schemas.openxmlformats.org/officeDocument/2006/relationships/slide" Target="slides/slide292.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347" Type="http://schemas.openxmlformats.org/officeDocument/2006/relationships/presProps" Target="presProps.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 Id="rId24" Type="http://schemas.openxmlformats.org/officeDocument/2006/relationships/slideMaster" Target="slideMasters/slideMaster24.xml"/><Relationship Id="rId66" Type="http://schemas.openxmlformats.org/officeDocument/2006/relationships/slide" Target="slides/slide22.xml"/><Relationship Id="rId131" Type="http://schemas.openxmlformats.org/officeDocument/2006/relationships/slide" Target="slides/slide87.xml"/><Relationship Id="rId327" Type="http://schemas.openxmlformats.org/officeDocument/2006/relationships/slide" Target="slides/slide283.xml"/><Relationship Id="rId173" Type="http://schemas.openxmlformats.org/officeDocument/2006/relationships/slide" Target="slides/slide129.xml"/><Relationship Id="rId229" Type="http://schemas.openxmlformats.org/officeDocument/2006/relationships/slide" Target="slides/slide185.xml"/><Relationship Id="rId240" Type="http://schemas.openxmlformats.org/officeDocument/2006/relationships/slide" Target="slides/slide196.xml"/><Relationship Id="rId35" Type="http://schemas.openxmlformats.org/officeDocument/2006/relationships/slideMaster" Target="slideMasters/slideMaster35.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38" Type="http://schemas.openxmlformats.org/officeDocument/2006/relationships/slide" Target="slides/slide2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03/10/2025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ea typeface="ＭＳ Ｐゴシック" charset="-128"/>
                <a:cs typeface="ＭＳ Ｐゴシック" charset="-128"/>
              </a:rPr>
              <a:t>المصابين بالبرص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ea typeface="ＭＳ Ｐゴシック" charset="-128"/>
                <a:cs typeface="ＭＳ Ｐゴシック" charset="-128"/>
              </a:rPr>
              <a:t>إليهم</a:t>
            </a:r>
            <a:r>
              <a:rPr lang="ar-SA" sz="1200" kern="1200" dirty="0">
                <a:solidFill>
                  <a:schemeClr val="tx1"/>
                </a:solidFill>
                <a:effectLst/>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ea typeface="ＭＳ Ｐゴシック" charset="-128"/>
                <a:cs typeface="ＭＳ Ｐゴシック" charset="-128"/>
              </a:rPr>
              <a:t>ولا يريد </a:t>
            </a:r>
            <a:r>
              <a:rPr lang="ar-SA" sz="1200" kern="1200" dirty="0" err="1">
                <a:solidFill>
                  <a:schemeClr val="tx1"/>
                </a:solidFill>
                <a:effectLst/>
                <a:ea typeface="ＭＳ Ｐゴシック" charset="-128"/>
                <a:cs typeface="ＭＳ Ｐゴシック" charset="-128"/>
              </a:rPr>
              <a:t>أحدًا</a:t>
            </a:r>
            <a:r>
              <a:rPr lang="ar-SA" sz="1200" kern="1200" dirty="0">
                <a:solidFill>
                  <a:schemeClr val="tx1"/>
                </a:solidFill>
                <a:effectLst/>
                <a:ea typeface="ＭＳ Ｐゴシック" charset="-128"/>
                <a:cs typeface="ＭＳ Ｐゴシック" charset="-128"/>
              </a:rPr>
              <a:t>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ea typeface="ＭＳ Ｐゴシック" charset="-128"/>
                <a:cs typeface="ＭＳ Ｐゴシック" charset="-128"/>
              </a:rPr>
              <a:t>ذهب </a:t>
            </a:r>
            <a:r>
              <a:rPr lang="ar-SA" sz="1200" kern="1200" dirty="0" err="1">
                <a:solidFill>
                  <a:schemeClr val="tx1"/>
                </a:solidFill>
                <a:effectLst/>
                <a:ea typeface="ＭＳ Ｐゴシック" charset="-128"/>
                <a:cs typeface="ＭＳ Ｐゴシック" charset="-128"/>
              </a:rPr>
              <a:t>إليه</a:t>
            </a:r>
            <a:r>
              <a:rPr lang="ar-SA" sz="1200" kern="1200" dirty="0">
                <a:solidFill>
                  <a:schemeClr val="tx1"/>
                </a:solidFill>
                <a:effectLst/>
                <a:ea typeface="ＭＳ Ｐゴシック" charset="-128"/>
                <a:cs typeface="ＭＳ Ｐゴシック" charset="-128"/>
              </a:rPr>
              <a:t>. وكان يجب على المصابين بالبرص </a:t>
            </a:r>
            <a:r>
              <a:rPr lang="ar-SA" sz="1200" kern="1200" dirty="0" err="1">
                <a:solidFill>
                  <a:schemeClr val="tx1"/>
                </a:solidFill>
                <a:effectLst/>
                <a:ea typeface="ＭＳ Ｐゴシック" charset="-128"/>
                <a:cs typeface="ＭＳ Ｐゴシック" charset="-128"/>
              </a:rPr>
              <a:t>أن</a:t>
            </a:r>
            <a:r>
              <a:rPr lang="ar-SA" sz="1200" kern="1200" dirty="0">
                <a:solidFill>
                  <a:schemeClr val="tx1"/>
                </a:solidFill>
                <a:effectLst/>
                <a:ea typeface="ＭＳ Ｐゴシック" charset="-128"/>
                <a:cs typeface="ＭＳ Ｐゴシック" charset="-128"/>
              </a:rPr>
              <a:t> يصيحوا "نجس" لكي يحذروا الناس من الاقتراب </a:t>
            </a:r>
            <a:r>
              <a:rPr lang="ar-SA" sz="1200" kern="1200" dirty="0" err="1">
                <a:solidFill>
                  <a:schemeClr val="tx1"/>
                </a:solidFill>
                <a:effectLst/>
                <a:ea typeface="ＭＳ Ｐゴシック" charset="-128"/>
                <a:cs typeface="ＭＳ Ｐゴシック" charset="-128"/>
              </a:rPr>
              <a:t>إليهم</a:t>
            </a:r>
            <a:r>
              <a:rPr lang="ar-SA" sz="1200" kern="1200" dirty="0">
                <a:solidFill>
                  <a:schemeClr val="tx1"/>
                </a:solidFill>
                <a:effectLst/>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ea typeface="ＭＳ Ｐゴシック" charset="-128"/>
                <a:cs typeface="ＭＳ Ｐゴシック" charset="-128"/>
              </a:rPr>
              <a:t>ولكنه ذهب </a:t>
            </a:r>
            <a:r>
              <a:rPr lang="ar-SA" sz="1200" kern="1200" dirty="0" err="1">
                <a:solidFill>
                  <a:schemeClr val="tx1"/>
                </a:solidFill>
                <a:effectLst/>
                <a:ea typeface="ＭＳ Ｐゴシック" charset="-128"/>
                <a:cs typeface="ＭＳ Ｐゴシック" charset="-128"/>
              </a:rPr>
              <a:t>إلى</a:t>
            </a:r>
            <a:r>
              <a:rPr lang="ar-SA" sz="1200" kern="1200" dirty="0">
                <a:solidFill>
                  <a:schemeClr val="tx1"/>
                </a:solidFill>
                <a:effectLst/>
                <a:ea typeface="ＭＳ Ｐゴシック" charset="-128"/>
                <a:cs typeface="ＭＳ Ｐゴシック" charset="-128"/>
              </a:rPr>
              <a:t> الرب يسوع </a:t>
            </a:r>
            <a:endParaRPr lang="ar-SA" dirty="0"/>
          </a:p>
          <a:p>
            <a:pPr algn="r" rtl="1"/>
            <a:r>
              <a:rPr lang="ar-SA" sz="1200" kern="1200" dirty="0">
                <a:solidFill>
                  <a:schemeClr val="tx1"/>
                </a:solidFill>
                <a:effectLst/>
                <a:ea typeface="ＭＳ Ｐゴシック" charset="-128"/>
                <a:cs typeface="ＭＳ Ｐゴシック" charset="-128"/>
              </a:rPr>
              <a:t>وركع </a:t>
            </a:r>
            <a:r>
              <a:rPr lang="ar-SA" sz="1200" kern="1200" dirty="0" err="1">
                <a:solidFill>
                  <a:schemeClr val="tx1"/>
                </a:solidFill>
                <a:effectLst/>
                <a:ea typeface="ＭＳ Ｐゴシック" charset="-128"/>
                <a:cs typeface="ＭＳ Ｐゴシック" charset="-128"/>
              </a:rPr>
              <a:t>أمامه</a:t>
            </a:r>
            <a:r>
              <a:rPr lang="ar-SA" sz="1200" kern="1200" dirty="0">
                <a:solidFill>
                  <a:schemeClr val="tx1"/>
                </a:solidFill>
                <a:effectLst/>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ea typeface="ＭＳ Ｐゴシック" charset="-128"/>
                <a:cs typeface="ＭＳ Ｐゴシック" charset="-128"/>
              </a:rPr>
              <a:t>وفعل الرب يسوع </a:t>
            </a:r>
            <a:r>
              <a:rPr lang="ar-SA" sz="1200" kern="1200" dirty="0" err="1">
                <a:solidFill>
                  <a:schemeClr val="tx1"/>
                </a:solidFill>
                <a:effectLst/>
                <a:ea typeface="ＭＳ Ｐゴシック" charset="-128"/>
                <a:cs typeface="ＭＳ Ｐゴシック" charset="-128"/>
              </a:rPr>
              <a:t>شيىًا</a:t>
            </a:r>
            <a:r>
              <a:rPr lang="ar-SA" sz="1200" kern="1200" dirty="0">
                <a:solidFill>
                  <a:schemeClr val="tx1"/>
                </a:solidFill>
                <a:effectLst/>
                <a:ea typeface="ＭＳ Ｐゴシック" charset="-128"/>
                <a:cs typeface="ＭＳ Ｐゴシック" charset="-128"/>
              </a:rPr>
              <a:t> لا يتوقعه </a:t>
            </a:r>
            <a:r>
              <a:rPr lang="ar-SA" sz="1200" kern="1200" dirty="0" err="1">
                <a:solidFill>
                  <a:schemeClr val="tx1"/>
                </a:solidFill>
                <a:effectLst/>
                <a:ea typeface="ＭＳ Ｐゴシック" charset="-128"/>
                <a:cs typeface="ＭＳ Ｐゴシック" charset="-128"/>
              </a:rPr>
              <a:t>أحد</a:t>
            </a:r>
            <a:r>
              <a:rPr lang="ar-SA" sz="1200" kern="1200" dirty="0">
                <a:solidFill>
                  <a:schemeClr val="tx1"/>
                </a:solidFill>
                <a:effectLst/>
                <a:ea typeface="ＭＳ Ｐゴシック" charset="-128"/>
                <a:cs typeface="ＭＳ Ｐゴシック" charset="-128"/>
              </a:rPr>
              <a:t> فقد اقترب من </a:t>
            </a:r>
            <a:endParaRPr lang="ar-SA" dirty="0"/>
          </a:p>
          <a:p>
            <a:pPr algn="r" rtl="1"/>
            <a:r>
              <a:rPr lang="ar-SA" sz="1200" kern="1200" dirty="0">
                <a:solidFill>
                  <a:schemeClr val="tx1"/>
                </a:solidFill>
                <a:effectLst/>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Immediately the leprosy left the man. He was healed.</a:t>
            </a:r>
            <a:endParaRPr lang="ar-SA" sz="1200" kern="1200" dirty="0">
              <a:solidFill>
                <a:schemeClr val="tx1"/>
              </a:solidFill>
              <a:effectLst/>
              <a:ea typeface="ＭＳ Ｐゴシック" charset="-128"/>
              <a:cs typeface="ＭＳ Ｐゴシック" charset="-128"/>
            </a:endParaRPr>
          </a:p>
          <a:p>
            <a:r>
              <a:rPr lang="ar-SA" sz="1200" kern="1200" dirty="0">
                <a:solidFill>
                  <a:schemeClr val="tx1"/>
                </a:solidFill>
                <a:effectLst/>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 </a:t>
            </a:r>
            <a:r>
              <a:rPr lang="ar-SA" sz="1200" kern="1200" dirty="0">
                <a:solidFill>
                  <a:schemeClr val="tx1"/>
                </a:solidFill>
                <a:effectLst/>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ea typeface="ＭＳ Ｐゴシック" charset="-128"/>
              <a:cs typeface="ＭＳ Ｐゴシック" charset="-128"/>
            </a:endParaRPr>
          </a:p>
          <a:p>
            <a:r>
              <a:rPr lang="ar-SA" sz="1200" kern="1200" dirty="0">
                <a:solidFill>
                  <a:schemeClr val="tx1"/>
                </a:solidFill>
                <a:effectLst/>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ea typeface="ＭＳ Ｐゴシック" charset="-128"/>
              </a:rPr>
              <a:t>_____</a:t>
            </a:r>
          </a:p>
          <a:p>
            <a:pPr algn="r" rtl="1"/>
            <a:r>
              <a:rPr lang="ar-SA"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a:t>
            </a:r>
            <a:r>
              <a:rPr lang="en-US" sz="1200" kern="1200">
                <a:solidFill>
                  <a:schemeClr val="tx1"/>
                </a:solidFill>
                <a:effectLst/>
                <a:latin typeface="+mn-lt"/>
                <a:ea typeface="+mn-ea"/>
                <a:cs typeface="+mn-cs"/>
              </a:rPr>
              <a:t>    At about that time Jesus was walking through some grainfields on the Sabbath. His disciples were hungry, so they began breaking off some heads of grain and eating them.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saw them do it and protested, “Look, your disciples are breaking the law by harvesting grain on the Sabbath.”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a:t>
            </a:r>
            <a:r>
              <a:rPr lang="en-US" sz="1200" kern="1200">
                <a:solidFill>
                  <a:schemeClr val="tx1"/>
                </a:solidFill>
                <a:effectLst/>
                <a:latin typeface="+mn-lt"/>
                <a:ea typeface="+mn-ea"/>
                <a:cs typeface="+mn-cs"/>
              </a:rPr>
              <a:t>    Jesus said to them,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he and his companions broke the law by eating the sacred loaves of bread that only the priests are allowed to eat.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haven’t you read in the law of Moses that the priests on duty in the Temple may work on the Sabbath?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I tell you, there is one here who is even greater than the Temple!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But you would not have condemned my innocent disciples if you knew the meaning of this Scripture: ‘I want you to show mercy, not offer sacrifices.’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2:23</a:t>
            </a:r>
            <a:r>
              <a:rPr lang="en-US" sz="1200" kern="1200">
                <a:solidFill>
                  <a:schemeClr val="tx1"/>
                </a:solidFill>
                <a:effectLst/>
                <a:latin typeface="+mn-lt"/>
                <a:ea typeface="+mn-ea"/>
                <a:cs typeface="+mn-cs"/>
              </a:rPr>
              <a:t>    One Sabbath day as Jesus was walking through some grainfields, his disciples began breaking off heads of grain to eat.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the Pharisees said to Jesus, “Look, why are they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2:25</a:t>
            </a:r>
            <a:r>
              <a:rPr lang="en-US" sz="1200" kern="1200">
                <a:solidFill>
                  <a:schemeClr val="tx1"/>
                </a:solidFill>
                <a:effectLst/>
                <a:latin typeface="+mn-lt"/>
                <a:ea typeface="+mn-ea"/>
                <a:cs typeface="+mn-cs"/>
              </a:rPr>
              <a:t>    Jesus said to them, “Haven’t you ever read in the Scriptures what David did when he and his companions were hungry?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He went into the house of God (during the days when Abiathar was high priest) and broke the law by eating the sacred loaves of bread that only the priests are allowed to eat. He also gave some to his companions.”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2:27</a:t>
            </a:r>
            <a:r>
              <a:rPr lang="en-US" sz="1200" kern="1200">
                <a:solidFill>
                  <a:schemeClr val="tx1"/>
                </a:solidFill>
                <a:effectLst/>
                <a:latin typeface="+mn-lt"/>
                <a:ea typeface="+mn-ea"/>
                <a:cs typeface="+mn-cs"/>
              </a:rPr>
              <a:t>    Then Jesus said to them, “The Sabbath was made to meet the needs of people, and not people to meet the requirements of the Sabbath.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a:t>
            </a:r>
            <a:r>
              <a:rPr lang="en-US" sz="1200" kern="1200">
                <a:solidFill>
                  <a:schemeClr val="tx1"/>
                </a:solidFill>
                <a:effectLst/>
                <a:latin typeface="+mn-lt"/>
                <a:ea typeface="+mn-ea"/>
                <a:cs typeface="+mn-cs"/>
              </a:rPr>
              <a:t>    One Sabbath day as Jesus was walking through some grainfields, his disciples broke off heads of grain, rubbed off the husks in their hands, and ate the grain.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said, “Why are you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a:t>
            </a:r>
            <a:r>
              <a:rPr lang="en-US" sz="1200" kern="1200">
                <a:solidFill>
                  <a:schemeClr val="tx1"/>
                </a:solidFill>
                <a:effectLst/>
                <a:latin typeface="+mn-lt"/>
                <a:ea typeface="+mn-ea"/>
                <a:cs typeface="+mn-cs"/>
              </a:rPr>
              <a:t>    Jesus replied,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broke the law by eating the sacred loaves of bread that only the priests can eat. He also gave some to his companions.”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Jesus added, “The Son of Man is Lord, even over the Sabbath.” </a:t>
            </a:r>
          </a:p>
          <a:p>
            <a:endParaRPr lang="en-US"/>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pPr/>
              <a:t>194</a:t>
            </a:fld>
            <a:endParaRPr lang="en-GB"/>
          </a:p>
        </p:txBody>
      </p:sp>
    </p:spTree>
    <p:extLst>
      <p:ext uri="{BB962C8B-B14F-4D97-AF65-F5344CB8AC3E}">
        <p14:creationId xmlns:p14="http://schemas.microsoft.com/office/powerpoint/2010/main" val="28543212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rtl="1"/>
            <a:r>
              <a:rPr lang="ar-JO" dirty="0"/>
              <a:t>عارض القادةُ الدينيون اليهود يسوعَ في البداية بسبب أمور مختلفة (مرقس 2: 13- 3: 35).</a:t>
            </a:r>
          </a:p>
        </p:txBody>
      </p:sp>
    </p:spTree>
    <p:extLst>
      <p:ext uri="{BB962C8B-B14F-4D97-AF65-F5344CB8AC3E}">
        <p14:creationId xmlns:p14="http://schemas.microsoft.com/office/powerpoint/2010/main" val="35530969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6742017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202</a:t>
            </a:fld>
            <a:endParaRPr lang="en-GB"/>
          </a:p>
        </p:txBody>
      </p:sp>
    </p:spTree>
    <p:extLst>
      <p:ext uri="{BB962C8B-B14F-4D97-AF65-F5344CB8AC3E}">
        <p14:creationId xmlns:p14="http://schemas.microsoft.com/office/powerpoint/2010/main" val="80051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245</a:t>
            </a:fld>
            <a:endParaRPr lang="en-GB"/>
          </a:p>
        </p:txBody>
      </p:sp>
    </p:spTree>
    <p:extLst>
      <p:ext uri="{BB962C8B-B14F-4D97-AF65-F5344CB8AC3E}">
        <p14:creationId xmlns:p14="http://schemas.microsoft.com/office/powerpoint/2010/main" val="187874690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280</a:t>
            </a:fld>
            <a:endParaRPr lang="en-GB"/>
          </a:p>
        </p:txBody>
      </p:sp>
    </p:spTree>
    <p:extLst>
      <p:ext uri="{BB962C8B-B14F-4D97-AF65-F5344CB8AC3E}">
        <p14:creationId xmlns:p14="http://schemas.microsoft.com/office/powerpoint/2010/main" val="13679588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297</a:t>
            </a:fld>
            <a:endParaRPr lang="en-GB"/>
          </a:p>
        </p:txBody>
      </p:sp>
    </p:spTree>
    <p:extLst>
      <p:ext uri="{BB962C8B-B14F-4D97-AF65-F5344CB8AC3E}">
        <p14:creationId xmlns:p14="http://schemas.microsoft.com/office/powerpoint/2010/main" val="311026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97F1-4CE7-C90E-5D50-A06146BB57FD}"/>
            </a:ext>
          </a:extLst>
        </p:cNvPr>
        <p:cNvGrpSpPr/>
        <p:nvPr/>
      </p:nvGrpSpPr>
      <p:grpSpPr>
        <a:xfrm>
          <a:off x="0" y="0"/>
          <a:ext cx="0" cy="0"/>
          <a:chOff x="0" y="0"/>
          <a:chExt cx="0" cy="0"/>
        </a:xfrm>
      </p:grpSpPr>
      <p:sp>
        <p:nvSpPr>
          <p:cNvPr id="519169" name="Rectangle 1031">
            <a:extLst>
              <a:ext uri="{FF2B5EF4-FFF2-40B4-BE49-F238E27FC236}">
                <a16:creationId xmlns:a16="http://schemas.microsoft.com/office/drawing/2014/main" id="{B48A12D4-E8BA-85F5-3377-E78E7D91FA72}"/>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a:extLst>
              <a:ext uri="{FF2B5EF4-FFF2-40B4-BE49-F238E27FC236}">
                <a16:creationId xmlns:a16="http://schemas.microsoft.com/office/drawing/2014/main" id="{4B20511D-00E3-29F3-0CBB-03D1D591B9CC}"/>
              </a:ext>
            </a:extLst>
          </p:cNvPr>
          <p:cNvSpPr>
            <a:spLocks noGrp="1" noRot="1" noChangeAspect="1" noChangeArrowheads="1" noTextEdit="1"/>
          </p:cNvSpPr>
          <p:nvPr>
            <p:ph type="sldImg"/>
          </p:nvPr>
        </p:nvSpPr>
        <p:spPr>
          <a:ln/>
        </p:spPr>
      </p:sp>
      <p:sp>
        <p:nvSpPr>
          <p:cNvPr id="519171" name="Rectangle 3">
            <a:extLst>
              <a:ext uri="{FF2B5EF4-FFF2-40B4-BE49-F238E27FC236}">
                <a16:creationId xmlns:a16="http://schemas.microsoft.com/office/drawing/2014/main" id="{C8F2138C-871E-A040-91F9-164F48AD4C09}"/>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688147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51</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2:23-25 is a summary of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 </a:t>
            </a:r>
          </a:p>
          <a:p>
            <a:pPr marL="228600" indent="-228600" eaLnBrk="1" hangingPunct="1"/>
            <a:r>
              <a:rPr lang="en-US" altLang="en-US" b="1"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b="1"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b="1"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b="1"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b="1"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b="1" dirty="0">
                <a:latin typeface="Arial" panose="020B0604020202020204" pitchFamily="34" charset="0"/>
                <a:cs typeface="Arial" panose="020B0604020202020204" pitchFamily="34" charset="0"/>
              </a:rPr>
              <a:t>• Is this the only time in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’s gospel where “believe” does NOT mean to trust Christ for salvation? I think not!</a:t>
            </a:r>
          </a:p>
          <a:p>
            <a:pPr marL="228600" indent="-228600" eaLnBrk="1" hangingPunct="1"/>
            <a:r>
              <a:rPr lang="en-US" altLang="en-US" b="1"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b="1"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b="1" dirty="0">
                <a:latin typeface="Arial" panose="020B0604020202020204" pitchFamily="34" charset="0"/>
                <a:cs typeface="Arial" panose="020B0604020202020204" pitchFamily="34" charset="0"/>
              </a:rPr>
              <a:t>So do you not think “believed in him” means “believed in him”? I wonder, especially in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’s gospel where signs are given so that we might believe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20:21), why this passage would be an exception where the signs led people to believe.</a:t>
            </a:r>
          </a:p>
          <a:p>
            <a:pPr marL="228600" indent="-228600" eaLnBrk="1" hangingPunct="1"/>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a:latin typeface="Arial" panose="020B0604020202020204" pitchFamily="34" charset="0"/>
                <a:cs typeface="Arial" panose="020B0604020202020204" pitchFamily="34" charset="0"/>
              </a:rPr>
              <a:t>This handout in the notes explains more about </a:t>
            </a:r>
            <a:r>
              <a:rPr lang="ar-SA" altLang="en-US" b="1" dirty="0">
                <a:latin typeface="Arial" panose="020B0604020202020204" pitchFamily="34" charset="0"/>
                <a:cs typeface="Arial" panose="020B0604020202020204" pitchFamily="34" charset="0"/>
              </a:rPr>
              <a:t>يوحنا</a:t>
            </a:r>
            <a:r>
              <a:rPr lang="en-US" altLang="en-US" b="1" dirty="0">
                <a:latin typeface="Arial" panose="020B0604020202020204" pitchFamily="34" charset="0"/>
                <a:cs typeface="Arial" panose="020B0604020202020204" pitchFamily="34" charset="0"/>
              </a:rPr>
              <a:t> 2:23-25.</a:t>
            </a:r>
          </a:p>
        </p:txBody>
      </p:sp>
    </p:spTree>
    <p:extLst>
      <p:ext uri="{BB962C8B-B14F-4D97-AF65-F5344CB8AC3E}">
        <p14:creationId xmlns:p14="http://schemas.microsoft.com/office/powerpoint/2010/main" val="872282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1837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xfrm>
            <a:off x="1143000" y="685800"/>
            <a:ext cx="4572000" cy="3429000"/>
          </a:xfrm>
          <a:ln/>
        </p:spPr>
      </p:sp>
      <p:sp>
        <p:nvSpPr>
          <p:cNvPr id="506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2994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r"/>
            <a:r>
              <a:rPr lang="ar-JO" b="1" dirty="0">
                <a:latin typeface="Times New Roman" charset="0"/>
              </a:rPr>
              <a:t>(عدد 21: 8- 9) </a:t>
            </a:r>
            <a:r>
              <a:rPr lang="ar-JO" b="0" dirty="0">
                <a:latin typeface="Times New Roman" charset="0"/>
              </a:rPr>
              <a:t>فَقَالَ الرَّبُّ لِمُوسَى: «اصْنَعْ لَكَ حَيَّةً سَامَّةً وَارْفَعْهَا عَلَى عَمُودٍ، لِكَيْ يَلْتَفِتَ إِلَيْهَا كُلُّ مَنْ تَلْدَغُهُ حَيَّةٌ، فَيَحْيَا» فَصَنَعَ مُوسَى حَيَّةً مِنْ نُحَاسٍ وَأَقَامَهَا عَلَى عَمُودٍ، فَكَانَ كُلُّ مَنْ لَدَغَتْهُ حَيَّةٌ، يَلْتَفِتُ إِلَى حَيَّةِ النُّحَاسِ </a:t>
            </a:r>
            <a:r>
              <a:rPr lang="ar-JO" b="1" dirty="0">
                <a:latin typeface="Times New Roman" charset="0"/>
              </a:rPr>
              <a:t>وَيَحْيَا.</a:t>
            </a:r>
            <a:endParaRPr lang="en-US" b="1" dirty="0">
              <a:latin typeface="Times New Roman" charset="0"/>
            </a:endParaRPr>
          </a:p>
        </p:txBody>
      </p:sp>
    </p:spTree>
    <p:extLst>
      <p:ext uri="{BB962C8B-B14F-4D97-AF65-F5344CB8AC3E}">
        <p14:creationId xmlns:p14="http://schemas.microsoft.com/office/powerpoint/2010/main" val="4121096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r" eaLnBrk="1" hangingPunct="1">
              <a:spcBef>
                <a:spcPct val="0"/>
              </a:spcBef>
            </a:pPr>
            <a:r>
              <a:rPr lang="ar-JO" dirty="0">
                <a:latin typeface="Times New Roman" charset="0"/>
              </a:rPr>
              <a:t>تظهر الحية النحاسية بشكل مزدوج على ختم الجمعية الطبية الأمريكية.</a:t>
            </a:r>
            <a:endParaRPr lang="en-US" dirty="0">
              <a:latin typeface="Times New Roman" charset="0"/>
            </a:endParaRPr>
          </a:p>
        </p:txBody>
      </p:sp>
    </p:spTree>
    <p:extLst>
      <p:ext uri="{BB962C8B-B14F-4D97-AF65-F5344CB8AC3E}">
        <p14:creationId xmlns:p14="http://schemas.microsoft.com/office/powerpoint/2010/main" val="3163171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يوحنا 3: 14 "وَكَمَا عَلَّقَ مُوسَى الْحَيَّةَ فِي الْبَرِّيَّةِ، فَكَذلِكَ لَا بُدَّ مِنْ أَنْ يُعَلَّقَ ابْنُ الإِنْسَانِ."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912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52EB-954F-BE43-ADFF-BA81BCE79D5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02986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BD42FB-5F1D-014A-9C61-C1383C601E8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7</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ED26B9-5413-0A44-8872-FD4EE8F409A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246DA-6411-2842-9632-ACE4DC2E5345}"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John 2 encompasses two parts: (1) the first miracle, popularly known as water to wine, and (2) the temple cleansing.</a:t>
            </a:r>
          </a:p>
        </p:txBody>
      </p:sp>
    </p:spTree>
    <p:extLst>
      <p:ext uri="{BB962C8B-B14F-4D97-AF65-F5344CB8AC3E}">
        <p14:creationId xmlns:p14="http://schemas.microsoft.com/office/powerpoint/2010/main" val="914530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473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90</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___________</a:t>
            </a:r>
          </a:p>
          <a:p>
            <a:pPr eaLnBrk="1" hangingPunct="1"/>
            <a:r>
              <a:rPr lang="en-US">
                <a:latin typeface="Arial" charset="0"/>
                <a:ea typeface="ＭＳ Ｐゴシック" charset="0"/>
                <a:cs typeface="ＭＳ Ｐゴシック" charset="0"/>
              </a:rPr>
              <a:t>BG-05-Israel NT-12</a:t>
            </a:r>
            <a:endParaRPr lang="en-US" dirty="0"/>
          </a:p>
          <a:p>
            <a:r>
              <a:rPr lang="en-US" dirty="0"/>
              <a:t>LC-01-Introduction-5</a:t>
            </a:r>
          </a:p>
          <a:p>
            <a:r>
              <a:rPr lang="en-US" dirty="0"/>
              <a:t>LC-02-Authentication-73</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5210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B64F3B3-822A-DE4D-BDC1-92D0F3A402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74674567-07BE-2C4D-B854-57931DDFB4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2004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BCED5FA5-62B3-7241-AC72-A51C3B846DF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936C2021-B743-CE4D-90C8-ABC07A4832A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89928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3ECA6667-6E50-474A-B7EE-CDE52489AD0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BCC9A6AC-8A2F-E942-9FF7-8F1F0758592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629648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73E34373-6726-8447-86DA-169A173B491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CF036CC4-D349-E04E-A7DC-8AD8F938EBF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563279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782CF75C-B5D3-1245-A7FF-148C04A8AD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689D42B7-7667-714D-8D3E-96F7826DF9E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1916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C08CE5DD-5E67-EA41-98F9-208BB658981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E945C872-AFC7-5F4F-B343-BD1C18B5DA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61304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ED16EA6D-C880-254C-A17E-420689E432B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95D903F5-53CF-0B4C-A217-F1FEA61E46B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836523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067E9144-3304-F349-BDED-1993972EADA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ABBD10A6-B665-144F-9638-4415C9730C1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1496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8BB9486C-E62E-4146-B087-672B830E4F1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52DB6584-A10B-DD45-85E6-12D4638954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8018396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94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5796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401151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7823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279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66111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01429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3916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1651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52778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138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55488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98345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582592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1201883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14818746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31696150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7881837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9989854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28986007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1204625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135709315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21075399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9962098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27983063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4204775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2021395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28200793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2939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696716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5109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357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30410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4516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19233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23294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03441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25473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95222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95595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1869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92624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59858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936384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56572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54722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775467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35821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52618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966130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3710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10350099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4045714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2596762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5522894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4116575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41459461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314103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6998332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4171214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9672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8001373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2029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D0F89A-A6B2-3C4E-9547-D25027EEA30B}"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37283D-4CA7-B14E-92B6-73667F1FBF49}" type="slidenum">
              <a:rPr lang="en-US"/>
              <a:pPr>
                <a:defRPr/>
              </a:pPr>
              <a:t>‹#›</a:t>
            </a:fld>
            <a:endParaRPr lang="en-US"/>
          </a:p>
        </p:txBody>
      </p:sp>
    </p:spTree>
    <p:extLst>
      <p:ext uri="{BB962C8B-B14F-4D97-AF65-F5344CB8AC3E}">
        <p14:creationId xmlns:p14="http://schemas.microsoft.com/office/powerpoint/2010/main" val="21415526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262810651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692911074"/>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961905372"/>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3066154194"/>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210560611"/>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3934782674"/>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33440166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12872912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078136520"/>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126731592"/>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792632122"/>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72167970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0933914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12627613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41939893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14803053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881089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899883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3509983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98016826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902503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294584012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E19C57-9A26-5D4B-B983-4C87829D2ED6}" type="slidenum">
              <a:rPr lang="en-US" smtClean="0"/>
              <a:pPr>
                <a:defRPr/>
              </a:pPr>
              <a:t>‹#›</a:t>
            </a:fld>
            <a:endParaRPr lang="en-US" dirty="0"/>
          </a:p>
        </p:txBody>
      </p:sp>
    </p:spTree>
    <p:extLst>
      <p:ext uri="{BB962C8B-B14F-4D97-AF65-F5344CB8AC3E}">
        <p14:creationId xmlns:p14="http://schemas.microsoft.com/office/powerpoint/2010/main" val="222151175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A442CC-7D72-D048-9D3A-C851933CEC69}" type="slidenum">
              <a:rPr lang="en-US" smtClean="0"/>
              <a:pPr>
                <a:defRPr/>
              </a:pPr>
              <a:t>‹#›</a:t>
            </a:fld>
            <a:endParaRPr lang="en-US" dirty="0"/>
          </a:p>
        </p:txBody>
      </p:sp>
    </p:spTree>
    <p:extLst>
      <p:ext uri="{BB962C8B-B14F-4D97-AF65-F5344CB8AC3E}">
        <p14:creationId xmlns:p14="http://schemas.microsoft.com/office/powerpoint/2010/main" val="21794078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8A3DC3-86D6-D34C-8CF1-08371B36ADB0}" type="slidenum">
              <a:rPr lang="en-US" smtClean="0"/>
              <a:pPr>
                <a:defRPr/>
              </a:pPr>
              <a:t>‹#›</a:t>
            </a:fld>
            <a:endParaRPr lang="en-US" dirty="0"/>
          </a:p>
        </p:txBody>
      </p:sp>
    </p:spTree>
    <p:extLst>
      <p:ext uri="{BB962C8B-B14F-4D97-AF65-F5344CB8AC3E}">
        <p14:creationId xmlns:p14="http://schemas.microsoft.com/office/powerpoint/2010/main" val="46855808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B49FA1-52ED-7247-9E27-146B31B04B4E}" type="slidenum">
              <a:rPr lang="en-US" smtClean="0"/>
              <a:pPr>
                <a:defRPr/>
              </a:pPr>
              <a:t>‹#›</a:t>
            </a:fld>
            <a:endParaRPr lang="en-US" dirty="0"/>
          </a:p>
        </p:txBody>
      </p:sp>
    </p:spTree>
    <p:extLst>
      <p:ext uri="{BB962C8B-B14F-4D97-AF65-F5344CB8AC3E}">
        <p14:creationId xmlns:p14="http://schemas.microsoft.com/office/powerpoint/2010/main" val="5739743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00FF0-FCF8-7345-85A9-7A83CDD60638}" type="slidenum">
              <a:rPr lang="en-US" smtClean="0"/>
              <a:pPr>
                <a:defRPr/>
              </a:pPr>
              <a:t>‹#›</a:t>
            </a:fld>
            <a:endParaRPr lang="en-US" dirty="0"/>
          </a:p>
        </p:txBody>
      </p:sp>
    </p:spTree>
    <p:extLst>
      <p:ext uri="{BB962C8B-B14F-4D97-AF65-F5344CB8AC3E}">
        <p14:creationId xmlns:p14="http://schemas.microsoft.com/office/powerpoint/2010/main" val="2358424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C2984-8752-B748-97CF-B28D113BCD63}" type="slidenum">
              <a:rPr lang="en-US" smtClean="0"/>
              <a:pPr>
                <a:defRPr/>
              </a:pPr>
              <a:t>‹#›</a:t>
            </a:fld>
            <a:endParaRPr lang="en-US" dirty="0"/>
          </a:p>
        </p:txBody>
      </p:sp>
    </p:spTree>
    <p:extLst>
      <p:ext uri="{BB962C8B-B14F-4D97-AF65-F5344CB8AC3E}">
        <p14:creationId xmlns:p14="http://schemas.microsoft.com/office/powerpoint/2010/main" val="24349868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7F0899-899A-D347-9ADC-808C90297A3F}" type="slidenum">
              <a:rPr lang="en-US" smtClean="0"/>
              <a:pPr>
                <a:defRPr/>
              </a:pPr>
              <a:t>‹#›</a:t>
            </a:fld>
            <a:endParaRPr lang="en-US" dirty="0"/>
          </a:p>
        </p:txBody>
      </p:sp>
    </p:spTree>
    <p:extLst>
      <p:ext uri="{BB962C8B-B14F-4D97-AF65-F5344CB8AC3E}">
        <p14:creationId xmlns:p14="http://schemas.microsoft.com/office/powerpoint/2010/main" val="40470607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413AF7-0801-7A4C-97D6-E23C78749EFD}" type="slidenum">
              <a:rPr lang="en-US" smtClean="0"/>
              <a:pPr>
                <a:defRPr/>
              </a:pPr>
              <a:t>‹#›</a:t>
            </a:fld>
            <a:endParaRPr lang="en-US" dirty="0"/>
          </a:p>
        </p:txBody>
      </p:sp>
    </p:spTree>
    <p:extLst>
      <p:ext uri="{BB962C8B-B14F-4D97-AF65-F5344CB8AC3E}">
        <p14:creationId xmlns:p14="http://schemas.microsoft.com/office/powerpoint/2010/main" val="15828726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75A3AB-D46E-CD40-8376-9863AF66E09F}" type="slidenum">
              <a:rPr lang="en-US" smtClean="0"/>
              <a:pPr>
                <a:defRPr/>
              </a:pPr>
              <a:t>‹#›</a:t>
            </a:fld>
            <a:endParaRPr lang="en-US" dirty="0"/>
          </a:p>
        </p:txBody>
      </p:sp>
    </p:spTree>
    <p:extLst>
      <p:ext uri="{BB962C8B-B14F-4D97-AF65-F5344CB8AC3E}">
        <p14:creationId xmlns:p14="http://schemas.microsoft.com/office/powerpoint/2010/main" val="54302635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2FEAA9-733A-B948-851F-F9238D373E44}" type="slidenum">
              <a:rPr lang="en-US" smtClean="0"/>
              <a:pPr>
                <a:defRPr/>
              </a:pPr>
              <a:t>‹#›</a:t>
            </a:fld>
            <a:endParaRPr lang="en-US" dirty="0"/>
          </a:p>
        </p:txBody>
      </p:sp>
    </p:spTree>
    <p:extLst>
      <p:ext uri="{BB962C8B-B14F-4D97-AF65-F5344CB8AC3E}">
        <p14:creationId xmlns:p14="http://schemas.microsoft.com/office/powerpoint/2010/main" val="14688626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A207BD-BF0E-B34E-9BC9-11EA31E85F46}" type="slidenum">
              <a:rPr lang="en-US" smtClean="0"/>
              <a:pPr>
                <a:defRPr/>
              </a:pPr>
              <a:t>‹#›</a:t>
            </a:fld>
            <a:endParaRPr lang="en-US" dirty="0"/>
          </a:p>
        </p:txBody>
      </p:sp>
    </p:spTree>
    <p:extLst>
      <p:ext uri="{BB962C8B-B14F-4D97-AF65-F5344CB8AC3E}">
        <p14:creationId xmlns:p14="http://schemas.microsoft.com/office/powerpoint/2010/main" val="353431248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34866238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71188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34102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6828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50121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199618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5818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711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35508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80577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63491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27063776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19438985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b="1" i="0">
                <a:latin typeface="Arial" panose="020B0604020202020204" pitchFamily="34" charset="0"/>
              </a:defRPr>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220453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5"/>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5299311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230563573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61438920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342138808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20954099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b="1" i="0">
                <a:latin typeface="Arial" panose="020B0604020202020204" pitchFamily="34" charset="0"/>
              </a:defRPr>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dirty="0"/>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6528512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62785707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65526225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427750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550595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469854"/>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2092916"/>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76095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8326991"/>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453216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604236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283594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7397669"/>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384287004"/>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032171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639970530"/>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037366220"/>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30674888"/>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0918479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4742998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9647787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91927753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2402120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01326570"/>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0816580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3222072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609491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75063899"/>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2175909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3305113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467341"/>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85265677"/>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463420"/>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0044300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663019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573237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1309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288608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5757532"/>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5616285"/>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64420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8567057"/>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6315620"/>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rPr dirty="0"/>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694473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2981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4787914"/>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203643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726144"/>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9240862"/>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901576"/>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5534688"/>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316423"/>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476081"/>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753572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7059057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5612350"/>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4810047"/>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251936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rPr dirty="0"/>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1765214"/>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1327834"/>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496364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dirty="0"/>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5539054"/>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418218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598259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dirty="0"/>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191041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30636"/>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7135990"/>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rPr dirty="0"/>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897711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75545545"/>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91572747"/>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4536623"/>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374321"/>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7780937"/>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2101841"/>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8821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92721275"/>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152314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642018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53472678"/>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12387241"/>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0566920"/>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46163116"/>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5576959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8031854"/>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328635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821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4443400"/>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3512521"/>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033924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2544507"/>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4113239"/>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58304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473622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943613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654766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0088034"/>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8675012"/>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131794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604116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2490548"/>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8569865"/>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9888736"/>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435954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8836077"/>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903697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3418922"/>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3425392"/>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91358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399704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810788"/>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7428739"/>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730469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2864302"/>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4942160"/>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21081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0517678"/>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6006073"/>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121186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8349480"/>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553752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590961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4917173"/>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467467"/>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0677897"/>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743231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dirty="0"/>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0856886"/>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3138639"/>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0617138"/>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dirty="0"/>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4707262"/>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9913494"/>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95178031"/>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9807636"/>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95341356"/>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70469600"/>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439126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4432073"/>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49247866"/>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515135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2446700"/>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3495357"/>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72988345"/>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rPr dirty="0"/>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9272618"/>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26"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53"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81"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307" algn="ctr"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2912826"/>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6420802"/>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70383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8325504"/>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dirty="0"/>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436405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3842407"/>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350274"/>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dirty="0"/>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0043690"/>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3624162"/>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943755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730053"/>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337701"/>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30965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1327240"/>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960901"/>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dirty="0"/>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2120401"/>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9619651"/>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6783157"/>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dirty="0"/>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2909271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51597842"/>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044006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5557762"/>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40199156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029631805"/>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961894863"/>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918240703"/>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2182672"/>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132417765"/>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84410840"/>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9661239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84137802"/>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67481644"/>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rPr dirty="0"/>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99404680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437265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382525"/>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0094687"/>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19088067"/>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5722653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601727"/>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9416693"/>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17179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2806665"/>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134852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2004469"/>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386133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1490946"/>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72438748"/>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23995840"/>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61299590"/>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8146902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22048439"/>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96751686"/>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5818680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3972015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6456763"/>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64628014"/>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69226604"/>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31057752"/>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4365942"/>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86160762"/>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8252061"/>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9951775"/>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663847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5539102"/>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5592926"/>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6979368"/>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3709476"/>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3771619"/>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0196031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825804"/>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33961662"/>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4765457"/>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443661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3448124"/>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90358655"/>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01564568"/>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2822185"/>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162700"/>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1610361"/>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3809979"/>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dirty="0"/>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9075156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516526"/>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878617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dirty="0"/>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139502"/>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6560545"/>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992287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rPr dirty="0"/>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9801804"/>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45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90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4364"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819" algn="ctr"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9202128"/>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3747893"/>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881998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918061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dirty="0"/>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94593633"/>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338215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3292234"/>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dirty="0"/>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457657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89718"/>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1654258"/>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1970898"/>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69839773"/>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520"/>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96286847"/>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68023571"/>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1965060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93099228"/>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21532175"/>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4821355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7942887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84932371"/>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14355472"/>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097877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359337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173542"/>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436799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1069912"/>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9869827"/>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1897680"/>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997650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760748"/>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39765444"/>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006729"/>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0233746"/>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3486697"/>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611857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39267001"/>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5607552"/>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8268225"/>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33361"/>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6295794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182160"/>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64813759"/>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8149387"/>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5091056"/>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433872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rPr dirty="0"/>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5867335"/>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6768254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809528"/>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2880085"/>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9604261"/>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dirty="0"/>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979116"/>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696159"/>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2841016"/>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dirty="0"/>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0331786"/>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473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0603678"/>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90020050"/>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4449290"/>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558453"/>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2363870"/>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0231410"/>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3652549"/>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515301"/>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9054500"/>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9527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1171475"/>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5866894"/>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9527451"/>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6564855"/>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7496600"/>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564895"/>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4320554"/>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dirty="0"/>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55081732"/>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5489148"/>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49261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dirty="0"/>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8621418"/>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4469197"/>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7211064"/>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4604396"/>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defTabSz="457150">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5063035"/>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5402240"/>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64066681"/>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effectLst>
                  <a:outerShdw blurRad="38100" dist="38100" dir="2700000" rotWithShape="0">
                    <a:srgbClr val="FFFFFF"/>
                  </a:outerShdw>
                </a:effectLst>
                <a:latin typeface="Arial" panose="020B0604020202020204" pitchFamily="34" charset="0"/>
                <a:cs typeface="Arial" panose="020B0604020202020204" pitchFamily="34" charset="0"/>
              </a:defRPr>
            </a:lvl1pPr>
          </a:lstStyle>
          <a:p>
            <a:r>
              <a:rPr dirty="0"/>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5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8763544"/>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2317364"/>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050269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9734345"/>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rPr dirty="0"/>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01212462"/>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6568591"/>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i="0">
                <a:solidFill>
                  <a:srgbClr val="FFFFCC"/>
                </a:solidFill>
                <a:latin typeface="Arial" panose="020B0604020202020204" pitchFamily="34" charset="0"/>
                <a:cs typeface="Arial" panose="020B0604020202020204" pitchFamily="34" charset="0"/>
              </a:defRPr>
            </a:lvl1pPr>
            <a:lvl2pPr marL="783220" indent="-326340">
              <a:buClr>
                <a:srgbClr val="FFCC66"/>
              </a:buClr>
              <a:buSzPct val="100000"/>
              <a:buChar char="–"/>
              <a:defRPr b="1" i="0">
                <a:solidFill>
                  <a:srgbClr val="FFFFCC"/>
                </a:solidFill>
                <a:latin typeface="Arial" panose="020B0604020202020204" pitchFamily="34" charset="0"/>
                <a:cs typeface="Arial" panose="020B0604020202020204" pitchFamily="34" charset="0"/>
              </a:defRPr>
            </a:lvl2pPr>
            <a:lvl3pPr marL="1218345" indent="-304585">
              <a:buClr>
                <a:srgbClr val="FFCC66"/>
              </a:buClr>
              <a:buSzPct val="100000"/>
              <a:buChar char="•"/>
              <a:defRPr b="1" i="0">
                <a:solidFill>
                  <a:srgbClr val="FFFFCC"/>
                </a:solidFill>
                <a:latin typeface="Arial" panose="020B0604020202020204" pitchFamily="34" charset="0"/>
                <a:cs typeface="Arial" panose="020B0604020202020204" pitchFamily="34" charset="0"/>
              </a:defRPr>
            </a:lvl3pPr>
            <a:lvl4pPr marL="1736140" indent="-365502">
              <a:buClr>
                <a:srgbClr val="FFCC66"/>
              </a:buClr>
              <a:buSzPct val="100000"/>
              <a:buChar char="–"/>
              <a:defRPr b="1" i="0">
                <a:solidFill>
                  <a:srgbClr val="FFFFCC"/>
                </a:solidFill>
                <a:latin typeface="Arial" panose="020B0604020202020204" pitchFamily="34" charset="0"/>
                <a:cs typeface="Arial" panose="020B0604020202020204" pitchFamily="34" charset="0"/>
              </a:defRPr>
            </a:lvl4pPr>
            <a:lvl5pPr marL="2193020" indent="-365502">
              <a:buClr>
                <a:srgbClr val="FFCC66"/>
              </a:buCl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7" name="Slide Number"/>
          <p:cNvSpPr txBox="1">
            <a:spLocks noGrp="1"/>
          </p:cNvSpPr>
          <p:nvPr>
            <p:ph type="sldNum" sz="quarter" idx="2"/>
          </p:nvPr>
        </p:nvSpPr>
        <p:spPr>
          <a:xfrm>
            <a:off x="8147284" y="6399024"/>
            <a:ext cx="310917" cy="308352"/>
          </a:xfrm>
          <a:prstGeom prst="rect">
            <a:avLst/>
          </a:prstGeom>
        </p:spPr>
        <p:txBody>
          <a:bodyPr lIns="46005" tIns="46005" rIns="46005" bIns="46005" anchor="ctr"/>
          <a:lstStyle>
            <a:lvl1pPr>
              <a:defRPr b="1" i="0">
                <a:solidFill>
                  <a:srgbClr val="FFFFCC"/>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82559744"/>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7140" y="6562225"/>
            <a:ext cx="798090" cy="22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rPr b="1" i="0" dirty="0">
                <a:latin typeface="Arial" panose="020B0604020202020204" pitchFamily="34" charset="0"/>
                <a:cs typeface="Arial" panose="020B0604020202020204" pitchFamily="34" charset="0"/>
              </a:rPr>
              <a:t>© </a:t>
            </a:r>
            <a:r>
              <a:rPr sz="900" b="1" i="0" dirty="0">
                <a:latin typeface="Arial" panose="020B0604020202020204" pitchFamily="34" charset="0"/>
                <a:cs typeface="Arial" panose="020B0604020202020204" pitchFamily="34" charset="0"/>
              </a:rPr>
              <a:t>2006</a:t>
            </a:r>
            <a:r>
              <a:rPr b="1" i="0" dirty="0">
                <a:latin typeface="Arial" panose="020B0604020202020204" pitchFamily="34" charset="0"/>
                <a:cs typeface="Arial" panose="020B0604020202020204" pitchFamily="34" charset="0"/>
              </a:rP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7235826"/>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3986366"/>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67521465"/>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3827172"/>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6947285"/>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dirty="0"/>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739769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4588024"/>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3651394"/>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dirty="0"/>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5870014"/>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5247595"/>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0663006"/>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9346298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7485438"/>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311"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622"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933"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5244" algn="ctr"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3487694"/>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6023124"/>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174831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5417956"/>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dirty="0"/>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3292817"/>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43899"/>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5010275"/>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dirty="0"/>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62317872"/>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2187882"/>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7912301"/>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7123429"/>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6613499"/>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67506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6350916"/>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7238254"/>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dirty="0"/>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4693800"/>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0597447"/>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4629012"/>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dirty="0"/>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1068735"/>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dirty="0"/>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68559715"/>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28872594"/>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09700283"/>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453986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rPr dirty="0"/>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12240380"/>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3821257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8273611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44084316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0477451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208000339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53944537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7500681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336205928"/>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692539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8005933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817760"/>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508500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793264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0128722"/>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041068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2030707"/>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729844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4096502"/>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96251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635757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648863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7395723"/>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354407897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969044383"/>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818400684"/>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95921709"/>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2061441489"/>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367740899"/>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4207956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3450789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188443193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02293687"/>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31651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theme" Target="../theme/theme30.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6" Type="http://schemas.openxmlformats.org/officeDocument/2006/relationships/image" Target="../media/image1.jpe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theme" Target="../theme/theme31.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2.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3.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4.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0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7.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9.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117" Type="http://schemas.openxmlformats.org/officeDocument/2006/relationships/slideLayout" Target="../slideLayouts/slideLayout574.xml"/><Relationship Id="rId299" Type="http://schemas.openxmlformats.org/officeDocument/2006/relationships/slideLayout" Target="../slideLayouts/slideLayout756.xml"/><Relationship Id="rId21" Type="http://schemas.openxmlformats.org/officeDocument/2006/relationships/slideLayout" Target="../slideLayouts/slideLayout478.xml"/><Relationship Id="rId63" Type="http://schemas.openxmlformats.org/officeDocument/2006/relationships/slideLayout" Target="../slideLayouts/slideLayout520.xml"/><Relationship Id="rId159" Type="http://schemas.openxmlformats.org/officeDocument/2006/relationships/slideLayout" Target="../slideLayouts/slideLayout616.xml"/><Relationship Id="rId324" Type="http://schemas.openxmlformats.org/officeDocument/2006/relationships/slideLayout" Target="../slideLayouts/slideLayout781.xml"/><Relationship Id="rId170" Type="http://schemas.openxmlformats.org/officeDocument/2006/relationships/slideLayout" Target="../slideLayouts/slideLayout627.xml"/><Relationship Id="rId226" Type="http://schemas.openxmlformats.org/officeDocument/2006/relationships/slideLayout" Target="../slideLayouts/slideLayout683.xml"/><Relationship Id="rId268" Type="http://schemas.openxmlformats.org/officeDocument/2006/relationships/slideLayout" Target="../slideLayouts/slideLayout725.xml"/><Relationship Id="rId32" Type="http://schemas.openxmlformats.org/officeDocument/2006/relationships/slideLayout" Target="../slideLayouts/slideLayout489.xml"/><Relationship Id="rId74" Type="http://schemas.openxmlformats.org/officeDocument/2006/relationships/slideLayout" Target="../slideLayouts/slideLayout531.xml"/><Relationship Id="rId128" Type="http://schemas.openxmlformats.org/officeDocument/2006/relationships/slideLayout" Target="../slideLayouts/slideLayout585.xml"/><Relationship Id="rId335" Type="http://schemas.openxmlformats.org/officeDocument/2006/relationships/slideLayout" Target="../slideLayouts/slideLayout792.xml"/><Relationship Id="rId5" Type="http://schemas.openxmlformats.org/officeDocument/2006/relationships/slideLayout" Target="../slideLayouts/slideLayout462.xml"/><Relationship Id="rId181" Type="http://schemas.openxmlformats.org/officeDocument/2006/relationships/slideLayout" Target="../slideLayouts/slideLayout638.xml"/><Relationship Id="rId237" Type="http://schemas.openxmlformats.org/officeDocument/2006/relationships/slideLayout" Target="../slideLayouts/slideLayout694.xml"/><Relationship Id="rId279" Type="http://schemas.openxmlformats.org/officeDocument/2006/relationships/slideLayout" Target="../slideLayouts/slideLayout736.xml"/><Relationship Id="rId43" Type="http://schemas.openxmlformats.org/officeDocument/2006/relationships/slideLayout" Target="../slideLayouts/slideLayout500.xml"/><Relationship Id="rId139" Type="http://schemas.openxmlformats.org/officeDocument/2006/relationships/slideLayout" Target="../slideLayouts/slideLayout596.xml"/><Relationship Id="rId290" Type="http://schemas.openxmlformats.org/officeDocument/2006/relationships/slideLayout" Target="../slideLayouts/slideLayout747.xml"/><Relationship Id="rId304" Type="http://schemas.openxmlformats.org/officeDocument/2006/relationships/slideLayout" Target="../slideLayouts/slideLayout761.xml"/><Relationship Id="rId346" Type="http://schemas.openxmlformats.org/officeDocument/2006/relationships/slideLayout" Target="../slideLayouts/slideLayout803.xml"/><Relationship Id="rId85" Type="http://schemas.openxmlformats.org/officeDocument/2006/relationships/slideLayout" Target="../slideLayouts/slideLayout542.xml"/><Relationship Id="rId150" Type="http://schemas.openxmlformats.org/officeDocument/2006/relationships/slideLayout" Target="../slideLayouts/slideLayout607.xml"/><Relationship Id="rId192" Type="http://schemas.openxmlformats.org/officeDocument/2006/relationships/slideLayout" Target="../slideLayouts/slideLayout649.xml"/><Relationship Id="rId206" Type="http://schemas.openxmlformats.org/officeDocument/2006/relationships/slideLayout" Target="../slideLayouts/slideLayout663.xml"/><Relationship Id="rId248" Type="http://schemas.openxmlformats.org/officeDocument/2006/relationships/slideLayout" Target="../slideLayouts/slideLayout705.xml"/><Relationship Id="rId12" Type="http://schemas.openxmlformats.org/officeDocument/2006/relationships/slideLayout" Target="../slideLayouts/slideLayout469.xml"/><Relationship Id="rId108" Type="http://schemas.openxmlformats.org/officeDocument/2006/relationships/slideLayout" Target="../slideLayouts/slideLayout565.xml"/><Relationship Id="rId315" Type="http://schemas.openxmlformats.org/officeDocument/2006/relationships/slideLayout" Target="../slideLayouts/slideLayout772.xml"/><Relationship Id="rId54" Type="http://schemas.openxmlformats.org/officeDocument/2006/relationships/slideLayout" Target="../slideLayouts/slideLayout511.xml"/><Relationship Id="rId96" Type="http://schemas.openxmlformats.org/officeDocument/2006/relationships/slideLayout" Target="../slideLayouts/slideLayout553.xml"/><Relationship Id="rId161" Type="http://schemas.openxmlformats.org/officeDocument/2006/relationships/slideLayout" Target="../slideLayouts/slideLayout618.xml"/><Relationship Id="rId217" Type="http://schemas.openxmlformats.org/officeDocument/2006/relationships/slideLayout" Target="../slideLayouts/slideLayout674.xml"/><Relationship Id="rId259" Type="http://schemas.openxmlformats.org/officeDocument/2006/relationships/slideLayout" Target="../slideLayouts/slideLayout716.xml"/><Relationship Id="rId23" Type="http://schemas.openxmlformats.org/officeDocument/2006/relationships/slideLayout" Target="../slideLayouts/slideLayout480.xml"/><Relationship Id="rId119" Type="http://schemas.openxmlformats.org/officeDocument/2006/relationships/slideLayout" Target="../slideLayouts/slideLayout576.xml"/><Relationship Id="rId270" Type="http://schemas.openxmlformats.org/officeDocument/2006/relationships/slideLayout" Target="../slideLayouts/slideLayout727.xml"/><Relationship Id="rId326" Type="http://schemas.openxmlformats.org/officeDocument/2006/relationships/slideLayout" Target="../slideLayouts/slideLayout783.xml"/><Relationship Id="rId65" Type="http://schemas.openxmlformats.org/officeDocument/2006/relationships/slideLayout" Target="../slideLayouts/slideLayout522.xml"/><Relationship Id="rId130" Type="http://schemas.openxmlformats.org/officeDocument/2006/relationships/slideLayout" Target="../slideLayouts/slideLayout587.xml"/><Relationship Id="rId172" Type="http://schemas.openxmlformats.org/officeDocument/2006/relationships/slideLayout" Target="../slideLayouts/slideLayout629.xml"/><Relationship Id="rId228" Type="http://schemas.openxmlformats.org/officeDocument/2006/relationships/slideLayout" Target="../slideLayouts/slideLayout685.xml"/><Relationship Id="rId281" Type="http://schemas.openxmlformats.org/officeDocument/2006/relationships/slideLayout" Target="../slideLayouts/slideLayout738.xml"/><Relationship Id="rId337" Type="http://schemas.openxmlformats.org/officeDocument/2006/relationships/slideLayout" Target="../slideLayouts/slideLayout794.xml"/><Relationship Id="rId34" Type="http://schemas.openxmlformats.org/officeDocument/2006/relationships/slideLayout" Target="../slideLayouts/slideLayout491.xml"/><Relationship Id="rId76" Type="http://schemas.openxmlformats.org/officeDocument/2006/relationships/slideLayout" Target="../slideLayouts/slideLayout533.xml"/><Relationship Id="rId141" Type="http://schemas.openxmlformats.org/officeDocument/2006/relationships/slideLayout" Target="../slideLayouts/slideLayout598.xml"/><Relationship Id="rId7" Type="http://schemas.openxmlformats.org/officeDocument/2006/relationships/slideLayout" Target="../slideLayouts/slideLayout464.xml"/><Relationship Id="rId183" Type="http://schemas.openxmlformats.org/officeDocument/2006/relationships/slideLayout" Target="../slideLayouts/slideLayout640.xml"/><Relationship Id="rId239" Type="http://schemas.openxmlformats.org/officeDocument/2006/relationships/slideLayout" Target="../slideLayouts/slideLayout696.xml"/><Relationship Id="rId250" Type="http://schemas.openxmlformats.org/officeDocument/2006/relationships/slideLayout" Target="../slideLayouts/slideLayout707.xml"/><Relationship Id="rId292" Type="http://schemas.openxmlformats.org/officeDocument/2006/relationships/slideLayout" Target="../slideLayouts/slideLayout749.xml"/><Relationship Id="rId306" Type="http://schemas.openxmlformats.org/officeDocument/2006/relationships/slideLayout" Target="../slideLayouts/slideLayout763.xml"/><Relationship Id="rId45" Type="http://schemas.openxmlformats.org/officeDocument/2006/relationships/slideLayout" Target="../slideLayouts/slideLayout502.xml"/><Relationship Id="rId87" Type="http://schemas.openxmlformats.org/officeDocument/2006/relationships/slideLayout" Target="../slideLayouts/slideLayout544.xml"/><Relationship Id="rId110" Type="http://schemas.openxmlformats.org/officeDocument/2006/relationships/slideLayout" Target="../slideLayouts/slideLayout567.xml"/><Relationship Id="rId348" Type="http://schemas.openxmlformats.org/officeDocument/2006/relationships/slideLayout" Target="../slideLayouts/slideLayout805.xml"/><Relationship Id="rId152" Type="http://schemas.openxmlformats.org/officeDocument/2006/relationships/slideLayout" Target="../slideLayouts/slideLayout609.xml"/><Relationship Id="rId194" Type="http://schemas.openxmlformats.org/officeDocument/2006/relationships/slideLayout" Target="../slideLayouts/slideLayout651.xml"/><Relationship Id="rId208" Type="http://schemas.openxmlformats.org/officeDocument/2006/relationships/slideLayout" Target="../slideLayouts/slideLayout665.xml"/><Relationship Id="rId261" Type="http://schemas.openxmlformats.org/officeDocument/2006/relationships/slideLayout" Target="../slideLayouts/slideLayout718.xml"/><Relationship Id="rId14" Type="http://schemas.openxmlformats.org/officeDocument/2006/relationships/slideLayout" Target="../slideLayouts/slideLayout471.xml"/><Relationship Id="rId56" Type="http://schemas.openxmlformats.org/officeDocument/2006/relationships/slideLayout" Target="../slideLayouts/slideLayout513.xml"/><Relationship Id="rId317" Type="http://schemas.openxmlformats.org/officeDocument/2006/relationships/slideLayout" Target="../slideLayouts/slideLayout774.xml"/><Relationship Id="rId98" Type="http://schemas.openxmlformats.org/officeDocument/2006/relationships/slideLayout" Target="../slideLayouts/slideLayout555.xml"/><Relationship Id="rId121" Type="http://schemas.openxmlformats.org/officeDocument/2006/relationships/slideLayout" Target="../slideLayouts/slideLayout578.xml"/><Relationship Id="rId163" Type="http://schemas.openxmlformats.org/officeDocument/2006/relationships/slideLayout" Target="../slideLayouts/slideLayout620.xml"/><Relationship Id="rId219" Type="http://schemas.openxmlformats.org/officeDocument/2006/relationships/slideLayout" Target="../slideLayouts/slideLayout676.xml"/><Relationship Id="rId230" Type="http://schemas.openxmlformats.org/officeDocument/2006/relationships/slideLayout" Target="../slideLayouts/slideLayout687.xml"/><Relationship Id="rId251" Type="http://schemas.openxmlformats.org/officeDocument/2006/relationships/slideLayout" Target="../slideLayouts/slideLayout708.xml"/><Relationship Id="rId25" Type="http://schemas.openxmlformats.org/officeDocument/2006/relationships/slideLayout" Target="../slideLayouts/slideLayout482.xml"/><Relationship Id="rId46" Type="http://schemas.openxmlformats.org/officeDocument/2006/relationships/slideLayout" Target="../slideLayouts/slideLayout503.xml"/><Relationship Id="rId67" Type="http://schemas.openxmlformats.org/officeDocument/2006/relationships/slideLayout" Target="../slideLayouts/slideLayout524.xml"/><Relationship Id="rId272" Type="http://schemas.openxmlformats.org/officeDocument/2006/relationships/slideLayout" Target="../slideLayouts/slideLayout729.xml"/><Relationship Id="rId293" Type="http://schemas.openxmlformats.org/officeDocument/2006/relationships/slideLayout" Target="../slideLayouts/slideLayout750.xml"/><Relationship Id="rId307" Type="http://schemas.openxmlformats.org/officeDocument/2006/relationships/slideLayout" Target="../slideLayouts/slideLayout764.xml"/><Relationship Id="rId328" Type="http://schemas.openxmlformats.org/officeDocument/2006/relationships/slideLayout" Target="../slideLayouts/slideLayout785.xml"/><Relationship Id="rId349" Type="http://schemas.openxmlformats.org/officeDocument/2006/relationships/slideLayout" Target="../slideLayouts/slideLayout806.xml"/><Relationship Id="rId88" Type="http://schemas.openxmlformats.org/officeDocument/2006/relationships/slideLayout" Target="../slideLayouts/slideLayout545.xml"/><Relationship Id="rId111" Type="http://schemas.openxmlformats.org/officeDocument/2006/relationships/slideLayout" Target="../slideLayouts/slideLayout568.xml"/><Relationship Id="rId132" Type="http://schemas.openxmlformats.org/officeDocument/2006/relationships/slideLayout" Target="../slideLayouts/slideLayout589.xml"/><Relationship Id="rId153" Type="http://schemas.openxmlformats.org/officeDocument/2006/relationships/slideLayout" Target="../slideLayouts/slideLayout610.xml"/><Relationship Id="rId174" Type="http://schemas.openxmlformats.org/officeDocument/2006/relationships/slideLayout" Target="../slideLayouts/slideLayout631.xml"/><Relationship Id="rId195" Type="http://schemas.openxmlformats.org/officeDocument/2006/relationships/slideLayout" Target="../slideLayouts/slideLayout652.xml"/><Relationship Id="rId209" Type="http://schemas.openxmlformats.org/officeDocument/2006/relationships/slideLayout" Target="../slideLayouts/slideLayout666.xml"/><Relationship Id="rId220" Type="http://schemas.openxmlformats.org/officeDocument/2006/relationships/slideLayout" Target="../slideLayouts/slideLayout677.xml"/><Relationship Id="rId241" Type="http://schemas.openxmlformats.org/officeDocument/2006/relationships/slideLayout" Target="../slideLayouts/slideLayout698.xml"/><Relationship Id="rId15" Type="http://schemas.openxmlformats.org/officeDocument/2006/relationships/slideLayout" Target="../slideLayouts/slideLayout472.xml"/><Relationship Id="rId36" Type="http://schemas.openxmlformats.org/officeDocument/2006/relationships/slideLayout" Target="../slideLayouts/slideLayout493.xml"/><Relationship Id="rId57" Type="http://schemas.openxmlformats.org/officeDocument/2006/relationships/slideLayout" Target="../slideLayouts/slideLayout514.xml"/><Relationship Id="rId262" Type="http://schemas.openxmlformats.org/officeDocument/2006/relationships/slideLayout" Target="../slideLayouts/slideLayout719.xml"/><Relationship Id="rId283" Type="http://schemas.openxmlformats.org/officeDocument/2006/relationships/slideLayout" Target="../slideLayouts/slideLayout740.xml"/><Relationship Id="rId318" Type="http://schemas.openxmlformats.org/officeDocument/2006/relationships/slideLayout" Target="../slideLayouts/slideLayout775.xml"/><Relationship Id="rId339" Type="http://schemas.openxmlformats.org/officeDocument/2006/relationships/slideLayout" Target="../slideLayouts/slideLayout796.xml"/><Relationship Id="rId78" Type="http://schemas.openxmlformats.org/officeDocument/2006/relationships/slideLayout" Target="../slideLayouts/slideLayout535.xml"/><Relationship Id="rId99" Type="http://schemas.openxmlformats.org/officeDocument/2006/relationships/slideLayout" Target="../slideLayouts/slideLayout556.xml"/><Relationship Id="rId101" Type="http://schemas.openxmlformats.org/officeDocument/2006/relationships/slideLayout" Target="../slideLayouts/slideLayout558.xml"/><Relationship Id="rId122" Type="http://schemas.openxmlformats.org/officeDocument/2006/relationships/slideLayout" Target="../slideLayouts/slideLayout579.xml"/><Relationship Id="rId143" Type="http://schemas.openxmlformats.org/officeDocument/2006/relationships/slideLayout" Target="../slideLayouts/slideLayout600.xml"/><Relationship Id="rId164" Type="http://schemas.openxmlformats.org/officeDocument/2006/relationships/slideLayout" Target="../slideLayouts/slideLayout621.xml"/><Relationship Id="rId185" Type="http://schemas.openxmlformats.org/officeDocument/2006/relationships/slideLayout" Target="../slideLayouts/slideLayout642.xml"/><Relationship Id="rId350" Type="http://schemas.openxmlformats.org/officeDocument/2006/relationships/slideLayout" Target="../slideLayouts/slideLayout807.xml"/><Relationship Id="rId9" Type="http://schemas.openxmlformats.org/officeDocument/2006/relationships/slideLayout" Target="../slideLayouts/slideLayout466.xml"/><Relationship Id="rId210" Type="http://schemas.openxmlformats.org/officeDocument/2006/relationships/slideLayout" Target="../slideLayouts/slideLayout667.xml"/><Relationship Id="rId26" Type="http://schemas.openxmlformats.org/officeDocument/2006/relationships/slideLayout" Target="../slideLayouts/slideLayout483.xml"/><Relationship Id="rId231" Type="http://schemas.openxmlformats.org/officeDocument/2006/relationships/slideLayout" Target="../slideLayouts/slideLayout688.xml"/><Relationship Id="rId252" Type="http://schemas.openxmlformats.org/officeDocument/2006/relationships/slideLayout" Target="../slideLayouts/slideLayout709.xml"/><Relationship Id="rId273" Type="http://schemas.openxmlformats.org/officeDocument/2006/relationships/slideLayout" Target="../slideLayouts/slideLayout730.xml"/><Relationship Id="rId294" Type="http://schemas.openxmlformats.org/officeDocument/2006/relationships/slideLayout" Target="../slideLayouts/slideLayout751.xml"/><Relationship Id="rId308" Type="http://schemas.openxmlformats.org/officeDocument/2006/relationships/slideLayout" Target="../slideLayouts/slideLayout765.xml"/><Relationship Id="rId329" Type="http://schemas.openxmlformats.org/officeDocument/2006/relationships/slideLayout" Target="../slideLayouts/slideLayout786.xml"/><Relationship Id="rId47" Type="http://schemas.openxmlformats.org/officeDocument/2006/relationships/slideLayout" Target="../slideLayouts/slideLayout504.xml"/><Relationship Id="rId68" Type="http://schemas.openxmlformats.org/officeDocument/2006/relationships/slideLayout" Target="../slideLayouts/slideLayout525.xml"/><Relationship Id="rId89" Type="http://schemas.openxmlformats.org/officeDocument/2006/relationships/slideLayout" Target="../slideLayouts/slideLayout546.xml"/><Relationship Id="rId112" Type="http://schemas.openxmlformats.org/officeDocument/2006/relationships/slideLayout" Target="../slideLayouts/slideLayout569.xml"/><Relationship Id="rId133" Type="http://schemas.openxmlformats.org/officeDocument/2006/relationships/slideLayout" Target="../slideLayouts/slideLayout590.xml"/><Relationship Id="rId154" Type="http://schemas.openxmlformats.org/officeDocument/2006/relationships/slideLayout" Target="../slideLayouts/slideLayout611.xml"/><Relationship Id="rId175" Type="http://schemas.openxmlformats.org/officeDocument/2006/relationships/slideLayout" Target="../slideLayouts/slideLayout632.xml"/><Relationship Id="rId340" Type="http://schemas.openxmlformats.org/officeDocument/2006/relationships/slideLayout" Target="../slideLayouts/slideLayout797.xml"/><Relationship Id="rId196" Type="http://schemas.openxmlformats.org/officeDocument/2006/relationships/slideLayout" Target="../slideLayouts/slideLayout653.xml"/><Relationship Id="rId200" Type="http://schemas.openxmlformats.org/officeDocument/2006/relationships/slideLayout" Target="../slideLayouts/slideLayout657.xml"/><Relationship Id="rId16" Type="http://schemas.openxmlformats.org/officeDocument/2006/relationships/slideLayout" Target="../slideLayouts/slideLayout473.xml"/><Relationship Id="rId221" Type="http://schemas.openxmlformats.org/officeDocument/2006/relationships/slideLayout" Target="../slideLayouts/slideLayout678.xml"/><Relationship Id="rId242" Type="http://schemas.openxmlformats.org/officeDocument/2006/relationships/slideLayout" Target="../slideLayouts/slideLayout699.xml"/><Relationship Id="rId263" Type="http://schemas.openxmlformats.org/officeDocument/2006/relationships/slideLayout" Target="../slideLayouts/slideLayout720.xml"/><Relationship Id="rId284" Type="http://schemas.openxmlformats.org/officeDocument/2006/relationships/slideLayout" Target="../slideLayouts/slideLayout741.xml"/><Relationship Id="rId319" Type="http://schemas.openxmlformats.org/officeDocument/2006/relationships/slideLayout" Target="../slideLayouts/slideLayout776.xml"/><Relationship Id="rId37" Type="http://schemas.openxmlformats.org/officeDocument/2006/relationships/slideLayout" Target="../slideLayouts/slideLayout494.xml"/><Relationship Id="rId58" Type="http://schemas.openxmlformats.org/officeDocument/2006/relationships/slideLayout" Target="../slideLayouts/slideLayout515.xml"/><Relationship Id="rId79" Type="http://schemas.openxmlformats.org/officeDocument/2006/relationships/slideLayout" Target="../slideLayouts/slideLayout536.xml"/><Relationship Id="rId102" Type="http://schemas.openxmlformats.org/officeDocument/2006/relationships/slideLayout" Target="../slideLayouts/slideLayout559.xml"/><Relationship Id="rId123" Type="http://schemas.openxmlformats.org/officeDocument/2006/relationships/slideLayout" Target="../slideLayouts/slideLayout580.xml"/><Relationship Id="rId144" Type="http://schemas.openxmlformats.org/officeDocument/2006/relationships/slideLayout" Target="../slideLayouts/slideLayout601.xml"/><Relationship Id="rId330" Type="http://schemas.openxmlformats.org/officeDocument/2006/relationships/slideLayout" Target="../slideLayouts/slideLayout787.xml"/><Relationship Id="rId90" Type="http://schemas.openxmlformats.org/officeDocument/2006/relationships/slideLayout" Target="../slideLayouts/slideLayout547.xml"/><Relationship Id="rId165" Type="http://schemas.openxmlformats.org/officeDocument/2006/relationships/slideLayout" Target="../slideLayouts/slideLayout622.xml"/><Relationship Id="rId186" Type="http://schemas.openxmlformats.org/officeDocument/2006/relationships/slideLayout" Target="../slideLayouts/slideLayout643.xml"/><Relationship Id="rId351" Type="http://schemas.openxmlformats.org/officeDocument/2006/relationships/slideLayout" Target="../slideLayouts/slideLayout808.xml"/><Relationship Id="rId211" Type="http://schemas.openxmlformats.org/officeDocument/2006/relationships/slideLayout" Target="../slideLayouts/slideLayout668.xml"/><Relationship Id="rId232" Type="http://schemas.openxmlformats.org/officeDocument/2006/relationships/slideLayout" Target="../slideLayouts/slideLayout689.xml"/><Relationship Id="rId253" Type="http://schemas.openxmlformats.org/officeDocument/2006/relationships/slideLayout" Target="../slideLayouts/slideLayout710.xml"/><Relationship Id="rId274" Type="http://schemas.openxmlformats.org/officeDocument/2006/relationships/slideLayout" Target="../slideLayouts/slideLayout731.xml"/><Relationship Id="rId295" Type="http://schemas.openxmlformats.org/officeDocument/2006/relationships/slideLayout" Target="../slideLayouts/slideLayout752.xml"/><Relationship Id="rId309" Type="http://schemas.openxmlformats.org/officeDocument/2006/relationships/slideLayout" Target="../slideLayouts/slideLayout766.xml"/><Relationship Id="rId27" Type="http://schemas.openxmlformats.org/officeDocument/2006/relationships/slideLayout" Target="../slideLayouts/slideLayout484.xml"/><Relationship Id="rId48" Type="http://schemas.openxmlformats.org/officeDocument/2006/relationships/slideLayout" Target="../slideLayouts/slideLayout505.xml"/><Relationship Id="rId69" Type="http://schemas.openxmlformats.org/officeDocument/2006/relationships/slideLayout" Target="../slideLayouts/slideLayout526.xml"/><Relationship Id="rId113" Type="http://schemas.openxmlformats.org/officeDocument/2006/relationships/slideLayout" Target="../slideLayouts/slideLayout570.xml"/><Relationship Id="rId134" Type="http://schemas.openxmlformats.org/officeDocument/2006/relationships/slideLayout" Target="../slideLayouts/slideLayout591.xml"/><Relationship Id="rId320" Type="http://schemas.openxmlformats.org/officeDocument/2006/relationships/slideLayout" Target="../slideLayouts/slideLayout777.xml"/><Relationship Id="rId80" Type="http://schemas.openxmlformats.org/officeDocument/2006/relationships/slideLayout" Target="../slideLayouts/slideLayout537.xml"/><Relationship Id="rId155" Type="http://schemas.openxmlformats.org/officeDocument/2006/relationships/slideLayout" Target="../slideLayouts/slideLayout612.xml"/><Relationship Id="rId176" Type="http://schemas.openxmlformats.org/officeDocument/2006/relationships/slideLayout" Target="../slideLayouts/slideLayout633.xml"/><Relationship Id="rId197" Type="http://schemas.openxmlformats.org/officeDocument/2006/relationships/slideLayout" Target="../slideLayouts/slideLayout654.xml"/><Relationship Id="rId341" Type="http://schemas.openxmlformats.org/officeDocument/2006/relationships/slideLayout" Target="../slideLayouts/slideLayout798.xml"/><Relationship Id="rId201" Type="http://schemas.openxmlformats.org/officeDocument/2006/relationships/slideLayout" Target="../slideLayouts/slideLayout658.xml"/><Relationship Id="rId222" Type="http://schemas.openxmlformats.org/officeDocument/2006/relationships/slideLayout" Target="../slideLayouts/slideLayout679.xml"/><Relationship Id="rId243" Type="http://schemas.openxmlformats.org/officeDocument/2006/relationships/slideLayout" Target="../slideLayouts/slideLayout700.xml"/><Relationship Id="rId264" Type="http://schemas.openxmlformats.org/officeDocument/2006/relationships/slideLayout" Target="../slideLayouts/slideLayout721.xml"/><Relationship Id="rId285" Type="http://schemas.openxmlformats.org/officeDocument/2006/relationships/slideLayout" Target="../slideLayouts/slideLayout742.xml"/><Relationship Id="rId17" Type="http://schemas.openxmlformats.org/officeDocument/2006/relationships/slideLayout" Target="../slideLayouts/slideLayout474.xml"/><Relationship Id="rId38" Type="http://schemas.openxmlformats.org/officeDocument/2006/relationships/slideLayout" Target="../slideLayouts/slideLayout495.xml"/><Relationship Id="rId59" Type="http://schemas.openxmlformats.org/officeDocument/2006/relationships/slideLayout" Target="../slideLayouts/slideLayout516.xml"/><Relationship Id="rId103" Type="http://schemas.openxmlformats.org/officeDocument/2006/relationships/slideLayout" Target="../slideLayouts/slideLayout560.xml"/><Relationship Id="rId124" Type="http://schemas.openxmlformats.org/officeDocument/2006/relationships/slideLayout" Target="../slideLayouts/slideLayout581.xml"/><Relationship Id="rId310" Type="http://schemas.openxmlformats.org/officeDocument/2006/relationships/slideLayout" Target="../slideLayouts/slideLayout767.xml"/><Relationship Id="rId70" Type="http://schemas.openxmlformats.org/officeDocument/2006/relationships/slideLayout" Target="../slideLayouts/slideLayout527.xml"/><Relationship Id="rId91" Type="http://schemas.openxmlformats.org/officeDocument/2006/relationships/slideLayout" Target="../slideLayouts/slideLayout548.xml"/><Relationship Id="rId145" Type="http://schemas.openxmlformats.org/officeDocument/2006/relationships/slideLayout" Target="../slideLayouts/slideLayout602.xml"/><Relationship Id="rId166" Type="http://schemas.openxmlformats.org/officeDocument/2006/relationships/slideLayout" Target="../slideLayouts/slideLayout623.xml"/><Relationship Id="rId187" Type="http://schemas.openxmlformats.org/officeDocument/2006/relationships/slideLayout" Target="../slideLayouts/slideLayout644.xml"/><Relationship Id="rId331" Type="http://schemas.openxmlformats.org/officeDocument/2006/relationships/slideLayout" Target="../slideLayouts/slideLayout788.xml"/><Relationship Id="rId352" Type="http://schemas.openxmlformats.org/officeDocument/2006/relationships/slideLayout" Target="../slideLayouts/slideLayout809.xml"/><Relationship Id="rId1" Type="http://schemas.openxmlformats.org/officeDocument/2006/relationships/slideLayout" Target="../slideLayouts/slideLayout458.xml"/><Relationship Id="rId212" Type="http://schemas.openxmlformats.org/officeDocument/2006/relationships/slideLayout" Target="../slideLayouts/slideLayout669.xml"/><Relationship Id="rId233" Type="http://schemas.openxmlformats.org/officeDocument/2006/relationships/slideLayout" Target="../slideLayouts/slideLayout690.xml"/><Relationship Id="rId254" Type="http://schemas.openxmlformats.org/officeDocument/2006/relationships/slideLayout" Target="../slideLayouts/slideLayout711.xml"/><Relationship Id="rId28" Type="http://schemas.openxmlformats.org/officeDocument/2006/relationships/slideLayout" Target="../slideLayouts/slideLayout485.xml"/><Relationship Id="rId49" Type="http://schemas.openxmlformats.org/officeDocument/2006/relationships/slideLayout" Target="../slideLayouts/slideLayout506.xml"/><Relationship Id="rId114" Type="http://schemas.openxmlformats.org/officeDocument/2006/relationships/slideLayout" Target="../slideLayouts/slideLayout571.xml"/><Relationship Id="rId275" Type="http://schemas.openxmlformats.org/officeDocument/2006/relationships/slideLayout" Target="../slideLayouts/slideLayout732.xml"/><Relationship Id="rId296" Type="http://schemas.openxmlformats.org/officeDocument/2006/relationships/slideLayout" Target="../slideLayouts/slideLayout753.xml"/><Relationship Id="rId300" Type="http://schemas.openxmlformats.org/officeDocument/2006/relationships/slideLayout" Target="../slideLayouts/slideLayout757.xml"/><Relationship Id="rId60" Type="http://schemas.openxmlformats.org/officeDocument/2006/relationships/slideLayout" Target="../slideLayouts/slideLayout517.xml"/><Relationship Id="rId81" Type="http://schemas.openxmlformats.org/officeDocument/2006/relationships/slideLayout" Target="../slideLayouts/slideLayout538.xml"/><Relationship Id="rId135" Type="http://schemas.openxmlformats.org/officeDocument/2006/relationships/slideLayout" Target="../slideLayouts/slideLayout592.xml"/><Relationship Id="rId156" Type="http://schemas.openxmlformats.org/officeDocument/2006/relationships/slideLayout" Target="../slideLayouts/slideLayout613.xml"/><Relationship Id="rId177" Type="http://schemas.openxmlformats.org/officeDocument/2006/relationships/slideLayout" Target="../slideLayouts/slideLayout634.xml"/><Relationship Id="rId198" Type="http://schemas.openxmlformats.org/officeDocument/2006/relationships/slideLayout" Target="../slideLayouts/slideLayout655.xml"/><Relationship Id="rId321" Type="http://schemas.openxmlformats.org/officeDocument/2006/relationships/slideLayout" Target="../slideLayouts/slideLayout778.xml"/><Relationship Id="rId342" Type="http://schemas.openxmlformats.org/officeDocument/2006/relationships/slideLayout" Target="../slideLayouts/slideLayout799.xml"/><Relationship Id="rId202" Type="http://schemas.openxmlformats.org/officeDocument/2006/relationships/slideLayout" Target="../slideLayouts/slideLayout659.xml"/><Relationship Id="rId223" Type="http://schemas.openxmlformats.org/officeDocument/2006/relationships/slideLayout" Target="../slideLayouts/slideLayout680.xml"/><Relationship Id="rId244" Type="http://schemas.openxmlformats.org/officeDocument/2006/relationships/slideLayout" Target="../slideLayouts/slideLayout701.xml"/><Relationship Id="rId18" Type="http://schemas.openxmlformats.org/officeDocument/2006/relationships/slideLayout" Target="../slideLayouts/slideLayout475.xml"/><Relationship Id="rId39" Type="http://schemas.openxmlformats.org/officeDocument/2006/relationships/slideLayout" Target="../slideLayouts/slideLayout496.xml"/><Relationship Id="rId265" Type="http://schemas.openxmlformats.org/officeDocument/2006/relationships/slideLayout" Target="../slideLayouts/slideLayout722.xml"/><Relationship Id="rId286" Type="http://schemas.openxmlformats.org/officeDocument/2006/relationships/slideLayout" Target="../slideLayouts/slideLayout743.xml"/><Relationship Id="rId50" Type="http://schemas.openxmlformats.org/officeDocument/2006/relationships/slideLayout" Target="../slideLayouts/slideLayout507.xml"/><Relationship Id="rId104" Type="http://schemas.openxmlformats.org/officeDocument/2006/relationships/slideLayout" Target="../slideLayouts/slideLayout561.xml"/><Relationship Id="rId125" Type="http://schemas.openxmlformats.org/officeDocument/2006/relationships/slideLayout" Target="../slideLayouts/slideLayout582.xml"/><Relationship Id="rId146" Type="http://schemas.openxmlformats.org/officeDocument/2006/relationships/slideLayout" Target="../slideLayouts/slideLayout603.xml"/><Relationship Id="rId167" Type="http://schemas.openxmlformats.org/officeDocument/2006/relationships/slideLayout" Target="../slideLayouts/slideLayout624.xml"/><Relationship Id="rId188" Type="http://schemas.openxmlformats.org/officeDocument/2006/relationships/slideLayout" Target="../slideLayouts/slideLayout645.xml"/><Relationship Id="rId311" Type="http://schemas.openxmlformats.org/officeDocument/2006/relationships/slideLayout" Target="../slideLayouts/slideLayout768.xml"/><Relationship Id="rId332" Type="http://schemas.openxmlformats.org/officeDocument/2006/relationships/slideLayout" Target="../slideLayouts/slideLayout789.xml"/><Relationship Id="rId353" Type="http://schemas.openxmlformats.org/officeDocument/2006/relationships/slideLayout" Target="../slideLayouts/slideLayout810.xml"/><Relationship Id="rId71" Type="http://schemas.openxmlformats.org/officeDocument/2006/relationships/slideLayout" Target="../slideLayouts/slideLayout528.xml"/><Relationship Id="rId92" Type="http://schemas.openxmlformats.org/officeDocument/2006/relationships/slideLayout" Target="../slideLayouts/slideLayout549.xml"/><Relationship Id="rId213" Type="http://schemas.openxmlformats.org/officeDocument/2006/relationships/slideLayout" Target="../slideLayouts/slideLayout670.xml"/><Relationship Id="rId234" Type="http://schemas.openxmlformats.org/officeDocument/2006/relationships/slideLayout" Target="../slideLayouts/slideLayout691.xml"/><Relationship Id="rId2" Type="http://schemas.openxmlformats.org/officeDocument/2006/relationships/slideLayout" Target="../slideLayouts/slideLayout459.xml"/><Relationship Id="rId29" Type="http://schemas.openxmlformats.org/officeDocument/2006/relationships/slideLayout" Target="../slideLayouts/slideLayout486.xml"/><Relationship Id="rId255" Type="http://schemas.openxmlformats.org/officeDocument/2006/relationships/slideLayout" Target="../slideLayouts/slideLayout712.xml"/><Relationship Id="rId276" Type="http://schemas.openxmlformats.org/officeDocument/2006/relationships/slideLayout" Target="../slideLayouts/slideLayout733.xml"/><Relationship Id="rId297" Type="http://schemas.openxmlformats.org/officeDocument/2006/relationships/slideLayout" Target="../slideLayouts/slideLayout754.xml"/><Relationship Id="rId40" Type="http://schemas.openxmlformats.org/officeDocument/2006/relationships/slideLayout" Target="../slideLayouts/slideLayout497.xml"/><Relationship Id="rId115" Type="http://schemas.openxmlformats.org/officeDocument/2006/relationships/slideLayout" Target="../slideLayouts/slideLayout572.xml"/><Relationship Id="rId136" Type="http://schemas.openxmlformats.org/officeDocument/2006/relationships/slideLayout" Target="../slideLayouts/slideLayout593.xml"/><Relationship Id="rId157" Type="http://schemas.openxmlformats.org/officeDocument/2006/relationships/slideLayout" Target="../slideLayouts/slideLayout614.xml"/><Relationship Id="rId178" Type="http://schemas.openxmlformats.org/officeDocument/2006/relationships/slideLayout" Target="../slideLayouts/slideLayout635.xml"/><Relationship Id="rId301" Type="http://schemas.openxmlformats.org/officeDocument/2006/relationships/slideLayout" Target="../slideLayouts/slideLayout758.xml"/><Relationship Id="rId322" Type="http://schemas.openxmlformats.org/officeDocument/2006/relationships/slideLayout" Target="../slideLayouts/slideLayout779.xml"/><Relationship Id="rId343" Type="http://schemas.openxmlformats.org/officeDocument/2006/relationships/slideLayout" Target="../slideLayouts/slideLayout800.xml"/><Relationship Id="rId61" Type="http://schemas.openxmlformats.org/officeDocument/2006/relationships/slideLayout" Target="../slideLayouts/slideLayout518.xml"/><Relationship Id="rId82" Type="http://schemas.openxmlformats.org/officeDocument/2006/relationships/slideLayout" Target="../slideLayouts/slideLayout539.xml"/><Relationship Id="rId199" Type="http://schemas.openxmlformats.org/officeDocument/2006/relationships/slideLayout" Target="../slideLayouts/slideLayout656.xml"/><Relationship Id="rId203" Type="http://schemas.openxmlformats.org/officeDocument/2006/relationships/slideLayout" Target="../slideLayouts/slideLayout660.xml"/><Relationship Id="rId19" Type="http://schemas.openxmlformats.org/officeDocument/2006/relationships/slideLayout" Target="../slideLayouts/slideLayout476.xml"/><Relationship Id="rId224" Type="http://schemas.openxmlformats.org/officeDocument/2006/relationships/slideLayout" Target="../slideLayouts/slideLayout681.xml"/><Relationship Id="rId245" Type="http://schemas.openxmlformats.org/officeDocument/2006/relationships/slideLayout" Target="../slideLayouts/slideLayout702.xml"/><Relationship Id="rId266" Type="http://schemas.openxmlformats.org/officeDocument/2006/relationships/slideLayout" Target="../slideLayouts/slideLayout723.xml"/><Relationship Id="rId287" Type="http://schemas.openxmlformats.org/officeDocument/2006/relationships/slideLayout" Target="../slideLayouts/slideLayout744.xml"/><Relationship Id="rId30" Type="http://schemas.openxmlformats.org/officeDocument/2006/relationships/slideLayout" Target="../slideLayouts/slideLayout487.xml"/><Relationship Id="rId105" Type="http://schemas.openxmlformats.org/officeDocument/2006/relationships/slideLayout" Target="../slideLayouts/slideLayout562.xml"/><Relationship Id="rId126" Type="http://schemas.openxmlformats.org/officeDocument/2006/relationships/slideLayout" Target="../slideLayouts/slideLayout583.xml"/><Relationship Id="rId147" Type="http://schemas.openxmlformats.org/officeDocument/2006/relationships/slideLayout" Target="../slideLayouts/slideLayout604.xml"/><Relationship Id="rId168" Type="http://schemas.openxmlformats.org/officeDocument/2006/relationships/slideLayout" Target="../slideLayouts/slideLayout625.xml"/><Relationship Id="rId312" Type="http://schemas.openxmlformats.org/officeDocument/2006/relationships/slideLayout" Target="../slideLayouts/slideLayout769.xml"/><Relationship Id="rId333" Type="http://schemas.openxmlformats.org/officeDocument/2006/relationships/slideLayout" Target="../slideLayouts/slideLayout790.xml"/><Relationship Id="rId354" Type="http://schemas.openxmlformats.org/officeDocument/2006/relationships/theme" Target="../theme/theme41.xml"/><Relationship Id="rId51" Type="http://schemas.openxmlformats.org/officeDocument/2006/relationships/slideLayout" Target="../slideLayouts/slideLayout508.xml"/><Relationship Id="rId72" Type="http://schemas.openxmlformats.org/officeDocument/2006/relationships/slideLayout" Target="../slideLayouts/slideLayout529.xml"/><Relationship Id="rId93" Type="http://schemas.openxmlformats.org/officeDocument/2006/relationships/slideLayout" Target="../slideLayouts/slideLayout550.xml"/><Relationship Id="rId189" Type="http://schemas.openxmlformats.org/officeDocument/2006/relationships/slideLayout" Target="../slideLayouts/slideLayout646.xml"/><Relationship Id="rId3" Type="http://schemas.openxmlformats.org/officeDocument/2006/relationships/slideLayout" Target="../slideLayouts/slideLayout460.xml"/><Relationship Id="rId214" Type="http://schemas.openxmlformats.org/officeDocument/2006/relationships/slideLayout" Target="../slideLayouts/slideLayout671.xml"/><Relationship Id="rId235" Type="http://schemas.openxmlformats.org/officeDocument/2006/relationships/slideLayout" Target="../slideLayouts/slideLayout692.xml"/><Relationship Id="rId256" Type="http://schemas.openxmlformats.org/officeDocument/2006/relationships/slideLayout" Target="../slideLayouts/slideLayout713.xml"/><Relationship Id="rId277" Type="http://schemas.openxmlformats.org/officeDocument/2006/relationships/slideLayout" Target="../slideLayouts/slideLayout734.xml"/><Relationship Id="rId298" Type="http://schemas.openxmlformats.org/officeDocument/2006/relationships/slideLayout" Target="../slideLayouts/slideLayout755.xml"/><Relationship Id="rId116" Type="http://schemas.openxmlformats.org/officeDocument/2006/relationships/slideLayout" Target="../slideLayouts/slideLayout573.xml"/><Relationship Id="rId137" Type="http://schemas.openxmlformats.org/officeDocument/2006/relationships/slideLayout" Target="../slideLayouts/slideLayout594.xml"/><Relationship Id="rId158" Type="http://schemas.openxmlformats.org/officeDocument/2006/relationships/slideLayout" Target="../slideLayouts/slideLayout615.xml"/><Relationship Id="rId302" Type="http://schemas.openxmlformats.org/officeDocument/2006/relationships/slideLayout" Target="../slideLayouts/slideLayout759.xml"/><Relationship Id="rId323" Type="http://schemas.openxmlformats.org/officeDocument/2006/relationships/slideLayout" Target="../slideLayouts/slideLayout780.xml"/><Relationship Id="rId344" Type="http://schemas.openxmlformats.org/officeDocument/2006/relationships/slideLayout" Target="../slideLayouts/slideLayout801.xml"/><Relationship Id="rId20" Type="http://schemas.openxmlformats.org/officeDocument/2006/relationships/slideLayout" Target="../slideLayouts/slideLayout477.xml"/><Relationship Id="rId41" Type="http://schemas.openxmlformats.org/officeDocument/2006/relationships/slideLayout" Target="../slideLayouts/slideLayout498.xml"/><Relationship Id="rId62" Type="http://schemas.openxmlformats.org/officeDocument/2006/relationships/slideLayout" Target="../slideLayouts/slideLayout519.xml"/><Relationship Id="rId83" Type="http://schemas.openxmlformats.org/officeDocument/2006/relationships/slideLayout" Target="../slideLayouts/slideLayout540.xml"/><Relationship Id="rId179" Type="http://schemas.openxmlformats.org/officeDocument/2006/relationships/slideLayout" Target="../slideLayouts/slideLayout636.xml"/><Relationship Id="rId190" Type="http://schemas.openxmlformats.org/officeDocument/2006/relationships/slideLayout" Target="../slideLayouts/slideLayout647.xml"/><Relationship Id="rId204" Type="http://schemas.openxmlformats.org/officeDocument/2006/relationships/slideLayout" Target="../slideLayouts/slideLayout661.xml"/><Relationship Id="rId225" Type="http://schemas.openxmlformats.org/officeDocument/2006/relationships/slideLayout" Target="../slideLayouts/slideLayout682.xml"/><Relationship Id="rId246" Type="http://schemas.openxmlformats.org/officeDocument/2006/relationships/slideLayout" Target="../slideLayouts/slideLayout703.xml"/><Relationship Id="rId267" Type="http://schemas.openxmlformats.org/officeDocument/2006/relationships/slideLayout" Target="../slideLayouts/slideLayout724.xml"/><Relationship Id="rId288" Type="http://schemas.openxmlformats.org/officeDocument/2006/relationships/slideLayout" Target="../slideLayouts/slideLayout745.xml"/><Relationship Id="rId106" Type="http://schemas.openxmlformats.org/officeDocument/2006/relationships/slideLayout" Target="../slideLayouts/slideLayout563.xml"/><Relationship Id="rId127" Type="http://schemas.openxmlformats.org/officeDocument/2006/relationships/slideLayout" Target="../slideLayouts/slideLayout584.xml"/><Relationship Id="rId313" Type="http://schemas.openxmlformats.org/officeDocument/2006/relationships/slideLayout" Target="../slideLayouts/slideLayout770.xml"/><Relationship Id="rId10" Type="http://schemas.openxmlformats.org/officeDocument/2006/relationships/slideLayout" Target="../slideLayouts/slideLayout467.xml"/><Relationship Id="rId31" Type="http://schemas.openxmlformats.org/officeDocument/2006/relationships/slideLayout" Target="../slideLayouts/slideLayout488.xml"/><Relationship Id="rId52" Type="http://schemas.openxmlformats.org/officeDocument/2006/relationships/slideLayout" Target="../slideLayouts/slideLayout509.xml"/><Relationship Id="rId73" Type="http://schemas.openxmlformats.org/officeDocument/2006/relationships/slideLayout" Target="../slideLayouts/slideLayout530.xml"/><Relationship Id="rId94" Type="http://schemas.openxmlformats.org/officeDocument/2006/relationships/slideLayout" Target="../slideLayouts/slideLayout551.xml"/><Relationship Id="rId148" Type="http://schemas.openxmlformats.org/officeDocument/2006/relationships/slideLayout" Target="../slideLayouts/slideLayout605.xml"/><Relationship Id="rId169" Type="http://schemas.openxmlformats.org/officeDocument/2006/relationships/slideLayout" Target="../slideLayouts/slideLayout626.xml"/><Relationship Id="rId334" Type="http://schemas.openxmlformats.org/officeDocument/2006/relationships/slideLayout" Target="../slideLayouts/slideLayout791.xml"/><Relationship Id="rId355" Type="http://schemas.openxmlformats.org/officeDocument/2006/relationships/image" Target="../media/image2.png"/><Relationship Id="rId4" Type="http://schemas.openxmlformats.org/officeDocument/2006/relationships/slideLayout" Target="../slideLayouts/slideLayout461.xml"/><Relationship Id="rId180" Type="http://schemas.openxmlformats.org/officeDocument/2006/relationships/slideLayout" Target="../slideLayouts/slideLayout637.xml"/><Relationship Id="rId215" Type="http://schemas.openxmlformats.org/officeDocument/2006/relationships/slideLayout" Target="../slideLayouts/slideLayout672.xml"/><Relationship Id="rId236" Type="http://schemas.openxmlformats.org/officeDocument/2006/relationships/slideLayout" Target="../slideLayouts/slideLayout693.xml"/><Relationship Id="rId257" Type="http://schemas.openxmlformats.org/officeDocument/2006/relationships/slideLayout" Target="../slideLayouts/slideLayout714.xml"/><Relationship Id="rId278" Type="http://schemas.openxmlformats.org/officeDocument/2006/relationships/slideLayout" Target="../slideLayouts/slideLayout735.xml"/><Relationship Id="rId303" Type="http://schemas.openxmlformats.org/officeDocument/2006/relationships/slideLayout" Target="../slideLayouts/slideLayout760.xml"/><Relationship Id="rId42" Type="http://schemas.openxmlformats.org/officeDocument/2006/relationships/slideLayout" Target="../slideLayouts/slideLayout499.xml"/><Relationship Id="rId84" Type="http://schemas.openxmlformats.org/officeDocument/2006/relationships/slideLayout" Target="../slideLayouts/slideLayout541.xml"/><Relationship Id="rId138" Type="http://schemas.openxmlformats.org/officeDocument/2006/relationships/slideLayout" Target="../slideLayouts/slideLayout595.xml"/><Relationship Id="rId345" Type="http://schemas.openxmlformats.org/officeDocument/2006/relationships/slideLayout" Target="../slideLayouts/slideLayout802.xml"/><Relationship Id="rId191" Type="http://schemas.openxmlformats.org/officeDocument/2006/relationships/slideLayout" Target="../slideLayouts/slideLayout648.xml"/><Relationship Id="rId205" Type="http://schemas.openxmlformats.org/officeDocument/2006/relationships/slideLayout" Target="../slideLayouts/slideLayout662.xml"/><Relationship Id="rId247" Type="http://schemas.openxmlformats.org/officeDocument/2006/relationships/slideLayout" Target="../slideLayouts/slideLayout704.xml"/><Relationship Id="rId107" Type="http://schemas.openxmlformats.org/officeDocument/2006/relationships/slideLayout" Target="../slideLayouts/slideLayout564.xml"/><Relationship Id="rId289" Type="http://schemas.openxmlformats.org/officeDocument/2006/relationships/slideLayout" Target="../slideLayouts/slideLayout746.xml"/><Relationship Id="rId11" Type="http://schemas.openxmlformats.org/officeDocument/2006/relationships/slideLayout" Target="../slideLayouts/slideLayout468.xml"/><Relationship Id="rId53" Type="http://schemas.openxmlformats.org/officeDocument/2006/relationships/slideLayout" Target="../slideLayouts/slideLayout510.xml"/><Relationship Id="rId149" Type="http://schemas.openxmlformats.org/officeDocument/2006/relationships/slideLayout" Target="../slideLayouts/slideLayout606.xml"/><Relationship Id="rId314" Type="http://schemas.openxmlformats.org/officeDocument/2006/relationships/slideLayout" Target="../slideLayouts/slideLayout771.xml"/><Relationship Id="rId95" Type="http://schemas.openxmlformats.org/officeDocument/2006/relationships/slideLayout" Target="../slideLayouts/slideLayout552.xml"/><Relationship Id="rId160" Type="http://schemas.openxmlformats.org/officeDocument/2006/relationships/slideLayout" Target="../slideLayouts/slideLayout617.xml"/><Relationship Id="rId216" Type="http://schemas.openxmlformats.org/officeDocument/2006/relationships/slideLayout" Target="../slideLayouts/slideLayout673.xml"/><Relationship Id="rId258" Type="http://schemas.openxmlformats.org/officeDocument/2006/relationships/slideLayout" Target="../slideLayouts/slideLayout715.xml"/><Relationship Id="rId22" Type="http://schemas.openxmlformats.org/officeDocument/2006/relationships/slideLayout" Target="../slideLayouts/slideLayout479.xml"/><Relationship Id="rId64" Type="http://schemas.openxmlformats.org/officeDocument/2006/relationships/slideLayout" Target="../slideLayouts/slideLayout521.xml"/><Relationship Id="rId118" Type="http://schemas.openxmlformats.org/officeDocument/2006/relationships/slideLayout" Target="../slideLayouts/slideLayout575.xml"/><Relationship Id="rId325" Type="http://schemas.openxmlformats.org/officeDocument/2006/relationships/slideLayout" Target="../slideLayouts/slideLayout782.xml"/><Relationship Id="rId171" Type="http://schemas.openxmlformats.org/officeDocument/2006/relationships/slideLayout" Target="../slideLayouts/slideLayout628.xml"/><Relationship Id="rId227" Type="http://schemas.openxmlformats.org/officeDocument/2006/relationships/slideLayout" Target="../slideLayouts/slideLayout684.xml"/><Relationship Id="rId269" Type="http://schemas.openxmlformats.org/officeDocument/2006/relationships/slideLayout" Target="../slideLayouts/slideLayout726.xml"/><Relationship Id="rId33" Type="http://schemas.openxmlformats.org/officeDocument/2006/relationships/slideLayout" Target="../slideLayouts/slideLayout490.xml"/><Relationship Id="rId129" Type="http://schemas.openxmlformats.org/officeDocument/2006/relationships/slideLayout" Target="../slideLayouts/slideLayout586.xml"/><Relationship Id="rId280" Type="http://schemas.openxmlformats.org/officeDocument/2006/relationships/slideLayout" Target="../slideLayouts/slideLayout737.xml"/><Relationship Id="rId336" Type="http://schemas.openxmlformats.org/officeDocument/2006/relationships/slideLayout" Target="../slideLayouts/slideLayout793.xml"/><Relationship Id="rId75" Type="http://schemas.openxmlformats.org/officeDocument/2006/relationships/slideLayout" Target="../slideLayouts/slideLayout532.xml"/><Relationship Id="rId140" Type="http://schemas.openxmlformats.org/officeDocument/2006/relationships/slideLayout" Target="../slideLayouts/slideLayout597.xml"/><Relationship Id="rId182" Type="http://schemas.openxmlformats.org/officeDocument/2006/relationships/slideLayout" Target="../slideLayouts/slideLayout639.xml"/><Relationship Id="rId6" Type="http://schemas.openxmlformats.org/officeDocument/2006/relationships/slideLayout" Target="../slideLayouts/slideLayout463.xml"/><Relationship Id="rId238" Type="http://schemas.openxmlformats.org/officeDocument/2006/relationships/slideLayout" Target="../slideLayouts/slideLayout695.xml"/><Relationship Id="rId291" Type="http://schemas.openxmlformats.org/officeDocument/2006/relationships/slideLayout" Target="../slideLayouts/slideLayout748.xml"/><Relationship Id="rId305" Type="http://schemas.openxmlformats.org/officeDocument/2006/relationships/slideLayout" Target="../slideLayouts/slideLayout762.xml"/><Relationship Id="rId347" Type="http://schemas.openxmlformats.org/officeDocument/2006/relationships/slideLayout" Target="../slideLayouts/slideLayout804.xml"/><Relationship Id="rId44" Type="http://schemas.openxmlformats.org/officeDocument/2006/relationships/slideLayout" Target="../slideLayouts/slideLayout501.xml"/><Relationship Id="rId86" Type="http://schemas.openxmlformats.org/officeDocument/2006/relationships/slideLayout" Target="../slideLayouts/slideLayout543.xml"/><Relationship Id="rId151" Type="http://schemas.openxmlformats.org/officeDocument/2006/relationships/slideLayout" Target="../slideLayouts/slideLayout608.xml"/><Relationship Id="rId193" Type="http://schemas.openxmlformats.org/officeDocument/2006/relationships/slideLayout" Target="../slideLayouts/slideLayout650.xml"/><Relationship Id="rId207" Type="http://schemas.openxmlformats.org/officeDocument/2006/relationships/slideLayout" Target="../slideLayouts/slideLayout664.xml"/><Relationship Id="rId249" Type="http://schemas.openxmlformats.org/officeDocument/2006/relationships/slideLayout" Target="../slideLayouts/slideLayout706.xml"/><Relationship Id="rId13" Type="http://schemas.openxmlformats.org/officeDocument/2006/relationships/slideLayout" Target="../slideLayouts/slideLayout470.xml"/><Relationship Id="rId109" Type="http://schemas.openxmlformats.org/officeDocument/2006/relationships/slideLayout" Target="../slideLayouts/slideLayout566.xml"/><Relationship Id="rId260" Type="http://schemas.openxmlformats.org/officeDocument/2006/relationships/slideLayout" Target="../slideLayouts/slideLayout717.xml"/><Relationship Id="rId316" Type="http://schemas.openxmlformats.org/officeDocument/2006/relationships/slideLayout" Target="../slideLayouts/slideLayout773.xml"/><Relationship Id="rId55" Type="http://schemas.openxmlformats.org/officeDocument/2006/relationships/slideLayout" Target="../slideLayouts/slideLayout512.xml"/><Relationship Id="rId97" Type="http://schemas.openxmlformats.org/officeDocument/2006/relationships/slideLayout" Target="../slideLayouts/slideLayout554.xml"/><Relationship Id="rId120" Type="http://schemas.openxmlformats.org/officeDocument/2006/relationships/slideLayout" Target="../slideLayouts/slideLayout577.xml"/><Relationship Id="rId162" Type="http://schemas.openxmlformats.org/officeDocument/2006/relationships/slideLayout" Target="../slideLayouts/slideLayout619.xml"/><Relationship Id="rId218" Type="http://schemas.openxmlformats.org/officeDocument/2006/relationships/slideLayout" Target="../slideLayouts/slideLayout675.xml"/><Relationship Id="rId271" Type="http://schemas.openxmlformats.org/officeDocument/2006/relationships/slideLayout" Target="../slideLayouts/slideLayout728.xml"/><Relationship Id="rId24" Type="http://schemas.openxmlformats.org/officeDocument/2006/relationships/slideLayout" Target="../slideLayouts/slideLayout481.xml"/><Relationship Id="rId66" Type="http://schemas.openxmlformats.org/officeDocument/2006/relationships/slideLayout" Target="../slideLayouts/slideLayout523.xml"/><Relationship Id="rId131" Type="http://schemas.openxmlformats.org/officeDocument/2006/relationships/slideLayout" Target="../slideLayouts/slideLayout588.xml"/><Relationship Id="rId327" Type="http://schemas.openxmlformats.org/officeDocument/2006/relationships/slideLayout" Target="../slideLayouts/slideLayout784.xml"/><Relationship Id="rId173" Type="http://schemas.openxmlformats.org/officeDocument/2006/relationships/slideLayout" Target="../slideLayouts/slideLayout630.xml"/><Relationship Id="rId229" Type="http://schemas.openxmlformats.org/officeDocument/2006/relationships/slideLayout" Target="../slideLayouts/slideLayout686.xml"/><Relationship Id="rId240" Type="http://schemas.openxmlformats.org/officeDocument/2006/relationships/slideLayout" Target="../slideLayouts/slideLayout697.xml"/><Relationship Id="rId35" Type="http://schemas.openxmlformats.org/officeDocument/2006/relationships/slideLayout" Target="../slideLayouts/slideLayout492.xml"/><Relationship Id="rId77" Type="http://schemas.openxmlformats.org/officeDocument/2006/relationships/slideLayout" Target="../slideLayouts/slideLayout534.xml"/><Relationship Id="rId100" Type="http://schemas.openxmlformats.org/officeDocument/2006/relationships/slideLayout" Target="../slideLayouts/slideLayout557.xml"/><Relationship Id="rId282" Type="http://schemas.openxmlformats.org/officeDocument/2006/relationships/slideLayout" Target="../slideLayouts/slideLayout739.xml"/><Relationship Id="rId338" Type="http://schemas.openxmlformats.org/officeDocument/2006/relationships/slideLayout" Target="../slideLayouts/slideLayout795.xml"/><Relationship Id="rId8" Type="http://schemas.openxmlformats.org/officeDocument/2006/relationships/slideLayout" Target="../slideLayouts/slideLayout465.xml"/><Relationship Id="rId142" Type="http://schemas.openxmlformats.org/officeDocument/2006/relationships/slideLayout" Target="../slideLayouts/slideLayout599.xml"/><Relationship Id="rId184" Type="http://schemas.openxmlformats.org/officeDocument/2006/relationships/slideLayout" Target="../slideLayouts/slideLayout6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818.xml"/><Relationship Id="rId3" Type="http://schemas.openxmlformats.org/officeDocument/2006/relationships/slideLayout" Target="../slideLayouts/slideLayout813.xml"/><Relationship Id="rId7" Type="http://schemas.openxmlformats.org/officeDocument/2006/relationships/slideLayout" Target="../slideLayouts/slideLayout817.xml"/><Relationship Id="rId12" Type="http://schemas.openxmlformats.org/officeDocument/2006/relationships/theme" Target="../theme/theme42.xml"/><Relationship Id="rId2" Type="http://schemas.openxmlformats.org/officeDocument/2006/relationships/slideLayout" Target="../slideLayouts/slideLayout812.xml"/><Relationship Id="rId1" Type="http://schemas.openxmlformats.org/officeDocument/2006/relationships/slideLayout" Target="../slideLayouts/slideLayout811.xml"/><Relationship Id="rId6" Type="http://schemas.openxmlformats.org/officeDocument/2006/relationships/slideLayout" Target="../slideLayouts/slideLayout816.xml"/><Relationship Id="rId11" Type="http://schemas.openxmlformats.org/officeDocument/2006/relationships/slideLayout" Target="../slideLayouts/slideLayout821.xml"/><Relationship Id="rId5" Type="http://schemas.openxmlformats.org/officeDocument/2006/relationships/slideLayout" Target="../slideLayouts/slideLayout815.xml"/><Relationship Id="rId10" Type="http://schemas.openxmlformats.org/officeDocument/2006/relationships/slideLayout" Target="../slideLayouts/slideLayout820.xml"/><Relationship Id="rId4" Type="http://schemas.openxmlformats.org/officeDocument/2006/relationships/slideLayout" Target="../slideLayouts/slideLayout814.xml"/><Relationship Id="rId9" Type="http://schemas.openxmlformats.org/officeDocument/2006/relationships/slideLayout" Target="../slideLayouts/slideLayout81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43.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40.xml"/><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44.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03/10/2025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10/3/25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27554"/>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728503344"/>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177923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275460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398337"/>
      </p:ext>
    </p:extLst>
  </p:cSld>
  <p:clrMap bg1="dk2" tx1="lt1" bg2="dk1"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latin typeface="Calibri" charset="0"/>
              </a:defRPr>
            </a:lvl1pPr>
          </a:lstStyle>
          <a:p>
            <a:pPr>
              <a:defRPr/>
            </a:pPr>
            <a:fld id="{3CEE925A-7575-354A-BA3E-27CD4CD31DA3}" type="datetime1">
              <a:rPr lang="en-US"/>
              <a:pPr>
                <a:defRPr/>
              </a:pPr>
              <a:t>10/3/25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0993" tIns="45499" rIns="90993" bIns="45499"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latin typeface="Calibri" charset="0"/>
              </a:defRPr>
            </a:lvl1pPr>
          </a:lstStyle>
          <a:p>
            <a:pPr>
              <a:defRPr/>
            </a:pPr>
            <a:fld id="{B619A7F9-96D5-2D40-BB12-6C5BF5525908}" type="slidenum">
              <a:rPr lang="en-US"/>
              <a:pPr>
                <a:defRPr/>
              </a:pPr>
              <a:t>‹#›</a:t>
            </a:fld>
            <a:endParaRPr lang="en-US"/>
          </a:p>
        </p:txBody>
      </p:sp>
    </p:spTree>
    <p:extLst>
      <p:ext uri="{BB962C8B-B14F-4D97-AF65-F5344CB8AC3E}">
        <p14:creationId xmlns:p14="http://schemas.microsoft.com/office/powerpoint/2010/main" val="1441571799"/>
      </p:ext>
    </p:extLst>
  </p:cSld>
  <p:clrMap bg1="lt1" tx1="dk1" bg2="lt2" tx2="dk2" accent1="accent1" accent2="accent2" accent3="accent3" accent4="accent4" accent5="accent5" accent6="accent6" hlink="hlink" folHlink="folHlink"/>
  <p:sldLayoutIdLst>
    <p:sldLayoutId id="214748410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1"/>
          </a:solidFill>
          <a:latin typeface="Calibri" pitchFamily="-108" charset="0"/>
        </a:defRPr>
      </a:lvl6pPr>
      <a:lvl7pPr marL="909996" algn="ctr" rtl="0" fontAlgn="base">
        <a:spcBef>
          <a:spcPct val="0"/>
        </a:spcBef>
        <a:spcAft>
          <a:spcPct val="0"/>
        </a:spcAft>
        <a:defRPr sz="4400">
          <a:solidFill>
            <a:schemeClr val="tx1"/>
          </a:solidFill>
          <a:latin typeface="Calibri" pitchFamily="-108" charset="0"/>
        </a:defRPr>
      </a:lvl7pPr>
      <a:lvl8pPr marL="1364972" algn="ctr" rtl="0" fontAlgn="base">
        <a:spcBef>
          <a:spcPct val="0"/>
        </a:spcBef>
        <a:spcAft>
          <a:spcPct val="0"/>
        </a:spcAft>
        <a:defRPr sz="4400">
          <a:solidFill>
            <a:schemeClr val="tx1"/>
          </a:solidFill>
          <a:latin typeface="Calibri" pitchFamily="-108" charset="0"/>
        </a:defRPr>
      </a:lvl8pPr>
      <a:lvl9pPr marL="1819980" algn="ctr" rtl="0" fontAlgn="base">
        <a:spcBef>
          <a:spcPct val="0"/>
        </a:spcBef>
        <a:spcAft>
          <a:spcPct val="0"/>
        </a:spcAft>
        <a:defRPr sz="4400">
          <a:solidFill>
            <a:schemeClr val="tx1"/>
          </a:solidFill>
          <a:latin typeface="Calibri" pitchFamily="-108"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06000"/>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942600750"/>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2D6110B-0FFE-7C41-BEB9-F7EC199117E3}" type="slidenum">
              <a:rPr lang="en-US" smtClean="0"/>
              <a:pPr>
                <a:defRPr/>
              </a:pPr>
              <a:t>‹#›</a:t>
            </a:fld>
            <a:endParaRPr lang="en-US" dirty="0"/>
          </a:p>
        </p:txBody>
      </p:sp>
    </p:spTree>
    <p:extLst>
      <p:ext uri="{BB962C8B-B14F-4D97-AF65-F5344CB8AC3E}">
        <p14:creationId xmlns:p14="http://schemas.microsoft.com/office/powerpoint/2010/main" val="260916895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9"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9"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extLst>
      <p:ext uri="{BB962C8B-B14F-4D97-AF65-F5344CB8AC3E}">
        <p14:creationId xmlns:p14="http://schemas.microsoft.com/office/powerpoint/2010/main" val="626169783"/>
      </p:ext>
    </p:extLst>
  </p:cSld>
  <p:clrMap bg1="dk2" tx1="lt1" bg2="dk1"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fld id="{4370C4B8-28FD-CA45-96DB-445CE5F9BEB5}" type="slidenum">
              <a:rPr lang="en-US" sz="1800" smtClean="0">
                <a:cs typeface="DejaVu Sans" charset="0"/>
              </a:rPr>
              <a:pPr defTabSz="321167">
                <a:buSzPct val="100000"/>
              </a:pPr>
              <a:t>‹#›</a:t>
            </a:fld>
            <a:endParaRPr lang="en-US" sz="1800" dirty="0">
              <a:cs typeface="DejaVu Sans" charset="0"/>
            </a:endParaRPr>
          </a:p>
        </p:txBody>
      </p:sp>
    </p:spTree>
    <p:extLst>
      <p:ext uri="{BB962C8B-B14F-4D97-AF65-F5344CB8AC3E}">
        <p14:creationId xmlns:p14="http://schemas.microsoft.com/office/powerpoint/2010/main" val="410758456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defTabSz="321167"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rPr dirty="0"/>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702323989"/>
      </p:ext>
    </p:extLst>
  </p:cSld>
  <p:clrMap bg1="dk1" tx1="lt1" bg2="dk2"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 id="2147484198" r:id="rId28"/>
    <p:sldLayoutId id="2147484199" r:id="rId29"/>
    <p:sldLayoutId id="2147484200" r:id="rId30"/>
    <p:sldLayoutId id="2147484201" r:id="rId31"/>
    <p:sldLayoutId id="2147484202" r:id="rId32"/>
    <p:sldLayoutId id="2147484203" r:id="rId33"/>
    <p:sldLayoutId id="2147484204" r:id="rId34"/>
    <p:sldLayoutId id="2147484205" r:id="rId35"/>
    <p:sldLayoutId id="2147484206" r:id="rId36"/>
    <p:sldLayoutId id="2147484207" r:id="rId37"/>
    <p:sldLayoutId id="2147484208" r:id="rId38"/>
    <p:sldLayoutId id="2147484209" r:id="rId39"/>
    <p:sldLayoutId id="2147484210" r:id="rId40"/>
    <p:sldLayoutId id="2147484211" r:id="rId41"/>
    <p:sldLayoutId id="2147484212" r:id="rId42"/>
    <p:sldLayoutId id="2147484213" r:id="rId43"/>
    <p:sldLayoutId id="2147484214" r:id="rId44"/>
    <p:sldLayoutId id="2147484215" r:id="rId45"/>
    <p:sldLayoutId id="2147484216" r:id="rId46"/>
    <p:sldLayoutId id="2147484217" r:id="rId47"/>
    <p:sldLayoutId id="2147484218" r:id="rId48"/>
    <p:sldLayoutId id="2147484219" r:id="rId49"/>
    <p:sldLayoutId id="2147484220" r:id="rId50"/>
    <p:sldLayoutId id="2147484221" r:id="rId51"/>
    <p:sldLayoutId id="2147484222" r:id="rId52"/>
    <p:sldLayoutId id="2147484223" r:id="rId53"/>
    <p:sldLayoutId id="2147484224" r:id="rId54"/>
    <p:sldLayoutId id="2147484225" r:id="rId55"/>
    <p:sldLayoutId id="2147484226" r:id="rId56"/>
    <p:sldLayoutId id="2147484227" r:id="rId57"/>
    <p:sldLayoutId id="2147484228" r:id="rId58"/>
    <p:sldLayoutId id="2147484229" r:id="rId59"/>
    <p:sldLayoutId id="2147484230" r:id="rId60"/>
    <p:sldLayoutId id="2147484231" r:id="rId61"/>
    <p:sldLayoutId id="2147484232" r:id="rId62"/>
    <p:sldLayoutId id="2147484233" r:id="rId63"/>
    <p:sldLayoutId id="2147484234" r:id="rId64"/>
    <p:sldLayoutId id="2147484235" r:id="rId65"/>
    <p:sldLayoutId id="2147484236" r:id="rId66"/>
    <p:sldLayoutId id="2147484237" r:id="rId67"/>
    <p:sldLayoutId id="2147484238" r:id="rId68"/>
    <p:sldLayoutId id="2147484239" r:id="rId69"/>
    <p:sldLayoutId id="2147484240" r:id="rId70"/>
    <p:sldLayoutId id="2147484241" r:id="rId71"/>
    <p:sldLayoutId id="2147484242" r:id="rId72"/>
    <p:sldLayoutId id="2147484243" r:id="rId73"/>
    <p:sldLayoutId id="2147484244" r:id="rId74"/>
    <p:sldLayoutId id="2147484245" r:id="rId75"/>
    <p:sldLayoutId id="2147484246" r:id="rId76"/>
    <p:sldLayoutId id="2147484247" r:id="rId77"/>
    <p:sldLayoutId id="2147484248" r:id="rId78"/>
    <p:sldLayoutId id="2147484249" r:id="rId79"/>
    <p:sldLayoutId id="2147484250" r:id="rId80"/>
    <p:sldLayoutId id="2147484251" r:id="rId81"/>
    <p:sldLayoutId id="2147484252" r:id="rId82"/>
    <p:sldLayoutId id="2147484253" r:id="rId83"/>
    <p:sldLayoutId id="2147484254" r:id="rId84"/>
    <p:sldLayoutId id="2147484255" r:id="rId85"/>
    <p:sldLayoutId id="2147484256" r:id="rId86"/>
    <p:sldLayoutId id="2147484257" r:id="rId87"/>
    <p:sldLayoutId id="2147484258" r:id="rId88"/>
    <p:sldLayoutId id="2147484259" r:id="rId89"/>
    <p:sldLayoutId id="2147484260" r:id="rId90"/>
    <p:sldLayoutId id="2147484261" r:id="rId91"/>
    <p:sldLayoutId id="2147484262" r:id="rId92"/>
    <p:sldLayoutId id="2147484263" r:id="rId93"/>
    <p:sldLayoutId id="2147484264" r:id="rId94"/>
    <p:sldLayoutId id="2147484265" r:id="rId95"/>
    <p:sldLayoutId id="2147484266" r:id="rId96"/>
    <p:sldLayoutId id="2147484267" r:id="rId97"/>
    <p:sldLayoutId id="2147484268" r:id="rId98"/>
    <p:sldLayoutId id="2147484269" r:id="rId99"/>
    <p:sldLayoutId id="2147484270" r:id="rId100"/>
    <p:sldLayoutId id="2147484271" r:id="rId101"/>
    <p:sldLayoutId id="2147484272" r:id="rId102"/>
    <p:sldLayoutId id="2147484273" r:id="rId103"/>
    <p:sldLayoutId id="2147484274" r:id="rId104"/>
    <p:sldLayoutId id="2147484275" r:id="rId105"/>
    <p:sldLayoutId id="2147484276" r:id="rId106"/>
    <p:sldLayoutId id="2147484277" r:id="rId107"/>
    <p:sldLayoutId id="2147484278" r:id="rId108"/>
    <p:sldLayoutId id="2147484279" r:id="rId109"/>
    <p:sldLayoutId id="2147484280" r:id="rId110"/>
    <p:sldLayoutId id="2147484281" r:id="rId111"/>
    <p:sldLayoutId id="2147484282" r:id="rId112"/>
    <p:sldLayoutId id="2147484283" r:id="rId113"/>
    <p:sldLayoutId id="2147484284" r:id="rId114"/>
    <p:sldLayoutId id="2147484285" r:id="rId115"/>
    <p:sldLayoutId id="2147484286" r:id="rId116"/>
    <p:sldLayoutId id="2147484287" r:id="rId117"/>
    <p:sldLayoutId id="2147484288" r:id="rId118"/>
    <p:sldLayoutId id="2147484289" r:id="rId119"/>
    <p:sldLayoutId id="2147484290" r:id="rId120"/>
    <p:sldLayoutId id="2147484291" r:id="rId121"/>
    <p:sldLayoutId id="2147484292" r:id="rId122"/>
    <p:sldLayoutId id="2147484293" r:id="rId123"/>
    <p:sldLayoutId id="2147484294" r:id="rId124"/>
    <p:sldLayoutId id="2147484295" r:id="rId125"/>
    <p:sldLayoutId id="2147484296" r:id="rId126"/>
    <p:sldLayoutId id="2147484297" r:id="rId127"/>
    <p:sldLayoutId id="2147484298" r:id="rId128"/>
    <p:sldLayoutId id="2147484299" r:id="rId129"/>
    <p:sldLayoutId id="2147484300" r:id="rId130"/>
    <p:sldLayoutId id="2147484301" r:id="rId131"/>
    <p:sldLayoutId id="2147484302" r:id="rId132"/>
    <p:sldLayoutId id="2147484303" r:id="rId133"/>
    <p:sldLayoutId id="2147484304" r:id="rId134"/>
    <p:sldLayoutId id="2147484305" r:id="rId135"/>
    <p:sldLayoutId id="2147484306" r:id="rId136"/>
    <p:sldLayoutId id="2147484307" r:id="rId137"/>
    <p:sldLayoutId id="2147484308" r:id="rId138"/>
    <p:sldLayoutId id="2147484309" r:id="rId139"/>
    <p:sldLayoutId id="2147484310" r:id="rId140"/>
    <p:sldLayoutId id="2147484311" r:id="rId141"/>
    <p:sldLayoutId id="2147484312" r:id="rId142"/>
    <p:sldLayoutId id="2147484313" r:id="rId143"/>
    <p:sldLayoutId id="2147484314" r:id="rId144"/>
    <p:sldLayoutId id="2147484315" r:id="rId145"/>
    <p:sldLayoutId id="2147484316" r:id="rId146"/>
    <p:sldLayoutId id="2147484317" r:id="rId147"/>
    <p:sldLayoutId id="2147484318" r:id="rId148"/>
    <p:sldLayoutId id="2147484319" r:id="rId149"/>
    <p:sldLayoutId id="2147484320" r:id="rId150"/>
    <p:sldLayoutId id="2147484321" r:id="rId151"/>
    <p:sldLayoutId id="2147484322" r:id="rId152"/>
    <p:sldLayoutId id="2147484323" r:id="rId153"/>
    <p:sldLayoutId id="2147484324" r:id="rId154"/>
    <p:sldLayoutId id="2147484325" r:id="rId155"/>
    <p:sldLayoutId id="2147484326" r:id="rId156"/>
    <p:sldLayoutId id="2147484327" r:id="rId157"/>
    <p:sldLayoutId id="2147484328" r:id="rId158"/>
    <p:sldLayoutId id="2147484329" r:id="rId159"/>
    <p:sldLayoutId id="2147484330" r:id="rId160"/>
    <p:sldLayoutId id="2147484331" r:id="rId161"/>
    <p:sldLayoutId id="2147484332" r:id="rId162"/>
    <p:sldLayoutId id="2147484333" r:id="rId163"/>
    <p:sldLayoutId id="2147484334" r:id="rId164"/>
    <p:sldLayoutId id="2147484335" r:id="rId165"/>
    <p:sldLayoutId id="2147484336" r:id="rId166"/>
    <p:sldLayoutId id="2147484337" r:id="rId167"/>
    <p:sldLayoutId id="2147484338" r:id="rId168"/>
    <p:sldLayoutId id="2147484339" r:id="rId169"/>
    <p:sldLayoutId id="2147484340" r:id="rId170"/>
    <p:sldLayoutId id="2147484341" r:id="rId171"/>
    <p:sldLayoutId id="2147484342" r:id="rId172"/>
    <p:sldLayoutId id="2147484343" r:id="rId173"/>
    <p:sldLayoutId id="2147484344" r:id="rId174"/>
    <p:sldLayoutId id="2147484345" r:id="rId175"/>
    <p:sldLayoutId id="2147484346" r:id="rId176"/>
    <p:sldLayoutId id="2147484347" r:id="rId177"/>
    <p:sldLayoutId id="2147484348" r:id="rId178"/>
    <p:sldLayoutId id="2147484349" r:id="rId179"/>
    <p:sldLayoutId id="2147484350" r:id="rId180"/>
    <p:sldLayoutId id="2147484351" r:id="rId181"/>
    <p:sldLayoutId id="2147484352" r:id="rId182"/>
    <p:sldLayoutId id="2147484353" r:id="rId183"/>
    <p:sldLayoutId id="2147484354" r:id="rId184"/>
    <p:sldLayoutId id="2147484355" r:id="rId185"/>
    <p:sldLayoutId id="2147484356" r:id="rId186"/>
    <p:sldLayoutId id="2147484357" r:id="rId187"/>
    <p:sldLayoutId id="2147484358" r:id="rId188"/>
    <p:sldLayoutId id="2147484359" r:id="rId189"/>
    <p:sldLayoutId id="2147484360" r:id="rId190"/>
    <p:sldLayoutId id="2147484361" r:id="rId191"/>
    <p:sldLayoutId id="2147484362" r:id="rId192"/>
    <p:sldLayoutId id="2147484363" r:id="rId193"/>
    <p:sldLayoutId id="2147484364" r:id="rId194"/>
    <p:sldLayoutId id="2147484365" r:id="rId195"/>
    <p:sldLayoutId id="2147484366" r:id="rId196"/>
    <p:sldLayoutId id="2147484367" r:id="rId197"/>
    <p:sldLayoutId id="2147484368" r:id="rId198"/>
    <p:sldLayoutId id="2147484369" r:id="rId199"/>
    <p:sldLayoutId id="2147484370" r:id="rId200"/>
    <p:sldLayoutId id="2147484371" r:id="rId201"/>
    <p:sldLayoutId id="2147484372" r:id="rId202"/>
    <p:sldLayoutId id="2147484373" r:id="rId203"/>
    <p:sldLayoutId id="2147484374" r:id="rId204"/>
    <p:sldLayoutId id="2147484375" r:id="rId205"/>
    <p:sldLayoutId id="2147484376" r:id="rId206"/>
    <p:sldLayoutId id="2147484377" r:id="rId207"/>
    <p:sldLayoutId id="2147484378" r:id="rId208"/>
    <p:sldLayoutId id="2147484379" r:id="rId209"/>
    <p:sldLayoutId id="2147484380" r:id="rId210"/>
    <p:sldLayoutId id="2147484381" r:id="rId211"/>
    <p:sldLayoutId id="2147484382" r:id="rId212"/>
    <p:sldLayoutId id="2147484383" r:id="rId213"/>
    <p:sldLayoutId id="2147484384" r:id="rId214"/>
    <p:sldLayoutId id="2147484385" r:id="rId215"/>
    <p:sldLayoutId id="2147484386" r:id="rId216"/>
    <p:sldLayoutId id="2147484387" r:id="rId217"/>
    <p:sldLayoutId id="2147484388" r:id="rId218"/>
    <p:sldLayoutId id="2147484389" r:id="rId219"/>
    <p:sldLayoutId id="2147484390" r:id="rId220"/>
    <p:sldLayoutId id="2147484391" r:id="rId221"/>
    <p:sldLayoutId id="2147484392" r:id="rId222"/>
    <p:sldLayoutId id="2147484393" r:id="rId223"/>
    <p:sldLayoutId id="2147484394" r:id="rId224"/>
    <p:sldLayoutId id="2147484395" r:id="rId225"/>
    <p:sldLayoutId id="2147484396" r:id="rId226"/>
    <p:sldLayoutId id="2147484397" r:id="rId227"/>
    <p:sldLayoutId id="2147484398" r:id="rId228"/>
    <p:sldLayoutId id="2147484399" r:id="rId229"/>
    <p:sldLayoutId id="2147484400" r:id="rId230"/>
    <p:sldLayoutId id="2147484401" r:id="rId231"/>
    <p:sldLayoutId id="2147484402" r:id="rId232"/>
    <p:sldLayoutId id="2147484403" r:id="rId233"/>
    <p:sldLayoutId id="2147484404" r:id="rId234"/>
    <p:sldLayoutId id="2147484405" r:id="rId235"/>
    <p:sldLayoutId id="2147484406" r:id="rId236"/>
    <p:sldLayoutId id="2147484407" r:id="rId237"/>
    <p:sldLayoutId id="2147484408" r:id="rId238"/>
    <p:sldLayoutId id="2147484409" r:id="rId239"/>
    <p:sldLayoutId id="2147484410" r:id="rId240"/>
    <p:sldLayoutId id="2147484411" r:id="rId241"/>
    <p:sldLayoutId id="2147484412" r:id="rId242"/>
    <p:sldLayoutId id="2147484413" r:id="rId243"/>
    <p:sldLayoutId id="2147484414" r:id="rId244"/>
    <p:sldLayoutId id="2147484415" r:id="rId245"/>
    <p:sldLayoutId id="2147484416" r:id="rId246"/>
    <p:sldLayoutId id="2147484417" r:id="rId247"/>
    <p:sldLayoutId id="2147484418" r:id="rId248"/>
    <p:sldLayoutId id="2147484419" r:id="rId249"/>
    <p:sldLayoutId id="2147484420" r:id="rId250"/>
    <p:sldLayoutId id="2147484421" r:id="rId251"/>
    <p:sldLayoutId id="2147484422" r:id="rId252"/>
    <p:sldLayoutId id="2147484423" r:id="rId253"/>
    <p:sldLayoutId id="2147484424" r:id="rId254"/>
    <p:sldLayoutId id="2147484425" r:id="rId255"/>
    <p:sldLayoutId id="2147484426" r:id="rId256"/>
    <p:sldLayoutId id="2147484427" r:id="rId257"/>
    <p:sldLayoutId id="2147484428" r:id="rId258"/>
    <p:sldLayoutId id="2147484429" r:id="rId259"/>
    <p:sldLayoutId id="2147484430" r:id="rId260"/>
    <p:sldLayoutId id="2147484431" r:id="rId261"/>
    <p:sldLayoutId id="2147484432" r:id="rId262"/>
    <p:sldLayoutId id="2147484433" r:id="rId263"/>
    <p:sldLayoutId id="2147484434" r:id="rId264"/>
    <p:sldLayoutId id="2147484435" r:id="rId265"/>
    <p:sldLayoutId id="2147484436" r:id="rId266"/>
    <p:sldLayoutId id="2147484437" r:id="rId267"/>
    <p:sldLayoutId id="2147484438" r:id="rId268"/>
    <p:sldLayoutId id="2147484439" r:id="rId269"/>
    <p:sldLayoutId id="2147484440" r:id="rId270"/>
    <p:sldLayoutId id="2147484441" r:id="rId271"/>
    <p:sldLayoutId id="2147484442" r:id="rId272"/>
    <p:sldLayoutId id="2147484443" r:id="rId273"/>
    <p:sldLayoutId id="2147484444" r:id="rId274"/>
    <p:sldLayoutId id="2147484445" r:id="rId275"/>
    <p:sldLayoutId id="2147484446" r:id="rId276"/>
    <p:sldLayoutId id="2147484447" r:id="rId277"/>
    <p:sldLayoutId id="2147484448" r:id="rId278"/>
    <p:sldLayoutId id="2147484449" r:id="rId279"/>
    <p:sldLayoutId id="2147484450" r:id="rId280"/>
    <p:sldLayoutId id="2147484451" r:id="rId281"/>
    <p:sldLayoutId id="2147484452" r:id="rId282"/>
    <p:sldLayoutId id="2147484453" r:id="rId283"/>
    <p:sldLayoutId id="2147484454" r:id="rId284"/>
    <p:sldLayoutId id="2147484455" r:id="rId285"/>
    <p:sldLayoutId id="2147484456" r:id="rId286"/>
    <p:sldLayoutId id="2147484457" r:id="rId287"/>
    <p:sldLayoutId id="2147484458" r:id="rId288"/>
    <p:sldLayoutId id="2147484459" r:id="rId289"/>
    <p:sldLayoutId id="2147484460" r:id="rId290"/>
    <p:sldLayoutId id="2147484461" r:id="rId291"/>
    <p:sldLayoutId id="2147484462" r:id="rId292"/>
    <p:sldLayoutId id="2147484463" r:id="rId293"/>
    <p:sldLayoutId id="2147484464" r:id="rId294"/>
    <p:sldLayoutId id="2147484465" r:id="rId295"/>
    <p:sldLayoutId id="2147484466" r:id="rId296"/>
    <p:sldLayoutId id="2147484467" r:id="rId297"/>
    <p:sldLayoutId id="2147484468" r:id="rId298"/>
    <p:sldLayoutId id="2147484469" r:id="rId299"/>
    <p:sldLayoutId id="2147484470" r:id="rId300"/>
    <p:sldLayoutId id="2147484471" r:id="rId301"/>
    <p:sldLayoutId id="2147484472" r:id="rId302"/>
    <p:sldLayoutId id="2147484473" r:id="rId303"/>
    <p:sldLayoutId id="2147484474" r:id="rId304"/>
    <p:sldLayoutId id="2147484475" r:id="rId305"/>
    <p:sldLayoutId id="2147484476" r:id="rId306"/>
    <p:sldLayoutId id="2147484477" r:id="rId307"/>
    <p:sldLayoutId id="2147484478" r:id="rId308"/>
    <p:sldLayoutId id="2147484479" r:id="rId309"/>
    <p:sldLayoutId id="2147484480" r:id="rId310"/>
    <p:sldLayoutId id="2147484481" r:id="rId311"/>
    <p:sldLayoutId id="2147484482" r:id="rId312"/>
    <p:sldLayoutId id="2147484483" r:id="rId313"/>
    <p:sldLayoutId id="2147484484" r:id="rId314"/>
    <p:sldLayoutId id="2147484485" r:id="rId315"/>
    <p:sldLayoutId id="2147484486" r:id="rId316"/>
    <p:sldLayoutId id="2147484487" r:id="rId317"/>
    <p:sldLayoutId id="2147484488" r:id="rId318"/>
    <p:sldLayoutId id="2147484489" r:id="rId319"/>
    <p:sldLayoutId id="2147484490" r:id="rId320"/>
    <p:sldLayoutId id="2147484491" r:id="rId321"/>
    <p:sldLayoutId id="2147484492" r:id="rId322"/>
    <p:sldLayoutId id="2147484493" r:id="rId323"/>
    <p:sldLayoutId id="2147484494" r:id="rId324"/>
    <p:sldLayoutId id="2147484495" r:id="rId325"/>
    <p:sldLayoutId id="2147484496" r:id="rId326"/>
    <p:sldLayoutId id="2147484497" r:id="rId327"/>
    <p:sldLayoutId id="2147484498" r:id="rId328"/>
    <p:sldLayoutId id="2147484499" r:id="rId329"/>
    <p:sldLayoutId id="2147484500" r:id="rId330"/>
    <p:sldLayoutId id="2147484501" r:id="rId331"/>
    <p:sldLayoutId id="2147484502" r:id="rId332"/>
    <p:sldLayoutId id="2147484503" r:id="rId333"/>
    <p:sldLayoutId id="2147484504" r:id="rId334"/>
    <p:sldLayoutId id="2147484505" r:id="rId335"/>
    <p:sldLayoutId id="2147484506" r:id="rId336"/>
    <p:sldLayoutId id="2147484507" r:id="rId337"/>
    <p:sldLayoutId id="2147484508" r:id="rId338"/>
    <p:sldLayoutId id="2147484509" r:id="rId339"/>
    <p:sldLayoutId id="2147484510" r:id="rId340"/>
    <p:sldLayoutId id="2147484511" r:id="rId341"/>
    <p:sldLayoutId id="2147484512" r:id="rId342"/>
    <p:sldLayoutId id="2147484513" r:id="rId343"/>
    <p:sldLayoutId id="2147484514" r:id="rId344"/>
    <p:sldLayoutId id="2147484515" r:id="rId345"/>
    <p:sldLayoutId id="2147484516" r:id="rId346"/>
    <p:sldLayoutId id="2147484517" r:id="rId347"/>
    <p:sldLayoutId id="2147484518" r:id="rId348"/>
    <p:sldLayoutId id="2147484519" r:id="rId349"/>
    <p:sldLayoutId id="2147484520" r:id="rId350"/>
    <p:sldLayoutId id="2147484521" r:id="rId351"/>
    <p:sldLayoutId id="2147484522" r:id="rId352"/>
    <p:sldLayoutId id="2147484523"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087796692"/>
      </p:ext>
    </p:extLst>
  </p:cSld>
  <p:clrMap bg1="dk2" tx1="lt1" bg2="dk1"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9539861"/>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z="1800" smtClean="0">
                <a:cs typeface="DejaVu Sans" charset="0"/>
              </a:rPr>
              <a:pPr defTabSz="321311">
                <a:buSzPct val="100000"/>
              </a:pPr>
              <a:t>‹#›</a:t>
            </a:fld>
            <a:endParaRPr lang="en-US" sz="1800" dirty="0">
              <a:cs typeface="DejaVu Sans" charset="0"/>
            </a:endParaRPr>
          </a:p>
        </p:txBody>
      </p:sp>
    </p:spTree>
    <p:extLst>
      <p:ext uri="{BB962C8B-B14F-4D97-AF65-F5344CB8AC3E}">
        <p14:creationId xmlns:p14="http://schemas.microsoft.com/office/powerpoint/2010/main" val="210716435"/>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828.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828.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828.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828.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828.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828.xml"/></Relationships>
</file>

<file path=ppt/slides/_rels/slide10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1.xml"/><Relationship Id="rId1" Type="http://schemas.openxmlformats.org/officeDocument/2006/relationships/slideLayout" Target="../slideLayouts/slideLayout828.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828.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828.xml"/></Relationships>
</file>

<file path=ppt/slides/_rels/slide10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9.jpeg"/><Relationship Id="rId1" Type="http://schemas.openxmlformats.org/officeDocument/2006/relationships/slideLayout" Target="../slideLayouts/slideLayout8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3.xml"/></Relationships>
</file>

<file path=ppt/slides/_rels/slide1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7.jpeg"/><Relationship Id="rId1" Type="http://schemas.openxmlformats.org/officeDocument/2006/relationships/slideLayout" Target="../slideLayouts/slideLayout58.xml"/><Relationship Id="rId4" Type="http://schemas.openxmlformats.org/officeDocument/2006/relationships/image" Target="../media/image16.jpeg"/></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64.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5.xml"/></Relationships>
</file>

<file path=ppt/slides/_rels/slide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2.jpeg"/><Relationship Id="rId1" Type="http://schemas.openxmlformats.org/officeDocument/2006/relationships/slideLayout" Target="../slideLayouts/slideLayout97.xml"/><Relationship Id="rId4" Type="http://schemas.openxmlformats.org/officeDocument/2006/relationships/image" Target="../media/image1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7.xml"/><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9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9.xml"/><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9.jpeg"/><Relationship Id="rId1" Type="http://schemas.openxmlformats.org/officeDocument/2006/relationships/slideLayout" Target="../slideLayouts/slideLayout447.xml"/></Relationships>
</file>

<file path=ppt/slides/_rels/slide1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4.jpeg"/><Relationship Id="rId1" Type="http://schemas.openxmlformats.org/officeDocument/2006/relationships/slideLayout" Target="../slideLayouts/slideLayout103.xml"/><Relationship Id="rId4" Type="http://schemas.openxmlformats.org/officeDocument/2006/relationships/image" Target="../media/image1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4.xml"/><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5.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8.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0.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4.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5.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75.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7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9.xml"/><Relationship Id="rId1" Type="http://schemas.openxmlformats.org/officeDocument/2006/relationships/slideLayout" Target="../slideLayouts/slideLayout7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0.xml"/><Relationship Id="rId1" Type="http://schemas.openxmlformats.org/officeDocument/2006/relationships/slideLayout" Target="../slideLayouts/slideLayout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1.xml"/><Relationship Id="rId1" Type="http://schemas.openxmlformats.org/officeDocument/2006/relationships/slideLayout" Target="../slideLayouts/slideLayout75.xml"/></Relationships>
</file>

<file path=ppt/slides/_rels/slide1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5.jpeg"/><Relationship Id="rId1" Type="http://schemas.openxmlformats.org/officeDocument/2006/relationships/slideLayout" Target="../slideLayouts/slideLayout114.xml"/><Relationship Id="rId4" Type="http://schemas.openxmlformats.org/officeDocument/2006/relationships/image" Target="../media/image16.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5.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6.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7.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8.xml"/><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9.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0.xml"/><Relationship Id="rId1" Type="http://schemas.openxmlformats.org/officeDocument/2006/relationships/slideLayout" Target="../slideLayouts/slideLayout131.xml"/></Relationships>
</file>

<file path=ppt/slides/_rels/slide1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1.xml"/><Relationship Id="rId1" Type="http://schemas.openxmlformats.org/officeDocument/2006/relationships/slideLayout" Target="../slideLayouts/slideLayout131.xml"/></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2.xml"/><Relationship Id="rId1" Type="http://schemas.openxmlformats.org/officeDocument/2006/relationships/slideLayout" Target="../slideLayouts/slideLayout131.xml"/></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3.xml"/><Relationship Id="rId1" Type="http://schemas.openxmlformats.org/officeDocument/2006/relationships/slideLayout" Target="../slideLayouts/slideLayout131.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4.xml"/><Relationship Id="rId1" Type="http://schemas.openxmlformats.org/officeDocument/2006/relationships/slideLayout" Target="../slideLayouts/slideLayout131.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5.xml"/><Relationship Id="rId1" Type="http://schemas.openxmlformats.org/officeDocument/2006/relationships/slideLayout" Target="../slideLayouts/slideLayout13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6.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7.xml"/><Relationship Id="rId1" Type="http://schemas.openxmlformats.org/officeDocument/2006/relationships/slideLayout" Target="../slideLayouts/slideLayout13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8.xml"/><Relationship Id="rId1" Type="http://schemas.openxmlformats.org/officeDocument/2006/relationships/slideLayout" Target="../slideLayouts/slideLayout131.xml"/></Relationships>
</file>

<file path=ppt/slides/_rels/slide19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9.xml"/><Relationship Id="rId1" Type="http://schemas.openxmlformats.org/officeDocument/2006/relationships/slideLayout" Target="../slideLayouts/slideLayout52.xml"/></Relationships>
</file>

<file path=ppt/slides/_rels/slide1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4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46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11.xml"/></Relationships>
</file>

<file path=ppt/slides/_rels/slide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1.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5.xml"/><Relationship Id="rId1" Type="http://schemas.openxmlformats.org/officeDocument/2006/relationships/slideLayout" Target="../slideLayouts/slideLayout1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6.xml"/><Relationship Id="rId1" Type="http://schemas.openxmlformats.org/officeDocument/2006/relationships/slideLayout" Target="../slideLayouts/slideLayout141.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7.xml"/><Relationship Id="rId1" Type="http://schemas.openxmlformats.org/officeDocument/2006/relationships/slideLayout" Target="../slideLayouts/slideLayout141.xml"/><Relationship Id="rId4" Type="http://schemas.openxmlformats.org/officeDocument/2006/relationships/image" Target="../media/image15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8.xml"/><Relationship Id="rId1" Type="http://schemas.openxmlformats.org/officeDocument/2006/relationships/slideLayout" Target="../slideLayouts/slideLayout141.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9.xml"/><Relationship Id="rId1" Type="http://schemas.openxmlformats.org/officeDocument/2006/relationships/slideLayout" Target="../slideLayouts/slideLayout14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0.xml"/><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2.xml"/><Relationship Id="rId1" Type="http://schemas.openxmlformats.org/officeDocument/2006/relationships/slideLayout" Target="../slideLayouts/slideLayout171.xml"/></Relationships>
</file>

<file path=ppt/slides/_rels/slide2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3.xml"/><Relationship Id="rId1" Type="http://schemas.openxmlformats.org/officeDocument/2006/relationships/slideLayout" Target="../slideLayouts/slideLayout18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4.xml"/><Relationship Id="rId1" Type="http://schemas.openxmlformats.org/officeDocument/2006/relationships/slideLayout" Target="../slideLayouts/slideLayout18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5.xml"/><Relationship Id="rId1" Type="http://schemas.openxmlformats.org/officeDocument/2006/relationships/slideLayout" Target="../slideLayouts/slideLayout184.xml"/></Relationships>
</file>

<file path=ppt/slides/_rels/slide21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6.xml"/><Relationship Id="rId1" Type="http://schemas.openxmlformats.org/officeDocument/2006/relationships/slideLayout" Target="../slideLayouts/slideLayout202.xml"/><Relationship Id="rId5" Type="http://schemas.openxmlformats.org/officeDocument/2006/relationships/image" Target="../media/image166.png"/><Relationship Id="rId4" Type="http://schemas.openxmlformats.org/officeDocument/2006/relationships/image" Target="../media/image165.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7.xml"/><Relationship Id="rId1" Type="http://schemas.openxmlformats.org/officeDocument/2006/relationships/slideLayout" Target="../slideLayouts/slideLayout18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84.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9.xml"/><Relationship Id="rId1" Type="http://schemas.openxmlformats.org/officeDocument/2006/relationships/slideLayout" Target="../slideLayouts/slideLayout18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84.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1.xml"/><Relationship Id="rId1" Type="http://schemas.openxmlformats.org/officeDocument/2006/relationships/slideLayout" Target="../slideLayouts/slideLayout184.xml"/></Relationships>
</file>

<file path=ppt/slides/_rels/slide2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2.xml"/><Relationship Id="rId1" Type="http://schemas.openxmlformats.org/officeDocument/2006/relationships/slideLayout" Target="../slideLayouts/slideLayout18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3.xml"/><Relationship Id="rId1" Type="http://schemas.openxmlformats.org/officeDocument/2006/relationships/slideLayout" Target="../slideLayouts/slideLayout184.xml"/></Relationships>
</file>

<file path=ppt/slides/_rels/slide2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4.xml"/><Relationship Id="rId1" Type="http://schemas.openxmlformats.org/officeDocument/2006/relationships/slideLayout" Target="../slideLayouts/slideLayout185.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5.xml"/><Relationship Id="rId1" Type="http://schemas.openxmlformats.org/officeDocument/2006/relationships/slideLayout" Target="../slideLayouts/slideLayout184.xml"/></Relationships>
</file>

<file path=ppt/slides/_rels/slide2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6.xml"/><Relationship Id="rId1" Type="http://schemas.openxmlformats.org/officeDocument/2006/relationships/slideLayout" Target="../slideLayouts/slideLayout18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7.xml"/><Relationship Id="rId1" Type="http://schemas.openxmlformats.org/officeDocument/2006/relationships/slideLayout" Target="../slideLayouts/slideLayout208.xml"/></Relationships>
</file>

<file path=ppt/slides/_rels/slide2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8.xml"/><Relationship Id="rId1" Type="http://schemas.openxmlformats.org/officeDocument/2006/relationships/slideLayout" Target="../slideLayouts/slideLayout208.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9.xml"/><Relationship Id="rId1" Type="http://schemas.openxmlformats.org/officeDocument/2006/relationships/slideLayout" Target="../slideLayouts/slideLayout20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0.xml"/><Relationship Id="rId1" Type="http://schemas.openxmlformats.org/officeDocument/2006/relationships/slideLayout" Target="../slideLayouts/slideLayout208.xml"/></Relationships>
</file>

<file path=ppt/slides/_rels/slide2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1.xml"/><Relationship Id="rId1" Type="http://schemas.openxmlformats.org/officeDocument/2006/relationships/slideLayout" Target="../slideLayouts/slideLayout20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2.xml"/><Relationship Id="rId1" Type="http://schemas.openxmlformats.org/officeDocument/2006/relationships/slideLayout" Target="../slideLayouts/slideLayout208.xml"/></Relationships>
</file>

<file path=ppt/slides/_rels/slide2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21.xml"/><Relationship Id="rId1" Type="http://schemas.openxmlformats.org/officeDocument/2006/relationships/themeOverride" Target="../theme/themeOverride2.xml"/><Relationship Id="rId4" Type="http://schemas.openxmlformats.org/officeDocument/2006/relationships/image" Target="../media/image179.png"/></Relationships>
</file>

<file path=ppt/slides/_rels/slide2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4.xml"/><Relationship Id="rId1" Type="http://schemas.openxmlformats.org/officeDocument/2006/relationships/slideLayout" Target="../slideLayouts/slideLayout221.xml"/></Relationships>
</file>

<file path=ppt/slides/_rels/slide24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5.xml"/><Relationship Id="rId1" Type="http://schemas.openxmlformats.org/officeDocument/2006/relationships/slideLayout" Target="../slideLayouts/slideLayout221.xml"/></Relationships>
</file>

<file path=ppt/slides/_rels/slide24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6.xml"/><Relationship Id="rId1" Type="http://schemas.openxmlformats.org/officeDocument/2006/relationships/slideLayout" Target="../slideLayouts/slideLayout221.xml"/></Relationships>
</file>

<file path=ppt/slides/_rels/slide2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8.xml"/><Relationship Id="rId1" Type="http://schemas.openxmlformats.org/officeDocument/2006/relationships/slideLayout" Target="../slideLayouts/slideLayout221.xml"/></Relationships>
</file>

<file path=ppt/slides/_rels/slide24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9.xml"/><Relationship Id="rId1" Type="http://schemas.openxmlformats.org/officeDocument/2006/relationships/slideLayout" Target="../slideLayouts/slideLayout221.xml"/></Relationships>
</file>

<file path=ppt/slides/_rels/slide2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0.xml"/><Relationship Id="rId1" Type="http://schemas.openxmlformats.org/officeDocument/2006/relationships/slideLayout" Target="../slideLayouts/slideLayout22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1.xml"/><Relationship Id="rId1" Type="http://schemas.openxmlformats.org/officeDocument/2006/relationships/slideLayout" Target="../slideLayouts/slideLayout22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2.xml"/><Relationship Id="rId1" Type="http://schemas.openxmlformats.org/officeDocument/2006/relationships/slideLayout" Target="../slideLayouts/slideLayout221.xml"/></Relationships>
</file>

<file path=ppt/slides/_rels/slide2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3.xml"/><Relationship Id="rId1" Type="http://schemas.openxmlformats.org/officeDocument/2006/relationships/slideLayout" Target="../slideLayouts/slideLayout221.xml"/></Relationships>
</file>

<file path=ppt/slides/_rels/slide2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7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71.xml"/></Relationships>
</file>

<file path=ppt/slides/_rels/slide2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6.xml"/><Relationship Id="rId1" Type="http://schemas.openxmlformats.org/officeDocument/2006/relationships/slideLayout" Target="../slideLayouts/slideLayout256.xml"/><Relationship Id="rId4" Type="http://schemas.openxmlformats.org/officeDocument/2006/relationships/image" Target="../media/image190.jpeg"/></Relationships>
</file>

<file path=ppt/slides/_rels/slide277.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256.xml"/></Relationships>
</file>

<file path=ppt/slides/_rels/slide278.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256.xml"/></Relationships>
</file>

<file path=ppt/slides/_rels/slide27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5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80.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197.xml"/><Relationship Id="rId1" Type="http://schemas.openxmlformats.org/officeDocument/2006/relationships/slideLayout" Target="../slideLayouts/slideLayout256.xml"/></Relationships>
</file>

<file path=ppt/slides/_rels/slide281.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256.xml"/></Relationships>
</file>

<file path=ppt/slides/_rels/slide28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4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86.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56.xml"/></Relationships>
</file>

<file path=ppt/slides/_rels/slide28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48.xml"/></Relationships>
</file>

<file path=ppt/slides/_rels/slide28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4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0.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256.xml"/></Relationships>
</file>

<file path=ppt/slides/_rels/slide29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46.xml"/><Relationship Id="rId5" Type="http://schemas.openxmlformats.org/officeDocument/2006/relationships/image" Target="../media/image205.jpeg"/><Relationship Id="rId4" Type="http://schemas.openxmlformats.org/officeDocument/2006/relationships/image" Target="../media/image204.jpeg"/></Relationships>
</file>

<file path=ppt/slides/_rels/slide29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6.xml"/></Relationships>
</file>

<file path=ppt/slides/_rels/slide2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98.xml"/><Relationship Id="rId1" Type="http://schemas.openxmlformats.org/officeDocument/2006/relationships/slideLayout" Target="../slideLayouts/slideLayout26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95.x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slideLayout" Target="../slideLayouts/slideLayout256.xml"/></Relationships>
</file>

<file path=ppt/slides/_rels/slide296.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56.xml"/></Relationships>
</file>

<file path=ppt/slides/_rels/slide29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9.xml"/><Relationship Id="rId1" Type="http://schemas.openxmlformats.org/officeDocument/2006/relationships/slideLayout" Target="../slideLayouts/slideLayout251.xml"/><Relationship Id="rId5" Type="http://schemas.openxmlformats.org/officeDocument/2006/relationships/image" Target="../media/image212.jpeg"/><Relationship Id="rId4" Type="http://schemas.openxmlformats.org/officeDocument/2006/relationships/image" Target="../media/image211.jpeg"/></Relationships>
</file>

<file path=ppt/slides/_rels/slide29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56.xml"/></Relationships>
</file>

<file path=ppt/slides/_rels/slide29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3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0.xml"/><Relationship Id="rId1" Type="http://schemas.openxmlformats.org/officeDocument/2006/relationships/slideLayout" Target="../slideLayouts/slideLayout244.xml"/><Relationship Id="rId4" Type="http://schemas.openxmlformats.org/officeDocument/2006/relationships/image" Target="../media/image216.png"/></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34.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7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7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37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7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7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73.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37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7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7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73.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37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37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373.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73.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7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7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90.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39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0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09.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09.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0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85.xml"/><Relationship Id="rId1" Type="http://schemas.openxmlformats.org/officeDocument/2006/relationships/themeOverride" Target="../theme/themeOverride1.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0.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43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43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23.xml"/><Relationship Id="rId5" Type="http://schemas.openxmlformats.org/officeDocument/2006/relationships/image" Target="../media/image16.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323.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323.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323.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323.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323.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323.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323.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32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323.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323.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323.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323.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323.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323.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323.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323.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9.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99.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340.xml"/></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82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788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أثبت يسوع أنه المسيح من خلال قبوله الأولي لشخصه وسلطانه الذي يظهر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إيمان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 يوحنا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وغيرهم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تحويل الماء إلى خمر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حيث</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كشف 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مجده كابن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الفرح الذي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عطي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لمؤمنين.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A54294BE-6FF6-414A-8EBC-3FDE68678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8809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F909389E-FD3B-F94C-A96F-7DA78EF2D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3839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958F241B-FA93-F440-A729-5D8470001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9883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9D6F8189-E82E-0F42-88C2-C78743B30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6912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6B017887-3128-1A4F-9637-567940AF4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1459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C846F0E0-F677-D24A-88AF-3CDBCBC8B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791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B601CEFB-4713-4346-B987-7D0B3250D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390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0BA3A90-848B-ED49-B93B-B3E19782D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625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D6C19F4F-51FC-E94E-BCDA-C241C90F4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1541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81081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ar-JO" sz="9600" dirty="0">
                <a:solidFill>
                  <a:srgbClr val="FFFF66"/>
                </a:solidFill>
                <a:effectLst>
                  <a:outerShdw blurRad="38100" dist="38100" dir="2700000" algn="tl">
                    <a:srgbClr val="000000"/>
                  </a:outerShdw>
                </a:effectLst>
              </a:rPr>
              <a:t>يوحنا 2</a:t>
            </a:r>
            <a:endParaRPr lang="en-US" sz="9600" dirty="0">
              <a:solidFill>
                <a:srgbClr val="FFFF66"/>
              </a:solidFill>
              <a:effectLst>
                <a:outerShdw blurRad="38100" dist="38100" dir="2700000" algn="tl">
                  <a:srgbClr val="000000"/>
                </a:outerShdw>
              </a:effectLst>
            </a:endParaRP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ar-JO" sz="5400" dirty="0">
                <a:effectLst>
                  <a:outerShdw blurRad="38100" dist="38100" dir="2700000" algn="tl">
                    <a:srgbClr val="000000"/>
                  </a:outerShdw>
                </a:effectLst>
              </a:rPr>
              <a:t>المعجزة الأولى</a:t>
            </a:r>
            <a:endParaRPr lang="en-US" sz="5400" dirty="0">
              <a:effectLst>
                <a:outerShdw blurRad="38100" dist="38100" dir="2700000" algn="tl">
                  <a:srgbClr val="000000"/>
                </a:outerShdw>
              </a:effectLst>
            </a:endParaRP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تطهير الهيكل</a:t>
            </a:r>
            <a:endPar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375"/>
            <a:ext cx="8839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يستطيع المسيح أن يجعل كل شيء جديداً في حياتك</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812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طرد</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الشيطان الذي عرف أنه المسيا، لكن يسوع لم يسمح بشهادة الشيطان.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77837"/>
            <a:ext cx="3183129" cy="1544718"/>
            <a:chOff x="5508104" y="581893"/>
            <a:chExt cx="3183129"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70508" y="581893"/>
              <a:ext cx="1820725"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ar-JO" sz="6000" dirty="0">
                <a:solidFill>
                  <a:schemeClr val="bg1"/>
                </a:solidFill>
                <a:effectLst>
                  <a:outerShdw blurRad="38100" dist="38100" dir="2700000" algn="tl">
                    <a:srgbClr val="DDDDDD"/>
                  </a:outerShdw>
                </a:effectLst>
              </a:rPr>
              <a:t>؟؟؟؟؟؟؟؟؟؟؟؟؟؟</a:t>
            </a:r>
            <a:endParaRPr lang="en-US" sz="6000" dirty="0">
              <a:solidFill>
                <a:schemeClr val="bg1"/>
              </a:solidFill>
              <a:effectLst>
                <a:outerShdw blurRad="38100" dist="38100" dir="2700000" algn="tl">
                  <a:srgbClr val="DDDDDD"/>
                </a:outerShdw>
              </a:effectLst>
            </a:endParaRP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600" y="1943100"/>
            <a:ext cx="5791200"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622300" marR="0" lvl="0" indent="-622300" algn="r" defTabSz="914400" rtl="1"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ar-JO" altLang="en-US" sz="40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rPr>
              <a:t>لم تكن طقوس التطهير اليهودية قادرة على التطهير بشكل كامل وإلى الأبد     (١:٢-٦).</a:t>
            </a:r>
            <a:endParaRPr kumimoji="0" lang="en-US" altLang="en-US" sz="40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4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29-34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مرضى آخرين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 على المرض</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مرة أخرى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شهادة الشياطين.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a:t>
            </a:r>
            <a:r>
              <a:rPr lang="ar-LB" sz="3600" dirty="0">
                <a:cs typeface="Arial" panose="020B0604020202020204" pitchFamily="34" charset="0"/>
              </a:rPr>
              <a:t>ان</a:t>
            </a:r>
            <a:r>
              <a:rPr lang="ar-JO" sz="3600" dirty="0">
                <a:cs typeface="Arial" panose="020B0604020202020204" pitchFamily="34" charset="0"/>
              </a:rPr>
              <a:t>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والتلمذة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1</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34</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 8: 16-17</a:t>
            </a:r>
            <a:r>
              <a:rPr kumimoji="0" lang="ar-LB"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35</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 42</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cs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cs typeface="Arial" panose="020B0604020202020204" pitchFamily="34" charset="0"/>
              </a:rPr>
              <a:t>كل مرض وكل ضعف</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r>
              <a:rPr lang="ar-JO" altLang="en-US" dirty="0">
                <a:solidFill>
                  <a:srgbClr val="FFFFFF"/>
                </a:solidFill>
                <a:effectLst>
                  <a:outerShdw blurRad="38100" dist="38100" dir="2700000" algn="tl">
                    <a:schemeClr val="tx1"/>
                  </a:outerShdw>
                </a:effectLst>
              </a:rPr>
              <a:t>اعترف بأن يسوع أفضل من الطقوس لأنه يستطيع أن يجعل كل شيء جديداً.</a:t>
            </a:r>
            <a:endParaRPr lang="en-US" altLang="en-US" dirty="0">
              <a:solidFill>
                <a:srgbClr val="FFFFFF"/>
              </a:solidFill>
              <a:effectLst>
                <a:outerShdw blurRad="38100" dist="38100" dir="2700000" algn="tl">
                  <a:schemeClr val="tx1"/>
                </a:outerShdw>
              </a:effectLst>
            </a:endParaRPr>
          </a:p>
        </p:txBody>
      </p:sp>
    </p:spTree>
    <p:extLst>
      <p:ext uri="{BB962C8B-B14F-4D97-AF65-F5344CB8AC3E}">
        <p14:creationId xmlns:p14="http://schemas.microsoft.com/office/powerpoint/2010/main" val="3913727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35-39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حفظ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وعود عهده من خلال إرساله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مظهراً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اتساع مجال خدم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40-45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يؤكد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يأخذه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السنهدريم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الاعتبار عندما يُري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الأبرص</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نفسه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أورشليم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يسوع يشفي رجلاً مصابا بالبرص
</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7030815" cy="1077081"/>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8: 1-4; مرقس ١: ٤٠-٤٥; لوقا 5: 12-16
</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EAADBA6-FD27-74DE-FDA9-34052BCDAF96}"/>
              </a:ext>
            </a:extLst>
          </p:cNvPr>
          <p:cNvGrpSpPr/>
          <p:nvPr/>
        </p:nvGrpSpPr>
        <p:grpSpPr>
          <a:xfrm>
            <a:off x="107504" y="116633"/>
            <a:ext cx="3456896" cy="1551664"/>
            <a:chOff x="5508104" y="620689"/>
            <a:chExt cx="3456896" cy="1551664"/>
          </a:xfrm>
        </p:grpSpPr>
        <p:grpSp>
          <p:nvGrpSpPr>
            <p:cNvPr id="11" name="Group 10">
              <a:extLst>
                <a:ext uri="{FF2B5EF4-FFF2-40B4-BE49-F238E27FC236}">
                  <a16:creationId xmlns:a16="http://schemas.microsoft.com/office/drawing/2014/main" id="{52A36503-82EA-3C44-3E53-9087CDE82DA5}"/>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A08C59B4-5594-EA46-2653-40F53E194115}"/>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E3D3E93D-0967-92FA-716C-F2082AC9CC2A}"/>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Arial" panose="020B0604020202020204" pitchFamily="34" charset="0"/>
                  <a:ea typeface="Osaka"/>
                  <a:cs typeface="Arial" panose="020B0604020202020204" pitchFamily="34" charset="0"/>
                </a:endParaRPr>
              </a:p>
            </p:txBody>
          </p:sp>
        </p:grpSp>
        <p:sp>
          <p:nvSpPr>
            <p:cNvPr id="12" name="TextBox 11">
              <a:extLst>
                <a:ext uri="{FF2B5EF4-FFF2-40B4-BE49-F238E27FC236}">
                  <a16:creationId xmlns:a16="http://schemas.microsoft.com/office/drawing/2014/main" id="{003F2E5D-9FF8-0B34-4390-1719068FF46D}"/>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1"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878163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63096"/>
            <a:ext cx="2660102" cy="1544718"/>
            <a:chOff x="5508104" y="595145"/>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595145"/>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056516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41-45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3710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يسوع كونه المسيا والله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لديه السلط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لغفران الخطايا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16159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52060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99528" y="395030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a:t>
            </a:r>
            <a:r>
              <a:rPr lang="ar-LB"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a:t>
            </a: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64585"/>
            <a:ext cx="2660102" cy="1544718"/>
            <a:chOff x="5508104" y="568641"/>
            <a:chExt cx="2660102"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57256" y="568641"/>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13-17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المسيانية على البشر وقبوله للخطاة التائبين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18-22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661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اعلان يسوع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لا يصومون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اظهار سلطانه المسياني </a:t>
            </a: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التقليد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بدء نظام 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 متوافق مع النظام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وفي حادثة دفاع عن حقوق تلاميذه أعلن المسيح نفسه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أنه فوق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 الله عن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الرجل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شلول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ليوضح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السبت كونه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(ابن الإنسان) وألوهيته (ابن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23340"/>
            <a:ext cx="3080522" cy="1544718"/>
            <a:chOff x="5508104" y="555389"/>
            <a:chExt cx="308052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97012" y="555389"/>
              <a:ext cx="169161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7770762"/>
              </p:ext>
            </p:extLst>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485981"/>
            <a:ext cx="93218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86727"/>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23-28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التقاط الحبوب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لاستثناءات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لضرورة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وليظهر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 السبت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كالله الذي</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يوثق به.</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56150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على 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يد يابسة</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 نموذجاً لعمل الخير، ويكشف رياء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٢ فَصَارُوا يُرَاقِبُونَهُ: هَلْ يَشْفِيهِ فِي السَّبْتِ؟ لِكَيْ يَشْتَكُوا عَلَيْهِ.</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٣ : ١-٢ </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ثُمَّ دَخَلَ أَيْضاً إِلَى الْمَجْمَعِ وَكَانَ هُنَاكَ رَجُلٌ يَدُهُ يَابِسَةٌ.</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3862720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8370" y="-998524"/>
            <a:ext cx="5786028" cy="584725"/>
          </a:xfrm>
          <a:noFill/>
        </p:spPr>
        <p:txBody>
          <a:bodyPr wrap="square" lIns="91389" tIns="45695" rIns="91389" bIns="45695">
            <a:spAutoFit/>
          </a:bodyPr>
          <a:lstStyle/>
          <a:p>
            <a:pPr eaLnBrk="0" hangingPunct="0"/>
            <a:r>
              <a:rPr lang="en-US" sz="3200" kern="1200" dirty="0">
                <a:solidFill>
                  <a:srgbClr val="FFFFFF"/>
                </a:solidFill>
                <a:effectLst>
                  <a:glow rad="228600">
                    <a:srgbClr val="000000">
                      <a:alpha val="75000"/>
                    </a:srgbClr>
                  </a:glow>
                  <a:outerShdw blurRad="50800" dist="88900" dir="2700000" algn="tl" rotWithShape="0">
                    <a:srgbClr val="000000"/>
                  </a:outerShdw>
                </a:effectLst>
                <a:ea typeface="ＭＳ Ｐゴシック" charset="0"/>
              </a:rPr>
              <a:t>Mark 3:20-21 NLT</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2062052"/>
          </a:xfrm>
          <a:prstGeom prst="rect">
            <a:avLst/>
          </a:prstGeom>
          <a:noFill/>
        </p:spPr>
        <p:txBody>
          <a:bodyPr wrap="square" lIns="91389" tIns="45695" rIns="91389" bIns="45695">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مرقس ٣ : ٢٠-٢١</a:t>
            </a:r>
            <a:endPar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٢٠ فَاجْتَمَعَ أَيْضاً جَمْعٌ حَتَّى لَمْ يَقْدِرُوا وَلاَ عَلَى أَكْلِ خُبْزٍ.</a:t>
            </a:r>
            <a:br>
              <a:rPr kumimoji="0" lang="en-US"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br>
            <a:r>
              <a:rPr kumimoji="0" lang="ar-SA" sz="3200" b="1" i="0" u="none" strike="noStrike" kern="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sym typeface="Arial"/>
              </a:rPr>
              <a:t> ٢١ وَلَمَّا سَمِعَ أَقْرِبَاؤُهُ خَرَجُوا لِيُمْسِكُوهُ لأَنَّهُمْ قَالُوا: «إِنَّهُ مُخْتَلٌّ!». </a:t>
            </a:r>
          </a:p>
        </p:txBody>
      </p:sp>
    </p:spTree>
    <p:extLst>
      <p:ext uri="{BB962C8B-B14F-4D97-AF65-F5344CB8AC3E}">
        <p14:creationId xmlns:p14="http://schemas.microsoft.com/office/powerpoint/2010/main" val="2969135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71081"/>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شفاء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ليهود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 حنون،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ورحوم، ولطيف 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1116" y="0"/>
            <a:ext cx="8893596" cy="2077097"/>
          </a:xfrm>
        </p:spPr>
        <p:txBody>
          <a:bodyPr/>
          <a:lstStyle/>
          <a:p>
            <a:pPr algn="r" rtl="1"/>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اثبتت </a:t>
            </a:r>
            <a:r>
              <a:rPr lang="ar-JO" sz="3200" b="1" kern="0" dirty="0">
                <a:solidFill>
                  <a:srgbClr val="FFFFFF"/>
                </a:solidFill>
                <a:effectLst>
                  <a:glow rad="228600">
                    <a:schemeClr val="bg2"/>
                  </a:glow>
                </a:effectLst>
                <a:latin typeface="Arial"/>
                <a:cs typeface="Arial"/>
              </a:rPr>
              <a:t>الهوية المسيانية ليسوع المسيح في مجيئه، </a:t>
            </a:r>
          </a:p>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وفي </a:t>
            </a:r>
            <a:r>
              <a:rPr lang="ar-JO" sz="3200" b="1" kern="0" dirty="0">
                <a:solidFill>
                  <a:srgbClr val="FFFFFF"/>
                </a:solidFill>
                <a:effectLst>
                  <a:glow rad="228600">
                    <a:schemeClr val="bg2"/>
                  </a:glow>
                </a:effectLst>
                <a:latin typeface="Arial"/>
                <a:cs typeface="Arial"/>
              </a:rPr>
              <a:t>شهادة يوحنا</a:t>
            </a:r>
            <a:r>
              <a:rPr lang="ar-LB" sz="3200" b="1" kern="0" dirty="0">
                <a:solidFill>
                  <a:srgbClr val="FFFFFF"/>
                </a:solidFill>
                <a:effectLst>
                  <a:glow rad="228600">
                    <a:schemeClr val="bg2"/>
                  </a:glow>
                </a:effectLst>
                <a:latin typeface="Arial"/>
                <a:cs typeface="Arial"/>
              </a:rPr>
              <a:t>،</a:t>
            </a:r>
            <a:r>
              <a:rPr lang="ar-JO" sz="3200" b="1" kern="0" dirty="0">
                <a:solidFill>
                  <a:srgbClr val="FFFFFF"/>
                </a:solidFill>
                <a:effectLst>
                  <a:glow rad="228600">
                    <a:schemeClr val="bg2"/>
                  </a:glow>
                </a:effectLst>
                <a:latin typeface="Arial"/>
                <a:cs typeface="Arial"/>
              </a:rPr>
              <a:t> وقد تم تأكيدها في معموديته وتجربته</a:t>
            </a:r>
            <a:r>
              <a:rPr lang="ar-LB" sz="3200" b="1" kern="0" dirty="0">
                <a:solidFill>
                  <a:srgbClr val="FFFFFF"/>
                </a:solidFill>
                <a:effectLst>
                  <a:glow rad="228600">
                    <a:schemeClr val="bg2"/>
                  </a:glow>
                </a:effectLst>
                <a:latin typeface="Arial"/>
                <a:cs typeface="Arial"/>
              </a:rPr>
              <a:t>.</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38678"/>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قضاها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الصلاة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اختار المسيح من التلاميذ اثني عشر رسولاً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ليكونوا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ممثلين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ذوي سلطة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عمله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1248"/>
            <a:ext cx="9144000" cy="2899683"/>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على الجبل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قداسة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رعيته، واتمامه للناموس،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يسوع وليس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0"/>
            <a:ext cx="9144000" cy="234888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97654"/>
            <a:ext cx="9144000" cy="657720"/>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163914"/>
            <a:ext cx="9144000" cy="750486"/>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a:t>
            </a:r>
            <a:r>
              <a:rPr lang="ar-JO" sz="4000" b="1" dirty="0">
                <a:solidFill>
                  <a:schemeClr val="tx1"/>
                </a:solidFill>
                <a:latin typeface="Arial" panose="020B0604020202020204" pitchFamily="34" charset="0"/>
                <a:ea typeface="ＭＳ Ｐゴシック" charset="0"/>
                <a:cs typeface="Arial" panose="020B0604020202020204" pitchFamily="34" charset="0"/>
              </a:rPr>
              <a:t>التطويبات</a:t>
            </a:r>
            <a:r>
              <a:rPr lang="ar-JO" sz="3600" b="1" dirty="0">
                <a:solidFill>
                  <a:schemeClr val="tx1"/>
                </a:solidFill>
                <a:latin typeface="Arial" panose="020B0604020202020204" pitchFamily="34" charset="0"/>
                <a:ea typeface="ＭＳ Ｐゴシック" charset="0"/>
                <a:cs typeface="Arial" panose="020B0604020202020204" pitchFamily="34" charset="0"/>
              </a:rPr>
              <a:t>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578207"/>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ar-LB"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ar-LB" sz="4000" dirty="0">
                <a:solidFill>
                  <a:schemeClr val="bg1"/>
                </a:solidFill>
                <a:effectLst>
                  <a:glow rad="228600">
                    <a:schemeClr val="tx1"/>
                  </a:glow>
                </a:effectLst>
                <a:ea typeface="ＭＳ Ｐゴシック" charset="0"/>
                <a:cs typeface="Arial" panose="020B0604020202020204" pitchFamily="34" charset="0"/>
              </a:rPr>
              <a:t>)</a:t>
            </a:r>
            <a:endParaRPr lang="en-US" sz="40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6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9540"/>
            <a:ext cx="9144000" cy="755673"/>
          </a:xfrm>
          <a:effectLst/>
        </p:spPr>
        <p:txBody>
          <a:bodyPr anchor="t"/>
          <a:lstStyle/>
          <a:p>
            <a:pPr rtl="1">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46757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شخصية تقيّة،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تتجاوز الطقوس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ليق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مملكة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البار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 التي قدمها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758827"/>
            <a:ext cx="3905776" cy="6099175"/>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فإني اقول لكم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إنكم إن لم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يزد بركم على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الكتبة والفريسيين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 تدخلوا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ملكوت السماوات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(5: 20)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6262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6238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عن البر المتوقع من رعايا مملكته بينما كانت الحشود قد بدأت بالتجمع.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63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صالح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ليبيّن نوع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الشخص المبارك 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السمات المقدسة للإنسان الصالح على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أساس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لاختبار حياة مباركة.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04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كيف تفرح بالتطويبات</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9757"/>
            <a:ext cx="9144000" cy="764704"/>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إعلان الملك (مت 1-10)</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1-4</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5-7</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مت 8-10</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rtl="1">
              <a:defRPr/>
            </a:pPr>
            <a:r>
              <a:rPr lang="ar-JO" sz="4000" dirty="0">
                <a:solidFill>
                  <a:schemeClr val="tx1"/>
                </a:solidFill>
                <a:ea typeface="ＭＳ Ｐゴシック" charset="0"/>
              </a:rPr>
              <a:t>هل التطويبات </a:t>
            </a:r>
            <a:r>
              <a:rPr lang="ar-LB" sz="4000" dirty="0">
                <a:solidFill>
                  <a:schemeClr val="tx1"/>
                </a:solidFill>
                <a:ea typeface="ＭＳ Ｐゴシック" charset="0"/>
              </a:rPr>
              <a:t>هي </a:t>
            </a:r>
            <a:r>
              <a:rPr lang="ar-JO" sz="4000" dirty="0">
                <a:solidFill>
                  <a:schemeClr val="tx1"/>
                </a:solidFill>
                <a:ea typeface="ＭＳ Ｐゴシック" charset="0"/>
              </a:rPr>
              <a:t>عبارة عن قوانين كيفية الدخول إلى الملكوت </a:t>
            </a:r>
            <a:br>
              <a:rPr lang="ar-JO" sz="4000" dirty="0">
                <a:solidFill>
                  <a:schemeClr val="tx1"/>
                </a:solidFill>
                <a:ea typeface="ＭＳ Ｐゴシック" charset="0"/>
              </a:rPr>
            </a:br>
            <a:r>
              <a:rPr lang="ar-JO" sz="4000" dirty="0">
                <a:solidFill>
                  <a:schemeClr val="tx1"/>
                </a:solidFill>
                <a:ea typeface="ＭＳ Ｐゴシック" charset="0"/>
              </a:rPr>
              <a:t>(الحياة الأبدية)؟</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en-US"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en-US" sz="4000" dirty="0">
                <a:solidFill>
                  <a:schemeClr val="bg1"/>
                </a:solidFill>
                <a:effectLst>
                  <a:glow rad="228600">
                    <a:schemeClr val="tx1"/>
                  </a:glow>
                </a:effectLst>
                <a:ea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236303" y="2885658"/>
            <a:ext cx="6858002" cy="108668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44015" y="1073310"/>
            <a:ext cx="8855967"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885596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88650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8855966"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8" y="5877272"/>
            <a:ext cx="880466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533"/>
            <a:ext cx="9144000" cy="8011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02364" y="2780928"/>
            <a:ext cx="2069435"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rtl="1"/>
            <a:r>
              <a:rPr lang="ar-LB" sz="4000" b="1" kern="1200" dirty="0">
                <a:solidFill>
                  <a:srgbClr val="FFFF00"/>
                </a:solidFill>
                <a:effectLst>
                  <a:glow rad="127000">
                    <a:schemeClr val="tx1"/>
                  </a:glow>
                </a:effectLst>
                <a:latin typeface="Marker Felt"/>
                <a:ea typeface="ＭＳ Ｐゴシック" charset="0"/>
                <a:cs typeface="Marker Felt"/>
              </a:rPr>
              <a:t>...</a:t>
            </a:r>
            <a:r>
              <a:rPr lang="ar-JO" sz="4000" b="1" kern="1200" dirty="0">
                <a:solidFill>
                  <a:srgbClr val="FFFF00"/>
                </a:solidFill>
                <a:effectLst>
                  <a:glow rad="127000">
                    <a:schemeClr val="tx1"/>
                  </a:glow>
                </a:effectLst>
                <a:latin typeface="Marker Felt"/>
                <a:ea typeface="ＭＳ Ｐゴシック" charset="0"/>
                <a:cs typeface="Marker Felt"/>
              </a:rPr>
              <a:t>لأنهم</a:t>
            </a:r>
            <a:r>
              <a:rPr lang="ar-LB"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77004" y="-29269"/>
            <a:ext cx="3743708" cy="3085540"/>
          </a:xfrm>
          <a:effectLst/>
        </p:spPr>
        <p:txBody>
          <a:bodyPr/>
          <a:lstStyle/>
          <a:p>
            <a:pPr rtl="1">
              <a:defRPr/>
            </a:pPr>
            <a:r>
              <a:rPr lang="ar-JO" sz="4800" dirty="0">
                <a:effectLst>
                  <a:glow rad="228600">
                    <a:schemeClr val="tx1"/>
                  </a:glow>
                </a:effectLst>
                <a:ea typeface="ＭＳ Ｐゴシック" charset="0"/>
              </a:rPr>
              <a:t>نتائج الإيمان بالمسيح</a:t>
            </a:r>
            <a:br>
              <a:rPr lang="ar-JO" sz="4800" dirty="0">
                <a:effectLst>
                  <a:glow rad="228600">
                    <a:schemeClr val="tx1"/>
                  </a:glow>
                </a:effectLst>
                <a:ea typeface="ＭＳ Ｐゴシック" charset="0"/>
              </a:rPr>
            </a:br>
            <a:r>
              <a:rPr lang="ar-JO" sz="4800" dirty="0">
                <a:effectLst>
                  <a:glow rad="228600">
                    <a:schemeClr val="tx1"/>
                  </a:glow>
                </a:effectLst>
                <a:ea typeface="ＭＳ Ｐゴシック" charset="0"/>
              </a:rPr>
              <a:t>(1-11)</a:t>
            </a:r>
            <a:endParaRPr lang="en-US" sz="4800" dirty="0">
              <a:effectLst>
                <a:glow rad="228600">
                  <a:schemeClr val="tx1"/>
                </a:glow>
              </a:effectLst>
              <a:ea typeface="ＭＳ Ｐゴシック" charset="0"/>
            </a:endParaRPr>
          </a:p>
        </p:txBody>
      </p:sp>
      <p:sp>
        <p:nvSpPr>
          <p:cNvPr id="6" name="Rectangle 2"/>
          <p:cNvSpPr txBox="1">
            <a:spLocks noChangeArrowheads="1"/>
          </p:cNvSpPr>
          <p:nvPr/>
        </p:nvSpPr>
        <p:spPr bwMode="auto">
          <a:xfrm>
            <a:off x="47735" y="-22225"/>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0800000">
            <a:off x="4008159" y="803647"/>
            <a:ext cx="1677024"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rtl="1">
              <a:defRPr/>
            </a:pPr>
            <a:r>
              <a:rPr lang="ar-JO" sz="6000" dirty="0">
                <a:solidFill>
                  <a:srgbClr val="000000"/>
                </a:solidFill>
                <a:ea typeface="ＭＳ Ｐゴシック" charset="0"/>
              </a:rPr>
              <a:t>كيف تكون </a:t>
            </a:r>
            <a:r>
              <a:rPr lang="ar-JO" sz="6000" dirty="0">
                <a:solidFill>
                  <a:srgbClr val="FF0000"/>
                </a:solidFill>
                <a:ea typeface="ＭＳ Ｐゴシック" charset="0"/>
              </a:rPr>
              <a:t>مباركاً</a:t>
            </a:r>
            <a:r>
              <a:rPr lang="ar-JO" sz="6000" dirty="0">
                <a:solidFill>
                  <a:srgbClr val="000000"/>
                </a:solidFill>
                <a:ea typeface="ＭＳ Ｐゴシック" charset="0"/>
              </a:rPr>
              <a:t> في الحياة؟</a:t>
            </a:r>
            <a:endParaRPr lang="en-US" sz="6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800"/>
            <a:ext cx="9144000" cy="1939056"/>
          </a:xfrm>
          <a:effectLst>
            <a:outerShdw blurRad="63500" dist="35921" dir="2700000" algn="ctr" rotWithShape="0">
              <a:schemeClr val="tx2">
                <a:alpha val="74998"/>
              </a:schemeClr>
            </a:outerShdw>
          </a:effectLst>
        </p:spPr>
        <p:txBody>
          <a:bodyPr anchor="t"/>
          <a:lstStyle/>
          <a:p>
            <a:pPr rtl="1">
              <a:defRPr/>
            </a:pPr>
            <a:r>
              <a:rPr lang="ar-JO" sz="4800" dirty="0">
                <a:solidFill>
                  <a:srgbClr val="FFFF00"/>
                </a:solidFill>
                <a:effectLst>
                  <a:glow rad="127000">
                    <a:schemeClr val="tx1"/>
                  </a:glow>
                </a:effectLst>
                <a:ea typeface="ＭＳ Ｐゴシック" charset="0"/>
              </a:rPr>
              <a:t>سلوكيات</a:t>
            </a:r>
            <a:r>
              <a:rPr lang="ar-JO" sz="4800" dirty="0">
                <a:effectLst>
                  <a:glow rad="127000">
                    <a:schemeClr val="tx1"/>
                  </a:glow>
                </a:effectLst>
                <a:ea typeface="ＭＳ Ｐゴシック" charset="0"/>
              </a:rPr>
              <a:t> المؤمن تأتي بالبركة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ar-LB"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ar-LB" sz="4000" dirty="0">
                <a:solidFill>
                  <a:schemeClr val="bg1"/>
                </a:solidFill>
                <a:effectLst>
                  <a:glow rad="228600">
                    <a:schemeClr val="tx1"/>
                  </a:glow>
                </a:effectLst>
                <a:ea typeface="ＭＳ Ｐゴシック" charset="0"/>
              </a:rPr>
              <a:t>)</a:t>
            </a:r>
            <a:endParaRPr lang="en-US" sz="4000" dirty="0">
              <a:solidFill>
                <a:schemeClr val="bg1"/>
              </a:solidFill>
              <a:effectLst>
                <a:glow rad="228600">
                  <a:schemeClr val="tx1"/>
                </a:glow>
              </a:effectLst>
              <a:ea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rtl="1"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1. أنت تتبارك من خلال </a:t>
            </a:r>
            <a:r>
              <a:rPr lang="ar-JO" sz="6000" dirty="0">
                <a:solidFill>
                  <a:srgbClr val="FFFF00"/>
                </a:solidFill>
                <a:effectLst>
                  <a:glow rad="127000">
                    <a:schemeClr val="tx1"/>
                  </a:glow>
                </a:effectLst>
                <a:ea typeface="ＭＳ Ｐゴシック" charset="0"/>
              </a:rPr>
              <a:t>الإيمان</a:t>
            </a:r>
            <a:r>
              <a:rPr lang="ar-JO" sz="6000" dirty="0">
                <a:effectLst>
                  <a:glow rad="127000">
                    <a:schemeClr val="tx1"/>
                  </a:glow>
                </a:effectLst>
                <a:ea typeface="ＭＳ Ｐゴシック" charset="0"/>
              </a:rPr>
              <a:t>  (5: 1-11)</a:t>
            </a:r>
            <a:r>
              <a:rPr lang="en-US" sz="6000" dirty="0">
                <a:effectLst>
                  <a:glow rad="127000">
                    <a:schemeClr val="tx1"/>
                  </a:glow>
                </a:effectLst>
                <a:ea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rtl="1">
              <a:defRPr/>
            </a:pP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2. افرح حين </a:t>
            </a:r>
            <a:r>
              <a:rPr lang="ar-JO" sz="6000" dirty="0">
                <a:solidFill>
                  <a:srgbClr val="FFFF00"/>
                </a:solidFill>
                <a:effectLst>
                  <a:glow rad="127000">
                    <a:schemeClr val="tx1"/>
                  </a:glow>
                </a:effectLst>
                <a:ea typeface="ＭＳ Ｐゴシック" charset="0"/>
              </a:rPr>
              <a:t>تعاني</a:t>
            </a:r>
            <a:r>
              <a:rPr lang="ar-JO" sz="6000" dirty="0">
                <a:effectLst>
                  <a:glow rad="127000">
                    <a:schemeClr val="tx1"/>
                  </a:glow>
                </a:effectLst>
                <a:ea typeface="ＭＳ Ｐゴシック" charset="0"/>
              </a:rPr>
              <a:t> لأجل المسيح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(5: 12)</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96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1359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بر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ورفض الخطية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وجذبهم إلى الرب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كيف نستطيع أن </a:t>
            </a:r>
            <a:r>
              <a:rPr lang="ar-JO" sz="5400" dirty="0">
                <a:solidFill>
                  <a:srgbClr val="FFFF00"/>
                </a:solidFill>
                <a:effectLst>
                  <a:glow rad="127000">
                    <a:schemeClr val="tx1"/>
                  </a:glow>
                </a:effectLst>
                <a:ea typeface="ＭＳ Ｐゴシック" charset="0"/>
              </a:rPr>
              <a:t>نبارك</a:t>
            </a:r>
            <a:r>
              <a:rPr lang="ar-JO" sz="5400" dirty="0">
                <a:effectLst>
                  <a:glow rad="127000">
                    <a:schemeClr val="tx1"/>
                  </a:glow>
                </a:effectLst>
                <a:ea typeface="ＭＳ Ｐゴシック" charset="0"/>
              </a:rPr>
              <a:t> الآخرين؟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1. ساعد الناس على </a:t>
            </a:r>
            <a:r>
              <a:rPr lang="ar-JO" sz="5400" dirty="0">
                <a:solidFill>
                  <a:srgbClr val="FFFF00"/>
                </a:solidFill>
                <a:effectLst>
                  <a:glow rad="127000">
                    <a:schemeClr val="tx1"/>
                  </a:glow>
                </a:effectLst>
                <a:ea typeface="ＭＳ Ｐゴシック" charset="0"/>
              </a:rPr>
              <a:t>الجوع</a:t>
            </a:r>
            <a:r>
              <a:rPr lang="ar-JO" sz="5400" dirty="0">
                <a:effectLst>
                  <a:glow rad="127000">
                    <a:schemeClr val="tx1"/>
                  </a:glow>
                </a:effectLst>
                <a:ea typeface="ＭＳ Ｐゴシック" charset="0"/>
              </a:rPr>
              <a:t> لله (13)</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ق</a:t>
            </a:r>
            <a:r>
              <a:rPr lang="ar-LB" sz="5400" dirty="0">
                <a:solidFill>
                  <a:srgbClr val="FFFF00"/>
                </a:solidFill>
                <a:effectLst>
                  <a:glow rad="127000">
                    <a:schemeClr val="tx1"/>
                  </a:glow>
                </a:effectLst>
                <a:ea typeface="ＭＳ Ｐゴシック" charset="0"/>
              </a:rPr>
              <a:t>ُ</a:t>
            </a:r>
            <a:r>
              <a:rPr lang="ar-JO" sz="5400" dirty="0">
                <a:solidFill>
                  <a:srgbClr val="FFFF00"/>
                </a:solidFill>
                <a:effectLst>
                  <a:glow rad="127000">
                    <a:schemeClr val="tx1"/>
                  </a:glow>
                </a:effectLst>
                <a:ea typeface="ＭＳ Ｐゴシック" charset="0"/>
              </a:rPr>
              <a:t>د</a:t>
            </a:r>
            <a:r>
              <a:rPr lang="ar-LB" sz="5400" dirty="0">
                <a:solidFill>
                  <a:srgbClr val="FFFF00"/>
                </a:solidFill>
                <a:effectLst>
                  <a:glow rad="127000">
                    <a:schemeClr val="tx1"/>
                  </a:glow>
                </a:effectLst>
                <a:ea typeface="ＭＳ Ｐゴシック" charset="0"/>
              </a:rPr>
              <a:t>ْ</a:t>
            </a:r>
            <a:r>
              <a:rPr lang="ar-JO" sz="5400" dirty="0">
                <a:effectLst>
                  <a:glow rad="127000">
                    <a:schemeClr val="tx1"/>
                  </a:glow>
                </a:effectLst>
                <a:ea typeface="ＭＳ Ｐゴシック" charset="0"/>
              </a:rPr>
              <a:t> الناس نحو الله حتى يسبحوه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(5: 14-16)</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كن مشاركاً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LB" sz="3600" b="1" dirty="0">
                <a:latin typeface="Arial" panose="020B0604020202020204" pitchFamily="34" charset="0"/>
                <a:cs typeface="Arial" panose="020B0604020202020204" pitchFamily="34" charset="0"/>
              </a:rPr>
              <a:t>"إن </a:t>
            </a:r>
            <a:r>
              <a:rPr lang="ar-JO" sz="3600" b="1" dirty="0">
                <a:latin typeface="Arial" panose="020B0604020202020204" pitchFamily="34" charset="0"/>
                <a:cs typeface="Arial" panose="020B0604020202020204" pitchFamily="34" charset="0"/>
              </a:rPr>
              <a:t>استعار</a:t>
            </a:r>
            <a:r>
              <a:rPr lang="ar-LB" sz="3600" b="1" dirty="0">
                <a:latin typeface="Arial" panose="020B0604020202020204" pitchFamily="34" charset="0"/>
                <a:cs typeface="Arial" panose="020B0604020202020204" pitchFamily="34" charset="0"/>
              </a:rPr>
              <a:t>تي</a:t>
            </a:r>
            <a:r>
              <a:rPr lang="ar-JO" sz="3600" b="1" dirty="0">
                <a:latin typeface="Arial" panose="020B0604020202020204" pitchFamily="34" charset="0"/>
                <a:cs typeface="Arial" panose="020B0604020202020204" pitchFamily="34" charset="0"/>
              </a:rPr>
              <a:t> الملح وال</a:t>
            </a:r>
            <a:r>
              <a:rPr lang="ar-LB" sz="3600" b="1" dirty="0">
                <a:latin typeface="Arial" panose="020B0604020202020204" pitchFamily="34" charset="0"/>
                <a:cs typeface="Arial" panose="020B0604020202020204" pitchFamily="34" charset="0"/>
              </a:rPr>
              <a:t>نور</a:t>
            </a:r>
            <a:r>
              <a:rPr lang="ar-JO" sz="3600" b="1" dirty="0">
                <a:latin typeface="Arial" panose="020B0604020202020204" pitchFamily="34" charset="0"/>
                <a:cs typeface="Arial" panose="020B0604020202020204" pitchFamily="34" charset="0"/>
              </a:rPr>
              <a:t> تثير</a:t>
            </a:r>
            <a:r>
              <a:rPr lang="ar-LB" sz="3600" b="1" dirty="0">
                <a:latin typeface="Arial" panose="020B0604020202020204" pitchFamily="34" charset="0"/>
                <a:cs typeface="Arial" panose="020B0604020202020204" pitchFamily="34" charset="0"/>
              </a:rPr>
              <a:t>ان</a:t>
            </a:r>
            <a:r>
              <a:rPr lang="ar-JO" sz="3600" b="1" dirty="0">
                <a:latin typeface="Arial" panose="020B0604020202020204" pitchFamily="34" charset="0"/>
                <a:cs typeface="Arial" panose="020B0604020202020204" pitchFamily="34" charset="0"/>
              </a:rPr>
              <a:t> أسئلة مهمة حول المشاركة المسيحية في المجتمع فيما يتعلق بجميع أشكال الانفصال أو الانسحاب. نحن لسنا مدعوين للسيطرة على هياكل السلطة العلمانية</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 ول</a:t>
            </a:r>
            <a:r>
              <a:rPr lang="ar-LB" sz="3600" b="1" dirty="0">
                <a:latin typeface="Arial" panose="020B0604020202020204" pitchFamily="34" charset="0"/>
                <a:cs typeface="Arial" panose="020B0604020202020204" pitchFamily="34" charset="0"/>
              </a:rPr>
              <a:t>م</a:t>
            </a:r>
            <a:r>
              <a:rPr lang="ar-JO" sz="3600" b="1" dirty="0">
                <a:latin typeface="Arial" panose="020B0604020202020204" pitchFamily="34" charset="0"/>
                <a:cs typeface="Arial" panose="020B0604020202020204" pitchFamily="34" charset="0"/>
              </a:rPr>
              <a:t> ن</a:t>
            </a:r>
            <a:r>
              <a:rPr lang="ar-LB" sz="3600" b="1" dirty="0">
                <a:latin typeface="Arial" panose="020B0604020202020204" pitchFamily="34" charset="0"/>
                <a:cs typeface="Arial" panose="020B0604020202020204" pitchFamily="34" charset="0"/>
              </a:rPr>
              <a:t>و</a:t>
            </a:r>
            <a:r>
              <a:rPr lang="ar-JO" sz="3600" b="1" dirty="0">
                <a:latin typeface="Arial" panose="020B0604020202020204" pitchFamily="34" charset="0"/>
                <a:cs typeface="Arial" panose="020B0604020202020204" pitchFamily="34" charset="0"/>
              </a:rPr>
              <a:t>عد بأننا </a:t>
            </a:r>
            <a:r>
              <a:rPr lang="ar-LB" sz="3600" b="1" dirty="0">
                <a:latin typeface="Arial" panose="020B0604020202020204" pitchFamily="34" charset="0"/>
                <a:cs typeface="Arial" panose="020B0604020202020204" pitchFamily="34" charset="0"/>
              </a:rPr>
              <a:t>قادرون</a:t>
            </a:r>
            <a:r>
              <a:rPr lang="ar-JO" sz="3600" b="1" dirty="0">
                <a:latin typeface="Arial" panose="020B0604020202020204" pitchFamily="34" charset="0"/>
                <a:cs typeface="Arial" panose="020B0604020202020204" pitchFamily="34" charset="0"/>
              </a:rPr>
              <a:t> إضفاء الطابع المسيحي على تشريعات وقيم العالم. ولكن يجب أن ن</a:t>
            </a:r>
            <a:r>
              <a:rPr lang="ar-LB" sz="3600" b="1" dirty="0">
                <a:latin typeface="Arial" panose="020B0604020202020204" pitchFamily="34" charset="0"/>
                <a:cs typeface="Arial" panose="020B0604020202020204" pitchFamily="34" charset="0"/>
              </a:rPr>
              <a:t>بقَ</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حماة </a:t>
            </a:r>
            <a:r>
              <a:rPr lang="ar-JO" sz="3600" b="1" dirty="0">
                <a:latin typeface="Arial" panose="020B0604020202020204" pitchFamily="34" charset="0"/>
                <a:cs typeface="Arial" panose="020B0604020202020204" pitchFamily="34" charset="0"/>
              </a:rPr>
              <a:t>نشط</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بل </a:t>
            </a:r>
            <a:r>
              <a:rPr lang="ar-LB" sz="3600" b="1" dirty="0" err="1">
                <a:latin typeface="Arial" panose="020B0604020202020204" pitchFamily="34" charset="0"/>
                <a:cs typeface="Arial" panose="020B0604020202020204" pitchFamily="34" charset="0"/>
              </a:rPr>
              <a:t>وم</a:t>
            </a:r>
            <a:r>
              <a:rPr lang="ar-JO" sz="3600" b="1" dirty="0">
                <a:latin typeface="Arial" panose="020B0604020202020204" pitchFamily="34" charset="0"/>
                <a:cs typeface="Arial" panose="020B0604020202020204" pitchFamily="34" charset="0"/>
              </a:rPr>
              <a:t>زعج</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في دعوة العالم إلى </a:t>
            </a:r>
            <a:r>
              <a:rPr lang="ar-LB" sz="3600" b="1" dirty="0">
                <a:latin typeface="Arial" panose="020B0604020202020204" pitchFamily="34" charset="0"/>
                <a:cs typeface="Arial" panose="020B0604020202020204" pitchFamily="34" charset="0"/>
              </a:rPr>
              <a:t>الاهتمام</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معايير الله. ولا نجرؤ على تشكيل </a:t>
            </a:r>
            <a:r>
              <a:rPr lang="ar-LB" sz="3600" b="1" dirty="0">
                <a:latin typeface="Arial" panose="020B0604020202020204" pitchFamily="34" charset="0"/>
                <a:cs typeface="Arial" panose="020B0604020202020204" pitchFamily="34" charset="0"/>
              </a:rPr>
              <a:t>معاقل</a:t>
            </a:r>
            <a:r>
              <a:rPr lang="ar-JO" sz="3600" b="1" dirty="0">
                <a:latin typeface="Arial" panose="020B0604020202020204" pitchFamily="34" charset="0"/>
                <a:cs typeface="Arial" panose="020B0604020202020204" pitchFamily="34" charset="0"/>
              </a:rPr>
              <a:t> مسيحية منعزلة لا </a:t>
            </a:r>
            <a:r>
              <a:rPr lang="ar-LB" sz="3600" b="1" dirty="0">
                <a:latin typeface="Arial" panose="020B0604020202020204" pitchFamily="34" charset="0"/>
                <a:cs typeface="Arial" panose="020B0604020202020204" pitchFamily="34" charset="0"/>
              </a:rPr>
              <a:t>ينتبه</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إلي</a:t>
            </a:r>
            <a:r>
              <a:rPr lang="ar-JO" sz="3600" b="1" dirty="0">
                <a:latin typeface="Arial" panose="020B0604020202020204" pitchFamily="34" charset="0"/>
                <a:cs typeface="Arial" panose="020B0604020202020204" pitchFamily="34" charset="0"/>
              </a:rPr>
              <a:t>ها العالم</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باستبدال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التفاسير والممارسات الفريسية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ببر المسيح وليس ببر الناموس.</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4913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كل متطلبات الناموس والأنبياء</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لذلك فإن البر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الفريسي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يستطيع أن يخلص لأنه يسيء فهم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قصد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الحقيقي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أساء الفريسيون تفسير الشريعة، فلم تخلص أحداً. وقد أهملوا اللوح الثاني منها الذي يتكلم عن السلوك اللائق تجاه الآخرين.</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يحفظ الحياة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 الغضب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الكر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والعلاقات غير المتصالحة والتي تقود إلى القتل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تحافظ على </a:t>
            </a:r>
            <a:r>
              <a:rPr lang="ar-JO" dirty="0">
                <a:solidFill>
                  <a:srgbClr val="C00000"/>
                </a:solidFill>
                <a:effectLst>
                  <a:glow rad="127000">
                    <a:schemeClr val="bg1"/>
                  </a:glow>
                </a:effectLst>
                <a:ea typeface="ＭＳ Ｐゴシック" charset="0"/>
              </a:rPr>
              <a:t>علاقات</a:t>
            </a:r>
            <a:r>
              <a:rPr lang="ar-JO" dirty="0">
                <a:solidFill>
                  <a:schemeClr val="tx2"/>
                </a:solidFill>
                <a:effectLst>
                  <a:glow rad="127000">
                    <a:schemeClr val="bg1"/>
                  </a:glow>
                </a:effectLst>
                <a:ea typeface="ＭＳ Ｐゴシック" charset="0"/>
              </a:rPr>
              <a:t> عظيمة؟</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060"/>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راقب </a:t>
            </a:r>
            <a:r>
              <a:rPr lang="ar-JO" sz="4800" dirty="0">
                <a:solidFill>
                  <a:srgbClr val="FFFF00"/>
                </a:solidFill>
                <a:effectLst>
                  <a:glow rad="127000">
                    <a:schemeClr val="tx1"/>
                  </a:glow>
                </a:effectLst>
                <a:ea typeface="ＭＳ Ｐゴシック" charset="0"/>
              </a:rPr>
              <a:t>غضبك</a:t>
            </a:r>
            <a:r>
              <a:rPr lang="ar-JO" sz="4800" dirty="0">
                <a:effectLst>
                  <a:glow rad="127000">
                    <a:schemeClr val="tx1"/>
                  </a:glow>
                </a:effectLst>
                <a:ea typeface="ＭＳ Ｐゴシック" charset="0"/>
              </a:rPr>
              <a:t> (21-22)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راقب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(23-24)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2792"/>
            <a:ext cx="8799443"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3. راقب </a:t>
            </a:r>
            <a:r>
              <a:rPr lang="ar-JO" sz="4800" dirty="0">
                <a:solidFill>
                  <a:srgbClr val="FFFF00"/>
                </a:solidFill>
                <a:effectLst>
                  <a:glow rad="127000">
                    <a:schemeClr val="tx1"/>
                  </a:glow>
                </a:effectLst>
                <a:ea typeface="ＭＳ Ｐゴシック" charset="0"/>
              </a:rPr>
              <a:t>مالك</a:t>
            </a:r>
            <a:r>
              <a:rPr lang="ar-JO" sz="4800" dirty="0">
                <a:effectLst>
                  <a:glow rad="127000">
                    <a:schemeClr val="tx1"/>
                  </a:glow>
                </a:effectLst>
                <a:ea typeface="ＭＳ Ｐゴシック" charset="0"/>
              </a:rPr>
              <a:t> (25-26)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يجعل الشخص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أميناً نحو شريك حياته فحسب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لكنه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نزع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الشهوا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قد تؤدي 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الزنا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طلاق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القانوني فقط،</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بل كل أنواع الطلاق حتى لا ترتكب المطلقة الزنا عندما تتزوج مرة أخرى.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نستطيع أن </a:t>
            </a:r>
            <a:r>
              <a:rPr lang="ar-JO" dirty="0">
                <a:solidFill>
                  <a:srgbClr val="C00000"/>
                </a:solidFill>
                <a:effectLst>
                  <a:glow rad="127000">
                    <a:schemeClr val="bg1"/>
                  </a:glow>
                </a:effectLst>
                <a:ea typeface="ＭＳ Ｐゴシック" charset="0"/>
              </a:rPr>
              <a:t>ندافع</a:t>
            </a:r>
            <a:r>
              <a:rPr lang="ar-JO" dirty="0">
                <a:solidFill>
                  <a:schemeClr val="tx2"/>
                </a:solidFill>
                <a:effectLst>
                  <a:glow rad="127000">
                    <a:schemeClr val="bg1"/>
                  </a:glow>
                </a:effectLst>
                <a:ea typeface="ＭＳ Ｐゴシック" charset="0"/>
              </a:rPr>
              <a:t> عن الزواج؟</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1. لا </a:t>
            </a:r>
            <a:r>
              <a:rPr lang="ar-JO" sz="4800" dirty="0">
                <a:solidFill>
                  <a:srgbClr val="FFFF00"/>
                </a:solidFill>
                <a:effectLst>
                  <a:glow rad="127000">
                    <a:schemeClr val="tx1"/>
                  </a:glow>
                </a:effectLst>
                <a:ea typeface="ＭＳ Ｐゴシック" charset="0"/>
              </a:rPr>
              <a:t>تنتقص</a:t>
            </a:r>
            <a:r>
              <a:rPr lang="ar-JO" sz="4800" dirty="0">
                <a:effectLst>
                  <a:glow rad="127000">
                    <a:schemeClr val="tx1"/>
                  </a:glow>
                </a:effectLst>
                <a:ea typeface="ＭＳ Ｐゴシック" charset="0"/>
              </a:rPr>
              <a:t> من قيمة الزواج (مت 5: 31)</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2. دافع عن الزواج ضد </a:t>
            </a:r>
            <a:r>
              <a:rPr lang="ar-JO" sz="4800" dirty="0">
                <a:solidFill>
                  <a:srgbClr val="FFFF00"/>
                </a:solidFill>
                <a:effectLst>
                  <a:glow rad="127000">
                    <a:schemeClr val="tx1"/>
                  </a:glow>
                </a:effectLst>
                <a:ea typeface="ＭＳ Ｐゴシック" charset="0"/>
              </a:rPr>
              <a:t>الزنا</a:t>
            </a:r>
            <a:r>
              <a:rPr lang="ar-JO" sz="4800" dirty="0">
                <a:effectLst>
                  <a:glow rad="127000">
                    <a:schemeClr val="tx1"/>
                  </a:glow>
                </a:effectLst>
                <a:ea typeface="ＭＳ Ｐゴシック" charset="0"/>
              </a:rPr>
              <a:t> (مت 5: 32)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الغامض،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المؤمن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يتحدث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شكل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يصبح</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الأعداء:</a:t>
            </a:r>
            <a:r>
              <a:rPr lang="ar-JO" dirty="0">
                <a:solidFill>
                  <a:srgbClr val="FFFF00"/>
                </a:solidFill>
                <a:effectLst>
                  <a:glow rad="127000">
                    <a:schemeClr val="tx1"/>
                  </a:glow>
                </a:effectLst>
                <a:ea typeface="ＭＳ Ｐゴシック" charset="0"/>
              </a:rPr>
              <a:t> كيف ولماذا</a:t>
            </a:r>
            <a:endParaRPr lang="en-US"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540"/>
            <a:ext cx="9144000" cy="2026708"/>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a:t>
            </a:r>
            <a:r>
              <a:rPr lang="ar-JO" sz="4800" dirty="0">
                <a:solidFill>
                  <a:srgbClr val="FFFF00"/>
                </a:solidFill>
                <a:effectLst>
                  <a:glow rad="127000">
                    <a:schemeClr val="tx1"/>
                  </a:glow>
                </a:effectLst>
                <a:ea typeface="ＭＳ Ｐゴシック" charset="0"/>
              </a:rPr>
              <a:t>أحبب</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صلي</a:t>
            </a:r>
            <a:r>
              <a:rPr lang="ar-JO" sz="4800" dirty="0">
                <a:effectLst>
                  <a:glow rad="127000">
                    <a:schemeClr val="tx1"/>
                  </a:glow>
                </a:effectLst>
                <a:ea typeface="ＭＳ Ｐゴシック" charset="0"/>
              </a:rPr>
              <a:t> لعدوك (5: 43-44)</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مباركة عدوك تظهر المسيح </a:t>
            </a:r>
            <a:r>
              <a:rPr lang="ar-LB" sz="4800" dirty="0">
                <a:solidFill>
                  <a:srgbClr val="FFFF00"/>
                </a:solidFill>
                <a:effectLst>
                  <a:glow rad="127000">
                    <a:schemeClr val="tx1"/>
                  </a:glow>
                </a:effectLst>
                <a:ea typeface="ＭＳ Ｐゴシック" charset="0"/>
              </a:rPr>
              <a:t>أرقى من</a:t>
            </a:r>
            <a:r>
              <a:rPr lang="ar-JO" sz="4800" dirty="0">
                <a:effectLst>
                  <a:glow rad="127000">
                    <a:schemeClr val="tx1"/>
                  </a:glow>
                </a:effectLst>
                <a:ea typeface="ＭＳ Ｐゴシック" charset="0"/>
              </a:rPr>
              <a:t> الناموس (5: 45-48)</a:t>
            </a:r>
            <a:r>
              <a:rPr lang="en-US" sz="4800" dirty="0">
                <a:effectLst>
                  <a:glow rad="127000">
                    <a:schemeClr val="tx1"/>
                  </a:glow>
                </a:effectLst>
                <a:ea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ساء الفريسي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تفسير الناموس، فلم يدخلوا أحداً الى الملكوت، بل كانوا مرائين في ممارساتهم من أجل المظهر أمام الناس بدلاً من البر الحقيقي</a:t>
            </a:r>
          </a:p>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أمام الله.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rtl="1">
              <a:defRPr/>
            </a:pPr>
            <a:r>
              <a:rPr lang="ar-JO" dirty="0">
                <a:effectLst>
                  <a:glow rad="876300">
                    <a:schemeClr val="tx1"/>
                  </a:glow>
                </a:effectLst>
                <a:ea typeface="ＭＳ Ｐゴシック" charset="0"/>
              </a:rPr>
              <a:t>هيكل متوازي (مت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المراؤون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مكافأة بشرية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الخفاء (6)</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عرض علني (5)</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296"/>
            <a:ext cx="9144000" cy="755673"/>
          </a:xfrm>
          <a:effectLst/>
        </p:spPr>
        <p:txBody>
          <a:bodyPr anchor="t"/>
          <a:lstStyle/>
          <a:p>
            <a:pPr>
              <a:defRPr/>
            </a:pPr>
            <a:r>
              <a:rPr lang="ar-JO" sz="3200" dirty="0">
                <a:effectLst>
                  <a:glow rad="127000">
                    <a:schemeClr val="tx1"/>
                  </a:glow>
                </a:effectLst>
                <a:ea typeface="ＭＳ Ｐゴシック" charset="0"/>
              </a:rPr>
              <a:t>مكافآت البر (مت 6: 1-7: 6)</a:t>
            </a:r>
            <a:endParaRPr lang="en-US" sz="3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641346"/>
            <a:ext cx="9144000" cy="94978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تقديم الصدقات العلنية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التقوى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الخارجية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إظهار محبة الله من خلال تسديد احتياج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تكون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صلاة خاصة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تشمل العبادة، الخضوع لعمل الله، الاحتياجات الشخصية،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الإعتراف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الصلاة لأجل الحماية والروح الغافرة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بسرّية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الله للحصول على المكافأة منه وحده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رضا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تستبدل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استثمارات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أبدية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تضيع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احتقار الإيمان بسبب الجشع يجب أن تتحول الى ثقة في الله لتوفير الطعام والملابس أثناء سعي المرء الى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المتمثلة في الحكم على الآخرين من خلال أخلاقهم والتي تفترض معرفة الدوافع، لا ينبغي أن تتم إلا بعد أن تكون حياة الفريسيين نقية.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287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الرغم من رفض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علم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أخلاقيات الله للذين يريدون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يختبروا الحياة الكاملة في ملكوته.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5660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يستجيب الله الصلاة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ثابرة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كأب يلبّي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احتياجات أولاده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 التكرار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لا 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نتهي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كما يفعل الفريسيون.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698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4412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يدعو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خلاله كونه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طريق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وحيد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الطريق الواسع الخاطئ الذي يقدمه الفريسيون والذي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يجلب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الدمار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هم معلمون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كذبة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 يتقون الله. وهو سيدينهم بسبب تقواهم الخارجي، وبسبب عدم ايمانهم بيسوع حتى يدخلوا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إلى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يقارن يسوع بين الثقة بالفريسيّة وبين الايمان بالملك ليُظهر أن مصير الانسان يتحدد من خلال استجابته لرسالته هو.</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ت</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عرف </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على </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767543"/>
            <a:ext cx="9144000" cy="114318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عبد قائد المئة عن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الخلاص الممتد الى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 رداً على رفض إسرائيل 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en-US" sz="3200" b="1" dirty="0">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en-US" sz="3200" b="1" dirty="0">
                <a:latin typeface="Arial" panose="020B0604020202020204" pitchFamily="34" charset="0"/>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53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380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الموت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استرداد حياة ابن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أرملة في نايين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مثبتاً مرّة جديدة أنه المسيا.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6853"/>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6ب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على الأرواح الشريرة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الأمراض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الاثنا عشر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يتمكنوا من التبشير بقرب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a:t>
            </a:r>
            <a:r>
              <a:rPr lang="ar-LB"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936974" y="4419600"/>
            <a:ext cx="2822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92765" y="129200"/>
            <a:ext cx="89452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41844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 y="91440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0" y="2465388"/>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0" y="3810000"/>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26504"/>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92765" y="457200"/>
            <a:ext cx="8905461"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92765" y="2240491"/>
            <a:ext cx="8905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رجاء إسرائيل</a:t>
            </a:r>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92766" y="3398560"/>
            <a:ext cx="8905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440061" y="6431686"/>
            <a:ext cx="2486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dirty="0">
                <a:solidFill>
                  <a:srgbClr val="FFFFFF"/>
                </a:solidFill>
                <a:latin typeface="Garamond" panose="02020404030301010803" pitchFamily="18" charset="0"/>
              </a:rPr>
              <a:t>كريغ ل. </a:t>
            </a:r>
            <a:r>
              <a:rPr lang="ar-JO" altLang="en-US" sz="2000" b="1" dirty="0">
                <a:solidFill>
                  <a:srgbClr val="FFFFFF"/>
                </a:solidFill>
                <a:latin typeface="Garamond" panose="02020404030301010803" pitchFamily="18" charset="0"/>
              </a:rPr>
              <a:t>بلومبيرغ</a:t>
            </a:r>
            <a:r>
              <a:rPr lang="ar-JO" altLang="en-US" sz="2400" b="1" dirty="0">
                <a:solidFill>
                  <a:srgbClr val="FFFFFF"/>
                </a:solidFill>
                <a:latin typeface="Garamond" panose="02020404030301010803" pitchFamily="18" charset="0"/>
              </a:rPr>
              <a:t>، 202</a:t>
            </a:r>
            <a:endParaRPr kumimoji="0" lang="en-US" altLang="en-US" sz="2400" b="1" u="none" strike="noStrike" kern="1200" cap="none" spc="0" normalizeH="0" baseline="0" noProof="0" dirty="0">
              <a:ln>
                <a:noFill/>
              </a:ln>
              <a:solidFill>
                <a:srgbClr val="FFFFFF"/>
              </a:solidFill>
              <a:effectLst/>
              <a:uLnTx/>
              <a:uFillTx/>
              <a:latin typeface="Garamond" panose="02020404030301010803" pitchFamily="18" charset="0"/>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215778" y="3549650"/>
            <a:ext cx="8619750" cy="2414699"/>
          </a:xfrm>
        </p:spPr>
        <p:txBody>
          <a:bodyPr/>
          <a:lstStyle/>
          <a:p>
            <a:pPr algn="r" rtl="1">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Com</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المطلقة، الضمان</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من قبل الحكام أو </a:t>
            </a:r>
            <a:r>
              <a:rPr lang="ar-LB" altLang="en-US" sz="2400" b="1" dirty="0">
                <a:solidFill>
                  <a:srgbClr val="000000"/>
                </a:solidFill>
                <a:latin typeface="Arial" panose="020B0604020202020204" pitchFamily="34" charset="0"/>
              </a:rPr>
              <a:t>غيرهم من ذوي</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مراكز </a:t>
            </a:r>
            <a:r>
              <a:rPr lang="ar-LB" altLang="en-US" sz="2400" b="1" dirty="0">
                <a:solidFill>
                  <a:srgbClr val="000000"/>
                </a:solidFill>
                <a:latin typeface="Arial" panose="020B0604020202020204" pitchFamily="34" charset="0"/>
              </a:rPr>
              <a:t>الرفيعة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بحكم مناصبهم</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حاكمة،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الرسم</a:t>
            </a:r>
            <a:r>
              <a:rPr lang="ar-JO" altLang="en-US" sz="2400" b="1" dirty="0" err="1">
                <a:solidFill>
                  <a:srgbClr val="000000"/>
                </a:solidFill>
                <a:latin typeface="Arial" panose="020B0604020202020204" pitchFamily="34" charset="0"/>
              </a:rPr>
              <a:t>ية</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838736"/>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265043" y="457200"/>
            <a:ext cx="8574157"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50546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67362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581720"/>
            <a:ext cx="5300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القريب</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212035" y="1987826"/>
            <a:ext cx="8726315" cy="4870174"/>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99151" y="1908312"/>
            <a:ext cx="8839199" cy="4949687"/>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ar-JO" altLang="en-US" sz="2400" dirty="0"/>
          </a:p>
          <a:p>
            <a:pPr algn="ctr" rtl="1">
              <a:lnSpc>
                <a:spcPct val="90000"/>
              </a:lnSpc>
              <a:buFontTx/>
              <a:buNone/>
            </a:pPr>
            <a:r>
              <a:rPr lang="ar-JO" altLang="en-US" sz="2000" dirty="0"/>
              <a:t>الإصحاح العاشر</a:t>
            </a:r>
            <a:endParaRPr lang="en-US" altLang="en-US" sz="2000" dirty="0"/>
          </a:p>
          <a:p>
            <a:pPr algn="r" rtl="1">
              <a:lnSpc>
                <a:spcPct val="90000"/>
              </a:lnSpc>
              <a:buFontTx/>
              <a:buNone/>
            </a:pPr>
            <a:r>
              <a:rPr lang="ar-JO" altLang="en-US" sz="2400" dirty="0"/>
              <a:t>10: 1  ثم دعا 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226393" y="329248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5502973" y="1893918"/>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2532921"/>
            <a:ext cx="3581400" cy="359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2679393" y="1888900"/>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2354887" y="2532921"/>
            <a:ext cx="246588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التطلع</a:t>
            </a:r>
            <a:r>
              <a:rPr lang="ar-LB" altLang="en-US" sz="2800" b="1" dirty="0">
                <a:solidFill>
                  <a:srgbClr val="000000"/>
                </a:solidFill>
                <a:latin typeface="Arial" panose="020B0604020202020204" pitchFamily="34" charset="0"/>
              </a:rPr>
              <a:t> </a:t>
            </a:r>
            <a:r>
              <a:rPr lang="ar-JO" altLang="en-US" sz="2800" b="1" dirty="0">
                <a:solidFill>
                  <a:srgbClr val="000000"/>
                </a:solidFill>
                <a:latin typeface="Arial" panose="020B0604020202020204" pitchFamily="34" charset="0"/>
              </a:rPr>
              <a:t>تجاه </a:t>
            </a:r>
            <a:endParaRPr lang="ar-LB" altLang="en-US" sz="28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الاضطهاد القادم والظروف اللاحقة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5232285" y="2652189"/>
            <a:ext cx="2149475" cy="23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r>
              <a:rPr kumimoji="0" lang="ar-LB" altLang="en-US" sz="2800" b="1" u="none" strike="noStrike" kern="1200" cap="none" spc="0" normalizeH="0" baseline="0" noProof="0" dirty="0">
                <a:ln>
                  <a:noFill/>
                </a:ln>
                <a:solidFill>
                  <a:srgbClr val="000000"/>
                </a:solidFill>
                <a:effectLst/>
                <a:uLnTx/>
                <a:uFillTx/>
                <a:ea typeface="+mn-ea"/>
                <a:cs typeface="+mn-cs"/>
              </a:rPr>
              <a:t> </a:t>
            </a:r>
            <a:r>
              <a:rPr lang="ar-JO" altLang="en-US" b="1" dirty="0">
                <a:solidFill>
                  <a:srgbClr val="000000"/>
                </a:solidFill>
              </a:rPr>
              <a:t>حياة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0" y="298450"/>
            <a:ext cx="91439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مستهدفة</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محددة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967944"/>
            <a:ext cx="3581400" cy="3690730"/>
          </a:xfrm>
        </p:spPr>
        <p:txBody>
          <a:bodyPr/>
          <a:lstStyle/>
          <a:p>
            <a:pPr algn="ctr" rtl="1">
              <a:lnSpc>
                <a:spcPct val="90000"/>
              </a:lnSpc>
              <a:buFontTx/>
              <a:buNone/>
            </a:pPr>
            <a:r>
              <a:rPr lang="ar-JO" altLang="en-US" dirty="0"/>
              <a:t>تم اختيار</a:t>
            </a:r>
            <a:endParaRPr lang="ar-LB" altLang="en-US" dirty="0"/>
          </a:p>
          <a:p>
            <a:pPr algn="ctr" rtl="1">
              <a:lnSpc>
                <a:spcPct val="90000"/>
              </a:lnSpc>
              <a:buFontTx/>
              <a:buNone/>
            </a:pPr>
            <a:r>
              <a:rPr lang="ar-JO" altLang="en-US" dirty="0"/>
              <a:t>التلاميذ سابقاً</a:t>
            </a:r>
          </a:p>
          <a:p>
            <a:pPr algn="ctr" rtl="1">
              <a:lnSpc>
                <a:spcPct val="90000"/>
              </a:lnSpc>
              <a:buFontTx/>
              <a:buNone/>
            </a:pPr>
            <a:r>
              <a:rPr lang="ar-JO" altLang="en-US" dirty="0"/>
              <a:t>متى 4: 19-22</a:t>
            </a:r>
            <a:endParaRPr lang="en-US" altLang="en-US" sz="4000" dirty="0"/>
          </a:p>
          <a:p>
            <a:pPr algn="ctr" rtl="1">
              <a:lnSpc>
                <a:spcPct val="90000"/>
              </a:lnSpc>
              <a:buFontTx/>
              <a:buNone/>
            </a:pPr>
            <a:r>
              <a:rPr lang="ar-JO" altLang="en-US" sz="2800" dirty="0"/>
              <a:t>فدعاهما </a:t>
            </a:r>
            <a:r>
              <a:rPr lang="ar-LB" altLang="en-US" sz="2800" dirty="0"/>
              <a:t>و</a:t>
            </a:r>
            <a:r>
              <a:rPr lang="ar-JO" altLang="en-US" sz="2800" dirty="0"/>
              <a:t>للوقت تركا السفينة واباهما وتبعاه</a:t>
            </a:r>
          </a:p>
          <a:p>
            <a:pPr algn="ctr" rtl="1">
              <a:lnSpc>
                <a:spcPct val="90000"/>
              </a:lnSpc>
              <a:buFontTx/>
              <a:buNone/>
            </a:pPr>
            <a:r>
              <a:rPr lang="ar-LB" altLang="en-US" sz="2800" dirty="0"/>
              <a:t>(</a:t>
            </a:r>
            <a:r>
              <a:rPr lang="ar-JO" altLang="en-US" sz="2800" dirty="0"/>
              <a:t>21ب</a:t>
            </a:r>
            <a:r>
              <a:rPr lang="ar-LB" altLang="en-US" sz="2800" dirty="0"/>
              <a:t> </a:t>
            </a:r>
            <a:r>
              <a:rPr lang="ar-JO" altLang="en-US" sz="2800" dirty="0"/>
              <a:t>-</a:t>
            </a:r>
            <a:r>
              <a:rPr lang="ar-LB" altLang="en-US" sz="2800" dirty="0"/>
              <a:t> </a:t>
            </a:r>
            <a:r>
              <a:rPr lang="ar-JO" altLang="en-US" sz="2800" dirty="0"/>
              <a:t>22</a:t>
            </a:r>
            <a:r>
              <a:rPr lang="ar-LB" altLang="en-US" sz="2800" dirty="0"/>
              <a:t>)</a:t>
            </a:r>
            <a:endParaRPr lang="en-US" altLang="en-US" sz="2800" dirty="0"/>
          </a:p>
          <a:p>
            <a:pPr algn="ctr" rtl="1">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7" y="2554354"/>
            <a:ext cx="3881595" cy="3657600"/>
          </a:xfrm>
        </p:spPr>
        <p:txBody>
          <a:bodyPr/>
          <a:lstStyle/>
          <a:p>
            <a:pPr algn="r" rtl="1">
              <a:lnSpc>
                <a:spcPct val="90000"/>
              </a:lnSpc>
              <a:buFontTx/>
              <a:buNone/>
            </a:pPr>
            <a:r>
              <a:rPr lang="ar-JO" altLang="en-US" sz="2800" dirty="0"/>
              <a:t>الأول سمعان الذي يقال له بطرس</a:t>
            </a:r>
            <a:r>
              <a:rPr lang="ar-LB" altLang="en-US" sz="2800" dirty="0"/>
              <a:t>،</a:t>
            </a:r>
            <a:r>
              <a:rPr lang="ar-JO" altLang="en-US" sz="2800" dirty="0"/>
              <a:t> واندراوس أخوه</a:t>
            </a:r>
            <a:r>
              <a:rPr lang="ar-LB" altLang="en-US" sz="2800" dirty="0"/>
              <a:t>.</a:t>
            </a:r>
            <a:r>
              <a:rPr lang="ar-JO" altLang="en-US" sz="2800" dirty="0"/>
              <a:t> يعقوب بن زبدي</a:t>
            </a:r>
            <a:r>
              <a:rPr lang="ar-LB" altLang="en-US" sz="2800" dirty="0"/>
              <a:t>،</a:t>
            </a:r>
            <a:r>
              <a:rPr lang="ar-JO" altLang="en-US" sz="2800" dirty="0"/>
              <a:t> ويوحنا أخوه</a:t>
            </a:r>
            <a:r>
              <a:rPr lang="ar-LB" altLang="en-US" sz="2800" dirty="0"/>
              <a:t>.</a:t>
            </a:r>
            <a:r>
              <a:rPr lang="ar-JO" altLang="en-US" sz="2800" dirty="0"/>
              <a:t> فيلبس</a:t>
            </a:r>
            <a:r>
              <a:rPr lang="ar-LB" altLang="en-US" sz="2800" dirty="0"/>
              <a:t>،</a:t>
            </a:r>
            <a:r>
              <a:rPr lang="ar-JO" altLang="en-US" sz="2800" dirty="0"/>
              <a:t> وبرثولماوس</a:t>
            </a:r>
            <a:r>
              <a:rPr lang="ar-LB" altLang="en-US" sz="2800" dirty="0"/>
              <a:t>.</a:t>
            </a:r>
            <a:r>
              <a:rPr lang="ar-JO" altLang="en-US" sz="2800" dirty="0"/>
              <a:t> توما</a:t>
            </a:r>
            <a:r>
              <a:rPr lang="ar-LB" altLang="en-US" sz="2800" dirty="0"/>
              <a:t>،</a:t>
            </a:r>
            <a:r>
              <a:rPr lang="ar-JO" altLang="en-US" sz="2800" dirty="0"/>
              <a:t> ومتى العشار</a:t>
            </a:r>
            <a:r>
              <a:rPr lang="ar-LB" altLang="en-US" sz="2800" dirty="0"/>
              <a:t>.</a:t>
            </a:r>
            <a:r>
              <a:rPr lang="ar-JO" altLang="en-US" sz="2800" dirty="0"/>
              <a:t> يعقوب بن حلفى</a:t>
            </a:r>
            <a:r>
              <a:rPr lang="ar-LB" altLang="en-US" sz="2800" dirty="0"/>
              <a:t>،</a:t>
            </a:r>
            <a:r>
              <a:rPr lang="ar-JO" altLang="en-US" sz="2800" dirty="0"/>
              <a:t> ولباوس الملقب تداوس</a:t>
            </a:r>
            <a:r>
              <a:rPr lang="ar-LB" altLang="en-US" sz="2800" dirty="0"/>
              <a:t>.</a:t>
            </a:r>
            <a:r>
              <a:rPr lang="ar-JO" altLang="en-US" sz="2800" dirty="0"/>
              <a:t> سمعان القانوي</a:t>
            </a:r>
            <a:r>
              <a:rPr lang="ar-LB" altLang="en-US" sz="2800" dirty="0"/>
              <a:t>،</a:t>
            </a:r>
            <a:r>
              <a:rPr lang="ar-JO" altLang="en-US" sz="2800" dirty="0"/>
              <a:t> ويهوذا الإسخريوطي الذي أسلمه</a:t>
            </a:r>
            <a:r>
              <a:rPr lang="ar-LB" altLang="en-US" sz="2800" dirty="0"/>
              <a:t>.</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360842" y="1798980"/>
            <a:ext cx="432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وأما أسماء الإثني عشر رسولاً فهي هذه:</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6322584" y="1639956"/>
            <a:ext cx="238078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r>
              <a:rPr lang="ar-LB" altLang="en-US" sz="2400" b="1" noProof="0" dirty="0">
                <a:latin typeface="Arial" panose="020B0604020202020204" pitchFamily="34" charset="0"/>
              </a:rPr>
              <a:t>.</a:t>
            </a:r>
            <a:endParaRPr lang="ar-JO" altLang="en-US" sz="2400" b="1" noProof="0" dirty="0">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r>
              <a:rPr kumimoji="0" lang="ar-LB" altLang="en-US" sz="2400" b="1" u="sng" strike="noStrike" kern="1200" cap="none" spc="0" normalizeH="0" dirty="0">
                <a:ln>
                  <a:noFill/>
                </a:ln>
                <a:effectLst/>
                <a:uLnTx/>
                <a:uFillTx/>
                <a:latin typeface="Arial" panose="020B0604020202020204" pitchFamily="34" charset="0"/>
                <a:ea typeface="+mn-ea"/>
                <a:cs typeface="+mn-cs"/>
              </a:rPr>
              <a:t>.</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856383" y="1600200"/>
            <a:ext cx="185442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ودعا الإثني عشر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وابتدأ يرسلهم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a:t>
            </a:r>
            <a:r>
              <a:rPr kumimoji="0" lang="ar-JO" altLang="en-US" sz="24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وأعطاهم سلطاناً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r>
              <a:rPr lang="ar-LB" altLang="en-US" sz="2400" b="1" dirty="0">
                <a:solidFill>
                  <a:srgbClr val="000000"/>
                </a:solidFill>
                <a:latin typeface="Arial" panose="020B060402020202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r>
              <a:rPr kumimoji="0" lang="ar-LB"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954157" y="1572111"/>
            <a:ext cx="23172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عين الرب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a:t>
            </a:r>
            <a:r>
              <a:rPr kumimoji="0" lang="ar-JO" altLang="en-US" sz="2400" b="1" u="none" strike="noStrike" kern="1200" cap="none" spc="0" normalizeH="0" baseline="0" noProof="0" dirty="0" err="1">
                <a:ln>
                  <a:noFill/>
                </a:ln>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r>
              <a:rPr lang="ar-LB" altLang="en-US" sz="2400" b="1" dirty="0">
                <a:latin typeface="Arial" panose="020B0604020202020204" pitchFamily="34" charset="0"/>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 ها أنا ارسلكم</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91440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1523999" y="554486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sz="2800" b="1" dirty="0">
                <a:solidFill>
                  <a:srgbClr val="000000"/>
                </a:solidFill>
                <a:latin typeface="Arial" panose="020B0604020202020204" pitchFamily="34" charset="0"/>
              </a:rPr>
              <a:t>لن</a:t>
            </a:r>
            <a:r>
              <a:rPr lang="ar-JO" altLang="en-US" sz="2800" b="1" dirty="0">
                <a:solidFill>
                  <a:srgbClr val="000000"/>
                </a:solidFill>
                <a:latin typeface="Arial" panose="020B0604020202020204" pitchFamily="34" charset="0"/>
              </a:rPr>
              <a:t> </a:t>
            </a:r>
            <a:r>
              <a:rPr lang="ar-JO" altLang="en-US" sz="2800" b="1" dirty="0" err="1">
                <a:solidFill>
                  <a:srgbClr val="000000"/>
                </a:solidFill>
                <a:latin typeface="Arial" panose="020B0604020202020204" pitchFamily="34" charset="0"/>
              </a:rPr>
              <a:t>تكملو</a:t>
            </a:r>
            <a:r>
              <a:rPr lang="ar-LB" altLang="en-US" sz="2800" b="1" dirty="0">
                <a:solidFill>
                  <a:srgbClr val="000000"/>
                </a:solidFill>
                <a:latin typeface="Arial" panose="020B0604020202020204" pitchFamily="34" charset="0"/>
              </a:rPr>
              <a:t>ا</a:t>
            </a:r>
            <a:r>
              <a:rPr lang="ar-JO" altLang="en-US" sz="2800" b="1" dirty="0">
                <a:solidFill>
                  <a:srgbClr val="000000"/>
                </a:solidFill>
                <a:latin typeface="Arial" panose="020B0604020202020204" pitchFamily="34" charset="0"/>
              </a:rPr>
              <a:t>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704991" y="4428838"/>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والاضطهاد المستقبلي</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93564"/>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38539" y="1501964"/>
            <a:ext cx="8415132" cy="1569660"/>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لم يضمن يسوع مطلقاً للتلاميذ (أو لنا) أنه لن يكون </a:t>
            </a:r>
            <a:endParaRPr lang="ar-LB" altLang="en-US" sz="32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هناك </a:t>
            </a:r>
            <a:r>
              <a:rPr lang="ar-LB" altLang="en-US" sz="3200" b="1" dirty="0">
                <a:solidFill>
                  <a:srgbClr val="000000"/>
                </a:solidFill>
                <a:latin typeface="Arial" panose="020B0604020202020204" pitchFamily="34" charset="0"/>
              </a:rPr>
              <a:t>في خدمتهم </a:t>
            </a:r>
            <a:r>
              <a:rPr lang="ar-JO" altLang="en-US" sz="3200" b="1" dirty="0">
                <a:solidFill>
                  <a:srgbClr val="000000"/>
                </a:solidFill>
                <a:latin typeface="Arial" panose="020B0604020202020204" pitchFamily="34" charset="0"/>
              </a:rPr>
              <a:t>ظروف قاسية، صعوبات،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مشاكل واضطهادات... الخ</a:t>
            </a:r>
            <a:r>
              <a:rPr lang="ar-LB" altLang="en-US" sz="3200" b="1" dirty="0">
                <a:solidFill>
                  <a:srgbClr val="000000"/>
                </a:solidFill>
                <a:latin typeface="Arial" panose="020B0604020202020204" pitchFamily="34" charset="0"/>
              </a:rPr>
              <a:t>،</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0" y="4395975"/>
            <a:ext cx="8759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45658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pPr rtl="1"/>
            <a:r>
              <a:rPr lang="ar-JO" sz="3600" dirty="0">
                <a:solidFill>
                  <a:schemeClr val="bg1"/>
                </a:solidFill>
                <a:ea typeface="ＭＳ Ｐゴシック" charset="0"/>
                <a:cs typeface="Arial" panose="020B0604020202020204" pitchFamily="34" charset="0"/>
              </a:rPr>
              <a:t>وعد يسوع بالمقاومة العائلية</a:t>
            </a:r>
            <a:endParaRPr lang="en-US" sz="3600" dirty="0">
              <a:solidFill>
                <a:schemeClr val="bg1"/>
              </a:solidFill>
              <a:ea typeface="ＭＳ Ｐゴシック" charset="0"/>
              <a:cs typeface="Arial" panose="020B0604020202020204" pitchFamily="34"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ما جئت لألقي سلاماً بل سيفاً</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والإبنة ضد أمها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والكنة ضد حماتها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endPar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xfrm>
            <a:off x="430696" y="274638"/>
            <a:ext cx="8229600" cy="1143000"/>
          </a:xfrm>
          <a:solidFill>
            <a:srgbClr val="FF0000">
              <a:alpha val="25999"/>
            </a:srgbClr>
          </a:solidFill>
          <a:ln/>
        </p:spPr>
        <p:txBody>
          <a:bodyPr/>
          <a:lstStyle/>
          <a:p>
            <a:pPr rtl="1"/>
            <a:r>
              <a:rPr lang="ar-JO" altLang="en-US" dirty="0"/>
              <a:t>الرسالة: مت 10: 5</a:t>
            </a:r>
            <a:r>
              <a:rPr lang="ar-LB" altLang="en-US" dirty="0"/>
              <a:t> </a:t>
            </a:r>
            <a:r>
              <a:rPr lang="ar-JO" altLang="en-US" dirty="0"/>
              <a:t>-</a:t>
            </a:r>
            <a:r>
              <a:rPr lang="ar-LB" altLang="en-US" dirty="0"/>
              <a:t> </a:t>
            </a:r>
            <a:r>
              <a:rPr lang="ar-JO" altLang="en-US" dirty="0"/>
              <a:t>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744280" y="3318385"/>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a:t>
            </a:r>
            <a:r>
              <a:rPr lang="ar-LB" altLang="en-US" b="1" dirty="0" err="1">
                <a:solidFill>
                  <a:srgbClr val="000000"/>
                </a:solidFill>
                <a:latin typeface="Arial" panose="020B0604020202020204" pitchFamily="34" charset="0"/>
              </a:rPr>
              <a:t>ية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السلطة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ملكية،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حكم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a:t>
            </a:r>
            <a:r>
              <a:rPr lang="ar-LB" altLang="en-US" b="1" dirty="0">
                <a:solidFill>
                  <a:srgbClr val="000000"/>
                </a:solidFill>
                <a:latin typeface="Arial" panose="020B0604020202020204" pitchFamily="34" charset="0"/>
              </a:rPr>
              <a:t>ما تترجم الى "</a:t>
            </a:r>
            <a:r>
              <a:rPr lang="ar-JO" altLang="en-US" b="1" dirty="0">
                <a:solidFill>
                  <a:srgbClr val="000000"/>
                </a:solidFill>
                <a:latin typeface="Arial" panose="020B0604020202020204" pitchFamily="34" charset="0"/>
              </a:rPr>
              <a:t>ملكوت الله</a:t>
            </a:r>
            <a:r>
              <a:rPr lang="ar-LB" altLang="en-US" b="1" dirty="0">
                <a:solidFill>
                  <a:srgbClr val="000000"/>
                </a:solidFill>
                <a:latin typeface="Arial" panose="020B0604020202020204" pitchFamily="34" charset="0"/>
              </a:rPr>
              <a:t>")</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028995" y="431434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a:t>
            </a:r>
            <a:r>
              <a:rPr lang="ar-LB" altLang="en-US" b="1" dirty="0">
                <a:solidFill>
                  <a:srgbClr val="000000"/>
                </a:solidFill>
                <a:latin typeface="Arial" panose="020B0604020202020204" pitchFamily="34" charset="0"/>
              </a:rPr>
              <a:t>أرض </a:t>
            </a:r>
            <a:r>
              <a:rPr lang="ar-JO" altLang="en-US" b="1" dirty="0" err="1">
                <a:solidFill>
                  <a:srgbClr val="000000"/>
                </a:solidFill>
                <a:latin typeface="Arial" panose="020B0604020202020204" pitchFamily="34" charset="0"/>
              </a:rPr>
              <a:t>يح</a:t>
            </a:r>
            <a:r>
              <a:rPr lang="ar-LB" altLang="en-US" b="1" dirty="0">
                <a:solidFill>
                  <a:srgbClr val="000000"/>
                </a:solidFill>
                <a:latin typeface="Arial" panose="020B0604020202020204" pitchFamily="34" charset="0"/>
              </a:rPr>
              <a:t>ك</a:t>
            </a:r>
            <a:r>
              <a:rPr lang="ar-JO" altLang="en-US" b="1" dirty="0">
                <a:solidFill>
                  <a:srgbClr val="000000"/>
                </a:solidFill>
                <a:latin typeface="Arial" panose="020B0604020202020204" pitchFamily="34" charset="0"/>
              </a:rPr>
              <a:t>مها ملك</a:t>
            </a:r>
            <a:r>
              <a:rPr lang="ar-LB" altLang="en-US" b="1" dirty="0">
                <a:solidFill>
                  <a:srgbClr val="000000"/>
                </a:solidFill>
                <a:latin typeface="Arial" panose="020B0604020202020204" pitchFamily="34" charset="0"/>
              </a:rPr>
              <a:t>،</a:t>
            </a:r>
            <a:r>
              <a:rPr lang="ar-JO" altLang="en-US" b="1" dirty="0">
                <a:solidFill>
                  <a:srgbClr val="000000"/>
                </a:solidFill>
                <a:latin typeface="Arial" panose="020B0604020202020204" pitchFamily="34" charset="0"/>
              </a:rPr>
              <a:t>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547728"/>
            <a:ext cx="41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a:t>
            </a:r>
            <a:r>
              <a:rPr lang="ar-LB" altLang="en-US" sz="2800" b="1" dirty="0">
                <a:solidFill>
                  <a:schemeClr val="bg1"/>
                </a:solidFill>
                <a:latin typeface="Arial" panose="020B0604020202020204" pitchFamily="34" charset="0"/>
              </a:rPr>
              <a:t>!</a:t>
            </a:r>
            <a:r>
              <a:rPr lang="ar-JO" altLang="en-US" sz="2800" b="1" dirty="0">
                <a:solidFill>
                  <a:schemeClr val="bg1"/>
                </a:solidFill>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a:t>
            </a:r>
            <a:r>
              <a:rPr lang="ar-LB" altLang="en-US" sz="2800" b="1" dirty="0">
                <a:solidFill>
                  <a:schemeClr val="bg1"/>
                </a:solidFill>
                <a:latin typeface="Arial" panose="020B0604020202020204" pitchFamily="34" charset="0"/>
              </a:rPr>
              <a:t>سلطة</a:t>
            </a:r>
            <a:r>
              <a:rPr lang="ar-JO" altLang="en-US" sz="2800" b="1" dirty="0">
                <a:solidFill>
                  <a:schemeClr val="bg1"/>
                </a:solidFill>
                <a:latin typeface="Arial" panose="020B0604020202020204" pitchFamily="34" charset="0"/>
              </a:rPr>
              <a:t> ملك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style>
          <a:lnRef idx="2">
            <a:schemeClr val="accent1"/>
          </a:lnRef>
          <a:fillRef idx="1">
            <a:schemeClr val="lt1"/>
          </a:fillRef>
          <a:effectRef idx="0">
            <a:schemeClr val="accent1"/>
          </a:effectRef>
          <a:fontRef idx="minor">
            <a:schemeClr val="dk1"/>
          </a:fontRef>
        </p:style>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439589" y="697945"/>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&gt;</a:t>
            </a:r>
            <a:r>
              <a:rPr lang="ar-JO" sz="2400" b="1" dirty="0">
                <a:latin typeface="Arial" panose="020B0604020202020204" pitchFamily="34" charset="0"/>
              </a:rPr>
              <a:t> واحد منهم على الأقل كان مت</a:t>
            </a:r>
            <a:r>
              <a:rPr lang="ar-LB" sz="2400" b="1" dirty="0">
                <a:latin typeface="Arial" panose="020B0604020202020204" pitchFamily="34" charset="0"/>
              </a:rPr>
              <a:t>حمس</a:t>
            </a:r>
            <a:r>
              <a:rPr lang="ar-JO" sz="2400" b="1" dirty="0">
                <a:latin typeface="Arial" panose="020B0604020202020204" pitchFamily="34" charset="0"/>
              </a:rPr>
              <a:t>ا</a:t>
            </a:r>
            <a:r>
              <a:rPr lang="ar-LB" sz="2400" b="1" dirty="0">
                <a:latin typeface="Arial" panose="020B0604020202020204" pitchFamily="34" charset="0"/>
              </a:rPr>
              <a:t>ً</a:t>
            </a:r>
            <a:r>
              <a:rPr lang="ar-JO" sz="2400" b="1" dirty="0">
                <a:latin typeface="Arial" panose="020B0604020202020204" pitchFamily="34" charset="0"/>
              </a:rPr>
              <a:t> (لصوص ومشاغبين)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400" b="1" dirty="0">
                <a:latin typeface="Arial" panose="020B0604020202020204" pitchFamily="34" charset="0"/>
              </a:rPr>
              <a:t>&gt; لم يحتل أي منهم مكانة بارزة في المجمع</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 &gt;</a:t>
            </a:r>
            <a:r>
              <a:rPr kumimoji="0" lang="ar-JO"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لم ينتموا للكهنوت اللاوي </a:t>
            </a:r>
            <a:endPar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r>
              <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rPr>
              <a:t>&gt;</a:t>
            </a:r>
            <a:r>
              <a:rPr lang="ar-LB" altLang="en-US" sz="2400" b="1" dirty="0">
                <a:solidFill>
                  <a:srgbClr val="FF0066"/>
                </a:solidFill>
                <a:latin typeface="Arial" panose="020B0604020202020204" pitchFamily="34" charset="0"/>
              </a:rPr>
              <a:t>ربما ل</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م يحصلوا على تدريب م</a:t>
            </a:r>
            <a:r>
              <a:rPr kumimoji="0" lang="ar-LB" altLang="en-US" sz="2400" b="1" u="none" strike="noStrike" kern="1200" cap="none" spc="0" normalizeH="0" baseline="0" noProof="0" dirty="0">
                <a:ln>
                  <a:noFill/>
                </a:ln>
                <a:solidFill>
                  <a:srgbClr val="FF0066"/>
                </a:solidFill>
                <a:effectLst/>
                <a:uLnTx/>
                <a:uFillTx/>
                <a:latin typeface="Arial" panose="020B0604020202020204" pitchFamily="34" charset="0"/>
              </a:rPr>
              <a:t>هني</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 </a:t>
            </a:r>
            <a:endPar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latin typeface="Arial" panose="020B0604020202020204" pitchFamily="34" charset="0"/>
              </a:rPr>
              <a:t>&gt; لم يكن أحد منهم ثريا إلا ربما أبناء زبدي</a:t>
            </a:r>
            <a:endParaRPr kumimoji="0" lang="en-US" altLang="en-US" sz="2400" b="1" u="none" strike="noStrike" kern="1200" cap="none" spc="0" normalizeH="0" baseline="0" noProof="0" dirty="0">
              <a:ln>
                <a:noFill/>
              </a:ln>
              <a:solidFill>
                <a:srgbClr val="333300"/>
              </a:solidFill>
              <a:effectLst/>
              <a:uLnTx/>
              <a:uFillTx/>
              <a:latin typeface="Arial" panose="020B0604020202020204" pitchFamily="34" charset="0"/>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solidFill>
                  <a:srgbClr val="00B050"/>
                </a:solidFill>
                <a:latin typeface="Arial" panose="020B0604020202020204" pitchFamily="34" charset="0"/>
              </a:rPr>
              <a:t>لقد نشأوا في الجزء الفقير من البلاد حول الجليل وربما مع مدرسة </a:t>
            </a:r>
            <a:r>
              <a:rPr lang="ar-LB" sz="2400" b="1" dirty="0">
                <a:solidFill>
                  <a:srgbClr val="00B050"/>
                </a:solidFill>
                <a:latin typeface="Arial" panose="020B0604020202020204" pitchFamily="34" charset="0"/>
              </a:rPr>
              <a:t>واحدة فقط </a:t>
            </a:r>
            <a:r>
              <a:rPr lang="ar-LB" sz="2400" b="1" dirty="0" err="1">
                <a:solidFill>
                  <a:srgbClr val="00B050"/>
                </a:solidFill>
                <a:latin typeface="Arial" panose="020B0604020202020204" pitchFamily="34" charset="0"/>
              </a:rPr>
              <a:t>لل</a:t>
            </a:r>
            <a:r>
              <a:rPr lang="ar-JO" sz="2400" b="1" dirty="0">
                <a:solidFill>
                  <a:srgbClr val="00B050"/>
                </a:solidFill>
                <a:latin typeface="Arial" panose="020B0604020202020204" pitchFamily="34" charset="0"/>
              </a:rPr>
              <a:t>مجمع</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0" y="6431713"/>
            <a:ext cx="9144000" cy="3693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روبرت ي. كولمان، خطة السيد في الكرازة، 22-23</a:t>
            </a:r>
            <a:endParaRPr kumimoji="0" lang="en-US" altLang="en-US"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318052" y="1509921"/>
            <a:ext cx="8478849" cy="3477875"/>
          </a:xfrm>
          <a:prstGeom prst="rect">
            <a:avLst/>
          </a:prstGeom>
          <a:solidFill>
            <a:srgbClr val="0432FF"/>
          </a:solidFill>
          <a:ln>
            <a:noFill/>
          </a:ln>
          <a:effec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lang="ar-LB" altLang="en-US" sz="4400" b="1" dirty="0">
              <a:solidFill>
                <a:schemeClr val="bg1"/>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a:t>
            </a:r>
            <a:r>
              <a:rPr lang="ar-LB" altLang="en-US" sz="4400" b="1" dirty="0">
                <a:solidFill>
                  <a:schemeClr val="bg1"/>
                </a:solidFill>
                <a:latin typeface="Arial" panose="020B0604020202020204" pitchFamily="34" charset="0"/>
              </a:rPr>
              <a:t>أذكياء،</a:t>
            </a:r>
            <a:r>
              <a:rPr lang="ar-JO" altLang="en-US" sz="4400" b="1" dirty="0">
                <a:solidFill>
                  <a:schemeClr val="bg1"/>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a:t>
            </a:r>
            <a:r>
              <a:rPr lang="ar-LB" altLang="en-US" sz="4400" b="1" dirty="0">
                <a:solidFill>
                  <a:schemeClr val="bg1"/>
                </a:solidFill>
                <a:latin typeface="Arial" panose="020B0604020202020204" pitchFamily="34" charset="0"/>
              </a:rPr>
              <a:t>أن </a:t>
            </a:r>
            <a:r>
              <a:rPr lang="ar-JO" altLang="en-US" sz="4400" b="1" dirty="0">
                <a:solidFill>
                  <a:schemeClr val="bg1"/>
                </a:solidFill>
                <a:latin typeface="Arial" panose="020B0604020202020204" pitchFamily="34" charset="0"/>
              </a:rPr>
              <a:t>يشكلهم بشكل أفضل</a:t>
            </a:r>
            <a:endParaRPr lang="ar-LB" altLang="en-US" sz="4400" b="1" dirty="0">
              <a:solidFill>
                <a:schemeClr val="bg1"/>
              </a:solidFill>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25"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4191000" y="1723256"/>
            <a:ext cx="4953000" cy="3970318"/>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800" b="1" dirty="0">
                <a:latin typeface="Arial" panose="020B0604020202020204" pitchFamily="34" charset="0"/>
              </a:rPr>
              <a:t>"... </a:t>
            </a:r>
            <a:r>
              <a:rPr lang="ar-JO" sz="2800" b="1" dirty="0">
                <a:latin typeface="Arial" panose="020B0604020202020204" pitchFamily="34" charset="0"/>
              </a:rPr>
              <a:t>توسلت إليه أن يعطيني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JO" sz="2800" b="1" dirty="0">
                <a:solidFill>
                  <a:srgbClr val="0070C0"/>
                </a:solidFill>
                <a:latin typeface="Arial" panose="020B0604020202020204" pitchFamily="34" charset="0"/>
              </a:rPr>
              <a:t>الأعمال </a:t>
            </a:r>
            <a:r>
              <a:rPr lang="ar-LB" sz="2800" b="1" dirty="0">
                <a:solidFill>
                  <a:srgbClr val="0070C0"/>
                </a:solidFill>
                <a:latin typeface="Arial" panose="020B0604020202020204" pitchFamily="34" charset="0"/>
              </a:rPr>
              <a:t>لأقوم </a:t>
            </a:r>
            <a:r>
              <a:rPr lang="ar-JO" sz="2800" b="1" dirty="0">
                <a:solidFill>
                  <a:srgbClr val="0070C0"/>
                </a:solidFill>
                <a:latin typeface="Arial" panose="020B0604020202020204" pitchFamily="34" charset="0"/>
              </a:rPr>
              <a:t>بها من أجله، </a:t>
            </a:r>
            <a:endParaRPr lang="ar-LB" sz="2800" b="1" dirty="0">
              <a:solidFill>
                <a:srgbClr val="0070C0"/>
              </a:solidFill>
              <a:latin typeface="Arial" panose="020B0604020202020204" pitchFamily="34" charset="0"/>
            </a:endParaRPr>
          </a:p>
          <a:p>
            <a:pPr lvl="0" algn="r" defTabSz="914400" rtl="1" fontAlgn="base">
              <a:spcBef>
                <a:spcPct val="0"/>
              </a:spcBef>
              <a:spcAft>
                <a:spcPct val="0"/>
              </a:spcAft>
              <a:defRPr/>
            </a:pPr>
            <a:r>
              <a:rPr lang="ar-LB" sz="2800" b="1" dirty="0">
                <a:solidFill>
                  <a:srgbClr val="0070C0"/>
                </a:solidFill>
                <a:latin typeface="Arial" panose="020B0604020202020204" pitchFamily="34" charset="0"/>
              </a:rPr>
              <a:t>كإظهار </a:t>
            </a:r>
            <a:r>
              <a:rPr lang="ar-JO" sz="2800" b="1" dirty="0">
                <a:solidFill>
                  <a:srgbClr val="0070C0"/>
                </a:solidFill>
                <a:latin typeface="Arial" panose="020B0604020202020204" pitchFamily="34" charset="0"/>
              </a:rPr>
              <a:t>للحب والامتنان</a:t>
            </a:r>
            <a:r>
              <a:rPr lang="ar-LB" sz="2800" b="1" dirty="0">
                <a:latin typeface="Arial" panose="020B0604020202020204" pitchFamily="34" charset="0"/>
              </a:rPr>
              <a:t>؛</a:t>
            </a:r>
            <a:r>
              <a:rPr lang="ar-JO" sz="2800" b="1" dirty="0">
                <a:latin typeface="Arial" panose="020B0604020202020204" pitchFamily="34" charset="0"/>
              </a:rPr>
              <a:t>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LB" sz="2800" b="1" dirty="0">
                <a:latin typeface="Arial" panose="020B0604020202020204" pitchFamily="34" charset="0"/>
              </a:rPr>
              <a:t>ال</a:t>
            </a:r>
            <a:r>
              <a:rPr lang="ar-JO" sz="2800" b="1" dirty="0">
                <a:latin typeface="Arial" panose="020B0604020202020204" pitchFamily="34" charset="0"/>
              </a:rPr>
              <a:t>خدم</a:t>
            </a:r>
            <a:r>
              <a:rPr lang="ar-LB" sz="2800" b="1" dirty="0">
                <a:latin typeface="Arial" panose="020B0604020202020204" pitchFamily="34" charset="0"/>
              </a:rPr>
              <a:t>ات</a:t>
            </a:r>
            <a:r>
              <a:rPr lang="ar-JO" sz="2800" b="1" dirty="0">
                <a:latin typeface="Arial" panose="020B0604020202020204" pitchFamily="34" charset="0"/>
              </a:rPr>
              <a:t> </a:t>
            </a:r>
            <a:r>
              <a:rPr lang="ar-LB" sz="2800" b="1" dirty="0">
                <a:latin typeface="Arial" panose="020B0604020202020204" pitchFamily="34" charset="0"/>
              </a:rPr>
              <a:t>التي تتطلب انكار</a:t>
            </a:r>
            <a:r>
              <a:rPr lang="ar-JO" sz="2800" b="1" dirty="0">
                <a:latin typeface="Arial" panose="020B0604020202020204" pitchFamily="34" charset="0"/>
              </a:rPr>
              <a:t> الذات، </a:t>
            </a:r>
            <a:r>
              <a:rPr lang="ar-LB" sz="2800" b="1" dirty="0">
                <a:latin typeface="Arial" panose="020B0604020202020204" pitchFamily="34" charset="0"/>
              </a:rPr>
              <a:t>مهما كانت</a:t>
            </a:r>
            <a:r>
              <a:rPr lang="ar-JO" sz="2800" b="1" dirty="0">
                <a:latin typeface="Arial" panose="020B0604020202020204" pitchFamily="34" charset="0"/>
              </a:rPr>
              <a:t>، مهما </a:t>
            </a:r>
            <a:r>
              <a:rPr lang="ar-LB" sz="2800" b="1" dirty="0">
                <a:latin typeface="Arial" panose="020B0604020202020204" pitchFamily="34" charset="0"/>
              </a:rPr>
              <a:t>كانت صعبة أو </a:t>
            </a:r>
            <a:r>
              <a:rPr lang="ar-JO" sz="2800" b="1" dirty="0">
                <a:latin typeface="Arial" panose="020B0604020202020204" pitchFamily="34" charset="0"/>
              </a:rPr>
              <a:t>تافه؛ </a:t>
            </a:r>
            <a:r>
              <a:rPr lang="ar-LB" sz="2800" b="1" dirty="0">
                <a:latin typeface="Arial" panose="020B0604020202020204" pitchFamily="34" charset="0"/>
              </a:rPr>
              <a:t>عمل</a:t>
            </a:r>
            <a:r>
              <a:rPr lang="ar-JO" sz="2800" b="1" dirty="0">
                <a:latin typeface="Arial" panose="020B0604020202020204" pitchFamily="34" charset="0"/>
              </a:rPr>
              <a:t> </a:t>
            </a:r>
            <a:r>
              <a:rPr lang="ar-LB" sz="2800" b="1" dirty="0">
                <a:latin typeface="Arial" panose="020B0604020202020204" pitchFamily="34" charset="0"/>
              </a:rPr>
              <a:t>ما سيسعده</a:t>
            </a:r>
            <a:r>
              <a:rPr lang="ar-JO" sz="2800" b="1" dirty="0">
                <a:latin typeface="Arial" panose="020B0604020202020204" pitchFamily="34" charset="0"/>
              </a:rPr>
              <a:t>،</a:t>
            </a:r>
            <a:r>
              <a:rPr lang="ar-LB" sz="2800" b="1" dirty="0">
                <a:latin typeface="Arial" panose="020B0604020202020204" pitchFamily="34" charset="0"/>
              </a:rPr>
              <a:t> أقوم به من أجل الكثير </a:t>
            </a:r>
            <a:r>
              <a:rPr lang="ar-LB" sz="2800" b="1" u="sng" dirty="0">
                <a:latin typeface="Arial" panose="020B0604020202020204" pitchFamily="34" charset="0"/>
              </a:rPr>
              <a:t>الذي فعله من أجلي..."</a:t>
            </a:r>
          </a:p>
          <a:p>
            <a:pPr lvl="0" algn="r" defTabSz="914400" rtl="1" fontAlgn="base">
              <a:spcBef>
                <a:spcPct val="0"/>
              </a:spcBef>
              <a:spcAft>
                <a:spcPct val="0"/>
              </a:spcAft>
              <a:defRPr/>
            </a:pPr>
            <a:endParaRPr lang="ar-JO" sz="2800" b="1" dirty="0">
              <a:latin typeface="Arial" panose="020B0604020202020204" pitchFamily="34" charset="0"/>
            </a:endParaRPr>
          </a:p>
          <a:p>
            <a:pPr lvl="0" algn="r" defTabSz="914400" rtl="1"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228600" y="2004528"/>
            <a:ext cx="3810000" cy="3354765"/>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400" b="1" dirty="0">
                <a:latin typeface="Arial" panose="020B0604020202020204" pitchFamily="34" charset="0"/>
              </a:rPr>
              <a:t>"... </a:t>
            </a:r>
            <a:r>
              <a:rPr lang="ar-JO" sz="2400" b="1" dirty="0">
                <a:latin typeface="Arial" panose="020B0604020202020204" pitchFamily="34" charset="0"/>
              </a:rPr>
              <a:t>كان غير متعلم، غير </a:t>
            </a:r>
            <a:r>
              <a:rPr lang="ar-LB" sz="2400" b="1" dirty="0">
                <a:latin typeface="Arial" panose="020B0604020202020204" pitchFamily="34" charset="0"/>
              </a:rPr>
              <a:t>مكرس</a:t>
            </a:r>
            <a:r>
              <a:rPr lang="ar-JO" sz="2400" b="1" dirty="0">
                <a:latin typeface="Arial" panose="020B0604020202020204" pitchFamily="34" charset="0"/>
              </a:rPr>
              <a:t> وغير م</a:t>
            </a:r>
            <a:r>
              <a:rPr lang="ar-LB" sz="2400" b="1" dirty="0" err="1">
                <a:latin typeface="Arial" panose="020B0604020202020204" pitchFamily="34" charset="0"/>
              </a:rPr>
              <a:t>رتبط</a:t>
            </a:r>
            <a:r>
              <a:rPr lang="ar-JO" sz="2400" b="1" dirty="0">
                <a:latin typeface="Arial" panose="020B0604020202020204" pitchFamily="34" charset="0"/>
              </a:rPr>
              <a:t> (</a:t>
            </a:r>
            <a:r>
              <a:rPr lang="ar-LB" sz="2400" b="1" dirty="0">
                <a:latin typeface="Arial" panose="020B0604020202020204" pitchFamily="34" charset="0"/>
              </a:rPr>
              <a:t>بجمعية </a:t>
            </a:r>
            <a:r>
              <a:rPr lang="ar-JO" sz="2400" b="1" dirty="0">
                <a:latin typeface="Arial" panose="020B0604020202020204" pitchFamily="34" charset="0"/>
              </a:rPr>
              <a:t>إرسالية)، وغير </a:t>
            </a:r>
            <a:r>
              <a:rPr lang="ar-LB" sz="2400" b="1" dirty="0">
                <a:latin typeface="Arial" panose="020B0604020202020204" pitchFamily="34" charset="0"/>
              </a:rPr>
              <a:t>متمدن</a:t>
            </a:r>
            <a:r>
              <a:rPr lang="ar-JO" sz="2400" b="1" dirty="0">
                <a:latin typeface="Arial" panose="020B0604020202020204" pitchFamily="34" charset="0"/>
              </a:rPr>
              <a:t>. وإذا كان ذلك لم يكن كافيًا، فقد كان قصير</a:t>
            </a:r>
            <a:r>
              <a:rPr lang="ar-LB" sz="2400" b="1" dirty="0">
                <a:latin typeface="Arial" panose="020B0604020202020204" pitchFamily="34" charset="0"/>
              </a:rPr>
              <a:t> القامة</a:t>
            </a:r>
            <a:r>
              <a:rPr lang="ar-JO" sz="2400" b="1" dirty="0">
                <a:latin typeface="Arial" panose="020B0604020202020204" pitchFamily="34" charset="0"/>
              </a:rPr>
              <a:t> (كانت ماريا طويلة</a:t>
            </a:r>
            <a:r>
              <a:rPr lang="ar-LB" sz="2400" b="1" dirty="0">
                <a:latin typeface="Arial" panose="020B0604020202020204" pitchFamily="34" charset="0"/>
              </a:rPr>
              <a:t> القامة</a:t>
            </a:r>
            <a:r>
              <a:rPr lang="ar-JO" sz="2400" b="1" dirty="0">
                <a:latin typeface="Arial" panose="020B0604020202020204" pitchFamily="34" charset="0"/>
              </a:rPr>
              <a:t>)، </a:t>
            </a:r>
            <a:r>
              <a:rPr lang="ar-JO" sz="2400" b="1" u="sng" dirty="0">
                <a:latin typeface="Arial" panose="020B0604020202020204" pitchFamily="34" charset="0"/>
              </a:rPr>
              <a:t>وكان يرتدي ملابس صينية</a:t>
            </a:r>
            <a:r>
              <a:rPr lang="ar-LB" sz="2400" b="1" u="sng" dirty="0">
                <a:latin typeface="Arial" panose="020B0604020202020204" pitchFamily="34" charset="0"/>
              </a:rPr>
              <a:t>."</a:t>
            </a:r>
          </a:p>
          <a:p>
            <a:pPr lvl="0" algn="r" defTabSz="914400" rtl="1" fontAlgn="base">
              <a:spcBef>
                <a:spcPct val="0"/>
              </a:spcBef>
              <a:spcAft>
                <a:spcPct val="0"/>
              </a:spcAft>
              <a:defRPr/>
            </a:pP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524263" y="862505"/>
            <a:ext cx="6492159" cy="590931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a:t>
            </a:r>
            <a:r>
              <a:rPr lang="ar-LB" altLang="en-US" sz="2800" b="1" u="sng" dirty="0">
                <a:solidFill>
                  <a:srgbClr val="FFFF00"/>
                </a:solidFill>
                <a:latin typeface="Arial" panose="020B0604020202020204" pitchFamily="34" charset="0"/>
              </a:rPr>
              <a:t>أحكي</a:t>
            </a: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rtl="1" fontAlgn="base">
              <a:spcBef>
                <a:spcPct val="0"/>
              </a:spcBef>
              <a:spcAft>
                <a:spcPct val="0"/>
              </a:spcAft>
              <a:defRPr/>
            </a:pPr>
            <a:r>
              <a:rPr lang="ar-LB" sz="2800" b="1" dirty="0">
                <a:solidFill>
                  <a:srgbClr val="FFFF00"/>
                </a:solidFill>
                <a:latin typeface="Arial" panose="020B0604020202020204" pitchFamily="34" charset="0"/>
              </a:rPr>
              <a:t>ع</a:t>
            </a:r>
            <a:r>
              <a:rPr lang="ar-JO" sz="2800" b="1" dirty="0">
                <a:solidFill>
                  <a:srgbClr val="FFFF00"/>
                </a:solidFill>
                <a:latin typeface="Arial" panose="020B0604020202020204" pitchFamily="34" charset="0"/>
              </a:rPr>
              <a:t>ن الأشياء غير المرئية</a:t>
            </a:r>
            <a:r>
              <a:rPr lang="ar-LB" sz="2800" b="1" dirty="0">
                <a:solidFill>
                  <a:srgbClr val="FFFF00"/>
                </a:solidFill>
                <a:latin typeface="Arial" panose="020B0604020202020204" pitchFamily="34" charset="0"/>
              </a:rPr>
              <a:t>، فوق</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ومجده، </a:t>
            </a:r>
            <a:endParaRPr lang="ar-LB" sz="2800" b="1" dirty="0">
              <a:solidFill>
                <a:srgbClr val="FFFF00"/>
              </a:solidFill>
              <a:latin typeface="Arial" panose="020B0604020202020204" pitchFamily="34" charset="0"/>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a:t>
            </a:r>
            <a:r>
              <a:rPr lang="ar-LB" sz="2800" b="1" dirty="0">
                <a:solidFill>
                  <a:srgbClr val="FFFF00"/>
                </a:solidFill>
                <a:latin typeface="Arial" panose="020B0604020202020204" pitchFamily="34" charset="0"/>
              </a:rPr>
              <a:t>وحبه</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أحب أن </a:t>
            </a:r>
            <a:r>
              <a:rPr lang="ar-LB" sz="2800" b="1" dirty="0">
                <a:solidFill>
                  <a:srgbClr val="FFFF00"/>
                </a:solidFill>
                <a:latin typeface="Arial" panose="020B0604020202020204" pitchFamily="34" charset="0"/>
              </a:rPr>
              <a:t>أحكي</a:t>
            </a:r>
            <a:r>
              <a:rPr lang="ar-JO" sz="2800" b="1" dirty="0">
                <a:solidFill>
                  <a:srgbClr val="FFFF00"/>
                </a:solidFill>
                <a:latin typeface="Arial" panose="020B0604020202020204" pitchFamily="34" charset="0"/>
              </a:rPr>
              <a:t> القصة</a:t>
            </a:r>
            <a:r>
              <a:rPr lang="ar-LB" sz="2800" b="1" dirty="0">
                <a:solidFill>
                  <a:srgbClr val="FFFF00"/>
                </a:solidFill>
                <a:latin typeface="Arial" panose="020B0604020202020204" pitchFamily="34" charset="0"/>
              </a:rPr>
              <a:t>،</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لأنني أعرف أن هذا </a:t>
            </a:r>
            <a:r>
              <a:rPr lang="ar-LB" sz="2800" b="1" dirty="0">
                <a:solidFill>
                  <a:srgbClr val="FFFF00"/>
                </a:solidFill>
                <a:latin typeface="Arial" panose="020B0604020202020204" pitchFamily="34" charset="0"/>
              </a:rPr>
              <a:t>حقيقة؛</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يرضي شوقي </a:t>
            </a:r>
            <a:r>
              <a:rPr lang="ar-LB" sz="2800" b="1" dirty="0">
                <a:solidFill>
                  <a:srgbClr val="FFFF00"/>
                </a:solidFill>
                <a:latin typeface="Arial" panose="020B0604020202020204" pitchFamily="34" charset="0"/>
              </a:rPr>
              <a:t>كما لا يرضيه</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 شيء آخر. </a:t>
            </a:r>
          </a:p>
          <a:p>
            <a:pPr lvl="0" algn="r" defTabSz="914400" rtl="1" fontAlgn="base">
              <a:spcBef>
                <a:spcPct val="0"/>
              </a:spcBef>
              <a:spcAft>
                <a:spcPct val="0"/>
              </a:spcAft>
              <a:defRPr/>
            </a:pPr>
            <a:endParaRPr kumimoji="0" lang="en-US" altLang="en-US" sz="16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a:t>
            </a:r>
            <a:r>
              <a:rPr lang="ar-LB" sz="2400" b="1" dirty="0">
                <a:solidFill>
                  <a:schemeClr val="bg1"/>
                </a:solidFill>
                <a:latin typeface="Arial" panose="020B0604020202020204" pitchFamily="34" charset="0"/>
              </a:rPr>
              <a:t>أحكي</a:t>
            </a:r>
            <a:r>
              <a:rPr lang="ar-JO" sz="2400" b="1" dirty="0">
                <a:solidFill>
                  <a:schemeClr val="bg1"/>
                </a:solidFill>
                <a:latin typeface="Arial" panose="020B0604020202020204" pitchFamily="34" charset="0"/>
              </a:rPr>
              <a:t> القصة</a:t>
            </a:r>
          </a:p>
          <a:p>
            <a:pPr lvl="0" algn="r" defTabSz="914400" rtl="1" fontAlgn="base">
              <a:spcBef>
                <a:spcPct val="0"/>
              </a:spcBef>
              <a:spcAft>
                <a:spcPct val="0"/>
              </a:spcAft>
              <a:defRPr/>
            </a:pPr>
            <a:r>
              <a:rPr lang="ar-LB" sz="2400" b="1" dirty="0">
                <a:solidFill>
                  <a:schemeClr val="bg1"/>
                </a:solidFill>
                <a:latin typeface="Arial" panose="020B0604020202020204" pitchFamily="34" charset="0"/>
              </a:rPr>
              <a:t>           </a:t>
            </a:r>
            <a:r>
              <a:rPr lang="ar-JO" sz="2400" b="1" dirty="0">
                <a:solidFill>
                  <a:schemeClr val="bg1"/>
                </a:solidFill>
                <a:latin typeface="Arial" panose="020B0604020202020204" pitchFamily="34" charset="0"/>
              </a:rPr>
              <a:t>س</a:t>
            </a:r>
            <a:r>
              <a:rPr lang="ar-LB" sz="2400" b="1" dirty="0">
                <a:solidFill>
                  <a:schemeClr val="bg1"/>
                </a:solidFill>
                <a:latin typeface="Arial" panose="020B0604020202020204" pitchFamily="34" charset="0"/>
              </a:rPr>
              <a:t>ت</a:t>
            </a:r>
            <a:r>
              <a:rPr lang="ar-JO" sz="2400" b="1" dirty="0">
                <a:solidFill>
                  <a:schemeClr val="bg1"/>
                </a:solidFill>
                <a:latin typeface="Arial" panose="020B0604020202020204" pitchFamily="34" charset="0"/>
              </a:rPr>
              <a:t>كون موضوعي في المجد</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أن أحكي</a:t>
            </a:r>
            <a:r>
              <a:rPr lang="ar-JO" sz="2400" b="1" dirty="0">
                <a:solidFill>
                  <a:schemeClr val="bg1"/>
                </a:solidFill>
                <a:latin typeface="Arial" panose="020B0604020202020204" pitchFamily="34" charset="0"/>
              </a:rPr>
              <a:t> القصة</a:t>
            </a:r>
            <a:r>
              <a:rPr lang="ar-LB"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القصة </a:t>
            </a:r>
            <a:r>
              <a:rPr lang="ar-JO" sz="2400" b="1" dirty="0">
                <a:solidFill>
                  <a:schemeClr val="bg1"/>
                </a:solidFill>
                <a:latin typeface="Arial" panose="020B0604020202020204" pitchFamily="34" charset="0"/>
              </a:rPr>
              <a:t>القديمة</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قصة </a:t>
            </a:r>
            <a:r>
              <a:rPr lang="ar-JO" sz="2400" b="1" dirty="0">
                <a:solidFill>
                  <a:schemeClr val="bg1"/>
                </a:solidFill>
                <a:latin typeface="Arial" panose="020B0604020202020204" pitchFamily="34" charset="0"/>
              </a:rPr>
              <a:t>يسوع </a:t>
            </a:r>
            <a:r>
              <a:rPr lang="ar-LB" sz="2400" b="1" dirty="0">
                <a:solidFill>
                  <a:schemeClr val="bg1"/>
                </a:solidFill>
                <a:latin typeface="Arial" panose="020B0604020202020204" pitchFamily="34" charset="0"/>
              </a:rPr>
              <a:t>وحبه.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rtl="1" fontAlgn="base">
              <a:spcBef>
                <a:spcPct val="0"/>
              </a:spcBef>
              <a:spcAft>
                <a:spcPct val="0"/>
              </a:spcAft>
              <a:defRPr/>
            </a:pPr>
            <a:r>
              <a:rPr lang="ar-JO" sz="2800" b="1" dirty="0"/>
              <a:t>2. أحب </a:t>
            </a:r>
            <a:r>
              <a:rPr lang="ar-LB" sz="2800" b="1" dirty="0"/>
              <a:t>أن أحكي</a:t>
            </a:r>
            <a:r>
              <a:rPr lang="ar-JO" sz="2800" b="1" dirty="0"/>
              <a:t> القصة</a:t>
            </a:r>
          </a:p>
          <a:p>
            <a:pPr lvl="0" algn="r" defTabSz="914400" rtl="1" fontAlgn="base">
              <a:spcBef>
                <a:spcPct val="0"/>
              </a:spcBef>
              <a:spcAft>
                <a:spcPct val="0"/>
              </a:spcAft>
              <a:defRPr/>
            </a:pPr>
            <a:r>
              <a:rPr lang="ar-LB" sz="2800" b="1" dirty="0"/>
              <a:t>يسعدني </a:t>
            </a:r>
            <a:r>
              <a:rPr lang="ar-JO" sz="2800" b="1" dirty="0"/>
              <a:t>تكرار</a:t>
            </a:r>
            <a:r>
              <a:rPr lang="ar-LB" sz="2800" b="1" dirty="0"/>
              <a:t>ها</a:t>
            </a:r>
            <a:r>
              <a:rPr lang="ar-JO" sz="2800" b="1" dirty="0"/>
              <a:t>. </a:t>
            </a:r>
          </a:p>
          <a:p>
            <a:pPr lvl="0" algn="r" defTabSz="914400" rtl="1" fontAlgn="base">
              <a:spcBef>
                <a:spcPct val="0"/>
              </a:spcBef>
              <a:spcAft>
                <a:spcPct val="0"/>
              </a:spcAft>
              <a:defRPr/>
            </a:pPr>
            <a:r>
              <a:rPr lang="ar-JO" sz="2800" b="1" dirty="0"/>
              <a:t>يبدو، في كل مرة </a:t>
            </a:r>
            <a:r>
              <a:rPr lang="ar-LB" sz="2800" b="1" dirty="0"/>
              <a:t>أحكيها،</a:t>
            </a:r>
            <a:r>
              <a:rPr lang="ar-JO" sz="2800" b="1" dirty="0"/>
              <a:t> </a:t>
            </a:r>
          </a:p>
          <a:p>
            <a:pPr lvl="0" algn="r" defTabSz="914400" rtl="1" fontAlgn="base">
              <a:spcBef>
                <a:spcPct val="0"/>
              </a:spcBef>
              <a:spcAft>
                <a:spcPct val="0"/>
              </a:spcAft>
              <a:defRPr/>
            </a:pPr>
            <a:r>
              <a:rPr lang="ar-LB" sz="2800" b="1" dirty="0"/>
              <a:t>تكون </a:t>
            </a:r>
            <a:r>
              <a:rPr lang="ar-JO" sz="2800" b="1" dirty="0"/>
              <a:t>أكثر </a:t>
            </a:r>
            <a:r>
              <a:rPr lang="ar-LB" sz="2800" b="1" dirty="0"/>
              <a:t>حلاوة و</a:t>
            </a:r>
            <a:r>
              <a:rPr lang="ar-JO" sz="2800" b="1" dirty="0"/>
              <a:t>روعة</a:t>
            </a:r>
            <a:r>
              <a:rPr lang="ar-LB" sz="2800" b="1" dirty="0"/>
              <a:t>.</a:t>
            </a:r>
            <a:endParaRPr lang="ar-JO" sz="2800" b="1" dirty="0"/>
          </a:p>
          <a:p>
            <a:pPr lvl="0" algn="r" defTabSz="914400" rtl="1" fontAlgn="base">
              <a:spcBef>
                <a:spcPct val="0"/>
              </a:spcBef>
              <a:spcAft>
                <a:spcPct val="0"/>
              </a:spcAft>
              <a:defRPr/>
            </a:pPr>
            <a:r>
              <a:rPr lang="ar-JO" sz="2800" b="1" dirty="0"/>
              <a:t>أحب أن </a:t>
            </a:r>
            <a:r>
              <a:rPr lang="ar-LB" sz="2800" b="1" dirty="0"/>
              <a:t>أحكي</a:t>
            </a:r>
            <a:r>
              <a:rPr lang="ar-JO" sz="2800" b="1" dirty="0"/>
              <a:t> القصة</a:t>
            </a:r>
            <a:r>
              <a:rPr lang="ar-LB" sz="2800" b="1" dirty="0"/>
              <a:t>،</a:t>
            </a:r>
            <a:r>
              <a:rPr lang="ar-JO" sz="2800" b="1" dirty="0"/>
              <a:t> </a:t>
            </a:r>
          </a:p>
          <a:p>
            <a:pPr lvl="0" algn="r" defTabSz="914400" rtl="1" fontAlgn="base">
              <a:spcBef>
                <a:spcPct val="0"/>
              </a:spcBef>
              <a:spcAft>
                <a:spcPct val="0"/>
              </a:spcAft>
              <a:defRPr/>
            </a:pPr>
            <a:r>
              <a:rPr lang="ar-LB" sz="2800" b="1" dirty="0"/>
              <a:t>لمن </a:t>
            </a:r>
            <a:r>
              <a:rPr lang="ar-JO" sz="2800" b="1" dirty="0"/>
              <a:t>لم يسمعوا به</a:t>
            </a:r>
            <a:r>
              <a:rPr lang="ar-LB" sz="2800" b="1" dirty="0"/>
              <a:t>ا</a:t>
            </a:r>
            <a:r>
              <a:rPr lang="ar-JO" sz="2800" b="1" dirty="0"/>
              <a:t> من قبل. </a:t>
            </a:r>
          </a:p>
          <a:p>
            <a:pPr lvl="0" algn="r" defTabSz="914400" rtl="1" fontAlgn="base">
              <a:spcBef>
                <a:spcPct val="0"/>
              </a:spcBef>
              <a:spcAft>
                <a:spcPct val="0"/>
              </a:spcAft>
              <a:defRPr/>
            </a:pPr>
            <a:r>
              <a:rPr lang="ar-JO" sz="2800" b="1" dirty="0"/>
              <a:t>رسالة الخلاص</a:t>
            </a:r>
            <a:endParaRPr lang="ar-LB" sz="2800" b="1" dirty="0"/>
          </a:p>
          <a:p>
            <a:pPr lvl="0" algn="r" defTabSz="914400" rtl="1" fontAlgn="base">
              <a:spcBef>
                <a:spcPct val="0"/>
              </a:spcBef>
              <a:spcAft>
                <a:spcPct val="0"/>
              </a:spcAft>
              <a:defRPr/>
            </a:pPr>
            <a:r>
              <a:rPr lang="ar-JO" sz="2800" b="1" dirty="0"/>
              <a:t>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4295809" y="4495800"/>
            <a:ext cx="43957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أحب أن </a:t>
            </a:r>
            <a:r>
              <a:rPr lang="ar-LB" sz="2800" b="1" dirty="0">
                <a:solidFill>
                  <a:srgbClr val="00B0F0"/>
                </a:solidFill>
                <a:latin typeface="Arial" panose="020B0604020202020204" pitchFamily="34" charset="0"/>
              </a:rPr>
              <a:t>أحكي</a:t>
            </a:r>
            <a:r>
              <a:rPr lang="ar-JO" sz="2800" b="1" dirty="0">
                <a:solidFill>
                  <a:srgbClr val="00B0F0"/>
                </a:solidFill>
                <a:latin typeface="Arial" panose="020B0604020202020204" pitchFamily="34" charset="0"/>
              </a:rPr>
              <a:t> القصة</a:t>
            </a:r>
          </a:p>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س</a:t>
            </a:r>
            <a:r>
              <a:rPr lang="ar-LB" sz="2800" b="1" dirty="0">
                <a:solidFill>
                  <a:srgbClr val="00B0F0"/>
                </a:solidFill>
                <a:latin typeface="Arial" panose="020B0604020202020204" pitchFamily="34" charset="0"/>
              </a:rPr>
              <a:t>ت</a:t>
            </a:r>
            <a:r>
              <a:rPr lang="ar-JO" sz="2800" b="1" dirty="0">
                <a:solidFill>
                  <a:srgbClr val="00B0F0"/>
                </a:solidFill>
                <a:latin typeface="Arial" panose="020B0604020202020204" pitchFamily="34" charset="0"/>
              </a:rPr>
              <a:t>كون موضوعي في المجد</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أن أحكي</a:t>
            </a:r>
            <a:r>
              <a:rPr lang="ar-JO" sz="2800" b="1" dirty="0">
                <a:solidFill>
                  <a:srgbClr val="00B0F0"/>
                </a:solidFill>
                <a:latin typeface="Arial" panose="020B0604020202020204" pitchFamily="34" charset="0"/>
              </a:rPr>
              <a:t> القصة</a:t>
            </a:r>
            <a:r>
              <a:rPr lang="ar-LB" sz="2800" b="1" dirty="0">
                <a:solidFill>
                  <a:srgbClr val="00B0F0"/>
                </a:solidFill>
                <a:latin typeface="Arial" panose="020B0604020202020204" pitchFamily="34" charset="0"/>
              </a:rPr>
              <a:t>،</a:t>
            </a: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القصة </a:t>
            </a:r>
            <a:r>
              <a:rPr lang="ar-JO" sz="2800" b="1" dirty="0">
                <a:solidFill>
                  <a:srgbClr val="00B0F0"/>
                </a:solidFill>
                <a:latin typeface="Arial" panose="020B0604020202020204" pitchFamily="34" charset="0"/>
              </a:rPr>
              <a:t>القديمة</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قصة </a:t>
            </a:r>
            <a:r>
              <a:rPr lang="ar-JO" sz="2800" b="1" dirty="0">
                <a:solidFill>
                  <a:srgbClr val="00B0F0"/>
                </a:solidFill>
                <a:latin typeface="Arial" panose="020B0604020202020204" pitchFamily="34" charset="0"/>
              </a:rPr>
              <a:t>يسوع </a:t>
            </a:r>
            <a:r>
              <a:rPr lang="ar-LB" sz="2800" b="1" dirty="0">
                <a:solidFill>
                  <a:srgbClr val="00B0F0"/>
                </a:solidFill>
                <a:latin typeface="Arial" panose="020B0604020202020204" pitchFamily="34" charset="0"/>
              </a:rPr>
              <a:t>وحبه.</a:t>
            </a:r>
            <a:endParaRPr kumimoji="0" lang="en-US" altLang="en-US" sz="2800" b="1" u="none" strike="noStrike" kern="1200" cap="none" spc="0" normalizeH="0" baseline="0" noProof="0" dirty="0">
              <a:ln>
                <a:noFill/>
              </a:ln>
              <a:solidFill>
                <a:srgbClr val="00B0F0"/>
              </a:solidFill>
              <a:effectLst/>
              <a:uLnTx/>
              <a:uFillTx/>
              <a:latin typeface="Arial" panose="020B0604020202020204" pitchFamily="34" charset="0"/>
            </a:endParaRPr>
          </a:p>
        </p:txBody>
      </p:sp>
    </p:spTree>
    <p:extLst>
      <p:ext uri="{BB962C8B-B14F-4D97-AF65-F5344CB8AC3E}">
        <p14:creationId xmlns:p14="http://schemas.microsoft.com/office/powerpoint/2010/main" val="25160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58488" y="0"/>
            <a:ext cx="8820472" cy="2077097"/>
          </a:xfrm>
        </p:spPr>
        <p:txBody>
          <a:bodyPr/>
          <a:lstStyle/>
          <a:p>
            <a:pPr algn="r"/>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B5C6-42F6-A9F7-9C7F-E3247AE239A3}"/>
            </a:ext>
          </a:extLst>
        </p:cNvPr>
        <p:cNvGrpSpPr/>
        <p:nvPr/>
      </p:nvGrpSpPr>
      <p:grpSpPr>
        <a:xfrm>
          <a:off x="0" y="0"/>
          <a:ext cx="0" cy="0"/>
          <a:chOff x="0" y="0"/>
          <a:chExt cx="0" cy="0"/>
        </a:xfrm>
      </p:grpSpPr>
      <p:sp>
        <p:nvSpPr>
          <p:cNvPr id="518145" name="Rectangle 7">
            <a:extLst>
              <a:ext uri="{FF2B5EF4-FFF2-40B4-BE49-F238E27FC236}">
                <a16:creationId xmlns:a16="http://schemas.microsoft.com/office/drawing/2014/main" id="{D4C7946F-A068-D6C1-DCB0-F950017CB551}"/>
              </a:ext>
            </a:extLst>
          </p:cNvPr>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a:extLst>
              <a:ext uri="{FF2B5EF4-FFF2-40B4-BE49-F238E27FC236}">
                <a16:creationId xmlns:a16="http://schemas.microsoft.com/office/drawing/2014/main" id="{77200C75-8475-FE4D-FCCB-6E37F5C32F75}"/>
              </a:ext>
            </a:extLst>
          </p:cNvPr>
          <p:cNvSpPr txBox="1">
            <a:spLocks noChangeArrowheads="1"/>
          </p:cNvSpPr>
          <p:nvPr/>
        </p:nvSpPr>
        <p:spPr bwMode="auto">
          <a:xfrm>
            <a:off x="8578862" y="11"/>
            <a:ext cx="681274"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a:extLst>
              <a:ext uri="{FF2B5EF4-FFF2-40B4-BE49-F238E27FC236}">
                <a16:creationId xmlns:a16="http://schemas.microsoft.com/office/drawing/2014/main" id="{2E9438B0-B114-3C2C-4C15-F1761A3ECB07}"/>
              </a:ext>
            </a:extLst>
          </p:cNvPr>
          <p:cNvSpPr>
            <a:spLocks noGrp="1"/>
          </p:cNvSpPr>
          <p:nvPr>
            <p:ph type="title" idx="4294967295"/>
          </p:nvPr>
        </p:nvSpPr>
        <p:spPr>
          <a:xfrm>
            <a:off x="1219234" y="-30076"/>
            <a:ext cx="6314330" cy="523701"/>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a:extLst>
              <a:ext uri="{FF2B5EF4-FFF2-40B4-BE49-F238E27FC236}">
                <a16:creationId xmlns:a16="http://schemas.microsoft.com/office/drawing/2014/main" id="{80866C09-904D-AEF0-B3A4-48295035598B}"/>
              </a:ext>
            </a:extLst>
          </p:cNvPr>
          <p:cNvGraphicFramePr>
            <a:graphicFrameLocks noGrp="1"/>
          </p:cNvGraphicFramePr>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a:extLst>
              <a:ext uri="{FF2B5EF4-FFF2-40B4-BE49-F238E27FC236}">
                <a16:creationId xmlns:a16="http://schemas.microsoft.com/office/drawing/2014/main" id="{80A450D7-479B-BDE1-81FE-53FFC26F5593}"/>
              </a:ext>
            </a:extLst>
          </p:cNvPr>
          <p:cNvSpPr txBox="1">
            <a:spLocks noChangeArrowheads="1"/>
          </p:cNvSpPr>
          <p:nvPr/>
        </p:nvSpPr>
        <p:spPr bwMode="auto">
          <a:xfrm>
            <a:off x="-88900" y="6485981"/>
            <a:ext cx="93218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a:extLst>
              <a:ext uri="{FF2B5EF4-FFF2-40B4-BE49-F238E27FC236}">
                <a16:creationId xmlns:a16="http://schemas.microsoft.com/office/drawing/2014/main" id="{F7FC3ECF-C8B5-652E-0B6A-E16C0A916B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22289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5530" y="3741901"/>
            <a:ext cx="8613913"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42" y="3741901"/>
            <a:ext cx="8627167"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يسوع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في غيرته للهيكل، والتي وعد بإثبات صحتها في موته وقيامته.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80805"/>
            <a:ext cx="3251620" cy="1544718"/>
            <a:chOff x="5508104" y="608397"/>
            <a:chExt cx="3251620" cy="154471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923516" y="608397"/>
              <a:ext cx="183620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696278"/>
            <a:ext cx="8568952" cy="5161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سكان اليهودية يسوع، كما يفعل نيقوديموس، الذي يرى أن يسوع</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يعطي ولادة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روح</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لدخ</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ar-JO" dirty="0">
                <a:solidFill>
                  <a:schemeClr val="bg1"/>
                </a:solidFill>
                <a:effectLst>
                  <a:outerShdw blurRad="38100" dist="38100" dir="2700000" algn="tl">
                    <a:srgbClr val="000000"/>
                  </a:outerShdw>
                </a:effectLst>
                <a:ea typeface="Arabic Transparent" pitchFamily="2" charset="0"/>
              </a:rPr>
              <a:t>ملخص (يوحنا 2: 23-25)</a:t>
            </a:r>
            <a:endParaRPr lang="en-US" dirty="0">
              <a:solidFill>
                <a:schemeClr val="bg1"/>
              </a:solidFill>
              <a:effectLst>
                <a:outerShdw blurRad="38100" dist="38100" dir="2700000" algn="tl">
                  <a:srgbClr val="000000"/>
                </a:outerShdw>
              </a:effectLst>
              <a:ea typeface="Arabic Transparent" pitchFamily="2" charset="0"/>
            </a:endParaRP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algn="ctr" eaLnBrk="1" hangingPunct="1">
              <a:lnSpc>
                <a:spcPct val="90000"/>
              </a:lnSpc>
              <a:buFontTx/>
              <a:buNone/>
            </a:pPr>
            <a:r>
              <a:rPr lang="ar-JO" altLang="en-US" sz="3600" dirty="0">
                <a:solidFill>
                  <a:srgbClr val="FFFF00"/>
                </a:solidFill>
                <a:effectLst>
                  <a:outerShdw blurRad="38100" dist="38100" dir="2700000" algn="tl">
                    <a:schemeClr val="tx1"/>
                  </a:outerShdw>
                </a:effectLst>
              </a:rPr>
              <a:t>23 ولما كان في أورشليم في عيد الفصح </a:t>
            </a:r>
            <a:r>
              <a:rPr lang="ar-JO" altLang="en-US" sz="3600" dirty="0">
                <a:solidFill>
                  <a:schemeClr val="bg1"/>
                </a:solidFill>
                <a:effectLst>
                  <a:outerShdw blurRad="38100" dist="38100" dir="2700000" algn="tl">
                    <a:schemeClr val="tx1"/>
                  </a:outerShdw>
                </a:effectLst>
              </a:rPr>
              <a:t>آمن كثيرون باسمه </a:t>
            </a:r>
            <a:r>
              <a:rPr lang="ar-JO" altLang="en-US" sz="3600" dirty="0">
                <a:solidFill>
                  <a:srgbClr val="FFFF00"/>
                </a:solidFill>
                <a:effectLst>
                  <a:outerShdw blurRad="38100" dist="38100" dir="2700000" algn="tl">
                    <a:schemeClr val="tx1"/>
                  </a:outerShdw>
                </a:effectLst>
              </a:rPr>
              <a:t>إذ رأوا الآيات  التي صنع  24 لكن يسوع لم يأتمنهم على نفسه لأنه كان يعرف  الجميع 25 ولأنه لم يكن محتاجاً أن يشهد أحد عن الإنسان لأنه علم ما كان في الإنسان</a:t>
            </a:r>
            <a:r>
              <a:rPr lang="en-US" altLang="en-US" sz="3200" dirty="0">
                <a:solidFill>
                  <a:srgbClr val="FFFF00"/>
                </a:solidFill>
                <a:effectLst>
                  <a:outerShdw blurRad="38100" dist="38100" dir="2700000" algn="tl">
                    <a:schemeClr val="tx1"/>
                  </a:outerShdw>
                </a:effectLst>
              </a:rPr>
              <a:t> </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هل آمن      تعني آمن؟</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Oval Callout 4">
            <a:extLst>
              <a:ext uri="{FF2B5EF4-FFF2-40B4-BE49-F238E27FC236}">
                <a16:creationId xmlns:a16="http://schemas.microsoft.com/office/drawing/2014/main" id="{3AF08317-A7A3-7242-AF9F-B5F50D274A89}"/>
              </a:ext>
            </a:extLst>
          </p:cNvPr>
          <p:cNvSpPr/>
          <p:nvPr/>
        </p:nvSpPr>
        <p:spPr>
          <a:xfrm>
            <a:off x="-252536" y="0"/>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marR="0" lvl="0" indent="0" algn="ctr" defTabSz="914400" rtl="0" eaLnBrk="1" fontAlgn="base" latinLnBrk="0" hangingPunct="1">
              <a:lnSpc>
                <a:spcPct val="100000"/>
              </a:lnSpc>
              <a:spcBef>
                <a:spcPct val="0"/>
              </a:spcBef>
              <a:spcAft>
                <a:spcPct val="0"/>
              </a:spcAft>
              <a:buClrTx/>
              <a:buSzTx/>
              <a:buFontTx/>
              <a:buNone/>
              <a:tabLst>
                <a:tab pos="1812925" algn="l"/>
              </a:tabLst>
              <a:defRPr/>
            </a:pPr>
            <a:r>
              <a:rPr kumimoji="0" lang="ar-JO"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ماذا تعني كلمة يؤمن أيضًا في إنجيل يوحنا؟</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65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ar-JO" dirty="0">
                <a:solidFill>
                  <a:schemeClr val="bg1"/>
                </a:solidFill>
                <a:effectLst>
                  <a:outerShdw blurRad="38100" dist="38100" dir="2700000" algn="tl">
                    <a:srgbClr val="000000"/>
                  </a:outerShdw>
                </a:effectLst>
                <a:ea typeface="Arabic Transparent" pitchFamily="2" charset="0"/>
              </a:rPr>
              <a:t>الإيمان في يوحنا 2: 23-25</a:t>
            </a:r>
            <a:endParaRPr lang="en-US" dirty="0">
              <a:solidFill>
                <a:schemeClr val="bg1"/>
              </a:solidFill>
              <a:effectLst>
                <a:outerShdw blurRad="38100" dist="38100" dir="2700000" algn="tl">
                  <a:srgbClr val="000000"/>
                </a:outerShdw>
              </a:effectLst>
              <a:ea typeface="Arabic Transparent" pitchFamily="2" charset="0"/>
            </a:endParaRP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algn="r" eaLnBrk="1" hangingPunct="1">
              <a:lnSpc>
                <a:spcPct val="90000"/>
              </a:lnSpc>
              <a:buFontTx/>
              <a:buNone/>
            </a:pPr>
            <a:r>
              <a:rPr lang="ar-JO" altLang="en-US" sz="3600" dirty="0">
                <a:solidFill>
                  <a:schemeClr val="bg1"/>
                </a:solidFill>
                <a:effectLst>
                  <a:outerShdw blurRad="38100" dist="38100" dir="2700000" algn="tl">
                    <a:schemeClr val="tx1"/>
                  </a:outerShdw>
                </a:effectLst>
              </a:rPr>
              <a:t>يرى معظم العلماء أن كلمة آمن هنا خاطئة، لماذا تعتبر خاطئة؟</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هذه هي الكلمة المعتادة لمعنى  آمن  (أنظر 1: 12)</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لم يذكر العهد الجديد في أي مكان أن يسوع "يلتزم" بجميع المؤمنين.</a:t>
            </a:r>
            <a:endParaRPr lang="en-US" altLang="en-US" sz="3600" dirty="0">
              <a:solidFill>
                <a:schemeClr val="bg1"/>
              </a:solidFill>
              <a:effectLst>
                <a:outerShdw blurRad="38100" dist="38100" dir="2700000" algn="tl">
                  <a:schemeClr val="tx1"/>
                </a:outerShdw>
              </a:effectLst>
            </a:endParaRPr>
          </a:p>
          <a:p>
            <a:pPr marL="468313" lvl="1" indent="-457200" algn="r" rtl="1" eaLnBrk="1" hangingPunct="1">
              <a:lnSpc>
                <a:spcPct val="90000"/>
              </a:lnSpc>
              <a:buFont typeface="Wingdings" pitchFamily="2" charset="2"/>
              <a:buChar char="q"/>
            </a:pPr>
            <a:r>
              <a:rPr lang="ar-JO" altLang="en-US" sz="3600" dirty="0">
                <a:solidFill>
                  <a:schemeClr val="bg1"/>
                </a:solidFill>
                <a:effectLst>
                  <a:outerShdw blurRad="38100" dist="38100" dir="2700000" algn="tl">
                    <a:schemeClr val="tx1"/>
                  </a:outerShdw>
                </a:effectLst>
              </a:rPr>
              <a:t>لا تخبرنا هذه الفقرة بالفعل أن نكون قديسين سريين</a:t>
            </a:r>
            <a:endParaRPr lang="en-US" altLang="en-US" sz="3200" dirty="0">
              <a:solidFill>
                <a:schemeClr val="bg1"/>
              </a:solidFill>
              <a:effectLst>
                <a:outerShdw blurRad="38100" dist="38100" dir="2700000" algn="tl">
                  <a:schemeClr val="tx1"/>
                </a:outerShdw>
              </a:effectLst>
            </a:endParaRP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41260" y="26"/>
            <a:ext cx="77046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35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يوحنا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32667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60100" name="Text Box 3"/>
          <p:cNvSpPr txBox="1">
            <a:spLocks noChangeArrowheads="1"/>
          </p:cNvSpPr>
          <p:nvPr/>
        </p:nvSpPr>
        <p:spPr bwMode="auto">
          <a:xfrm>
            <a:off x="7620661" y="16"/>
            <a:ext cx="1440134" cy="5229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152" tIns="45578" rIns="91152" bIns="45578">
            <a:spAutoFit/>
          </a:bodyPr>
          <a:lstStyle>
            <a:defPPr>
              <a:defRPr lang="en-US"/>
            </a:defPPr>
            <a:lvl1pPr algn="r" eaLnBrk="1" hangingPunct="1">
              <a:defRPr sz="4400" b="1">
                <a:solidFill>
                  <a:prstClr val="white"/>
                </a:solidFill>
                <a:effectLst>
                  <a:glow rad="203200">
                    <a:prstClr val="black">
                      <a:alpha val="99000"/>
                    </a:prstClr>
                  </a:glow>
                  <a:outerShdw blurRad="38100" dist="38100" dir="2700000" algn="tl">
                    <a:srgbClr val="000000"/>
                  </a:outerShdw>
                </a:effectLst>
                <a:latin typeface="Arial"/>
                <a:ea typeface="SimHei" charset="0"/>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119ث</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endParaRPr>
          </a:p>
        </p:txBody>
      </p:sp>
      <p:sp>
        <p:nvSpPr>
          <p:cNvPr id="6" name="TextBox 5"/>
          <p:cNvSpPr txBox="1"/>
          <p:nvPr/>
        </p:nvSpPr>
        <p:spPr>
          <a:xfrm>
            <a:off x="342900" y="5830850"/>
            <a:ext cx="8458200" cy="769155"/>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يوحنا ٣ : ٥</a:t>
            </a:r>
          </a:p>
        </p:txBody>
      </p:sp>
      <p:sp>
        <p:nvSpPr>
          <p:cNvPr id="2" name="TextBox 1">
            <a:extLst>
              <a:ext uri="{FF2B5EF4-FFF2-40B4-BE49-F238E27FC236}">
                <a16:creationId xmlns:a16="http://schemas.microsoft.com/office/drawing/2014/main" id="{820D940B-6933-BC8E-01C4-E526DE5B48BA}"/>
              </a:ext>
            </a:extLst>
          </p:cNvPr>
          <p:cNvSpPr txBox="1"/>
          <p:nvPr/>
        </p:nvSpPr>
        <p:spPr>
          <a:xfrm>
            <a:off x="971600" y="2708920"/>
            <a:ext cx="5646237" cy="2123372"/>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err="1">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يالْحَقَّ</a:t>
            </a: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 الْحَقَّ أَقُولُ لَكَ: إِنْ كَانَ أَحَدٌ لاَ يُولَدُ مِنَ الْمَاءِ وَالرُّوحِ لاَ يَقْدِرُ أَنْ يَدْخُلَ مَلَكُوتَ اللَّهِ. </a:t>
            </a:r>
          </a:p>
        </p:txBody>
      </p:sp>
      <p:sp>
        <p:nvSpPr>
          <p:cNvPr id="3" name="TextBox 2">
            <a:extLst>
              <a:ext uri="{FF2B5EF4-FFF2-40B4-BE49-F238E27FC236}">
                <a16:creationId xmlns:a16="http://schemas.microsoft.com/office/drawing/2014/main" id="{ABC8EE2D-AFC8-66CE-B3CD-6720B6841BE2}"/>
              </a:ext>
            </a:extLst>
          </p:cNvPr>
          <p:cNvSpPr txBox="1"/>
          <p:nvPr/>
        </p:nvSpPr>
        <p:spPr>
          <a:xfrm>
            <a:off x="4964257" y="1440486"/>
            <a:ext cx="3836843" cy="769155"/>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أَجَابَ يَسُوعُ:</a:t>
            </a:r>
          </a:p>
        </p:txBody>
      </p:sp>
    </p:spTree>
    <p:extLst>
      <p:ext uri="{BB962C8B-B14F-4D97-AF65-F5344CB8AC3E}">
        <p14:creationId xmlns:p14="http://schemas.microsoft.com/office/powerpoint/2010/main" val="2748669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05858" name="Title 1"/>
          <p:cNvSpPr>
            <a:spLocks noGrp="1"/>
          </p:cNvSpPr>
          <p:nvPr>
            <p:ph type="title"/>
          </p:nvPr>
        </p:nvSpPr>
        <p:spPr>
          <a:xfrm>
            <a:off x="457200" y="152400"/>
            <a:ext cx="7315200" cy="609600"/>
          </a:xfrm>
          <a:solidFill>
            <a:schemeClr val="tx1"/>
          </a:solidFill>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تفسيرات يوحنا 3: 5</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05859" name="Text Box 3"/>
          <p:cNvSpPr txBox="1">
            <a:spLocks noChangeArrowheads="1"/>
          </p:cNvSpPr>
          <p:nvPr/>
        </p:nvSpPr>
        <p:spPr bwMode="auto">
          <a:xfrm>
            <a:off x="8174736" y="26"/>
            <a:ext cx="903512"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119ث</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1476774" y="1143061"/>
            <a:ext cx="2288507" cy="522774"/>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التجديد بالمعمودية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3126410" y="2305111"/>
            <a:ext cx="1737074" cy="522774"/>
          </a:xfrm>
          <a:prstGeom prst="rect">
            <a:avLst/>
          </a:prstGeom>
          <a:solidFill>
            <a:srgbClr val="CCFFCC"/>
          </a:solidFill>
          <a:ln w="12700" cap="sq">
            <a:noFill/>
            <a:miter lim="800000"/>
            <a:headEnd type="none" w="sm" len="sm"/>
            <a:tailEnd type="none" w="sm" len="sm"/>
          </a:ln>
        </p:spPr>
        <p:txBody>
          <a:bodyPr wrap="none" lIns="90993" tIns="45499" rIns="90993" bIns="4549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800" b="1" i="0"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الغسل بالكلمة</a:t>
            </a:r>
            <a:endParaRPr kumimoji="0" lang="en-US" altLang="zh-CN" sz="2800" b="1" i="0"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13" name="Text Box 6"/>
          <p:cNvSpPr txBox="1">
            <a:spLocks noChangeArrowheads="1"/>
          </p:cNvSpPr>
          <p:nvPr/>
        </p:nvSpPr>
        <p:spPr bwMode="auto">
          <a:xfrm>
            <a:off x="3609769" y="3505261"/>
            <a:ext cx="3057948" cy="522774"/>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الماء كرمز للروح القدس</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7"/>
          <p:cNvSpPr txBox="1">
            <a:spLocks noChangeArrowheads="1"/>
          </p:cNvSpPr>
          <p:nvPr/>
        </p:nvSpPr>
        <p:spPr bwMode="auto">
          <a:xfrm>
            <a:off x="3915418" y="4629211"/>
            <a:ext cx="2718111" cy="522774"/>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خدمة التوبة في يوحنا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8"/>
          <p:cNvSpPr txBox="1">
            <a:spLocks noChangeArrowheads="1"/>
          </p:cNvSpPr>
          <p:nvPr/>
        </p:nvSpPr>
        <p:spPr bwMode="auto">
          <a:xfrm>
            <a:off x="4078752" y="5791261"/>
            <a:ext cx="1934243" cy="522774"/>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الميلاد الجسدي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21: 8- 9</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dirty="0">
                <a:effectLst>
                  <a:glow rad="165100">
                    <a:schemeClr val="tx1">
                      <a:alpha val="96000"/>
                    </a:schemeClr>
                  </a:glow>
                </a:effectLst>
              </a:rPr>
              <a:t>الحيّة</a:t>
            </a:r>
            <a:br>
              <a:rPr lang="ar-JO" sz="6000" dirty="0">
                <a:effectLst>
                  <a:glow rad="165100">
                    <a:schemeClr val="tx1">
                      <a:alpha val="96000"/>
                    </a:schemeClr>
                  </a:glow>
                </a:effectLst>
              </a:rPr>
            </a:br>
            <a:r>
              <a:rPr lang="ar-JO" sz="6000" dirty="0">
                <a:effectLst>
                  <a:glow rad="165100">
                    <a:schemeClr val="tx1">
                      <a:alpha val="96000"/>
                    </a:schemeClr>
                  </a:glow>
                </a:effectLst>
              </a:rPr>
              <a:t>النحاسيّة</a:t>
            </a:r>
            <a:endParaRPr lang="en-US" sz="6000" dirty="0">
              <a:effectLst>
                <a:glow rad="165100">
                  <a:schemeClr val="tx1">
                    <a:alpha val="96000"/>
                  </a:schemeClr>
                </a:glow>
              </a:effectLst>
            </a:endParaRPr>
          </a:p>
        </p:txBody>
      </p:sp>
    </p:spTree>
    <p:extLst>
      <p:ext uri="{BB962C8B-B14F-4D97-AF65-F5344CB8AC3E}">
        <p14:creationId xmlns:p14="http://schemas.microsoft.com/office/powerpoint/2010/main" val="16759586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ar-JO" sz="6000" dirty="0">
                <a:effectLst>
                  <a:glow rad="165100">
                    <a:schemeClr val="tx1">
                      <a:alpha val="96000"/>
                    </a:schemeClr>
                  </a:glow>
                </a:effectLst>
              </a:rPr>
              <a:t>الحيّة</a:t>
            </a:r>
            <a:br>
              <a:rPr lang="ar-JO" sz="6000" dirty="0">
                <a:effectLst>
                  <a:glow rad="165100">
                    <a:schemeClr val="tx1">
                      <a:alpha val="96000"/>
                    </a:schemeClr>
                  </a:glow>
                </a:effectLst>
              </a:rPr>
            </a:br>
            <a:r>
              <a:rPr lang="ar-JO" sz="6000" dirty="0">
                <a:effectLst>
                  <a:glow rad="165100">
                    <a:schemeClr val="tx1">
                      <a:alpha val="96000"/>
                    </a:schemeClr>
                  </a:glow>
                </a:effectLst>
              </a:rPr>
              <a:t>النحاسيّة</a:t>
            </a:r>
            <a:endParaRPr lang="en-US" sz="6000" dirty="0">
              <a:effectLst>
                <a:glow rad="165100">
                  <a:schemeClr val="tx1">
                    <a:alpha val="96000"/>
                  </a:schemeClr>
                </a:glow>
              </a:effectLst>
            </a:endParaRP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عَدَد 21: 8- 9</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40548265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dirty="0">
                <a:effectLst>
                  <a:glow rad="165100">
                    <a:schemeClr val="tx1">
                      <a:alpha val="96000"/>
                    </a:schemeClr>
                  </a:glow>
                </a:effectLst>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"وَكَمَا عَلَّقَ مُوسَى الْحَيَّةَ فِي الْبَرِّيَّةِ،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 فَكَذلِكَ لَا بُدَّ مِنْ أَنْ يُعَلَّقَ ابْنُ الإِنْسَانِ."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(يوحنا 3: 14).</a:t>
            </a:r>
          </a:p>
        </p:txBody>
      </p:sp>
    </p:spTree>
    <p:extLst>
      <p:ext uri="{BB962C8B-B14F-4D97-AF65-F5344CB8AC3E}">
        <p14:creationId xmlns:p14="http://schemas.microsoft.com/office/powerpoint/2010/main" val="2460356659"/>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a:t>
            </a:r>
            <a:r>
              <a:rPr lang="ar-LB" sz="4400" b="1" kern="0" dirty="0">
                <a:solidFill>
                  <a:srgbClr val="FFFF00"/>
                </a:solidFill>
                <a:effectLst>
                  <a:glow rad="228600">
                    <a:srgbClr val="000000"/>
                  </a:glow>
                </a:effectLst>
                <a:latin typeface="Arial" panose="020B0604020202020204" pitchFamily="34" charset="0"/>
                <a:cs typeface="Arial" panose="020B0604020202020204" pitchFamily="34" charset="0"/>
              </a:rPr>
              <a:t>ان</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458200" cy="3292922"/>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يوحنا ٣ : ١٦</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panose="020B0604020202020204" pitchFamily="34" charset="0"/>
                <a:ea typeface="SimHei" charset="0"/>
                <a:cs typeface="Arial" panose="020B0604020202020204" pitchFamily="34" charset="0"/>
              </a:rPr>
              <a:t>لأَنَّهُ هَكَذَا أَحَبَّ اللَّهُ الْعَالَمَ حَتَّى بَذَلَ ابْنَهُ الْوَحِيدَ لِكَيْ لاَ يَهْلِكَ كُلُّ مَنْ يُؤْمِنُ بِهِ بَلْ تَكُونُ لَهُ الْحَيَاةُ الأَبَدِيَّةُ. </a:t>
            </a: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781657"/>
            <a:ext cx="870667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يوحنا سمو المسيح كمعلن سماوي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الآب لينال الناس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من اليهودية إلى الجليل لتجنب الصراع المحتمل مع يوحنا والموت المبكر على يد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91548" y="3741901"/>
            <a:ext cx="8600661"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يؤمن السامريون بيسوع باعتباره المسي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خلال امرأة عند البئر تقبل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ar-JO" sz="4800" dirty="0">
                <a:ea typeface="ＭＳ Ｐゴシック" charset="0"/>
                <a:cs typeface="Arial" panose="020B0604020202020204" pitchFamily="34" charset="0"/>
              </a:rPr>
              <a:t>التحيز العرقي</a:t>
            </a:r>
            <a:endParaRPr lang="en-US" sz="4800" dirty="0">
              <a:ea typeface="ＭＳ Ｐゴシック" charset="0"/>
              <a:cs typeface="Arial" panose="020B0604020202020204" pitchFamily="34"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1. الأمم يكرهون اليهود</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2. اليهود يكرهون الأمم</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3. يهود اليهودية يكرهون يهود الجليل</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4. يهود الجليل يكرهون يهود اليهودية</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5. اليهود يكرهون السامريين</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6. هل يسمح الله بالزواج المختلط بين الأعراق؟</a:t>
            </a:r>
          </a:p>
          <a:p>
            <a:pPr marL="0" indent="0" algn="r" eaLnBrk="1" hangingPunct="1">
              <a:buNone/>
              <a:defRPr/>
            </a:pPr>
            <a:r>
              <a:rPr lang="ar-JO" sz="3600" b="1" dirty="0">
                <a:latin typeface="Arial" panose="020B0604020202020204" pitchFamily="34" charset="0"/>
                <a:ea typeface="ＭＳ Ｐゴシック" charset="0"/>
                <a:cs typeface="Arial" panose="020B0604020202020204" pitchFamily="34" charset="0"/>
              </a:rPr>
              <a:t>7. لقد تجاهل يسوع تحيزات ذلك العصر</a:t>
            </a:r>
            <a:endParaRPr lang="en-US" sz="3600" b="1" dirty="0">
              <a:latin typeface="Arial" panose="020B0604020202020204" pitchFamily="34" charset="0"/>
              <a:ea typeface="ＭＳ Ｐゴシック" charset="0"/>
              <a:cs typeface="Arial" panose="020B0604020202020204" pitchFamily="34" charset="0"/>
            </a:endParaRPr>
          </a:p>
        </p:txBody>
      </p:sp>
      <p:sp>
        <p:nvSpPr>
          <p:cNvPr id="83972" name="Text Box 1028"/>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0949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ar-JO" sz="4800" dirty="0">
                <a:ea typeface="ＭＳ Ｐゴシック" charset="0"/>
                <a:cs typeface="Arial" panose="020B0604020202020204" pitchFamily="34" charset="0"/>
              </a:rPr>
              <a:t>يوحنا 4: 4</a:t>
            </a:r>
            <a:br>
              <a:rPr lang="en-US" sz="4800" dirty="0">
                <a:ea typeface="ＭＳ Ｐゴシック" charset="0"/>
                <a:cs typeface="Arial" panose="020B0604020202020204" pitchFamily="34" charset="0"/>
              </a:rPr>
            </a:br>
            <a:r>
              <a:rPr lang="ar-JO" altLang="ja-JP" sz="4800" dirty="0">
                <a:ea typeface="ＭＳ Ｐゴシック" charset="0"/>
                <a:cs typeface="Arial" panose="020B0604020202020204" pitchFamily="34" charset="0"/>
              </a:rPr>
              <a:t>كان لا بد له أن يجتاز السامرة</a:t>
            </a:r>
            <a:endParaRPr lang="en-US" sz="4800" dirty="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FE92C97-989D-A6CF-5AD8-29F10AB7D6C2}"/>
              </a:ext>
            </a:extLst>
          </p:cNvPr>
          <p:cNvSpPr txBox="1">
            <a:spLocks noChangeArrowheads="1"/>
          </p:cNvSpPr>
          <p:nvPr/>
        </p:nvSpPr>
        <p:spPr bwMode="auto">
          <a:xfrm>
            <a:off x="457200" y="281439"/>
            <a:ext cx="8229600" cy="163244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لقد سلك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المسار غير التقليدي</a:t>
            </a:r>
            <a:endParaRPr kumimoji="0" lang="en-US" sz="6000" b="1" i="0" u="none" strike="noStrike" kern="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0774CAF-2FD6-3E18-A5DB-3913BEB99E2D}"/>
              </a:ext>
            </a:extLst>
          </p:cNvPr>
          <p:cNvSpPr txBox="1">
            <a:spLocks noChangeArrowheads="1"/>
          </p:cNvSpPr>
          <p:nvPr/>
        </p:nvSpPr>
        <p:spPr bwMode="auto">
          <a:xfrm>
            <a:off x="467544" y="4768095"/>
            <a:ext cx="8229600" cy="1632446"/>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عمداً</a:t>
            </a:r>
            <a:endParaRPr kumimoji="0" lang="en-US" sz="6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239000"/>
          </a:xfrm>
          <a:prstGeom prst="rect">
            <a:avLst/>
          </a:prstGeom>
          <a:noFill/>
          <a:ln w="9525">
            <a:solidFill>
              <a:srgbClr val="0033CC"/>
            </a:solidFill>
            <a:miter lim="800000"/>
            <a:headEnd/>
            <a:tailEnd/>
          </a:ln>
          <a:extLst>
            <a:ext uri="{909E8E84-426E-40dd-AFC4-6F175D3DCCD1}">
              <a14:hiddenFill xmlns:a14="http://schemas.microsoft.com/office/drawing/2010/main" xmlns="">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dirty="0">
                <a:ea typeface="ＭＳ Ｐゴシック" charset="0"/>
                <a:cs typeface="Arial" panose="020B0604020202020204" pitchFamily="34"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1" name="Line 5"/>
          <p:cNvSpPr>
            <a:spLocks noChangeShapeType="1"/>
          </p:cNvSpPr>
          <p:nvPr/>
        </p:nvSpPr>
        <p:spPr bwMode="auto">
          <a:xfrm flipV="1">
            <a:off x="2286000" y="4267200"/>
            <a:ext cx="304800" cy="13716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2" name="Line 6"/>
          <p:cNvSpPr>
            <a:spLocks noChangeShapeType="1"/>
          </p:cNvSpPr>
          <p:nvPr/>
        </p:nvSpPr>
        <p:spPr bwMode="auto">
          <a:xfrm flipH="1" flipV="1">
            <a:off x="2286000" y="3733800"/>
            <a:ext cx="381000" cy="76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3" name="Line 7"/>
          <p:cNvSpPr>
            <a:spLocks noChangeShapeType="1"/>
          </p:cNvSpPr>
          <p:nvPr/>
        </p:nvSpPr>
        <p:spPr bwMode="auto">
          <a:xfrm flipV="1">
            <a:off x="2286000" y="1752600"/>
            <a:ext cx="533400" cy="1981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4" name="Line 8"/>
          <p:cNvSpPr>
            <a:spLocks noChangeShapeType="1"/>
          </p:cNvSpPr>
          <p:nvPr/>
        </p:nvSpPr>
        <p:spPr bwMode="auto">
          <a:xfrm flipV="1">
            <a:off x="2667000" y="5181600"/>
            <a:ext cx="1905000" cy="533400"/>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5" name="Line 9"/>
          <p:cNvSpPr>
            <a:spLocks noChangeShapeType="1"/>
          </p:cNvSpPr>
          <p:nvPr/>
        </p:nvSpPr>
        <p:spPr bwMode="auto">
          <a:xfrm flipH="1" flipV="1">
            <a:off x="4067944" y="3068960"/>
            <a:ext cx="504056" cy="2188840"/>
          </a:xfrm>
          <a:prstGeom prst="line">
            <a:avLst/>
          </a:prstGeom>
          <a:noFill/>
          <a:ln w="76200" cmpd="sng">
            <a:solidFill>
              <a:srgbClr val="0033CC"/>
            </a:solidFill>
            <a:prstDash val="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6" name="Line 10"/>
          <p:cNvSpPr>
            <a:spLocks noChangeShapeType="1"/>
          </p:cNvSpPr>
          <p:nvPr/>
        </p:nvSpPr>
        <p:spPr bwMode="auto">
          <a:xfrm flipH="1" flipV="1">
            <a:off x="3276600" y="1752600"/>
            <a:ext cx="647328" cy="1172344"/>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7" name="Line 11"/>
          <p:cNvSpPr>
            <a:spLocks noChangeShapeType="1"/>
          </p:cNvSpPr>
          <p:nvPr/>
        </p:nvSpPr>
        <p:spPr bwMode="auto">
          <a:xfrm flipV="1">
            <a:off x="3995936" y="2564904"/>
            <a:ext cx="792088" cy="144016"/>
          </a:xfrm>
          <a:prstGeom prst="line">
            <a:avLst/>
          </a:prstGeom>
          <a:noFill/>
          <a:ln w="76200" cmpd="sng">
            <a:solidFill>
              <a:srgbClr val="0033CC"/>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7228" name="Rectangle 13"/>
          <p:cNvSpPr>
            <a:spLocks noChangeArrowheads="1"/>
          </p:cNvSpPr>
          <p:nvPr/>
        </p:nvSpPr>
        <p:spPr bwMode="auto">
          <a:xfrm>
            <a:off x="4800600" y="2133600"/>
            <a:ext cx="3962400" cy="762000"/>
          </a:xfrm>
          <a:prstGeom prst="rect">
            <a:avLst/>
          </a:prstGeom>
          <a:solidFill>
            <a:srgbClr val="FF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33CC"/>
                  </a:solidFill>
                  <a:round/>
                  <a:headEnd/>
                  <a:tailEnd/>
                </a:ln>
                <a:solidFill>
                  <a:srgbClr val="0033CC"/>
                </a:solidFill>
                <a:effectLst>
                  <a:outerShdw blurRad="63500" dist="38099" dir="2700000" algn="ctr" rotWithShape="0">
                    <a:srgbClr val="C0C0C0">
                      <a:alpha val="79999"/>
                    </a:srgbClr>
                  </a:outerShdw>
                </a:effectLst>
                <a:uLnTx/>
                <a:uFillTx/>
                <a:latin typeface="Garamond"/>
                <a:ea typeface="Garamond"/>
                <a:cs typeface="Garamond"/>
              </a:rPr>
              <a:t>Via Jordan Rift</a:t>
            </a:r>
          </a:p>
        </p:txBody>
      </p:sp>
      <p:sp>
        <p:nvSpPr>
          <p:cNvPr id="167950" name="Line 14"/>
          <p:cNvSpPr>
            <a:spLocks noChangeShapeType="1"/>
          </p:cNvSpPr>
          <p:nvPr/>
        </p:nvSpPr>
        <p:spPr bwMode="auto">
          <a:xfrm flipH="1">
            <a:off x="1259632" y="4724400"/>
            <a:ext cx="990600" cy="914400"/>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8AFAFADB-F848-A241-5983-9C599A56B7A5}"/>
              </a:ext>
            </a:extLst>
          </p:cNvPr>
          <p:cNvSpPr txBox="1">
            <a:spLocks noChangeArrowheads="1"/>
          </p:cNvSpPr>
          <p:nvPr/>
        </p:nvSpPr>
        <p:spPr bwMode="auto">
          <a:xfrm>
            <a:off x="323528" y="6206480"/>
            <a:ext cx="3600400" cy="914400"/>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عمداً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7228"/>
                                        </p:tgtEl>
                                        <p:attrNameLst>
                                          <p:attrName>style.visibility</p:attrName>
                                        </p:attrNameLst>
                                      </p:cBhvr>
                                      <p:to>
                                        <p:strVal val="visible"/>
                                      </p:to>
                                    </p:set>
                                    <p:animEffect transition="in" filter="dissolve">
                                      <p:cBhvr>
                                        <p:cTn id="30" dur="500"/>
                                        <p:tgtEl>
                                          <p:spTgt spid="137228"/>
                                        </p:tgtEl>
                                      </p:cBhvr>
                                    </p:animEffect>
                                  </p:childTnLst>
                                </p:cTn>
                              </p:par>
                            </p:childTnLst>
                          </p:cTn>
                        </p:par>
                        <p:par>
                          <p:cTn id="31" fill="hold">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box(in)">
                                      <p:cBhvr>
                                        <p:cTn id="34" dur="500"/>
                                        <p:tgtEl>
                                          <p:spTgt spid="1679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7941"/>
                                        </p:tgtEl>
                                        <p:attrNameLst>
                                          <p:attrName>style.visibility</p:attrName>
                                        </p:attrNameLst>
                                      </p:cBhvr>
                                      <p:to>
                                        <p:strVal val="visible"/>
                                      </p:to>
                                    </p:set>
                                    <p:animEffect transition="in" filter="wipe(down)">
                                      <p:cBhvr>
                                        <p:cTn id="39" dur="500"/>
                                        <p:tgtEl>
                                          <p:spTgt spid="1679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7942"/>
                                        </p:tgtEl>
                                        <p:attrNameLst>
                                          <p:attrName>style.visibility</p:attrName>
                                        </p:attrNameLst>
                                      </p:cBhvr>
                                      <p:to>
                                        <p:strVal val="visible"/>
                                      </p:to>
                                    </p:set>
                                    <p:animEffect transition="in" filter="wipe(down)">
                                      <p:cBhvr>
                                        <p:cTn id="44" dur="500"/>
                                        <p:tgtEl>
                                          <p:spTgt spid="1679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7943"/>
                                        </p:tgtEl>
                                        <p:attrNameLst>
                                          <p:attrName>style.visibility</p:attrName>
                                        </p:attrNameLst>
                                      </p:cBhvr>
                                      <p:to>
                                        <p:strVal val="visible"/>
                                      </p:to>
                                    </p:set>
                                    <p:animEffect transition="in" filter="wipe(down)">
                                      <p:cBhvr>
                                        <p:cTn id="49" dur="500"/>
                                        <p:tgtEl>
                                          <p:spTgt spid="1679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7950"/>
                                        </p:tgtEl>
                                        <p:attrNameLst>
                                          <p:attrName>style.visibility</p:attrName>
                                        </p:attrNameLst>
                                      </p:cBhvr>
                                      <p:to>
                                        <p:strVal val="visible"/>
                                      </p:to>
                                    </p:set>
                                    <p:animEffect transition="in" filter="wipe(up)">
                                      <p:cBhvr>
                                        <p:cTn id="54" dur="500"/>
                                        <p:tgtEl>
                                          <p:spTgt spid="16795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checkerboard(across)">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37228" grpId="0" animBg="1"/>
      <p:bldP spid="167948" grpId="0" animBg="1"/>
      <p:bldP spid="16795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170394" y="5212031"/>
            <a:ext cx="8470024" cy="73816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يسوع يتحدث مع المرأة السامرية</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6" name="TextBox 5">
            <a:extLst>
              <a:ext uri="{FF2B5EF4-FFF2-40B4-BE49-F238E27FC236}">
                <a16:creationId xmlns:a16="http://schemas.microsoft.com/office/drawing/2014/main" id="{34C25FBC-5805-E5AE-9E28-63D60FAD5751}"/>
              </a:ext>
            </a:extLst>
          </p:cNvPr>
          <p:cNvSpPr txBox="1"/>
          <p:nvPr/>
        </p:nvSpPr>
        <p:spPr>
          <a:xfrm>
            <a:off x="3355423" y="4745076"/>
            <a:ext cx="5284995" cy="67661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4: 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البداية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اليهودية، السامرة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والجليل من قبل تلاميذه الجدد والجموع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يرحب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الجليليون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بيسوع ويكرمونه باعتباره جليليًا بعد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معجزاته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فصح أورشليم، لكنه يتنبأ برفضهم في المستقبل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وأندراوس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ونثنائيل بإيمانهم في شخص المسيح وعمله ودوره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382908"/>
              <a:ext cx="3657600" cy="55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20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a14="http://schemas.microsoft.com/office/drawing/2010/main" xmlns="">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المدن العشر</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48" name="Rectangle 4"/>
          <p:cNvSpPr>
            <a:spLocks noGrp="1" noChangeArrowheads="1"/>
          </p:cNvSpPr>
          <p:nvPr>
            <p:ph type="title"/>
          </p:nvPr>
        </p:nvSpPr>
        <p:spPr>
          <a:xfrm>
            <a:off x="228600" y="228600"/>
            <a:ext cx="3352800" cy="2120280"/>
          </a:xfrm>
          <a:solidFill>
            <a:schemeClr val="bg1"/>
          </a:solidFill>
          <a:ln>
            <a:solidFill>
              <a:schemeClr val="bg2"/>
            </a:solidFill>
          </a:ln>
        </p:spPr>
        <p:txBody>
          <a:bodyPr/>
          <a:lstStyle/>
          <a:p>
            <a:pPr eaLnBrk="1" hangingPunct="1">
              <a:defRPr/>
            </a:pPr>
            <a:r>
              <a:rPr lang="ar-JO" sz="4000" dirty="0">
                <a:ea typeface="ＭＳ Ｐゴシック" charset="0"/>
              </a:rPr>
              <a:t>مناطق        إسرائيل           (ع ج)</a:t>
            </a:r>
            <a:endParaRPr lang="en-US" sz="4000" dirty="0">
              <a:ea typeface="ＭＳ Ｐゴシック" charset="0"/>
            </a:endParaRP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اليهودية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0" name="Text Box 6"/>
          <p:cNvSpPr txBox="1">
            <a:spLocks noChangeArrowheads="1"/>
          </p:cNvSpPr>
          <p:nvPr/>
        </p:nvSpPr>
        <p:spPr bwMode="auto">
          <a:xfrm>
            <a:off x="3589338" y="2997379"/>
            <a:ext cx="16605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بعض المناطق</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الجليل</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بطانيا</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بيرية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العربية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السامرة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أدومية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كونه المسيا من خلال معجزاته وتعاليمه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والتي تثبت أصالته ورسالته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699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يبشر المسيح كمعلم ونبي معيّن من الروح بذات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التوبة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لدخول الملكوت المسياني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أعلنه يوحنا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أحد المسؤولين الملكيين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ناء على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المسؤول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بكلمة المسيح وحدها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407D6E6-76B0-EADA-50B1-E154F8551CB5}"/>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يظهر يسوع سلطانه المسيحاني من خلال شفاء ابن أحد المسؤولين الملكيين بناءً على إيمان المسؤول بكلمة المسيح وحدها</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استشهد يسوع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شعياء 61: 1-2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كان في الناصرة ليبيّن سلطته المسيانية في شفاء، ووعظ الامميين، لكنهم رفضوه.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كفرناحوم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خدمته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أن رفضته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إسرائيل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صيد السمك المعجزي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حتى إن 4 صيادين تبعوا سلطته بدل سلطة آباءهم.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D142BE8D-9E86-1447-80FF-59832F2F3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0" y="4378899"/>
            <a:ext cx="9145117" cy="1323294"/>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أربعة صيادين يتبعون يسوع
</a:t>
            </a:r>
            <a:endParaRPr kumimoji="0" lang="en-US" sz="4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65"/>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040" y="5060036"/>
            <a:ext cx="9145116" cy="676963"/>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a:t>
            </a: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 18-22</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a:t>
            </a:r>
          </a:p>
        </p:txBody>
      </p:sp>
      <p:grpSp>
        <p:nvGrpSpPr>
          <p:cNvPr id="2" name="Group 1">
            <a:extLst>
              <a:ext uri="{FF2B5EF4-FFF2-40B4-BE49-F238E27FC236}">
                <a16:creationId xmlns:a16="http://schemas.microsoft.com/office/drawing/2014/main" id="{13FC480A-5FB9-68BD-C354-F26A1782BC9F}"/>
              </a:ext>
            </a:extLst>
          </p:cNvPr>
          <p:cNvGrpSpPr/>
          <p:nvPr/>
        </p:nvGrpSpPr>
        <p:grpSpPr>
          <a:xfrm>
            <a:off x="37040" y="202592"/>
            <a:ext cx="3456896" cy="1551664"/>
            <a:chOff x="5508104" y="620689"/>
            <a:chExt cx="3456896" cy="1551664"/>
          </a:xfrm>
        </p:grpSpPr>
        <p:grpSp>
          <p:nvGrpSpPr>
            <p:cNvPr id="5" name="Group 4">
              <a:extLst>
                <a:ext uri="{FF2B5EF4-FFF2-40B4-BE49-F238E27FC236}">
                  <a16:creationId xmlns:a16="http://schemas.microsoft.com/office/drawing/2014/main" id="{ECC1ADED-4647-F8CB-09A6-A7E19B4AD6DB}"/>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6793C979-24DA-2B85-FB5E-B15BE128013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F9C36770-C92C-5494-2365-3419F3345CC9}"/>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6" name="TextBox 5">
              <a:extLst>
                <a:ext uri="{FF2B5EF4-FFF2-40B4-BE49-F238E27FC236}">
                  <a16:creationId xmlns:a16="http://schemas.microsoft.com/office/drawing/2014/main" id="{B5D42F4B-B81B-EC99-B1E7-B83E5129A63F}"/>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632426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27276</TotalTime>
  <Words>11892</Words>
  <Application>Microsoft Macintosh PowerPoint</Application>
  <PresentationFormat>On-screen Show (4:3)</PresentationFormat>
  <Paragraphs>1399</Paragraphs>
  <Slides>301</Slides>
  <Notes>200</Notes>
  <HiddenSlides>0</HiddenSlides>
  <MMClips>0</MMClips>
  <ScaleCrop>false</ScaleCrop>
  <HeadingPairs>
    <vt:vector size="6" baseType="variant">
      <vt:variant>
        <vt:lpstr>Fonts Used</vt:lpstr>
      </vt:variant>
      <vt:variant>
        <vt:i4>29</vt:i4>
      </vt:variant>
      <vt:variant>
        <vt:lpstr>Theme</vt:lpstr>
      </vt:variant>
      <vt:variant>
        <vt:i4>44</vt:i4>
      </vt:variant>
      <vt:variant>
        <vt:lpstr>Slide Titles</vt:lpstr>
      </vt:variant>
      <vt:variant>
        <vt:i4>301</vt:i4>
      </vt:variant>
    </vt:vector>
  </HeadingPairs>
  <TitlesOfParts>
    <vt:vector size="374" baseType="lpstr">
      <vt:lpstr>Arabic Transparent</vt:lpstr>
      <vt:lpstr>Asimov</vt:lpstr>
      <vt:lpstr>Candles</vt:lpstr>
      <vt:lpstr>HY목각파임B</vt:lpstr>
      <vt:lpstr>inherit</vt:lpstr>
      <vt:lpstr>ＭＳ Ｐゴシック</vt:lpstr>
      <vt:lpstr>Osaka</vt:lpstr>
      <vt:lpstr>Times</vt:lpstr>
      <vt:lpstr>Times Roman</vt:lpstr>
      <vt:lpstr>XBRiyaz</vt:lpstr>
      <vt:lpstr>Arial</vt:lpstr>
      <vt:lpstr>Arial Black</vt:lpstr>
      <vt:lpstr>Arial Narrow</vt:lpstr>
      <vt:lpstr>Arial Rounded MT Bold</vt:lpstr>
      <vt:lpstr>Avenir Black</vt:lpstr>
      <vt:lpstr>Bodoni MT Black</vt:lpstr>
      <vt:lpstr>Calibri</vt:lpstr>
      <vt:lpstr>Calibri Light</vt:lpstr>
      <vt:lpstr>Comic Sans MS</vt:lpstr>
      <vt:lpstr>Garamond</vt:lpstr>
      <vt:lpstr>Helvetica Neue</vt:lpstr>
      <vt:lpstr>Helvetica Neue Black Condensed</vt:lpstr>
      <vt:lpstr>Impact</vt:lpstr>
      <vt:lpstr>Lucida Grande</vt:lpstr>
      <vt:lpstr>Marker Felt</vt:lpstr>
      <vt:lpstr>Tahoma</vt:lpstr>
      <vt:lpstr>Times New Roman</vt:lpstr>
      <vt:lpstr>Trebuchet MS</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1_Stream</vt:lpstr>
      <vt:lpstr>16_Default Design</vt:lpstr>
      <vt:lpstr>5_Default Design</vt:lpstr>
      <vt:lpstr>10_Blank Presentation</vt:lpstr>
      <vt:lpstr>1_Soaring</vt:lpstr>
      <vt:lpstr>2_Office Theme</vt:lpstr>
      <vt:lpstr>21_Default Design</vt:lpstr>
      <vt:lpstr>Balance</vt:lpstr>
      <vt:lpstr>4_Default Design</vt:lpstr>
      <vt:lpstr>1_Curtain Call</vt:lpstr>
      <vt:lpstr>11_Office Theme</vt:lpstr>
      <vt:lpstr>Post Modern</vt:lpstr>
      <vt:lpstr>Shimmer</vt:lpstr>
      <vt:lpstr>8_Blank Presentation</vt:lpstr>
      <vt:lpstr>12_Office Theme</vt:lpstr>
      <vt:lpstr>PowerPoint Presentation</vt:lpstr>
      <vt:lpstr>تقديم  الملك</vt:lpstr>
      <vt:lpstr>تقديم  الملك</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يوحنا 2</vt:lpstr>
      <vt:lpstr>؟؟؟؟؟؟؟؟؟؟؟؟؟؟</vt:lpstr>
      <vt:lpstr>اعترف بأن يسوع أفضل من الطقوس لأنه يستطيع أن يجعل كل شيء جديداً.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أهمية معجزات يوحنا السبعة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ملخص (يوحنا 2: 23-25)</vt:lpstr>
      <vt:lpstr>الإيمان في يوحنا 2: 23-25</vt:lpstr>
      <vt:lpstr>Slides on  يوحنا 3 </vt:lpstr>
      <vt:lpstr>PowerPoint Presentation</vt:lpstr>
      <vt:lpstr>تفسيرات يوحنا 3: 5</vt:lpstr>
      <vt:lpstr>الحيّة النحاسيّة</vt:lpstr>
      <vt:lpstr>الحيّة النحاسيّة</vt:lpstr>
      <vt:lpstr>The Bronze Serpent</vt:lpstr>
      <vt:lpstr>PowerPoint Presentation</vt:lpstr>
      <vt:lpstr>PowerPoint Presentation</vt:lpstr>
      <vt:lpstr>PowerPoint Presentation</vt:lpstr>
      <vt:lpstr>PowerPoint Presentation</vt:lpstr>
      <vt:lpstr>يسوع  في اليهودية والسامرة</vt:lpstr>
      <vt:lpstr>التحيز العرقي</vt:lpstr>
      <vt:lpstr>يوحنا 4: 4 كان لا بد له أن يجتاز السامرة</vt:lpstr>
      <vt:lpstr>Map</vt:lpstr>
      <vt:lpstr>Jesus and the Samaritan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مناطق        إسرائيل           (ع 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وسلطان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Mark 3:20-21 NLT</vt:lpstr>
      <vt:lpstr>اضطهاد مدينة المسيح له</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هي عبارة عن قوانين كيفية الدخول إلى الملكوت  (الحياة الأبدية)؟</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vt:lpstr>
      <vt:lpstr>1. راقب غضبك (21-22)</vt:lpstr>
      <vt:lpstr>2. راقب عبادتك  (23-24)</vt:lpstr>
      <vt:lpstr>3. راقب مالك (25-26)</vt:lpstr>
      <vt:lpstr>PowerPoint Presentation</vt:lpstr>
      <vt:lpstr>PowerPoint Presentation</vt:lpstr>
      <vt:lpstr>كيف نستطيع أن ندافع عن الزواج؟</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كيف ولماذا</vt:lpstr>
      <vt:lpstr>1. أحبب وصلي لعدوك (5: 43-44) </vt:lpstr>
      <vt:lpstr>2. مباركة عدوك تظهر المسيح أرقى من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مت 10: 5 - 42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136</cp:revision>
  <dcterms:created xsi:type="dcterms:W3CDTF">2018-02-05T03:13:19Z</dcterms:created>
  <dcterms:modified xsi:type="dcterms:W3CDTF">2025-10-03T18:00:52Z</dcterms:modified>
</cp:coreProperties>
</file>